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6504">
          <p15:clr>
            <a:srgbClr val="A4A3A4"/>
          </p15:clr>
        </p15:guide>
        <p15:guide id="2" orient="horz" pos="3696">
          <p15:clr>
            <a:srgbClr val="A4A3A4"/>
          </p15:clr>
        </p15:guide>
        <p15:guide id="3" orient="horz" pos="1968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hedoGPHvFo88KU88E4LTBRs5XH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504"/>
        <p:guide pos="3696" orient="horz"/>
        <p:guide pos="196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2" name="Shape 6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3" name="Google Shape;61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4" name="Google Shape;6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5" name="Google Shape;614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0" name="Shape 6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Google Shape;6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2" name="Google Shape;6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7" name="Shape 6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Google Shape;615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9" name="Google Shape;615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5" name="Shape 6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6" name="Google Shape;616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7" name="Google Shape;616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4" name="Shape 6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5" name="Google Shape;617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6" name="Google Shape;617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3" name="Shape 6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" name="Google Shape;618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5" name="Google Shape;618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1" name="Shape 6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2" name="Google Shape;61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3" name="Google Shape;619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9" name="Shape 6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0" name="Google Shape;620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1" name="Google Shape;620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7" name="Shape 6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8" name="Google Shape;620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9" name="Google Shape;620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bg>
      <p:bgPr>
        <a:solidFill>
          <a:srgbClr val="C3260C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/>
          <p:nvPr/>
        </p:nvSpPr>
        <p:spPr>
          <a:xfrm>
            <a:off x="4114800" y="1499616"/>
            <a:ext cx="7196328" cy="3355848"/>
          </a:xfrm>
          <a:prstGeom prst="rect">
            <a:avLst/>
          </a:prstGeom>
          <a:solidFill>
            <a:schemeClr val="lt1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6.53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" name="Google Shape;17;p11"/>
          <p:cNvSpPr txBox="1"/>
          <p:nvPr>
            <p:ph type="ctrTitle"/>
          </p:nvPr>
        </p:nvSpPr>
        <p:spPr>
          <a:xfrm>
            <a:off x="6437376" y="1874520"/>
            <a:ext cx="4379976" cy="15475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1" sz="3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6437376" y="3483864"/>
            <a:ext cx="4379976" cy="613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grpSp>
        <p:nvGrpSpPr>
          <p:cNvPr descr="ilustração abstrata colorida de edifícios" id="19" name="Google Shape;19;p11"/>
          <p:cNvGrpSpPr/>
          <p:nvPr/>
        </p:nvGrpSpPr>
        <p:grpSpPr>
          <a:xfrm>
            <a:off x="0" y="0"/>
            <a:ext cx="6896420" cy="6857104"/>
            <a:chOff x="0" y="0"/>
            <a:chExt cx="6896420" cy="6857104"/>
          </a:xfrm>
        </p:grpSpPr>
        <p:sp>
          <p:nvSpPr>
            <p:cNvPr id="20" name="Google Shape;20;p11"/>
            <p:cNvSpPr/>
            <p:nvPr/>
          </p:nvSpPr>
          <p:spPr>
            <a:xfrm>
              <a:off x="5857321" y="5581719"/>
              <a:ext cx="1004801" cy="684694"/>
            </a:xfrm>
            <a:custGeom>
              <a:rect b="b" l="l" r="r" t="t"/>
              <a:pathLst>
                <a:path extrusionOk="0" h="684694" w="1004801">
                  <a:moveTo>
                    <a:pt x="398872" y="684694"/>
                  </a:moveTo>
                  <a:lnTo>
                    <a:pt x="1004802" y="115598"/>
                  </a:lnTo>
                  <a:lnTo>
                    <a:pt x="846015" y="68596"/>
                  </a:lnTo>
                  <a:lnTo>
                    <a:pt x="705012" y="26676"/>
                  </a:lnTo>
                  <a:lnTo>
                    <a:pt x="613551" y="0"/>
                  </a:lnTo>
                  <a:lnTo>
                    <a:pt x="0" y="557664"/>
                  </a:lnTo>
                  <a:close/>
                </a:path>
              </a:pathLst>
            </a:custGeom>
            <a:solidFill>
              <a:srgbClr val="F78B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" name="Google Shape;21;p11"/>
            <p:cNvSpPr/>
            <p:nvPr/>
          </p:nvSpPr>
          <p:spPr>
            <a:xfrm>
              <a:off x="6247300" y="5712561"/>
              <a:ext cx="621173" cy="1142003"/>
            </a:xfrm>
            <a:custGeom>
              <a:rect b="b" l="l" r="r" t="t"/>
              <a:pathLst>
                <a:path extrusionOk="0" h="1142003" w="621173">
                  <a:moveTo>
                    <a:pt x="17784" y="566556"/>
                  </a:moveTo>
                  <a:lnTo>
                    <a:pt x="0" y="1142004"/>
                  </a:lnTo>
                  <a:lnTo>
                    <a:pt x="570362" y="1142004"/>
                  </a:lnTo>
                  <a:lnTo>
                    <a:pt x="621174" y="0"/>
                  </a:lnTo>
                  <a:close/>
                </a:path>
              </a:pathLst>
            </a:custGeom>
            <a:solidFill>
              <a:srgbClr val="F78B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" name="Google Shape;22;p11"/>
            <p:cNvSpPr/>
            <p:nvPr/>
          </p:nvSpPr>
          <p:spPr>
            <a:xfrm>
              <a:off x="1091181" y="6228304"/>
              <a:ext cx="652930" cy="626260"/>
            </a:xfrm>
            <a:custGeom>
              <a:rect b="b" l="l" r="r" t="t"/>
              <a:pathLst>
                <a:path extrusionOk="0" h="626260" w="652930">
                  <a:moveTo>
                    <a:pt x="647849" y="242628"/>
                  </a:moveTo>
                  <a:lnTo>
                    <a:pt x="652931" y="238818"/>
                  </a:lnTo>
                  <a:lnTo>
                    <a:pt x="635146" y="232466"/>
                  </a:lnTo>
                  <a:lnTo>
                    <a:pt x="0" y="0"/>
                  </a:lnTo>
                  <a:lnTo>
                    <a:pt x="58433" y="626260"/>
                  </a:lnTo>
                  <a:lnTo>
                    <a:pt x="144813" y="626260"/>
                  </a:lnTo>
                  <a:lnTo>
                    <a:pt x="647849" y="2426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" name="Google Shape;23;p11"/>
            <p:cNvSpPr/>
            <p:nvPr/>
          </p:nvSpPr>
          <p:spPr>
            <a:xfrm>
              <a:off x="1759355" y="6473473"/>
              <a:ext cx="638957" cy="233736"/>
            </a:xfrm>
            <a:custGeom>
              <a:rect b="b" l="l" r="r" t="t"/>
              <a:pathLst>
                <a:path extrusionOk="0" h="233736" w="638957">
                  <a:moveTo>
                    <a:pt x="637687" y="233736"/>
                  </a:moveTo>
                  <a:lnTo>
                    <a:pt x="638957" y="233736"/>
                  </a:ln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" name="Google Shape;24;p11"/>
            <p:cNvSpPr/>
            <p:nvPr/>
          </p:nvSpPr>
          <p:spPr>
            <a:xfrm>
              <a:off x="1735220" y="6439175"/>
              <a:ext cx="15243" cy="13973"/>
            </a:xfrm>
            <a:custGeom>
              <a:rect b="b" l="l" r="r" t="t"/>
              <a:pathLst>
                <a:path extrusionOk="0" h="13973" w="15243">
                  <a:moveTo>
                    <a:pt x="1270" y="8892"/>
                  </a:moveTo>
                  <a:lnTo>
                    <a:pt x="15243" y="13973"/>
                  </a:lnTo>
                  <a:lnTo>
                    <a:pt x="15243" y="50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9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" name="Google Shape;25;p11"/>
            <p:cNvSpPr/>
            <p:nvPr/>
          </p:nvSpPr>
          <p:spPr>
            <a:xfrm>
              <a:off x="1742841" y="6421391"/>
              <a:ext cx="5081" cy="6351"/>
            </a:xfrm>
            <a:custGeom>
              <a:rect b="b" l="l" r="r" t="t"/>
              <a:pathLst>
                <a:path extrusionOk="0" h="6351" w="5081">
                  <a:moveTo>
                    <a:pt x="5081" y="6352"/>
                  </a:moveTo>
                  <a:lnTo>
                    <a:pt x="5081" y="0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249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" name="Google Shape;26;p11"/>
            <p:cNvSpPr/>
            <p:nvPr/>
          </p:nvSpPr>
          <p:spPr>
            <a:xfrm>
              <a:off x="1089911" y="6204168"/>
              <a:ext cx="630065" cy="238817"/>
            </a:xfrm>
            <a:custGeom>
              <a:rect b="b" l="l" r="r" t="t"/>
              <a:pathLst>
                <a:path extrusionOk="0" h="238817" w="630065">
                  <a:moveTo>
                    <a:pt x="0" y="0"/>
                  </a:moveTo>
                  <a:lnTo>
                    <a:pt x="0" y="7622"/>
                  </a:lnTo>
                  <a:lnTo>
                    <a:pt x="630065" y="238818"/>
                  </a:lnTo>
                  <a:lnTo>
                    <a:pt x="630065" y="229925"/>
                  </a:lnTo>
                  <a:close/>
                </a:path>
              </a:pathLst>
            </a:custGeom>
            <a:solidFill>
              <a:srgbClr val="F398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" name="Google Shape;27;p11"/>
            <p:cNvSpPr/>
            <p:nvPr/>
          </p:nvSpPr>
          <p:spPr>
            <a:xfrm>
              <a:off x="1096262" y="5751940"/>
              <a:ext cx="650389" cy="668180"/>
            </a:xfrm>
            <a:custGeom>
              <a:rect b="b" l="l" r="r" t="t"/>
              <a:pathLst>
                <a:path extrusionOk="0" h="668180" w="650389">
                  <a:moveTo>
                    <a:pt x="630065" y="668180"/>
                  </a:moveTo>
                  <a:lnTo>
                    <a:pt x="650390" y="651667"/>
                  </a:lnTo>
                  <a:lnTo>
                    <a:pt x="600849" y="0"/>
                  </a:lnTo>
                  <a:lnTo>
                    <a:pt x="0" y="43825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" name="Google Shape;28;p11"/>
            <p:cNvSpPr/>
            <p:nvPr/>
          </p:nvSpPr>
          <p:spPr>
            <a:xfrm>
              <a:off x="787581" y="5243818"/>
              <a:ext cx="905718" cy="1610746"/>
            </a:xfrm>
            <a:custGeom>
              <a:rect b="b" l="l" r="r" t="t"/>
              <a:pathLst>
                <a:path extrusionOk="0" h="1610746" w="905718">
                  <a:moveTo>
                    <a:pt x="288356" y="974324"/>
                  </a:moveTo>
                  <a:lnTo>
                    <a:pt x="288356" y="974324"/>
                  </a:lnTo>
                  <a:lnTo>
                    <a:pt x="285816" y="950188"/>
                  </a:lnTo>
                  <a:lnTo>
                    <a:pt x="285816" y="950188"/>
                  </a:lnTo>
                  <a:lnTo>
                    <a:pt x="285816" y="948918"/>
                  </a:lnTo>
                  <a:cubicBezTo>
                    <a:pt x="285816" y="948918"/>
                    <a:pt x="285816" y="947648"/>
                    <a:pt x="285816" y="947648"/>
                  </a:cubicBezTo>
                  <a:cubicBezTo>
                    <a:pt x="285816" y="947648"/>
                    <a:pt x="285816" y="947648"/>
                    <a:pt x="285816" y="947648"/>
                  </a:cubicBezTo>
                  <a:lnTo>
                    <a:pt x="285816" y="947648"/>
                  </a:lnTo>
                  <a:lnTo>
                    <a:pt x="285816" y="947648"/>
                  </a:lnTo>
                  <a:cubicBezTo>
                    <a:pt x="285816" y="947648"/>
                    <a:pt x="285816" y="946377"/>
                    <a:pt x="285816" y="946377"/>
                  </a:cubicBezTo>
                  <a:lnTo>
                    <a:pt x="285816" y="946377"/>
                  </a:lnTo>
                  <a:lnTo>
                    <a:pt x="287086" y="945107"/>
                  </a:lnTo>
                  <a:lnTo>
                    <a:pt x="287086" y="945107"/>
                  </a:lnTo>
                  <a:lnTo>
                    <a:pt x="905719" y="494149"/>
                  </a:lnTo>
                  <a:lnTo>
                    <a:pt x="867610" y="0"/>
                  </a:lnTo>
                  <a:lnTo>
                    <a:pt x="0" y="611017"/>
                  </a:lnTo>
                  <a:lnTo>
                    <a:pt x="43190" y="1044191"/>
                  </a:lnTo>
                  <a:lnTo>
                    <a:pt x="104164" y="1067056"/>
                  </a:lnTo>
                  <a:lnTo>
                    <a:pt x="104164" y="1067056"/>
                  </a:lnTo>
                  <a:lnTo>
                    <a:pt x="105434" y="1067056"/>
                  </a:lnTo>
                  <a:lnTo>
                    <a:pt x="105434" y="1067056"/>
                  </a:lnTo>
                  <a:lnTo>
                    <a:pt x="106705" y="1068327"/>
                  </a:lnTo>
                  <a:lnTo>
                    <a:pt x="106705" y="1068327"/>
                  </a:lnTo>
                  <a:lnTo>
                    <a:pt x="106705" y="1068327"/>
                  </a:lnTo>
                  <a:lnTo>
                    <a:pt x="106705" y="1069597"/>
                  </a:lnTo>
                  <a:cubicBezTo>
                    <a:pt x="106705" y="1069597"/>
                    <a:pt x="106705" y="1069597"/>
                    <a:pt x="106705" y="1070867"/>
                  </a:cubicBezTo>
                  <a:cubicBezTo>
                    <a:pt x="106705" y="1070867"/>
                    <a:pt x="106705" y="1072138"/>
                    <a:pt x="106705" y="1072138"/>
                  </a:cubicBezTo>
                  <a:lnTo>
                    <a:pt x="106705" y="1072138"/>
                  </a:lnTo>
                  <a:lnTo>
                    <a:pt x="154976" y="1566286"/>
                  </a:lnTo>
                  <a:lnTo>
                    <a:pt x="269302" y="1610746"/>
                  </a:lnTo>
                  <a:lnTo>
                    <a:pt x="345520" y="1610746"/>
                  </a:lnTo>
                  <a:lnTo>
                    <a:pt x="287086" y="974324"/>
                  </a:lnTo>
                  <a:lnTo>
                    <a:pt x="288356" y="97432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" name="Google Shape;29;p11"/>
            <p:cNvSpPr/>
            <p:nvPr/>
          </p:nvSpPr>
          <p:spPr>
            <a:xfrm>
              <a:off x="391250" y="5720182"/>
              <a:ext cx="424277" cy="561474"/>
            </a:xfrm>
            <a:custGeom>
              <a:rect b="b" l="l" r="r" t="t"/>
              <a:pathLst>
                <a:path extrusionOk="0" h="561474" w="424277">
                  <a:moveTo>
                    <a:pt x="381088" y="135923"/>
                  </a:moveTo>
                  <a:lnTo>
                    <a:pt x="0" y="0"/>
                  </a:lnTo>
                  <a:lnTo>
                    <a:pt x="45731" y="421741"/>
                  </a:lnTo>
                  <a:lnTo>
                    <a:pt x="424278" y="561475"/>
                  </a:lnTo>
                  <a:close/>
                </a:path>
              </a:pathLst>
            </a:custGeom>
            <a:solidFill>
              <a:srgbClr val="F78B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" name="Google Shape;30;p11"/>
            <p:cNvSpPr/>
            <p:nvPr/>
          </p:nvSpPr>
          <p:spPr>
            <a:xfrm>
              <a:off x="487792" y="6331199"/>
              <a:ext cx="440791" cy="473823"/>
            </a:xfrm>
            <a:custGeom>
              <a:rect b="b" l="l" r="r" t="t"/>
              <a:pathLst>
                <a:path extrusionOk="0" h="473823" w="440791">
                  <a:moveTo>
                    <a:pt x="395061" y="0"/>
                  </a:moveTo>
                  <a:lnTo>
                    <a:pt x="0" y="287089"/>
                  </a:lnTo>
                  <a:lnTo>
                    <a:pt x="2541" y="304874"/>
                  </a:lnTo>
                  <a:lnTo>
                    <a:pt x="440792" y="47382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" name="Google Shape;31;p11"/>
            <p:cNvSpPr/>
            <p:nvPr/>
          </p:nvSpPr>
          <p:spPr>
            <a:xfrm>
              <a:off x="438251" y="6158437"/>
              <a:ext cx="434440" cy="443336"/>
            </a:xfrm>
            <a:custGeom>
              <a:rect b="b" l="l" r="r" t="t"/>
              <a:pathLst>
                <a:path extrusionOk="0" h="443336" w="434440">
                  <a:moveTo>
                    <a:pt x="382358" y="142274"/>
                  </a:moveTo>
                  <a:lnTo>
                    <a:pt x="0" y="0"/>
                  </a:lnTo>
                  <a:lnTo>
                    <a:pt x="48271" y="443337"/>
                  </a:lnTo>
                  <a:lnTo>
                    <a:pt x="434440" y="1613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" name="Google Shape;32;p11"/>
            <p:cNvSpPr/>
            <p:nvPr/>
          </p:nvSpPr>
          <p:spPr>
            <a:xfrm>
              <a:off x="276923" y="4658208"/>
              <a:ext cx="1378267" cy="1183923"/>
            </a:xfrm>
            <a:custGeom>
              <a:rect b="b" l="l" r="r" t="t"/>
              <a:pathLst>
                <a:path extrusionOk="0" h="1183923" w="1378267">
                  <a:moveTo>
                    <a:pt x="1378268" y="565286"/>
                  </a:moveTo>
                  <a:lnTo>
                    <a:pt x="1369376" y="448417"/>
                  </a:lnTo>
                  <a:lnTo>
                    <a:pt x="978126" y="320117"/>
                  </a:lnTo>
                  <a:lnTo>
                    <a:pt x="771068" y="252791"/>
                  </a:lnTo>
                  <a:lnTo>
                    <a:pt x="0" y="0"/>
                  </a:lnTo>
                  <a:lnTo>
                    <a:pt x="111786" y="1045461"/>
                  </a:lnTo>
                  <a:lnTo>
                    <a:pt x="501766" y="1183924"/>
                  </a:lnTo>
                  <a:close/>
                </a:path>
              </a:pathLst>
            </a:custGeom>
            <a:solidFill>
              <a:srgbClr val="C326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" name="Google Shape;33;p11"/>
            <p:cNvSpPr/>
            <p:nvPr/>
          </p:nvSpPr>
          <p:spPr>
            <a:xfrm>
              <a:off x="1260130" y="6484906"/>
              <a:ext cx="1122939" cy="369658"/>
            </a:xfrm>
            <a:custGeom>
              <a:rect b="b" l="l" r="r" t="t"/>
              <a:pathLst>
                <a:path extrusionOk="0" h="369658" w="1122939">
                  <a:moveTo>
                    <a:pt x="485252" y="0"/>
                  </a:moveTo>
                  <a:lnTo>
                    <a:pt x="0" y="369658"/>
                  </a:lnTo>
                  <a:lnTo>
                    <a:pt x="951450" y="369658"/>
                  </a:lnTo>
                  <a:lnTo>
                    <a:pt x="1122939" y="2337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" name="Google Shape;34;p11"/>
            <p:cNvSpPr/>
            <p:nvPr/>
          </p:nvSpPr>
          <p:spPr>
            <a:xfrm>
              <a:off x="491603" y="6652586"/>
              <a:ext cx="524630" cy="201978"/>
            </a:xfrm>
            <a:custGeom>
              <a:rect b="b" l="l" r="r" t="t"/>
              <a:pathLst>
                <a:path extrusionOk="0" h="201978" w="524630">
                  <a:moveTo>
                    <a:pt x="0" y="0"/>
                  </a:moveTo>
                  <a:lnTo>
                    <a:pt x="11433" y="101624"/>
                  </a:lnTo>
                  <a:lnTo>
                    <a:pt x="268032" y="201978"/>
                  </a:lnTo>
                  <a:lnTo>
                    <a:pt x="524631" y="201978"/>
                  </a:lnTo>
                  <a:lnTo>
                    <a:pt x="443332" y="1702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>
              <a:off x="504306" y="6771994"/>
              <a:ext cx="214679" cy="82569"/>
            </a:xfrm>
            <a:custGeom>
              <a:rect b="b" l="l" r="r" t="t"/>
              <a:pathLst>
                <a:path extrusionOk="0" h="82569" w="214679">
                  <a:moveTo>
                    <a:pt x="8892" y="82570"/>
                  </a:moveTo>
                  <a:lnTo>
                    <a:pt x="214679" y="82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" name="Google Shape;36;p11"/>
            <p:cNvSpPr/>
            <p:nvPr/>
          </p:nvSpPr>
          <p:spPr>
            <a:xfrm>
              <a:off x="0" y="4098003"/>
              <a:ext cx="499225" cy="2756561"/>
            </a:xfrm>
            <a:custGeom>
              <a:rect b="b" l="l" r="r" t="t"/>
              <a:pathLst>
                <a:path extrusionOk="0" h="2756561" w="499225">
                  <a:moveTo>
                    <a:pt x="499225" y="2756561"/>
                  </a:moveTo>
                  <a:lnTo>
                    <a:pt x="489063" y="2662559"/>
                  </a:lnTo>
                  <a:lnTo>
                    <a:pt x="475090" y="2544421"/>
                  </a:lnTo>
                  <a:lnTo>
                    <a:pt x="472549" y="2517744"/>
                  </a:lnTo>
                  <a:lnTo>
                    <a:pt x="421737" y="2050272"/>
                  </a:lnTo>
                  <a:lnTo>
                    <a:pt x="374736" y="1612017"/>
                  </a:lnTo>
                  <a:lnTo>
                    <a:pt x="260410" y="551312"/>
                  </a:lnTo>
                  <a:lnTo>
                    <a:pt x="200706" y="0"/>
                  </a:lnTo>
                  <a:lnTo>
                    <a:pt x="0" y="124490"/>
                  </a:lnTo>
                  <a:lnTo>
                    <a:pt x="0" y="2600314"/>
                  </a:lnTo>
                  <a:lnTo>
                    <a:pt x="0" y="27565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" name="Google Shape;37;p11"/>
            <p:cNvSpPr/>
            <p:nvPr/>
          </p:nvSpPr>
          <p:spPr>
            <a:xfrm>
              <a:off x="0" y="6824077"/>
              <a:ext cx="3810" cy="30486"/>
            </a:xfrm>
            <a:custGeom>
              <a:rect b="b" l="l" r="r" t="t"/>
              <a:pathLst>
                <a:path extrusionOk="0" h="30486" w="3810">
                  <a:moveTo>
                    <a:pt x="0" y="0"/>
                  </a:moveTo>
                  <a:lnTo>
                    <a:pt x="0" y="30487"/>
                  </a:lnTo>
                  <a:lnTo>
                    <a:pt x="3811" y="30487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" name="Google Shape;38;p11"/>
            <p:cNvSpPr/>
            <p:nvPr/>
          </p:nvSpPr>
          <p:spPr>
            <a:xfrm>
              <a:off x="4158939" y="2718452"/>
              <a:ext cx="1669164" cy="1321117"/>
            </a:xfrm>
            <a:custGeom>
              <a:rect b="b" l="l" r="r" t="t"/>
              <a:pathLst>
                <a:path extrusionOk="0" h="1321117" w="1669164">
                  <a:moveTo>
                    <a:pt x="344249" y="1083570"/>
                  </a:moveTo>
                  <a:lnTo>
                    <a:pt x="344249" y="1083570"/>
                  </a:lnTo>
                  <a:lnTo>
                    <a:pt x="344249" y="1083570"/>
                  </a:lnTo>
                  <a:lnTo>
                    <a:pt x="345520" y="1083570"/>
                  </a:lnTo>
                  <a:lnTo>
                    <a:pt x="346790" y="1083570"/>
                  </a:lnTo>
                  <a:lnTo>
                    <a:pt x="350601" y="1083570"/>
                  </a:lnTo>
                  <a:lnTo>
                    <a:pt x="1004802" y="1257602"/>
                  </a:lnTo>
                  <a:lnTo>
                    <a:pt x="1031478" y="1265224"/>
                  </a:lnTo>
                  <a:lnTo>
                    <a:pt x="1661544" y="779967"/>
                  </a:lnTo>
                  <a:lnTo>
                    <a:pt x="1669165" y="398876"/>
                  </a:lnTo>
                  <a:lnTo>
                    <a:pt x="0" y="0"/>
                  </a:lnTo>
                  <a:lnTo>
                    <a:pt x="24135" y="1321117"/>
                  </a:lnTo>
                  <a:lnTo>
                    <a:pt x="344249" y="1083570"/>
                  </a:lnTo>
                  <a:close/>
                </a:path>
              </a:pathLst>
            </a:custGeom>
            <a:solidFill>
              <a:srgbClr val="11B2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" name="Google Shape;39;p11"/>
            <p:cNvSpPr/>
            <p:nvPr/>
          </p:nvSpPr>
          <p:spPr>
            <a:xfrm>
              <a:off x="4514621" y="3817266"/>
              <a:ext cx="638957" cy="1354145"/>
            </a:xfrm>
            <a:custGeom>
              <a:rect b="b" l="l" r="r" t="t"/>
              <a:pathLst>
                <a:path extrusionOk="0" h="1354145" w="638957">
                  <a:moveTo>
                    <a:pt x="0" y="0"/>
                  </a:moveTo>
                  <a:lnTo>
                    <a:pt x="12703" y="1168681"/>
                  </a:lnTo>
                  <a:lnTo>
                    <a:pt x="635147" y="1354145"/>
                  </a:lnTo>
                  <a:lnTo>
                    <a:pt x="638958" y="170221"/>
                  </a:lnTo>
                  <a:close/>
                </a:path>
              </a:pathLst>
            </a:custGeom>
            <a:solidFill>
              <a:srgbClr val="C326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" name="Google Shape;40;p11"/>
            <p:cNvSpPr/>
            <p:nvPr/>
          </p:nvSpPr>
          <p:spPr>
            <a:xfrm>
              <a:off x="5163741" y="3991298"/>
              <a:ext cx="20324" cy="1189005"/>
            </a:xfrm>
            <a:custGeom>
              <a:rect b="b" l="l" r="r" t="t"/>
              <a:pathLst>
                <a:path extrusionOk="0" h="1189005" w="20324">
                  <a:moveTo>
                    <a:pt x="5081" y="0"/>
                  </a:moveTo>
                  <a:lnTo>
                    <a:pt x="0" y="1185194"/>
                  </a:lnTo>
                  <a:lnTo>
                    <a:pt x="15244" y="1189005"/>
                  </a:lnTo>
                  <a:lnTo>
                    <a:pt x="20325" y="3811"/>
                  </a:lnTo>
                  <a:close/>
                </a:path>
              </a:pathLst>
            </a:custGeom>
            <a:solidFill>
              <a:srgbClr val="66B2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" name="Google Shape;41;p11"/>
            <p:cNvSpPr/>
            <p:nvPr/>
          </p:nvSpPr>
          <p:spPr>
            <a:xfrm>
              <a:off x="5192957" y="3514933"/>
              <a:ext cx="626254" cy="1659017"/>
            </a:xfrm>
            <a:custGeom>
              <a:rect b="b" l="l" r="r" t="t"/>
              <a:pathLst>
                <a:path extrusionOk="0" h="1659017" w="626254">
                  <a:moveTo>
                    <a:pt x="0" y="1659018"/>
                  </a:moveTo>
                  <a:lnTo>
                    <a:pt x="604660" y="1155977"/>
                  </a:lnTo>
                  <a:lnTo>
                    <a:pt x="626255" y="0"/>
                  </a:lnTo>
                  <a:lnTo>
                    <a:pt x="6351" y="478905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" name="Google Shape;42;p11"/>
            <p:cNvSpPr/>
            <p:nvPr/>
          </p:nvSpPr>
          <p:spPr>
            <a:xfrm>
              <a:off x="3725769" y="0"/>
              <a:ext cx="788852" cy="5506771"/>
            </a:xfrm>
            <a:custGeom>
              <a:rect b="b" l="l" r="r" t="t"/>
              <a:pathLst>
                <a:path extrusionOk="0" h="5506771" w="788852">
                  <a:moveTo>
                    <a:pt x="128300" y="4884322"/>
                  </a:moveTo>
                  <a:lnTo>
                    <a:pt x="144814" y="5506772"/>
                  </a:lnTo>
                  <a:lnTo>
                    <a:pt x="788852" y="4994839"/>
                  </a:lnTo>
                  <a:lnTo>
                    <a:pt x="788852" y="4994839"/>
                  </a:lnTo>
                  <a:cubicBezTo>
                    <a:pt x="788852" y="4994839"/>
                    <a:pt x="787582" y="4993569"/>
                    <a:pt x="787582" y="4993569"/>
                  </a:cubicBezTo>
                  <a:cubicBezTo>
                    <a:pt x="787582" y="4993569"/>
                    <a:pt x="787582" y="4992298"/>
                    <a:pt x="787582" y="4992298"/>
                  </a:cubicBezTo>
                  <a:lnTo>
                    <a:pt x="787582" y="4991028"/>
                  </a:lnTo>
                  <a:lnTo>
                    <a:pt x="787582" y="4991028"/>
                  </a:lnTo>
                  <a:lnTo>
                    <a:pt x="774879" y="3822347"/>
                  </a:lnTo>
                  <a:lnTo>
                    <a:pt x="453495" y="4057354"/>
                  </a:lnTo>
                  <a:lnTo>
                    <a:pt x="452224" y="4057354"/>
                  </a:lnTo>
                  <a:lnTo>
                    <a:pt x="450954" y="4057354"/>
                  </a:lnTo>
                  <a:lnTo>
                    <a:pt x="449684" y="4057354"/>
                  </a:lnTo>
                  <a:lnTo>
                    <a:pt x="448414" y="4057354"/>
                  </a:lnTo>
                  <a:lnTo>
                    <a:pt x="448414" y="4057354"/>
                  </a:lnTo>
                  <a:lnTo>
                    <a:pt x="447143" y="4057354"/>
                  </a:lnTo>
                  <a:lnTo>
                    <a:pt x="445873" y="4057354"/>
                  </a:lnTo>
                  <a:lnTo>
                    <a:pt x="444603" y="4056083"/>
                  </a:lnTo>
                  <a:cubicBezTo>
                    <a:pt x="444603" y="4056083"/>
                    <a:pt x="443333" y="4056083"/>
                    <a:pt x="443333" y="4054813"/>
                  </a:cubicBezTo>
                  <a:lnTo>
                    <a:pt x="443333" y="4054813"/>
                  </a:lnTo>
                  <a:cubicBezTo>
                    <a:pt x="443333" y="4054813"/>
                    <a:pt x="443333" y="4054813"/>
                    <a:pt x="443333" y="4053543"/>
                  </a:cubicBezTo>
                  <a:cubicBezTo>
                    <a:pt x="443333" y="4053543"/>
                    <a:pt x="443333" y="4052273"/>
                    <a:pt x="442062" y="4052273"/>
                  </a:cubicBezTo>
                  <a:cubicBezTo>
                    <a:pt x="442062" y="4052273"/>
                    <a:pt x="442062" y="4051002"/>
                    <a:pt x="442062" y="4051002"/>
                  </a:cubicBezTo>
                  <a:cubicBezTo>
                    <a:pt x="442062" y="4051002"/>
                    <a:pt x="442062" y="4051002"/>
                    <a:pt x="442062" y="4049732"/>
                  </a:cubicBezTo>
                  <a:lnTo>
                    <a:pt x="417927" y="2704479"/>
                  </a:lnTo>
                  <a:lnTo>
                    <a:pt x="367115" y="0"/>
                  </a:lnTo>
                  <a:lnTo>
                    <a:pt x="0" y="0"/>
                  </a:lnTo>
                  <a:lnTo>
                    <a:pt x="113056" y="4303793"/>
                  </a:lnTo>
                  <a:lnTo>
                    <a:pt x="128300" y="4884322"/>
                  </a:lnTo>
                  <a:close/>
                </a:path>
              </a:pathLst>
            </a:custGeom>
            <a:solidFill>
              <a:srgbClr val="F78B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" name="Google Shape;43;p11"/>
            <p:cNvSpPr/>
            <p:nvPr/>
          </p:nvSpPr>
          <p:spPr>
            <a:xfrm>
              <a:off x="3869312" y="4996108"/>
              <a:ext cx="2583775" cy="1138193"/>
            </a:xfrm>
            <a:custGeom>
              <a:rect b="b" l="l" r="r" t="t"/>
              <a:pathLst>
                <a:path extrusionOk="0" h="1138193" w="2583775">
                  <a:moveTo>
                    <a:pt x="1971495" y="1138193"/>
                  </a:moveTo>
                  <a:lnTo>
                    <a:pt x="2583776" y="580530"/>
                  </a:lnTo>
                  <a:lnTo>
                    <a:pt x="2197607" y="464932"/>
                  </a:lnTo>
                  <a:lnTo>
                    <a:pt x="1956251" y="393795"/>
                  </a:lnTo>
                  <a:lnTo>
                    <a:pt x="1693300" y="315036"/>
                  </a:lnTo>
                  <a:lnTo>
                    <a:pt x="1313483" y="201979"/>
                  </a:lnTo>
                  <a:lnTo>
                    <a:pt x="1284266" y="193087"/>
                  </a:lnTo>
                  <a:lnTo>
                    <a:pt x="647849" y="2541"/>
                  </a:lnTo>
                  <a:lnTo>
                    <a:pt x="647849" y="2541"/>
                  </a:lnTo>
                  <a:lnTo>
                    <a:pt x="646579" y="2541"/>
                  </a:lnTo>
                  <a:lnTo>
                    <a:pt x="645309" y="1270"/>
                  </a:lnTo>
                  <a:lnTo>
                    <a:pt x="644038" y="0"/>
                  </a:lnTo>
                  <a:lnTo>
                    <a:pt x="0" y="511933"/>
                  </a:lnTo>
                  <a:lnTo>
                    <a:pt x="0" y="511933"/>
                  </a:lnTo>
                  <a:lnTo>
                    <a:pt x="1971495" y="1138193"/>
                  </a:lnTo>
                  <a:close/>
                </a:path>
              </a:pathLst>
            </a:custGeom>
            <a:solidFill>
              <a:srgbClr val="C326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" name="Google Shape;44;p11"/>
            <p:cNvSpPr/>
            <p:nvPr/>
          </p:nvSpPr>
          <p:spPr>
            <a:xfrm>
              <a:off x="236274" y="0"/>
              <a:ext cx="848555" cy="1441796"/>
            </a:xfrm>
            <a:custGeom>
              <a:rect b="b" l="l" r="r" t="t"/>
              <a:pathLst>
                <a:path extrusionOk="0" h="1441796" w="848555">
                  <a:moveTo>
                    <a:pt x="510658" y="1441796"/>
                  </a:moveTo>
                  <a:lnTo>
                    <a:pt x="848556" y="1265224"/>
                  </a:lnTo>
                  <a:lnTo>
                    <a:pt x="744392" y="0"/>
                  </a:lnTo>
                  <a:lnTo>
                    <a:pt x="0" y="0"/>
                  </a:lnTo>
                  <a:lnTo>
                    <a:pt x="133381" y="1356686"/>
                  </a:lnTo>
                  <a:close/>
                </a:path>
              </a:pathLst>
            </a:custGeom>
            <a:solidFill>
              <a:srgbClr val="C326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>
              <a:off x="995909" y="0"/>
              <a:ext cx="354411" cy="1257601"/>
            </a:xfrm>
            <a:custGeom>
              <a:rect b="b" l="l" r="r" t="t"/>
              <a:pathLst>
                <a:path extrusionOk="0" h="1257601" w="354411">
                  <a:moveTo>
                    <a:pt x="156246" y="1230926"/>
                  </a:moveTo>
                  <a:lnTo>
                    <a:pt x="104164" y="597043"/>
                  </a:lnTo>
                  <a:lnTo>
                    <a:pt x="104164" y="597043"/>
                  </a:lnTo>
                  <a:cubicBezTo>
                    <a:pt x="104164" y="597043"/>
                    <a:pt x="104164" y="595773"/>
                    <a:pt x="104164" y="595773"/>
                  </a:cubicBezTo>
                  <a:cubicBezTo>
                    <a:pt x="104164" y="595773"/>
                    <a:pt x="104164" y="595773"/>
                    <a:pt x="104164" y="594503"/>
                  </a:cubicBezTo>
                  <a:lnTo>
                    <a:pt x="104164" y="594503"/>
                  </a:lnTo>
                  <a:lnTo>
                    <a:pt x="104164" y="594503"/>
                  </a:lnTo>
                  <a:lnTo>
                    <a:pt x="104164" y="594503"/>
                  </a:lnTo>
                  <a:cubicBezTo>
                    <a:pt x="104164" y="594503"/>
                    <a:pt x="104164" y="593232"/>
                    <a:pt x="104164" y="593232"/>
                  </a:cubicBezTo>
                  <a:cubicBezTo>
                    <a:pt x="104164" y="593232"/>
                    <a:pt x="104164" y="591962"/>
                    <a:pt x="105434" y="591962"/>
                  </a:cubicBezTo>
                  <a:lnTo>
                    <a:pt x="106705" y="590692"/>
                  </a:lnTo>
                  <a:lnTo>
                    <a:pt x="107975" y="589422"/>
                  </a:lnTo>
                  <a:lnTo>
                    <a:pt x="107975" y="589422"/>
                  </a:lnTo>
                  <a:lnTo>
                    <a:pt x="107975" y="589422"/>
                  </a:lnTo>
                  <a:lnTo>
                    <a:pt x="354412" y="467472"/>
                  </a:lnTo>
                  <a:lnTo>
                    <a:pt x="320114" y="0"/>
                  </a:lnTo>
                  <a:lnTo>
                    <a:pt x="0" y="0"/>
                  </a:lnTo>
                  <a:lnTo>
                    <a:pt x="104164" y="1257602"/>
                  </a:lnTo>
                  <a:lnTo>
                    <a:pt x="156246" y="1230926"/>
                  </a:lnTo>
                  <a:close/>
                </a:path>
              </a:pathLst>
            </a:custGeom>
            <a:solidFill>
              <a:srgbClr val="11B2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" name="Google Shape;46;p11"/>
            <p:cNvSpPr/>
            <p:nvPr/>
          </p:nvSpPr>
          <p:spPr>
            <a:xfrm>
              <a:off x="4517161" y="5729074"/>
              <a:ext cx="1732679" cy="1125489"/>
            </a:xfrm>
            <a:custGeom>
              <a:rect b="b" l="l" r="r" t="t"/>
              <a:pathLst>
                <a:path extrusionOk="0" h="1125489" w="1732679">
                  <a:moveTo>
                    <a:pt x="1322375" y="421741"/>
                  </a:moveTo>
                  <a:lnTo>
                    <a:pt x="0" y="0"/>
                  </a:lnTo>
                  <a:lnTo>
                    <a:pt x="6351" y="642774"/>
                  </a:lnTo>
                  <a:lnTo>
                    <a:pt x="1445593" y="1125490"/>
                  </a:lnTo>
                  <a:lnTo>
                    <a:pt x="1714896" y="1125490"/>
                  </a:lnTo>
                  <a:lnTo>
                    <a:pt x="1732680" y="551312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" name="Google Shape;47;p11"/>
            <p:cNvSpPr/>
            <p:nvPr/>
          </p:nvSpPr>
          <p:spPr>
            <a:xfrm>
              <a:off x="3788013" y="5528366"/>
              <a:ext cx="707552" cy="668180"/>
            </a:xfrm>
            <a:custGeom>
              <a:rect b="b" l="l" r="r" t="t"/>
              <a:pathLst>
                <a:path extrusionOk="0" h="668180" w="707552">
                  <a:moveTo>
                    <a:pt x="77488" y="0"/>
                  </a:moveTo>
                  <a:lnTo>
                    <a:pt x="35568" y="33028"/>
                  </a:lnTo>
                  <a:lnTo>
                    <a:pt x="35568" y="33028"/>
                  </a:lnTo>
                  <a:lnTo>
                    <a:pt x="35568" y="33028"/>
                  </a:lnTo>
                  <a:lnTo>
                    <a:pt x="35568" y="33028"/>
                  </a:lnTo>
                  <a:cubicBezTo>
                    <a:pt x="35568" y="33028"/>
                    <a:pt x="35568" y="34298"/>
                    <a:pt x="36838" y="34298"/>
                  </a:cubicBezTo>
                  <a:lnTo>
                    <a:pt x="36838" y="35568"/>
                  </a:lnTo>
                  <a:cubicBezTo>
                    <a:pt x="36838" y="35568"/>
                    <a:pt x="36838" y="36839"/>
                    <a:pt x="36838" y="36839"/>
                  </a:cubicBezTo>
                  <a:cubicBezTo>
                    <a:pt x="36838" y="36839"/>
                    <a:pt x="36838" y="38109"/>
                    <a:pt x="36838" y="38109"/>
                  </a:cubicBezTo>
                  <a:cubicBezTo>
                    <a:pt x="36838" y="38109"/>
                    <a:pt x="36838" y="38109"/>
                    <a:pt x="36838" y="39379"/>
                  </a:cubicBezTo>
                  <a:lnTo>
                    <a:pt x="36838" y="39379"/>
                  </a:lnTo>
                  <a:cubicBezTo>
                    <a:pt x="36838" y="39379"/>
                    <a:pt x="36838" y="40650"/>
                    <a:pt x="36838" y="40650"/>
                  </a:cubicBezTo>
                  <a:lnTo>
                    <a:pt x="35568" y="41920"/>
                  </a:lnTo>
                  <a:lnTo>
                    <a:pt x="35568" y="41920"/>
                  </a:lnTo>
                  <a:lnTo>
                    <a:pt x="0" y="73678"/>
                  </a:lnTo>
                  <a:lnTo>
                    <a:pt x="15243" y="624990"/>
                  </a:lnTo>
                  <a:lnTo>
                    <a:pt x="144813" y="668180"/>
                  </a:lnTo>
                  <a:lnTo>
                    <a:pt x="663093" y="237547"/>
                  </a:lnTo>
                  <a:lnTo>
                    <a:pt x="707553" y="200708"/>
                  </a:lnTo>
                  <a:lnTo>
                    <a:pt x="774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" name="Google Shape;48;p11"/>
            <p:cNvSpPr/>
            <p:nvPr/>
          </p:nvSpPr>
          <p:spPr>
            <a:xfrm>
              <a:off x="4462539" y="5741778"/>
              <a:ext cx="47000" cy="624990"/>
            </a:xfrm>
            <a:custGeom>
              <a:rect b="b" l="l" r="r" t="t"/>
              <a:pathLst>
                <a:path extrusionOk="0" h="624990" w="47000">
                  <a:moveTo>
                    <a:pt x="7622" y="611017"/>
                  </a:moveTo>
                  <a:lnTo>
                    <a:pt x="47001" y="624990"/>
                  </a:lnTo>
                  <a:lnTo>
                    <a:pt x="39379" y="0"/>
                  </a:lnTo>
                  <a:lnTo>
                    <a:pt x="0" y="33028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" name="Google Shape;49;p11"/>
            <p:cNvSpPr/>
            <p:nvPr/>
          </p:nvSpPr>
          <p:spPr>
            <a:xfrm>
              <a:off x="3784202" y="5495338"/>
              <a:ext cx="69866" cy="59704"/>
            </a:xfrm>
            <a:custGeom>
              <a:rect b="b" l="l" r="r" t="t"/>
              <a:pathLst>
                <a:path extrusionOk="0" h="59704" w="69866">
                  <a:moveTo>
                    <a:pt x="22866" y="59704"/>
                  </a:moveTo>
                  <a:lnTo>
                    <a:pt x="69866" y="22865"/>
                  </a:lnTo>
                  <a:lnTo>
                    <a:pt x="0" y="0"/>
                  </a:lnTo>
                  <a:lnTo>
                    <a:pt x="1270" y="53353"/>
                  </a:lnTo>
                  <a:close/>
                </a:path>
              </a:pathLst>
            </a:custGeom>
            <a:solidFill>
              <a:srgbClr val="22B0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5836996" y="5082489"/>
              <a:ext cx="232463" cy="360766"/>
            </a:xfrm>
            <a:custGeom>
              <a:rect b="b" l="l" r="r" t="t"/>
              <a:pathLst>
                <a:path extrusionOk="0" h="360766" w="232463">
                  <a:moveTo>
                    <a:pt x="0" y="293441"/>
                  </a:moveTo>
                  <a:lnTo>
                    <a:pt x="226112" y="360767"/>
                  </a:lnTo>
                  <a:lnTo>
                    <a:pt x="232463" y="67326"/>
                  </a:lnTo>
                  <a:lnTo>
                    <a:pt x="5081" y="0"/>
                  </a:lnTo>
                  <a:close/>
                </a:path>
              </a:pathLst>
            </a:custGeom>
            <a:solidFill>
              <a:srgbClr val="C326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" name="Google Shape;51;p11"/>
            <p:cNvSpPr/>
            <p:nvPr/>
          </p:nvSpPr>
          <p:spPr>
            <a:xfrm>
              <a:off x="5201849" y="4684884"/>
              <a:ext cx="1202967" cy="609746"/>
            </a:xfrm>
            <a:custGeom>
              <a:rect b="b" l="l" r="r" t="t"/>
              <a:pathLst>
                <a:path extrusionOk="0" h="609746" w="1202967">
                  <a:moveTo>
                    <a:pt x="362034" y="609746"/>
                  </a:moveTo>
                  <a:lnTo>
                    <a:pt x="628795" y="382362"/>
                  </a:lnTo>
                  <a:lnTo>
                    <a:pt x="630065" y="382362"/>
                  </a:lnTo>
                  <a:lnTo>
                    <a:pt x="631336" y="382362"/>
                  </a:lnTo>
                  <a:lnTo>
                    <a:pt x="631336" y="382362"/>
                  </a:lnTo>
                  <a:lnTo>
                    <a:pt x="632606" y="382362"/>
                  </a:lnTo>
                  <a:lnTo>
                    <a:pt x="633876" y="382362"/>
                  </a:lnTo>
                  <a:lnTo>
                    <a:pt x="635147" y="382362"/>
                  </a:lnTo>
                  <a:lnTo>
                    <a:pt x="636417" y="382362"/>
                  </a:lnTo>
                  <a:lnTo>
                    <a:pt x="875232" y="452229"/>
                  </a:lnTo>
                  <a:lnTo>
                    <a:pt x="1202968" y="166410"/>
                  </a:lnTo>
                  <a:lnTo>
                    <a:pt x="605930" y="0"/>
                  </a:lnTo>
                  <a:lnTo>
                    <a:pt x="0" y="504311"/>
                  </a:lnTo>
                  <a:lnTo>
                    <a:pt x="362034" y="609746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" name="Google Shape;52;p11"/>
            <p:cNvSpPr/>
            <p:nvPr/>
          </p:nvSpPr>
          <p:spPr>
            <a:xfrm>
              <a:off x="5581667" y="5090111"/>
              <a:ext cx="245166" cy="282007"/>
            </a:xfrm>
            <a:custGeom>
              <a:rect b="b" l="l" r="r" t="t"/>
              <a:pathLst>
                <a:path extrusionOk="0" h="282007" w="245166">
                  <a:moveTo>
                    <a:pt x="0" y="209600"/>
                  </a:moveTo>
                  <a:lnTo>
                    <a:pt x="240085" y="282007"/>
                  </a:lnTo>
                  <a:lnTo>
                    <a:pt x="245167" y="0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4524783" y="6387092"/>
              <a:ext cx="1390970" cy="464932"/>
            </a:xfrm>
            <a:custGeom>
              <a:rect b="b" l="l" r="r" t="t"/>
              <a:pathLst>
                <a:path extrusionOk="0" h="464932" w="1390970">
                  <a:moveTo>
                    <a:pt x="0" y="7622"/>
                  </a:moveTo>
                  <a:lnTo>
                    <a:pt x="1133101" y="388714"/>
                  </a:lnTo>
                  <a:lnTo>
                    <a:pt x="1134372" y="388714"/>
                  </a:lnTo>
                  <a:lnTo>
                    <a:pt x="1135642" y="388714"/>
                  </a:lnTo>
                  <a:lnTo>
                    <a:pt x="1136912" y="388714"/>
                  </a:lnTo>
                  <a:lnTo>
                    <a:pt x="1136912" y="388714"/>
                  </a:lnTo>
                  <a:lnTo>
                    <a:pt x="1136912" y="388714"/>
                  </a:lnTo>
                  <a:lnTo>
                    <a:pt x="1136912" y="389984"/>
                  </a:lnTo>
                  <a:lnTo>
                    <a:pt x="1136912" y="389984"/>
                  </a:lnTo>
                  <a:lnTo>
                    <a:pt x="1138182" y="391254"/>
                  </a:lnTo>
                  <a:lnTo>
                    <a:pt x="1138182" y="391254"/>
                  </a:lnTo>
                  <a:cubicBezTo>
                    <a:pt x="1138182" y="391254"/>
                    <a:pt x="1138182" y="392525"/>
                    <a:pt x="1138182" y="392525"/>
                  </a:cubicBezTo>
                  <a:cubicBezTo>
                    <a:pt x="1138182" y="392525"/>
                    <a:pt x="1138182" y="393795"/>
                    <a:pt x="1138182" y="393795"/>
                  </a:cubicBezTo>
                  <a:lnTo>
                    <a:pt x="1138182" y="393795"/>
                  </a:lnTo>
                  <a:lnTo>
                    <a:pt x="1138182" y="393795"/>
                  </a:lnTo>
                  <a:lnTo>
                    <a:pt x="1136912" y="464932"/>
                  </a:lnTo>
                  <a:lnTo>
                    <a:pt x="1390971" y="464932"/>
                  </a:lnTo>
                  <a:lnTo>
                    <a:pt x="1270" y="0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" name="Google Shape;54;p11"/>
            <p:cNvSpPr/>
            <p:nvPr/>
          </p:nvSpPr>
          <p:spPr>
            <a:xfrm>
              <a:off x="3768959" y="4899566"/>
              <a:ext cx="86379" cy="603394"/>
            </a:xfrm>
            <a:custGeom>
              <a:rect b="b" l="l" r="r" t="t"/>
              <a:pathLst>
                <a:path extrusionOk="0" h="603394" w="86379">
                  <a:moveTo>
                    <a:pt x="13973" y="580529"/>
                  </a:moveTo>
                  <a:lnTo>
                    <a:pt x="86380" y="603395"/>
                  </a:lnTo>
                  <a:lnTo>
                    <a:pt x="71136" y="0"/>
                  </a:lnTo>
                  <a:lnTo>
                    <a:pt x="0" y="54623"/>
                  </a:lnTo>
                  <a:close/>
                </a:path>
              </a:pathLst>
            </a:custGeom>
            <a:solidFill>
              <a:srgbClr val="22B0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" name="Google Shape;55;p11"/>
            <p:cNvSpPr/>
            <p:nvPr/>
          </p:nvSpPr>
          <p:spPr>
            <a:xfrm>
              <a:off x="3749905" y="4288549"/>
              <a:ext cx="88920" cy="646585"/>
            </a:xfrm>
            <a:custGeom>
              <a:rect b="b" l="l" r="r" t="t"/>
              <a:pathLst>
                <a:path extrusionOk="0" h="646585" w="88920">
                  <a:moveTo>
                    <a:pt x="88921" y="591962"/>
                  </a:moveTo>
                  <a:lnTo>
                    <a:pt x="73677" y="21595"/>
                  </a:lnTo>
                  <a:lnTo>
                    <a:pt x="0" y="0"/>
                  </a:lnTo>
                  <a:lnTo>
                    <a:pt x="17784" y="646585"/>
                  </a:lnTo>
                  <a:close/>
                </a:path>
              </a:pathLst>
            </a:custGeom>
            <a:solidFill>
              <a:srgbClr val="0B76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3066487" y="0"/>
              <a:ext cx="753283" cy="4289819"/>
            </a:xfrm>
            <a:custGeom>
              <a:rect b="b" l="l" r="r" t="t"/>
              <a:pathLst>
                <a:path extrusionOk="0" h="4289819" w="753283">
                  <a:moveTo>
                    <a:pt x="43190" y="1106436"/>
                  </a:moveTo>
                  <a:lnTo>
                    <a:pt x="106705" y="2687965"/>
                  </a:lnTo>
                  <a:lnTo>
                    <a:pt x="285816" y="2731156"/>
                  </a:lnTo>
                  <a:lnTo>
                    <a:pt x="285816" y="2731156"/>
                  </a:lnTo>
                  <a:lnTo>
                    <a:pt x="287086" y="2731156"/>
                  </a:lnTo>
                  <a:lnTo>
                    <a:pt x="288357" y="2731156"/>
                  </a:lnTo>
                  <a:lnTo>
                    <a:pt x="288357" y="2731156"/>
                  </a:lnTo>
                  <a:lnTo>
                    <a:pt x="289627" y="2732426"/>
                  </a:lnTo>
                  <a:cubicBezTo>
                    <a:pt x="289627" y="2732426"/>
                    <a:pt x="289627" y="2732426"/>
                    <a:pt x="289627" y="2733696"/>
                  </a:cubicBezTo>
                  <a:lnTo>
                    <a:pt x="289627" y="2733696"/>
                  </a:lnTo>
                  <a:lnTo>
                    <a:pt x="289627" y="2733696"/>
                  </a:lnTo>
                  <a:cubicBezTo>
                    <a:pt x="289627" y="2733696"/>
                    <a:pt x="289627" y="2734967"/>
                    <a:pt x="289627" y="2734967"/>
                  </a:cubicBezTo>
                  <a:lnTo>
                    <a:pt x="289627" y="2734967"/>
                  </a:lnTo>
                  <a:lnTo>
                    <a:pt x="289627" y="2736237"/>
                  </a:lnTo>
                  <a:lnTo>
                    <a:pt x="289627" y="2736237"/>
                  </a:lnTo>
                  <a:lnTo>
                    <a:pt x="289627" y="2736237"/>
                  </a:lnTo>
                  <a:lnTo>
                    <a:pt x="308681" y="3250710"/>
                  </a:lnTo>
                  <a:lnTo>
                    <a:pt x="649120" y="3339632"/>
                  </a:lnTo>
                  <a:lnTo>
                    <a:pt x="649120" y="3339632"/>
                  </a:lnTo>
                  <a:lnTo>
                    <a:pt x="650390" y="3339632"/>
                  </a:lnTo>
                  <a:lnTo>
                    <a:pt x="651661" y="3339632"/>
                  </a:lnTo>
                  <a:lnTo>
                    <a:pt x="651661" y="3339632"/>
                  </a:lnTo>
                  <a:lnTo>
                    <a:pt x="652931" y="3340902"/>
                  </a:lnTo>
                  <a:lnTo>
                    <a:pt x="652931" y="3340902"/>
                  </a:lnTo>
                  <a:lnTo>
                    <a:pt x="652931" y="3340902"/>
                  </a:lnTo>
                  <a:lnTo>
                    <a:pt x="652931" y="3340902"/>
                  </a:lnTo>
                  <a:lnTo>
                    <a:pt x="652931" y="3342172"/>
                  </a:lnTo>
                  <a:lnTo>
                    <a:pt x="652931" y="3343443"/>
                  </a:lnTo>
                  <a:lnTo>
                    <a:pt x="652931" y="3343443"/>
                  </a:lnTo>
                  <a:lnTo>
                    <a:pt x="652931" y="3343443"/>
                  </a:lnTo>
                  <a:lnTo>
                    <a:pt x="678336" y="4268225"/>
                  </a:lnTo>
                  <a:lnTo>
                    <a:pt x="753284" y="4289820"/>
                  </a:lnTo>
                  <a:lnTo>
                    <a:pt x="645309" y="0"/>
                  </a:lnTo>
                  <a:lnTo>
                    <a:pt x="0" y="0"/>
                  </a:lnTo>
                  <a:lnTo>
                    <a:pt x="33028" y="829509"/>
                  </a:lnTo>
                  <a:lnTo>
                    <a:pt x="43190" y="1106436"/>
                  </a:lnTo>
                  <a:close/>
                </a:path>
              </a:pathLst>
            </a:custGeom>
            <a:solidFill>
              <a:srgbClr val="C326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4470160" y="6369308"/>
              <a:ext cx="39379" cy="20324"/>
            </a:xfrm>
            <a:custGeom>
              <a:rect b="b" l="l" r="r" t="t"/>
              <a:pathLst>
                <a:path extrusionOk="0" h="20324" w="39379">
                  <a:moveTo>
                    <a:pt x="39379" y="20325"/>
                  </a:moveTo>
                  <a:lnTo>
                    <a:pt x="39379" y="12703"/>
                  </a:lnTo>
                  <a:lnTo>
                    <a:pt x="0" y="0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249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" name="Google Shape;58;p11"/>
            <p:cNvSpPr/>
            <p:nvPr/>
          </p:nvSpPr>
          <p:spPr>
            <a:xfrm>
              <a:off x="3330708" y="5786238"/>
              <a:ext cx="1124209" cy="1068326"/>
            </a:xfrm>
            <a:custGeom>
              <a:rect b="b" l="l" r="r" t="t"/>
              <a:pathLst>
                <a:path extrusionOk="0" h="1068326" w="1124209">
                  <a:moveTo>
                    <a:pt x="1124209" y="572908"/>
                  </a:moveTo>
                  <a:lnTo>
                    <a:pt x="1116588" y="0"/>
                  </a:lnTo>
                  <a:lnTo>
                    <a:pt x="607200" y="424282"/>
                  </a:lnTo>
                  <a:lnTo>
                    <a:pt x="0" y="928593"/>
                  </a:lnTo>
                  <a:lnTo>
                    <a:pt x="5081" y="1068326"/>
                  </a:lnTo>
                  <a:lnTo>
                    <a:pt x="571632" y="1068326"/>
                  </a:lnTo>
                  <a:lnTo>
                    <a:pt x="1124209" y="59323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" name="Google Shape;59;p11"/>
            <p:cNvSpPr/>
            <p:nvPr/>
          </p:nvSpPr>
          <p:spPr>
            <a:xfrm>
              <a:off x="2925484" y="6577638"/>
              <a:ext cx="395061" cy="276926"/>
            </a:xfrm>
            <a:custGeom>
              <a:rect b="b" l="l" r="r" t="t"/>
              <a:pathLst>
                <a:path extrusionOk="0" h="276926" w="395061">
                  <a:moveTo>
                    <a:pt x="255329" y="91462"/>
                  </a:moveTo>
                  <a:lnTo>
                    <a:pt x="0" y="0"/>
                  </a:lnTo>
                  <a:lnTo>
                    <a:pt x="13973" y="276926"/>
                  </a:lnTo>
                  <a:lnTo>
                    <a:pt x="395061" y="276926"/>
                  </a:lnTo>
                  <a:lnTo>
                    <a:pt x="389980" y="1384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3198597" y="6166059"/>
              <a:ext cx="718985" cy="536068"/>
            </a:xfrm>
            <a:custGeom>
              <a:rect b="b" l="l" r="r" t="t"/>
              <a:pathLst>
                <a:path extrusionOk="0" h="536068" w="718985">
                  <a:moveTo>
                    <a:pt x="489063" y="90192"/>
                  </a:moveTo>
                  <a:lnTo>
                    <a:pt x="0" y="492879"/>
                  </a:lnTo>
                  <a:lnTo>
                    <a:pt x="123218" y="536068"/>
                  </a:lnTo>
                  <a:lnTo>
                    <a:pt x="718986" y="40650"/>
                  </a:lnTo>
                  <a:lnTo>
                    <a:pt x="5983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" name="Google Shape;61;p11"/>
            <p:cNvSpPr/>
            <p:nvPr/>
          </p:nvSpPr>
          <p:spPr>
            <a:xfrm>
              <a:off x="0" y="1337631"/>
              <a:ext cx="749472" cy="387442"/>
            </a:xfrm>
            <a:custGeom>
              <a:rect b="b" l="l" r="r" t="t"/>
              <a:pathLst>
                <a:path extrusionOk="0" h="387442" w="749472">
                  <a:moveTo>
                    <a:pt x="749473" y="175302"/>
                  </a:moveTo>
                  <a:lnTo>
                    <a:pt x="740581" y="172761"/>
                  </a:lnTo>
                  <a:cubicBezTo>
                    <a:pt x="740581" y="176572"/>
                    <a:pt x="736770" y="177843"/>
                    <a:pt x="734229" y="179113"/>
                  </a:cubicBezTo>
                  <a:cubicBezTo>
                    <a:pt x="730418" y="179113"/>
                    <a:pt x="726608" y="176572"/>
                    <a:pt x="726608" y="172761"/>
                  </a:cubicBezTo>
                  <a:lnTo>
                    <a:pt x="721526" y="123220"/>
                  </a:lnTo>
                  <a:lnTo>
                    <a:pt x="721526" y="123220"/>
                  </a:lnTo>
                  <a:cubicBezTo>
                    <a:pt x="721526" y="123220"/>
                    <a:pt x="721526" y="121949"/>
                    <a:pt x="721526" y="121949"/>
                  </a:cubicBezTo>
                  <a:cubicBezTo>
                    <a:pt x="721526" y="121949"/>
                    <a:pt x="721526" y="120679"/>
                    <a:pt x="721526" y="120679"/>
                  </a:cubicBezTo>
                  <a:lnTo>
                    <a:pt x="721526" y="120679"/>
                  </a:lnTo>
                  <a:lnTo>
                    <a:pt x="721526" y="120679"/>
                  </a:lnTo>
                  <a:cubicBezTo>
                    <a:pt x="721526" y="120679"/>
                    <a:pt x="721526" y="119409"/>
                    <a:pt x="721526" y="119409"/>
                  </a:cubicBezTo>
                  <a:lnTo>
                    <a:pt x="721526" y="119409"/>
                  </a:lnTo>
                  <a:cubicBezTo>
                    <a:pt x="721526" y="119409"/>
                    <a:pt x="721526" y="119409"/>
                    <a:pt x="721526" y="118138"/>
                  </a:cubicBezTo>
                  <a:lnTo>
                    <a:pt x="721526" y="118138"/>
                  </a:lnTo>
                  <a:cubicBezTo>
                    <a:pt x="721526" y="118138"/>
                    <a:pt x="721526" y="118138"/>
                    <a:pt x="722797" y="116868"/>
                  </a:cubicBezTo>
                  <a:lnTo>
                    <a:pt x="722797" y="116868"/>
                  </a:lnTo>
                  <a:lnTo>
                    <a:pt x="724067" y="115598"/>
                  </a:lnTo>
                  <a:lnTo>
                    <a:pt x="724067" y="115598"/>
                  </a:lnTo>
                  <a:lnTo>
                    <a:pt x="724067" y="115598"/>
                  </a:lnTo>
                  <a:lnTo>
                    <a:pt x="724067" y="115598"/>
                  </a:lnTo>
                  <a:lnTo>
                    <a:pt x="360763" y="30487"/>
                  </a:lnTo>
                  <a:lnTo>
                    <a:pt x="223572" y="0"/>
                  </a:lnTo>
                  <a:lnTo>
                    <a:pt x="0" y="114327"/>
                  </a:lnTo>
                  <a:lnTo>
                    <a:pt x="0" y="304873"/>
                  </a:lnTo>
                  <a:lnTo>
                    <a:pt x="346790" y="387443"/>
                  </a:lnTo>
                  <a:lnTo>
                    <a:pt x="749473" y="1753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2" name="Google Shape;62;p11"/>
            <p:cNvSpPr/>
            <p:nvPr/>
          </p:nvSpPr>
          <p:spPr>
            <a:xfrm>
              <a:off x="736769" y="1469742"/>
              <a:ext cx="644038" cy="2901376"/>
            </a:xfrm>
            <a:custGeom>
              <a:rect b="b" l="l" r="r" t="t"/>
              <a:pathLst>
                <a:path extrusionOk="0" h="2901376" w="644038">
                  <a:moveTo>
                    <a:pt x="359493" y="2813726"/>
                  </a:moveTo>
                  <a:lnTo>
                    <a:pt x="359493" y="2813726"/>
                  </a:lnTo>
                  <a:lnTo>
                    <a:pt x="614822" y="2892484"/>
                  </a:lnTo>
                  <a:lnTo>
                    <a:pt x="614822" y="2892484"/>
                  </a:lnTo>
                  <a:lnTo>
                    <a:pt x="644039" y="2901377"/>
                  </a:lnTo>
                  <a:lnTo>
                    <a:pt x="414116" y="92732"/>
                  </a:lnTo>
                  <a:lnTo>
                    <a:pt x="0" y="0"/>
                  </a:lnTo>
                  <a:lnTo>
                    <a:pt x="3811" y="39380"/>
                  </a:lnTo>
                  <a:cubicBezTo>
                    <a:pt x="3811" y="40650"/>
                    <a:pt x="3811" y="40650"/>
                    <a:pt x="3811" y="41920"/>
                  </a:cubicBezTo>
                  <a:lnTo>
                    <a:pt x="12703" y="44461"/>
                  </a:lnTo>
                  <a:lnTo>
                    <a:pt x="20325" y="40650"/>
                  </a:lnTo>
                  <a:cubicBezTo>
                    <a:pt x="24136" y="38109"/>
                    <a:pt x="27946" y="40650"/>
                    <a:pt x="30487" y="43190"/>
                  </a:cubicBezTo>
                  <a:cubicBezTo>
                    <a:pt x="30487" y="43190"/>
                    <a:pt x="30487" y="43190"/>
                    <a:pt x="30487" y="43190"/>
                  </a:cubicBezTo>
                  <a:cubicBezTo>
                    <a:pt x="33028" y="47001"/>
                    <a:pt x="30487" y="50812"/>
                    <a:pt x="27946" y="53353"/>
                  </a:cubicBezTo>
                  <a:cubicBezTo>
                    <a:pt x="27946" y="53353"/>
                    <a:pt x="27946" y="53353"/>
                    <a:pt x="27946" y="53353"/>
                  </a:cubicBezTo>
                  <a:lnTo>
                    <a:pt x="25406" y="54623"/>
                  </a:lnTo>
                  <a:lnTo>
                    <a:pt x="271843" y="2787049"/>
                  </a:lnTo>
                  <a:cubicBezTo>
                    <a:pt x="273113" y="2787049"/>
                    <a:pt x="274383" y="2787049"/>
                    <a:pt x="274383" y="2787049"/>
                  </a:cubicBezTo>
                  <a:lnTo>
                    <a:pt x="359493" y="2813726"/>
                  </a:lnTo>
                  <a:close/>
                </a:path>
              </a:pathLst>
            </a:custGeom>
            <a:solidFill>
              <a:srgbClr val="8219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0" y="1524365"/>
              <a:ext cx="1134371" cy="3370118"/>
            </a:xfrm>
            <a:custGeom>
              <a:rect b="b" l="l" r="r" t="t"/>
              <a:pathLst>
                <a:path extrusionOk="0" h="3370118" w="1134371">
                  <a:moveTo>
                    <a:pt x="209598" y="2554583"/>
                  </a:moveTo>
                  <a:lnTo>
                    <a:pt x="209598" y="2554583"/>
                  </a:lnTo>
                  <a:lnTo>
                    <a:pt x="209598" y="2554583"/>
                  </a:lnTo>
                  <a:lnTo>
                    <a:pt x="212139" y="2554583"/>
                  </a:lnTo>
                  <a:lnTo>
                    <a:pt x="212139" y="2554583"/>
                  </a:lnTo>
                  <a:cubicBezTo>
                    <a:pt x="212139" y="2554583"/>
                    <a:pt x="212139" y="2554583"/>
                    <a:pt x="213409" y="2555854"/>
                  </a:cubicBezTo>
                  <a:lnTo>
                    <a:pt x="214680" y="2557124"/>
                  </a:lnTo>
                  <a:lnTo>
                    <a:pt x="214680" y="2557124"/>
                  </a:lnTo>
                  <a:lnTo>
                    <a:pt x="214680" y="2557124"/>
                  </a:lnTo>
                  <a:cubicBezTo>
                    <a:pt x="214680" y="2557124"/>
                    <a:pt x="214680" y="2558394"/>
                    <a:pt x="214680" y="2558394"/>
                  </a:cubicBezTo>
                  <a:lnTo>
                    <a:pt x="214680" y="2559664"/>
                  </a:lnTo>
                  <a:lnTo>
                    <a:pt x="214680" y="2559664"/>
                  </a:lnTo>
                  <a:lnTo>
                    <a:pt x="214680" y="2559664"/>
                  </a:lnTo>
                  <a:lnTo>
                    <a:pt x="274383" y="3117328"/>
                  </a:lnTo>
                  <a:lnTo>
                    <a:pt x="1049262" y="3370119"/>
                  </a:lnTo>
                  <a:lnTo>
                    <a:pt x="1134372" y="3312955"/>
                  </a:lnTo>
                  <a:lnTo>
                    <a:pt x="1086101" y="2771806"/>
                  </a:lnTo>
                  <a:lnTo>
                    <a:pt x="1006072" y="2746399"/>
                  </a:lnTo>
                  <a:cubicBezTo>
                    <a:pt x="1002261" y="2745129"/>
                    <a:pt x="999721" y="2741318"/>
                    <a:pt x="1000991" y="2737507"/>
                  </a:cubicBezTo>
                  <a:cubicBezTo>
                    <a:pt x="1002261" y="2734966"/>
                    <a:pt x="1004802" y="2732426"/>
                    <a:pt x="1007342" y="2732426"/>
                  </a:cubicBezTo>
                  <a:lnTo>
                    <a:pt x="762176" y="0"/>
                  </a:lnTo>
                  <a:lnTo>
                    <a:pt x="355682" y="213411"/>
                  </a:lnTo>
                  <a:lnTo>
                    <a:pt x="419197" y="847293"/>
                  </a:lnTo>
                  <a:lnTo>
                    <a:pt x="419197" y="847293"/>
                  </a:lnTo>
                  <a:lnTo>
                    <a:pt x="419197" y="847293"/>
                  </a:lnTo>
                  <a:cubicBezTo>
                    <a:pt x="419197" y="848564"/>
                    <a:pt x="419197" y="848564"/>
                    <a:pt x="419197" y="848564"/>
                  </a:cubicBezTo>
                  <a:cubicBezTo>
                    <a:pt x="419197" y="848564"/>
                    <a:pt x="419197" y="848564"/>
                    <a:pt x="419197" y="848564"/>
                  </a:cubicBezTo>
                  <a:lnTo>
                    <a:pt x="419197" y="848564"/>
                  </a:lnTo>
                  <a:lnTo>
                    <a:pt x="419197" y="848564"/>
                  </a:lnTo>
                  <a:lnTo>
                    <a:pt x="419197" y="849834"/>
                  </a:lnTo>
                  <a:cubicBezTo>
                    <a:pt x="419197" y="849834"/>
                    <a:pt x="419197" y="851104"/>
                    <a:pt x="417926" y="851104"/>
                  </a:cubicBezTo>
                  <a:lnTo>
                    <a:pt x="417926" y="851104"/>
                  </a:lnTo>
                  <a:lnTo>
                    <a:pt x="417926" y="851104"/>
                  </a:lnTo>
                  <a:cubicBezTo>
                    <a:pt x="417926" y="851104"/>
                    <a:pt x="416656" y="852375"/>
                    <a:pt x="416656" y="852375"/>
                  </a:cubicBezTo>
                  <a:cubicBezTo>
                    <a:pt x="416656" y="852375"/>
                    <a:pt x="416656" y="853645"/>
                    <a:pt x="415386" y="853645"/>
                  </a:cubicBezTo>
                  <a:lnTo>
                    <a:pt x="415386" y="853645"/>
                  </a:lnTo>
                  <a:lnTo>
                    <a:pt x="0" y="1083570"/>
                  </a:lnTo>
                  <a:lnTo>
                    <a:pt x="0" y="1953729"/>
                  </a:lnTo>
                  <a:lnTo>
                    <a:pt x="62244" y="2508852"/>
                  </a:lnTo>
                  <a:lnTo>
                    <a:pt x="209598" y="255458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4" name="Google Shape;64;p11"/>
            <p:cNvSpPr/>
            <p:nvPr/>
          </p:nvSpPr>
          <p:spPr>
            <a:xfrm>
              <a:off x="1064505" y="4301252"/>
              <a:ext cx="318843" cy="661828"/>
            </a:xfrm>
            <a:custGeom>
              <a:rect b="b" l="l" r="r" t="t"/>
              <a:pathLst>
                <a:path extrusionOk="0" h="661828" w="318843">
                  <a:moveTo>
                    <a:pt x="318844" y="574178"/>
                  </a:moveTo>
                  <a:lnTo>
                    <a:pt x="313762" y="515744"/>
                  </a:lnTo>
                  <a:lnTo>
                    <a:pt x="313762" y="515744"/>
                  </a:lnTo>
                  <a:lnTo>
                    <a:pt x="276924" y="73678"/>
                  </a:lnTo>
                  <a:lnTo>
                    <a:pt x="36838" y="0"/>
                  </a:lnTo>
                  <a:lnTo>
                    <a:pt x="85110" y="539880"/>
                  </a:lnTo>
                  <a:cubicBezTo>
                    <a:pt x="85110" y="539880"/>
                    <a:pt x="85110" y="539880"/>
                    <a:pt x="85110" y="541150"/>
                  </a:cubicBezTo>
                  <a:cubicBezTo>
                    <a:pt x="85110" y="542420"/>
                    <a:pt x="85110" y="542420"/>
                    <a:pt x="85110" y="542420"/>
                  </a:cubicBezTo>
                  <a:cubicBezTo>
                    <a:pt x="85110" y="542420"/>
                    <a:pt x="85110" y="543690"/>
                    <a:pt x="83839" y="543690"/>
                  </a:cubicBezTo>
                  <a:cubicBezTo>
                    <a:pt x="83839" y="543690"/>
                    <a:pt x="83839" y="544961"/>
                    <a:pt x="83839" y="544961"/>
                  </a:cubicBezTo>
                  <a:lnTo>
                    <a:pt x="82569" y="546231"/>
                  </a:lnTo>
                  <a:lnTo>
                    <a:pt x="81299" y="547502"/>
                  </a:lnTo>
                  <a:lnTo>
                    <a:pt x="0" y="600854"/>
                  </a:lnTo>
                  <a:lnTo>
                    <a:pt x="188003" y="661829"/>
                  </a:lnTo>
                  <a:lnTo>
                    <a:pt x="318844" y="574178"/>
                  </a:lnTo>
                  <a:close/>
                </a:path>
              </a:pathLst>
            </a:custGeom>
            <a:solidFill>
              <a:srgbClr val="C326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5" name="Google Shape;65;p11"/>
            <p:cNvSpPr/>
            <p:nvPr/>
          </p:nvSpPr>
          <p:spPr>
            <a:xfrm>
              <a:off x="1359213" y="4378741"/>
              <a:ext cx="77487" cy="445876"/>
            </a:xfrm>
            <a:custGeom>
              <a:rect b="b" l="l" r="r" t="t"/>
              <a:pathLst>
                <a:path extrusionOk="0" h="445876" w="77487">
                  <a:moveTo>
                    <a:pt x="77488" y="445877"/>
                  </a:moveTo>
                  <a:lnTo>
                    <a:pt x="41920" y="3811"/>
                  </a:lnTo>
                  <a:lnTo>
                    <a:pt x="34298" y="8892"/>
                  </a:lnTo>
                  <a:lnTo>
                    <a:pt x="34298" y="8892"/>
                  </a:lnTo>
                  <a:lnTo>
                    <a:pt x="34298" y="8892"/>
                  </a:lnTo>
                  <a:lnTo>
                    <a:pt x="33028" y="8892"/>
                  </a:lnTo>
                  <a:lnTo>
                    <a:pt x="33028" y="8892"/>
                  </a:lnTo>
                  <a:lnTo>
                    <a:pt x="31757" y="8892"/>
                  </a:lnTo>
                  <a:lnTo>
                    <a:pt x="30487" y="8892"/>
                  </a:lnTo>
                  <a:lnTo>
                    <a:pt x="29217" y="8892"/>
                  </a:lnTo>
                  <a:lnTo>
                    <a:pt x="29217" y="8892"/>
                  </a:lnTo>
                  <a:lnTo>
                    <a:pt x="0" y="0"/>
                  </a:lnTo>
                  <a:lnTo>
                    <a:pt x="35568" y="431904"/>
                  </a:lnTo>
                  <a:lnTo>
                    <a:pt x="77488" y="44587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1394781" y="4827158"/>
              <a:ext cx="40649" cy="38109"/>
            </a:xfrm>
            <a:custGeom>
              <a:rect b="b" l="l" r="r" t="t"/>
              <a:pathLst>
                <a:path extrusionOk="0" h="38109" w="40649">
                  <a:moveTo>
                    <a:pt x="0" y="0"/>
                  </a:moveTo>
                  <a:lnTo>
                    <a:pt x="3811" y="38109"/>
                  </a:lnTo>
                  <a:lnTo>
                    <a:pt x="40649" y="12703"/>
                  </a:lnTo>
                  <a:close/>
                </a:path>
              </a:pathLst>
            </a:custGeom>
            <a:solidFill>
              <a:srgbClr val="22B0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0" y="1657747"/>
              <a:ext cx="402682" cy="703748"/>
            </a:xfrm>
            <a:custGeom>
              <a:rect b="b" l="l" r="r" t="t"/>
              <a:pathLst>
                <a:path extrusionOk="0" h="703748" w="402682">
                  <a:moveTo>
                    <a:pt x="340439" y="81299"/>
                  </a:moveTo>
                  <a:lnTo>
                    <a:pt x="0" y="0"/>
                  </a:lnTo>
                  <a:lnTo>
                    <a:pt x="0" y="600854"/>
                  </a:lnTo>
                  <a:lnTo>
                    <a:pt x="402683" y="70374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0" y="2273845"/>
              <a:ext cx="391250" cy="316305"/>
            </a:xfrm>
            <a:custGeom>
              <a:rect b="b" l="l" r="r" t="t"/>
              <a:pathLst>
                <a:path extrusionOk="0" h="316305" w="391250">
                  <a:moveTo>
                    <a:pt x="0" y="0"/>
                  </a:moveTo>
                  <a:lnTo>
                    <a:pt x="0" y="316306"/>
                  </a:lnTo>
                  <a:lnTo>
                    <a:pt x="391250" y="100354"/>
                  </a:lnTo>
                  <a:close/>
                </a:path>
              </a:pathLst>
            </a:custGeom>
            <a:solidFill>
              <a:srgbClr val="C326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0" y="3614017"/>
              <a:ext cx="45730" cy="414119"/>
            </a:xfrm>
            <a:custGeom>
              <a:rect b="b" l="l" r="r" t="t"/>
              <a:pathLst>
                <a:path extrusionOk="0" h="414119" w="45730">
                  <a:moveTo>
                    <a:pt x="0" y="0"/>
                  </a:moveTo>
                  <a:lnTo>
                    <a:pt x="0" y="400146"/>
                  </a:lnTo>
                  <a:lnTo>
                    <a:pt x="45731" y="414119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0" name="Google Shape;70;p11"/>
            <p:cNvSpPr/>
            <p:nvPr/>
          </p:nvSpPr>
          <p:spPr>
            <a:xfrm>
              <a:off x="1166129" y="1380821"/>
              <a:ext cx="497954" cy="2987757"/>
            </a:xfrm>
            <a:custGeom>
              <a:rect b="b" l="l" r="r" t="t"/>
              <a:pathLst>
                <a:path extrusionOk="0" h="2987757" w="497954">
                  <a:moveTo>
                    <a:pt x="497955" y="2168411"/>
                  </a:moveTo>
                  <a:lnTo>
                    <a:pt x="337898" y="0"/>
                  </a:lnTo>
                  <a:lnTo>
                    <a:pt x="0" y="180383"/>
                  </a:lnTo>
                  <a:lnTo>
                    <a:pt x="229923" y="2987757"/>
                  </a:lnTo>
                  <a:lnTo>
                    <a:pt x="245166" y="2977595"/>
                  </a:lnTo>
                  <a:lnTo>
                    <a:pt x="415386" y="2864538"/>
                  </a:lnTo>
                  <a:lnTo>
                    <a:pt x="368385" y="2254791"/>
                  </a:lnTo>
                  <a:cubicBezTo>
                    <a:pt x="368385" y="2254791"/>
                    <a:pt x="368385" y="2254791"/>
                    <a:pt x="368385" y="2253521"/>
                  </a:cubicBezTo>
                  <a:cubicBezTo>
                    <a:pt x="368385" y="2253521"/>
                    <a:pt x="368385" y="2252251"/>
                    <a:pt x="368385" y="2252251"/>
                  </a:cubicBezTo>
                  <a:lnTo>
                    <a:pt x="368385" y="2252251"/>
                  </a:lnTo>
                  <a:lnTo>
                    <a:pt x="368385" y="2252251"/>
                  </a:lnTo>
                  <a:lnTo>
                    <a:pt x="368385" y="2252251"/>
                  </a:lnTo>
                  <a:cubicBezTo>
                    <a:pt x="368385" y="2252251"/>
                    <a:pt x="368385" y="2250980"/>
                    <a:pt x="368385" y="2250980"/>
                  </a:cubicBezTo>
                  <a:lnTo>
                    <a:pt x="368385" y="2250980"/>
                  </a:lnTo>
                  <a:cubicBezTo>
                    <a:pt x="368385" y="2250980"/>
                    <a:pt x="368385" y="2250980"/>
                    <a:pt x="369655" y="2249710"/>
                  </a:cubicBezTo>
                  <a:lnTo>
                    <a:pt x="370926" y="2248440"/>
                  </a:lnTo>
                  <a:lnTo>
                    <a:pt x="497955" y="216841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1779680" y="795210"/>
              <a:ext cx="1316023" cy="736776"/>
            </a:xfrm>
            <a:custGeom>
              <a:rect b="b" l="l" r="r" t="t"/>
              <a:pathLst>
                <a:path extrusionOk="0" h="736776" w="1316023">
                  <a:moveTo>
                    <a:pt x="1082290" y="35569"/>
                  </a:moveTo>
                  <a:cubicBezTo>
                    <a:pt x="1079749" y="35569"/>
                    <a:pt x="1077208" y="34298"/>
                    <a:pt x="1075938" y="31758"/>
                  </a:cubicBezTo>
                  <a:lnTo>
                    <a:pt x="0" y="616098"/>
                  </a:lnTo>
                  <a:lnTo>
                    <a:pt x="553848" y="736777"/>
                  </a:lnTo>
                  <a:lnTo>
                    <a:pt x="1316023" y="307414"/>
                  </a:lnTo>
                  <a:lnTo>
                    <a:pt x="1305861" y="41920"/>
                  </a:lnTo>
                  <a:lnTo>
                    <a:pt x="1088641" y="0"/>
                  </a:lnTo>
                  <a:lnTo>
                    <a:pt x="1089911" y="27947"/>
                  </a:lnTo>
                  <a:cubicBezTo>
                    <a:pt x="1088641" y="31758"/>
                    <a:pt x="1086101" y="34298"/>
                    <a:pt x="1082290" y="355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1728868" y="160058"/>
              <a:ext cx="1125479" cy="1249979"/>
            </a:xfrm>
            <a:custGeom>
              <a:rect b="b" l="l" r="r" t="t"/>
              <a:pathLst>
                <a:path extrusionOk="0" h="1249979" w="1125479">
                  <a:moveTo>
                    <a:pt x="47001" y="1249980"/>
                  </a:moveTo>
                  <a:lnTo>
                    <a:pt x="49541" y="1249980"/>
                  </a:lnTo>
                  <a:lnTo>
                    <a:pt x="1125480" y="665640"/>
                  </a:lnTo>
                  <a:cubicBezTo>
                    <a:pt x="1124209" y="664369"/>
                    <a:pt x="1124209" y="663099"/>
                    <a:pt x="1124209" y="661829"/>
                  </a:cubicBezTo>
                  <a:lnTo>
                    <a:pt x="1122939" y="624990"/>
                  </a:lnTo>
                  <a:lnTo>
                    <a:pt x="1122939" y="624990"/>
                  </a:lnTo>
                  <a:lnTo>
                    <a:pt x="1094993" y="0"/>
                  </a:lnTo>
                  <a:lnTo>
                    <a:pt x="0" y="561475"/>
                  </a:lnTo>
                  <a:lnTo>
                    <a:pt x="47001" y="1249980"/>
                  </a:lnTo>
                  <a:close/>
                </a:path>
              </a:pathLst>
            </a:custGeom>
            <a:solidFill>
              <a:srgbClr val="11B2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2341150" y="1117868"/>
              <a:ext cx="816798" cy="1947377"/>
            </a:xfrm>
            <a:custGeom>
              <a:rect b="b" l="l" r="r" t="t"/>
              <a:pathLst>
                <a:path extrusionOk="0" h="1947377" w="816798">
                  <a:moveTo>
                    <a:pt x="86380" y="1947377"/>
                  </a:moveTo>
                  <a:lnTo>
                    <a:pt x="721526" y="1544691"/>
                  </a:lnTo>
                  <a:lnTo>
                    <a:pt x="721526" y="1544691"/>
                  </a:lnTo>
                  <a:cubicBezTo>
                    <a:pt x="722797" y="1544691"/>
                    <a:pt x="722797" y="1543420"/>
                    <a:pt x="724067" y="1543420"/>
                  </a:cubicBezTo>
                  <a:lnTo>
                    <a:pt x="724067" y="1543420"/>
                  </a:lnTo>
                  <a:lnTo>
                    <a:pt x="726608" y="1543420"/>
                  </a:lnTo>
                  <a:lnTo>
                    <a:pt x="816798" y="1565016"/>
                  </a:lnTo>
                  <a:lnTo>
                    <a:pt x="754554" y="0"/>
                  </a:lnTo>
                  <a:lnTo>
                    <a:pt x="0" y="424282"/>
                  </a:lnTo>
                  <a:lnTo>
                    <a:pt x="86380" y="1947377"/>
                  </a:lnTo>
                  <a:close/>
                </a:path>
              </a:pathLst>
            </a:custGeom>
            <a:solidFill>
              <a:srgbClr val="8219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>
              <a:off x="749472" y="1247439"/>
              <a:ext cx="759635" cy="301062"/>
            </a:xfrm>
            <a:custGeom>
              <a:rect b="b" l="l" r="r" t="t"/>
              <a:pathLst>
                <a:path extrusionOk="0" h="301062" w="759635">
                  <a:moveTo>
                    <a:pt x="757095" y="114327"/>
                  </a:moveTo>
                  <a:lnTo>
                    <a:pt x="759635" y="113057"/>
                  </a:lnTo>
                  <a:lnTo>
                    <a:pt x="421737" y="39380"/>
                  </a:lnTo>
                  <a:cubicBezTo>
                    <a:pt x="420467" y="43190"/>
                    <a:pt x="417926" y="44461"/>
                    <a:pt x="415386" y="45731"/>
                  </a:cubicBezTo>
                  <a:cubicBezTo>
                    <a:pt x="411575" y="45731"/>
                    <a:pt x="407764" y="43190"/>
                    <a:pt x="407764" y="39380"/>
                  </a:cubicBezTo>
                  <a:lnTo>
                    <a:pt x="403953" y="0"/>
                  </a:lnTo>
                  <a:lnTo>
                    <a:pt x="346790" y="29217"/>
                  </a:lnTo>
                  <a:lnTo>
                    <a:pt x="346790" y="29217"/>
                  </a:lnTo>
                  <a:lnTo>
                    <a:pt x="1270" y="209600"/>
                  </a:lnTo>
                  <a:lnTo>
                    <a:pt x="0" y="209600"/>
                  </a:lnTo>
                  <a:lnTo>
                    <a:pt x="406494" y="301062"/>
                  </a:lnTo>
                  <a:lnTo>
                    <a:pt x="757095" y="114327"/>
                  </a:lnTo>
                  <a:close/>
                </a:path>
              </a:pathLst>
            </a:custGeom>
            <a:solidFill>
              <a:srgbClr val="8219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1116587" y="605935"/>
              <a:ext cx="644038" cy="802832"/>
            </a:xfrm>
            <a:custGeom>
              <a:rect b="b" l="l" r="r" t="t"/>
              <a:pathLst>
                <a:path extrusionOk="0" h="802832" w="644038">
                  <a:moveTo>
                    <a:pt x="54623" y="680883"/>
                  </a:moveTo>
                  <a:lnTo>
                    <a:pt x="392521" y="754561"/>
                  </a:lnTo>
                  <a:lnTo>
                    <a:pt x="400142" y="750750"/>
                  </a:lnTo>
                  <a:lnTo>
                    <a:pt x="400142" y="750750"/>
                  </a:lnTo>
                  <a:lnTo>
                    <a:pt x="401413" y="750750"/>
                  </a:lnTo>
                  <a:lnTo>
                    <a:pt x="402683" y="750750"/>
                  </a:lnTo>
                  <a:lnTo>
                    <a:pt x="405223" y="750750"/>
                  </a:lnTo>
                  <a:lnTo>
                    <a:pt x="644039" y="802833"/>
                  </a:lnTo>
                  <a:lnTo>
                    <a:pt x="597038" y="118138"/>
                  </a:lnTo>
                  <a:lnTo>
                    <a:pt x="0" y="0"/>
                  </a:lnTo>
                  <a:lnTo>
                    <a:pt x="50812" y="628801"/>
                  </a:lnTo>
                  <a:lnTo>
                    <a:pt x="54623" y="680883"/>
                  </a:lnTo>
                  <a:cubicBezTo>
                    <a:pt x="54623" y="679613"/>
                    <a:pt x="54623" y="680883"/>
                    <a:pt x="54623" y="680883"/>
                  </a:cubicBezTo>
                  <a:close/>
                </a:path>
              </a:pathLst>
            </a:custGeom>
            <a:solidFill>
              <a:srgbClr val="C326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1528162" y="1371929"/>
              <a:ext cx="368384" cy="2162059"/>
            </a:xfrm>
            <a:custGeom>
              <a:rect b="b" l="l" r="r" t="t"/>
              <a:pathLst>
                <a:path extrusionOk="0" h="2162059" w="368384">
                  <a:moveTo>
                    <a:pt x="368385" y="2029947"/>
                  </a:moveTo>
                  <a:lnTo>
                    <a:pt x="233734" y="50812"/>
                  </a:lnTo>
                  <a:lnTo>
                    <a:pt x="0" y="0"/>
                  </a:lnTo>
                  <a:lnTo>
                    <a:pt x="160057" y="21620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1777139" y="1426552"/>
              <a:ext cx="635146" cy="1965161"/>
            </a:xfrm>
            <a:custGeom>
              <a:rect b="b" l="l" r="r" t="t"/>
              <a:pathLst>
                <a:path extrusionOk="0" h="1965161" w="635146">
                  <a:moveTo>
                    <a:pt x="635147" y="1647585"/>
                  </a:moveTo>
                  <a:lnTo>
                    <a:pt x="548767" y="119409"/>
                  </a:lnTo>
                  <a:lnTo>
                    <a:pt x="0" y="0"/>
                  </a:lnTo>
                  <a:lnTo>
                    <a:pt x="134651" y="1965162"/>
                  </a:lnTo>
                  <a:close/>
                </a:path>
              </a:pathLst>
            </a:custGeom>
            <a:solidFill>
              <a:srgbClr val="11B2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0" y="4029407"/>
              <a:ext cx="189273" cy="175301"/>
            </a:xfrm>
            <a:custGeom>
              <a:rect b="b" l="l" r="r" t="t"/>
              <a:pathLst>
                <a:path extrusionOk="0" h="175301" w="189273">
                  <a:moveTo>
                    <a:pt x="53352" y="16514"/>
                  </a:moveTo>
                  <a:lnTo>
                    <a:pt x="53352" y="16514"/>
                  </a:lnTo>
                  <a:lnTo>
                    <a:pt x="52082" y="16514"/>
                  </a:lnTo>
                  <a:lnTo>
                    <a:pt x="0" y="0"/>
                  </a:lnTo>
                  <a:lnTo>
                    <a:pt x="0" y="175302"/>
                  </a:lnTo>
                  <a:lnTo>
                    <a:pt x="189274" y="584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3785473" y="5563935"/>
              <a:ext cx="6351" cy="7621"/>
            </a:xfrm>
            <a:custGeom>
              <a:rect b="b" l="l" r="r" t="t"/>
              <a:pathLst>
                <a:path extrusionOk="0" h="7621" w="6351">
                  <a:moveTo>
                    <a:pt x="0" y="0"/>
                  </a:moveTo>
                  <a:lnTo>
                    <a:pt x="0" y="7622"/>
                  </a:lnTo>
                  <a:lnTo>
                    <a:pt x="6351" y="2541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405934" y="6718642"/>
              <a:ext cx="8892" cy="135922"/>
            </a:xfrm>
            <a:custGeom>
              <a:rect b="b" l="l" r="r" t="t"/>
              <a:pathLst>
                <a:path extrusionOk="0" h="135922" w="8892">
                  <a:moveTo>
                    <a:pt x="0" y="1270"/>
                  </a:moveTo>
                  <a:lnTo>
                    <a:pt x="8892" y="135922"/>
                  </a:lnTo>
                  <a:lnTo>
                    <a:pt x="8892" y="1359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3925205" y="6390903"/>
              <a:ext cx="1714895" cy="463660"/>
            </a:xfrm>
            <a:custGeom>
              <a:rect b="b" l="l" r="r" t="t"/>
              <a:pathLst>
                <a:path extrusionOk="0" h="463660" w="1714895">
                  <a:moveTo>
                    <a:pt x="589416" y="16514"/>
                  </a:moveTo>
                  <a:lnTo>
                    <a:pt x="538604" y="0"/>
                  </a:lnTo>
                  <a:lnTo>
                    <a:pt x="0" y="463661"/>
                  </a:lnTo>
                  <a:lnTo>
                    <a:pt x="1642489" y="463661"/>
                  </a:lnTo>
                  <a:lnTo>
                    <a:pt x="1714896" y="39633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2235715" y="6731345"/>
              <a:ext cx="163867" cy="123218"/>
            </a:xfrm>
            <a:custGeom>
              <a:rect b="b" l="l" r="r" t="t"/>
              <a:pathLst>
                <a:path extrusionOk="0" h="123218" w="163867">
                  <a:moveTo>
                    <a:pt x="0" y="123219"/>
                  </a:moveTo>
                  <a:lnTo>
                    <a:pt x="163868" y="123219"/>
                  </a:lnTo>
                  <a:lnTo>
                    <a:pt x="156246" y="0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3603821" y="3362497"/>
              <a:ext cx="182922" cy="2872159"/>
            </a:xfrm>
            <a:custGeom>
              <a:rect b="b" l="l" r="r" t="t"/>
              <a:pathLst>
                <a:path extrusionOk="0" h="2872159" w="182922">
                  <a:moveTo>
                    <a:pt x="86380" y="2872159"/>
                  </a:moveTo>
                  <a:lnTo>
                    <a:pt x="182922" y="2792130"/>
                  </a:lnTo>
                  <a:lnTo>
                    <a:pt x="167678" y="2235737"/>
                  </a:lnTo>
                  <a:lnTo>
                    <a:pt x="167678" y="2224304"/>
                  </a:lnTo>
                  <a:lnTo>
                    <a:pt x="167678" y="2224304"/>
                  </a:lnTo>
                  <a:lnTo>
                    <a:pt x="167678" y="2224304"/>
                  </a:lnTo>
                  <a:lnTo>
                    <a:pt x="166408" y="2191276"/>
                  </a:lnTo>
                  <a:lnTo>
                    <a:pt x="166408" y="2191276"/>
                  </a:lnTo>
                  <a:lnTo>
                    <a:pt x="166408" y="2191276"/>
                  </a:lnTo>
                  <a:lnTo>
                    <a:pt x="166408" y="2191276"/>
                  </a:lnTo>
                  <a:lnTo>
                    <a:pt x="165138" y="2123950"/>
                  </a:lnTo>
                  <a:lnTo>
                    <a:pt x="149894" y="1587881"/>
                  </a:lnTo>
                  <a:lnTo>
                    <a:pt x="130840" y="917160"/>
                  </a:lnTo>
                  <a:lnTo>
                    <a:pt x="105434" y="0"/>
                  </a:lnTo>
                  <a:lnTo>
                    <a:pt x="0" y="72407"/>
                  </a:lnTo>
                  <a:close/>
                </a:path>
              </a:pathLst>
            </a:custGeom>
            <a:solidFill>
              <a:srgbClr val="8219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559919" y="2676532"/>
              <a:ext cx="2139173" cy="1222033"/>
            </a:xfrm>
            <a:custGeom>
              <a:rect b="b" l="l" r="r" t="t"/>
              <a:pathLst>
                <a:path extrusionOk="0" h="1222033" w="2139173">
                  <a:moveTo>
                    <a:pt x="865069" y="407768"/>
                  </a:moveTo>
                  <a:lnTo>
                    <a:pt x="349331" y="734236"/>
                  </a:lnTo>
                  <a:lnTo>
                    <a:pt x="125759" y="875240"/>
                  </a:lnTo>
                  <a:lnTo>
                    <a:pt x="125759" y="875240"/>
                  </a:lnTo>
                  <a:lnTo>
                    <a:pt x="116867" y="881592"/>
                  </a:lnTo>
                  <a:lnTo>
                    <a:pt x="116867" y="881592"/>
                  </a:lnTo>
                  <a:lnTo>
                    <a:pt x="0" y="955269"/>
                  </a:lnTo>
                  <a:lnTo>
                    <a:pt x="938746" y="1222033"/>
                  </a:lnTo>
                  <a:lnTo>
                    <a:pt x="1753004" y="673262"/>
                  </a:lnTo>
                  <a:lnTo>
                    <a:pt x="1753004" y="673262"/>
                  </a:lnTo>
                  <a:lnTo>
                    <a:pt x="1753004" y="673262"/>
                  </a:lnTo>
                  <a:lnTo>
                    <a:pt x="1754275" y="673262"/>
                  </a:lnTo>
                  <a:lnTo>
                    <a:pt x="1755545" y="673262"/>
                  </a:lnTo>
                  <a:lnTo>
                    <a:pt x="1759356" y="673262"/>
                  </a:lnTo>
                  <a:lnTo>
                    <a:pt x="2035009" y="745669"/>
                  </a:lnTo>
                  <a:lnTo>
                    <a:pt x="2139174" y="674532"/>
                  </a:lnTo>
                  <a:lnTo>
                    <a:pt x="1808897" y="588151"/>
                  </a:lnTo>
                  <a:lnTo>
                    <a:pt x="1220752" y="435715"/>
                  </a:lnTo>
                  <a:lnTo>
                    <a:pt x="1220752" y="435715"/>
                  </a:lnTo>
                  <a:lnTo>
                    <a:pt x="1219481" y="435715"/>
                  </a:lnTo>
                  <a:lnTo>
                    <a:pt x="1218211" y="434444"/>
                  </a:lnTo>
                  <a:cubicBezTo>
                    <a:pt x="1218211" y="433174"/>
                    <a:pt x="1216941" y="433174"/>
                    <a:pt x="1216941" y="433174"/>
                  </a:cubicBezTo>
                  <a:lnTo>
                    <a:pt x="1216941" y="433174"/>
                  </a:lnTo>
                  <a:cubicBezTo>
                    <a:pt x="1216941" y="433174"/>
                    <a:pt x="1216941" y="431904"/>
                    <a:pt x="1215670" y="431904"/>
                  </a:cubicBezTo>
                  <a:cubicBezTo>
                    <a:pt x="1215670" y="431904"/>
                    <a:pt x="1215670" y="430633"/>
                    <a:pt x="1215670" y="430633"/>
                  </a:cubicBezTo>
                  <a:cubicBezTo>
                    <a:pt x="1215670" y="430633"/>
                    <a:pt x="1215670" y="429363"/>
                    <a:pt x="1215670" y="429363"/>
                  </a:cubicBezTo>
                  <a:cubicBezTo>
                    <a:pt x="1215670" y="429363"/>
                    <a:pt x="1215670" y="428093"/>
                    <a:pt x="1215670" y="428093"/>
                  </a:cubicBezTo>
                  <a:lnTo>
                    <a:pt x="1215670" y="428093"/>
                  </a:lnTo>
                  <a:cubicBezTo>
                    <a:pt x="1215670" y="428093"/>
                    <a:pt x="1215670" y="428093"/>
                    <a:pt x="1215670" y="426823"/>
                  </a:cubicBezTo>
                  <a:lnTo>
                    <a:pt x="1216941" y="425552"/>
                  </a:lnTo>
                  <a:lnTo>
                    <a:pt x="1218211" y="424282"/>
                  </a:lnTo>
                  <a:lnTo>
                    <a:pt x="1219481" y="423012"/>
                  </a:lnTo>
                  <a:lnTo>
                    <a:pt x="1774599" y="64786"/>
                  </a:lnTo>
                  <a:lnTo>
                    <a:pt x="1606921" y="24136"/>
                  </a:lnTo>
                  <a:lnTo>
                    <a:pt x="1510378" y="0"/>
                  </a:lnTo>
                  <a:lnTo>
                    <a:pt x="865069" y="407768"/>
                  </a:lnTo>
                  <a:close/>
                </a:path>
              </a:pathLst>
            </a:custGeom>
            <a:solidFill>
              <a:srgbClr val="0B76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1549757" y="3645774"/>
              <a:ext cx="1105154" cy="3208789"/>
            </a:xfrm>
            <a:custGeom>
              <a:rect b="b" l="l" r="r" t="t"/>
              <a:pathLst>
                <a:path extrusionOk="0" h="3208789" w="1105154">
                  <a:moveTo>
                    <a:pt x="0" y="0"/>
                  </a:moveTo>
                  <a:lnTo>
                    <a:pt x="47001" y="603395"/>
                  </a:lnTo>
                  <a:lnTo>
                    <a:pt x="96542" y="1251250"/>
                  </a:lnTo>
                  <a:lnTo>
                    <a:pt x="96542" y="1251250"/>
                  </a:lnTo>
                  <a:lnTo>
                    <a:pt x="111786" y="1454499"/>
                  </a:lnTo>
                  <a:lnTo>
                    <a:pt x="111786" y="1454499"/>
                  </a:lnTo>
                  <a:lnTo>
                    <a:pt x="121948" y="1580259"/>
                  </a:lnTo>
                  <a:lnTo>
                    <a:pt x="161327" y="2092192"/>
                  </a:lnTo>
                  <a:lnTo>
                    <a:pt x="213409" y="2761643"/>
                  </a:lnTo>
                  <a:lnTo>
                    <a:pt x="217220" y="2813725"/>
                  </a:lnTo>
                  <a:lnTo>
                    <a:pt x="867610" y="3051273"/>
                  </a:lnTo>
                  <a:lnTo>
                    <a:pt x="867610" y="3051273"/>
                  </a:lnTo>
                  <a:lnTo>
                    <a:pt x="868880" y="3052543"/>
                  </a:lnTo>
                  <a:lnTo>
                    <a:pt x="870151" y="3052543"/>
                  </a:lnTo>
                  <a:lnTo>
                    <a:pt x="870151" y="3052543"/>
                  </a:lnTo>
                  <a:lnTo>
                    <a:pt x="870151" y="3052543"/>
                  </a:lnTo>
                  <a:cubicBezTo>
                    <a:pt x="870151" y="3052543"/>
                    <a:pt x="870151" y="3052543"/>
                    <a:pt x="870151" y="3052543"/>
                  </a:cubicBezTo>
                  <a:lnTo>
                    <a:pt x="870151" y="3053813"/>
                  </a:lnTo>
                  <a:lnTo>
                    <a:pt x="870151" y="3055083"/>
                  </a:lnTo>
                  <a:lnTo>
                    <a:pt x="870151" y="3056353"/>
                  </a:lnTo>
                  <a:cubicBezTo>
                    <a:pt x="870151" y="3056353"/>
                    <a:pt x="870151" y="3056353"/>
                    <a:pt x="870151" y="3057624"/>
                  </a:cubicBezTo>
                  <a:lnTo>
                    <a:pt x="879043" y="3208790"/>
                  </a:lnTo>
                  <a:lnTo>
                    <a:pt x="1105155" y="3208790"/>
                  </a:lnTo>
                  <a:lnTo>
                    <a:pt x="940017" y="268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1131831" y="50812"/>
              <a:ext cx="1675516" cy="658017"/>
            </a:xfrm>
            <a:custGeom>
              <a:rect b="b" l="l" r="r" t="t"/>
              <a:pathLst>
                <a:path extrusionOk="0" h="658017" w="1675516">
                  <a:moveTo>
                    <a:pt x="588146" y="658018"/>
                  </a:moveTo>
                  <a:lnTo>
                    <a:pt x="1675517" y="101624"/>
                  </a:lnTo>
                  <a:lnTo>
                    <a:pt x="1097533" y="0"/>
                  </a:lnTo>
                  <a:lnTo>
                    <a:pt x="231193" y="428093"/>
                  </a:lnTo>
                  <a:lnTo>
                    <a:pt x="229923" y="428093"/>
                  </a:lnTo>
                  <a:lnTo>
                    <a:pt x="229923" y="428093"/>
                  </a:lnTo>
                  <a:lnTo>
                    <a:pt x="0" y="5424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1421457" y="4263143"/>
              <a:ext cx="208328" cy="623719"/>
            </a:xfrm>
            <a:custGeom>
              <a:rect b="b" l="l" r="r" t="t"/>
              <a:pathLst>
                <a:path extrusionOk="0" h="623719" w="208328">
                  <a:moveTo>
                    <a:pt x="38109" y="569096"/>
                  </a:moveTo>
                  <a:lnTo>
                    <a:pt x="208328" y="623720"/>
                  </a:lnTo>
                  <a:lnTo>
                    <a:pt x="160057" y="0"/>
                  </a:lnTo>
                  <a:lnTo>
                    <a:pt x="0" y="1054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75374" y="4846213"/>
              <a:ext cx="372195" cy="242628"/>
            </a:xfrm>
            <a:custGeom>
              <a:rect b="b" l="l" r="r" t="t"/>
              <a:pathLst>
                <a:path extrusionOk="0" h="242628" w="372195">
                  <a:moveTo>
                    <a:pt x="177841" y="0"/>
                  </a:moveTo>
                  <a:cubicBezTo>
                    <a:pt x="177841" y="3811"/>
                    <a:pt x="174030" y="5081"/>
                    <a:pt x="171490" y="6352"/>
                  </a:cubicBezTo>
                  <a:lnTo>
                    <a:pt x="170219" y="6352"/>
                  </a:lnTo>
                  <a:lnTo>
                    <a:pt x="121948" y="39380"/>
                  </a:lnTo>
                  <a:lnTo>
                    <a:pt x="0" y="121949"/>
                  </a:lnTo>
                  <a:lnTo>
                    <a:pt x="372196" y="242628"/>
                  </a:lnTo>
                  <a:lnTo>
                    <a:pt x="358223" y="55893"/>
                  </a:lnTo>
                  <a:lnTo>
                    <a:pt x="177841" y="0"/>
                  </a:lnTo>
                  <a:lnTo>
                    <a:pt x="177841" y="0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5589289" y="6801212"/>
              <a:ext cx="57163" cy="53352"/>
            </a:xfrm>
            <a:custGeom>
              <a:rect b="b" l="l" r="r" t="t"/>
              <a:pathLst>
                <a:path extrusionOk="0" h="53352" w="57163">
                  <a:moveTo>
                    <a:pt x="0" y="53352"/>
                  </a:moveTo>
                  <a:lnTo>
                    <a:pt x="57163" y="53352"/>
                  </a:lnTo>
                  <a:lnTo>
                    <a:pt x="57163" y="0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2507558" y="3371389"/>
              <a:ext cx="903178" cy="3481905"/>
            </a:xfrm>
            <a:custGeom>
              <a:rect b="b" l="l" r="r" t="t"/>
              <a:pathLst>
                <a:path extrusionOk="0" h="3481905" w="903178">
                  <a:moveTo>
                    <a:pt x="402683" y="3194817"/>
                  </a:moveTo>
                  <a:cubicBezTo>
                    <a:pt x="402683" y="3194817"/>
                    <a:pt x="402683" y="3193546"/>
                    <a:pt x="402683" y="3193546"/>
                  </a:cubicBezTo>
                  <a:lnTo>
                    <a:pt x="402683" y="3193546"/>
                  </a:lnTo>
                  <a:cubicBezTo>
                    <a:pt x="402683" y="3193546"/>
                    <a:pt x="402683" y="3193546"/>
                    <a:pt x="402683" y="3192277"/>
                  </a:cubicBezTo>
                  <a:lnTo>
                    <a:pt x="402683" y="3192277"/>
                  </a:lnTo>
                  <a:lnTo>
                    <a:pt x="402683" y="3192277"/>
                  </a:lnTo>
                  <a:lnTo>
                    <a:pt x="403953" y="3191006"/>
                  </a:lnTo>
                  <a:cubicBezTo>
                    <a:pt x="403953" y="3191006"/>
                    <a:pt x="403953" y="3191006"/>
                    <a:pt x="403953" y="3189736"/>
                  </a:cubicBezTo>
                  <a:lnTo>
                    <a:pt x="403953" y="3189736"/>
                  </a:lnTo>
                  <a:lnTo>
                    <a:pt x="403953" y="3189736"/>
                  </a:lnTo>
                  <a:lnTo>
                    <a:pt x="903178" y="2785779"/>
                  </a:lnTo>
                  <a:lnTo>
                    <a:pt x="800285" y="0"/>
                  </a:lnTo>
                  <a:lnTo>
                    <a:pt x="0" y="539880"/>
                  </a:lnTo>
                  <a:lnTo>
                    <a:pt x="163868" y="3481906"/>
                  </a:lnTo>
                  <a:lnTo>
                    <a:pt x="416656" y="3481906"/>
                  </a:lnTo>
                  <a:lnTo>
                    <a:pt x="402683" y="3194817"/>
                  </a:lnTo>
                  <a:cubicBezTo>
                    <a:pt x="402683" y="3196087"/>
                    <a:pt x="402683" y="3194817"/>
                    <a:pt x="402683" y="3194817"/>
                  </a:cubicBezTo>
                  <a:close/>
                </a:path>
              </a:pathLst>
            </a:custGeom>
            <a:solidFill>
              <a:srgbClr val="C326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2933106" y="6168600"/>
              <a:ext cx="734229" cy="483986"/>
            </a:xfrm>
            <a:custGeom>
              <a:rect b="b" l="l" r="r" t="t"/>
              <a:pathLst>
                <a:path extrusionOk="0" h="483986" w="734229">
                  <a:moveTo>
                    <a:pt x="489063" y="0"/>
                  </a:moveTo>
                  <a:lnTo>
                    <a:pt x="0" y="395065"/>
                  </a:lnTo>
                  <a:lnTo>
                    <a:pt x="248978" y="483986"/>
                  </a:lnTo>
                  <a:lnTo>
                    <a:pt x="734230" y="83840"/>
                  </a:lnTo>
                  <a:close/>
                </a:path>
              </a:pathLst>
            </a:custGeom>
            <a:solidFill>
              <a:srgbClr val="0B76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3324356" y="3367578"/>
              <a:ext cx="350600" cy="2872159"/>
            </a:xfrm>
            <a:custGeom>
              <a:rect b="b" l="l" r="r" t="t"/>
              <a:pathLst>
                <a:path extrusionOk="0" h="2872159" w="350600">
                  <a:moveTo>
                    <a:pt x="264221" y="69867"/>
                  </a:moveTo>
                  <a:lnTo>
                    <a:pt x="0" y="0"/>
                  </a:lnTo>
                  <a:lnTo>
                    <a:pt x="102893" y="2787049"/>
                  </a:lnTo>
                  <a:lnTo>
                    <a:pt x="350601" y="2872160"/>
                  </a:ln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2799725" y="2752750"/>
              <a:ext cx="561469" cy="496689"/>
            </a:xfrm>
            <a:custGeom>
              <a:rect b="b" l="l" r="r" t="t"/>
              <a:pathLst>
                <a:path extrusionOk="0" h="496689" w="561469">
                  <a:moveTo>
                    <a:pt x="561470" y="496689"/>
                  </a:moveTo>
                  <a:lnTo>
                    <a:pt x="543686" y="0"/>
                  </a:lnTo>
                  <a:lnTo>
                    <a:pt x="0" y="350604"/>
                  </a:lnTo>
                  <a:close/>
                </a:path>
              </a:pathLst>
            </a:custGeom>
            <a:solidFill>
              <a:srgbClr val="22B0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3767689" y="4880511"/>
              <a:ext cx="72406" cy="73677"/>
            </a:xfrm>
            <a:custGeom>
              <a:rect b="b" l="l" r="r" t="t"/>
              <a:pathLst>
                <a:path extrusionOk="0" h="73677" w="72406">
                  <a:moveTo>
                    <a:pt x="0" y="69867"/>
                  </a:moveTo>
                  <a:lnTo>
                    <a:pt x="1270" y="73678"/>
                  </a:lnTo>
                  <a:lnTo>
                    <a:pt x="72406" y="19055"/>
                  </a:lnTo>
                  <a:lnTo>
                    <a:pt x="71136" y="3811"/>
                  </a:lnTo>
                  <a:lnTo>
                    <a:pt x="71136" y="0"/>
                  </a:lnTo>
                  <a:lnTo>
                    <a:pt x="0" y="546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1740301" y="6465851"/>
              <a:ext cx="19054" cy="7621"/>
            </a:xfrm>
            <a:custGeom>
              <a:rect b="b" l="l" r="r" t="t"/>
              <a:pathLst>
                <a:path extrusionOk="0" h="7621" w="19054">
                  <a:moveTo>
                    <a:pt x="19054" y="7622"/>
                  </a:moveTo>
                  <a:lnTo>
                    <a:pt x="19054" y="7622"/>
                  </a:lnTo>
                  <a:lnTo>
                    <a:pt x="16514" y="5081"/>
                  </a:lnTo>
                  <a:lnTo>
                    <a:pt x="3811" y="0"/>
                  </a:lnTo>
                  <a:lnTo>
                    <a:pt x="0" y="3811"/>
                  </a:lnTo>
                  <a:lnTo>
                    <a:pt x="0" y="3811"/>
                  </a:lnTo>
                  <a:lnTo>
                    <a:pt x="1270" y="3811"/>
                  </a:lnTo>
                  <a:lnTo>
                    <a:pt x="2541" y="2541"/>
                  </a:lnTo>
                  <a:lnTo>
                    <a:pt x="3811" y="2541"/>
                  </a:lnTo>
                  <a:lnTo>
                    <a:pt x="5081" y="2541"/>
                  </a:lnTo>
                  <a:lnTo>
                    <a:pt x="6351" y="2541"/>
                  </a:lnTo>
                  <a:lnTo>
                    <a:pt x="7622" y="2541"/>
                  </a:lnTo>
                  <a:lnTo>
                    <a:pt x="19054" y="7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1727598" y="6449337"/>
              <a:ext cx="29216" cy="25406"/>
            </a:xfrm>
            <a:custGeom>
              <a:rect b="b" l="l" r="r" t="t"/>
              <a:pathLst>
                <a:path extrusionOk="0" h="25406" w="29216">
                  <a:moveTo>
                    <a:pt x="27946" y="21595"/>
                  </a:moveTo>
                  <a:lnTo>
                    <a:pt x="27946" y="21595"/>
                  </a:lnTo>
                  <a:cubicBezTo>
                    <a:pt x="26676" y="20325"/>
                    <a:pt x="26676" y="20325"/>
                    <a:pt x="25406" y="20325"/>
                  </a:cubicBezTo>
                  <a:cubicBezTo>
                    <a:pt x="25406" y="20325"/>
                    <a:pt x="25406" y="19055"/>
                    <a:pt x="24135" y="19055"/>
                  </a:cubicBezTo>
                  <a:cubicBezTo>
                    <a:pt x="24135" y="19055"/>
                    <a:pt x="24135" y="17784"/>
                    <a:pt x="24135" y="17784"/>
                  </a:cubicBezTo>
                  <a:cubicBezTo>
                    <a:pt x="24135" y="17784"/>
                    <a:pt x="24135" y="17784"/>
                    <a:pt x="24135" y="16514"/>
                  </a:cubicBezTo>
                  <a:lnTo>
                    <a:pt x="24135" y="16514"/>
                  </a:lnTo>
                  <a:lnTo>
                    <a:pt x="24135" y="16514"/>
                  </a:lnTo>
                  <a:lnTo>
                    <a:pt x="22865" y="5081"/>
                  </a:lnTo>
                  <a:lnTo>
                    <a:pt x="8892" y="0"/>
                  </a:lnTo>
                  <a:lnTo>
                    <a:pt x="8892" y="5081"/>
                  </a:lnTo>
                  <a:lnTo>
                    <a:pt x="8892" y="5081"/>
                  </a:lnTo>
                  <a:cubicBezTo>
                    <a:pt x="8892" y="5081"/>
                    <a:pt x="8892" y="6352"/>
                    <a:pt x="8892" y="6352"/>
                  </a:cubicBezTo>
                  <a:cubicBezTo>
                    <a:pt x="8892" y="7622"/>
                    <a:pt x="8892" y="7622"/>
                    <a:pt x="8892" y="8892"/>
                  </a:cubicBezTo>
                  <a:lnTo>
                    <a:pt x="8892" y="8892"/>
                  </a:lnTo>
                  <a:lnTo>
                    <a:pt x="8892" y="8892"/>
                  </a:lnTo>
                  <a:cubicBezTo>
                    <a:pt x="8892" y="10162"/>
                    <a:pt x="7622" y="10162"/>
                    <a:pt x="7622" y="11433"/>
                  </a:cubicBezTo>
                  <a:cubicBezTo>
                    <a:pt x="7622" y="11433"/>
                    <a:pt x="7622" y="11433"/>
                    <a:pt x="6351" y="12703"/>
                  </a:cubicBezTo>
                  <a:cubicBezTo>
                    <a:pt x="6351" y="12703"/>
                    <a:pt x="5081" y="13973"/>
                    <a:pt x="5081" y="13973"/>
                  </a:cubicBezTo>
                  <a:lnTo>
                    <a:pt x="3811" y="13973"/>
                  </a:lnTo>
                  <a:lnTo>
                    <a:pt x="2541" y="13973"/>
                  </a:lnTo>
                  <a:lnTo>
                    <a:pt x="2541" y="13973"/>
                  </a:lnTo>
                  <a:lnTo>
                    <a:pt x="0" y="13973"/>
                  </a:lnTo>
                  <a:lnTo>
                    <a:pt x="0" y="13973"/>
                  </a:lnTo>
                  <a:lnTo>
                    <a:pt x="0" y="13973"/>
                  </a:lnTo>
                  <a:lnTo>
                    <a:pt x="16514" y="20325"/>
                  </a:lnTo>
                  <a:lnTo>
                    <a:pt x="29217" y="25406"/>
                  </a:lnTo>
                  <a:lnTo>
                    <a:pt x="27946" y="215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063108" y="5147275"/>
              <a:ext cx="21595" cy="301062"/>
            </a:xfrm>
            <a:custGeom>
              <a:rect b="b" l="l" r="r" t="t"/>
              <a:pathLst>
                <a:path extrusionOk="0" h="301062" w="21595">
                  <a:moveTo>
                    <a:pt x="19054" y="2540"/>
                  </a:moveTo>
                  <a:lnTo>
                    <a:pt x="17784" y="3811"/>
                  </a:lnTo>
                  <a:lnTo>
                    <a:pt x="16514" y="3811"/>
                  </a:lnTo>
                  <a:lnTo>
                    <a:pt x="12703" y="3811"/>
                  </a:lnTo>
                  <a:lnTo>
                    <a:pt x="7622" y="2540"/>
                  </a:lnTo>
                  <a:lnTo>
                    <a:pt x="0" y="297251"/>
                  </a:lnTo>
                  <a:lnTo>
                    <a:pt x="8892" y="299792"/>
                  </a:lnTo>
                  <a:lnTo>
                    <a:pt x="13973" y="301062"/>
                  </a:lnTo>
                  <a:lnTo>
                    <a:pt x="21595" y="0"/>
                  </a:lnTo>
                  <a:lnTo>
                    <a:pt x="19054" y="2540"/>
                  </a:lnTo>
                  <a:lnTo>
                    <a:pt x="19054" y="25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6717309" y="5461040"/>
              <a:ext cx="2858" cy="10162"/>
            </a:xfrm>
            <a:custGeom>
              <a:rect b="b" l="l" r="r" t="t"/>
              <a:pathLst>
                <a:path extrusionOk="0" h="10162" w="2858">
                  <a:moveTo>
                    <a:pt x="0" y="0"/>
                  </a:moveTo>
                  <a:lnTo>
                    <a:pt x="0" y="10163"/>
                  </a:lnTo>
                  <a:cubicBezTo>
                    <a:pt x="3811" y="7622"/>
                    <a:pt x="3811" y="254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6425141" y="4841131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6075811" y="4850023"/>
              <a:ext cx="349330" cy="299792"/>
            </a:xfrm>
            <a:custGeom>
              <a:rect b="b" l="l" r="r" t="t"/>
              <a:pathLst>
                <a:path extrusionOk="0" h="299792" w="349330">
                  <a:moveTo>
                    <a:pt x="327736" y="0"/>
                  </a:moveTo>
                  <a:lnTo>
                    <a:pt x="0" y="285819"/>
                  </a:lnTo>
                  <a:lnTo>
                    <a:pt x="3811" y="287089"/>
                  </a:lnTo>
                  <a:cubicBezTo>
                    <a:pt x="7622" y="288359"/>
                    <a:pt x="10163" y="292170"/>
                    <a:pt x="8892" y="295981"/>
                  </a:cubicBezTo>
                  <a:cubicBezTo>
                    <a:pt x="8892" y="297252"/>
                    <a:pt x="7622" y="298522"/>
                    <a:pt x="6351" y="299792"/>
                  </a:cubicBezTo>
                  <a:lnTo>
                    <a:pt x="6351" y="299792"/>
                  </a:lnTo>
                  <a:lnTo>
                    <a:pt x="8892" y="297252"/>
                  </a:lnTo>
                  <a:lnTo>
                    <a:pt x="349331" y="2541"/>
                  </a:lnTo>
                  <a:lnTo>
                    <a:pt x="349331" y="2541"/>
                  </a:lnTo>
                  <a:cubicBezTo>
                    <a:pt x="348061" y="3811"/>
                    <a:pt x="344249" y="5082"/>
                    <a:pt x="341709" y="5082"/>
                  </a:cubicBezTo>
                  <a:lnTo>
                    <a:pt x="3277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5831915" y="5065975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5834455" y="5065975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5836996" y="5065975"/>
              <a:ext cx="246767" cy="85110"/>
            </a:xfrm>
            <a:custGeom>
              <a:rect b="b" l="l" r="r" t="t"/>
              <a:pathLst>
                <a:path extrusionOk="0" h="85110" w="246767">
                  <a:moveTo>
                    <a:pt x="0" y="0"/>
                  </a:moveTo>
                  <a:lnTo>
                    <a:pt x="0" y="0"/>
                  </a:lnTo>
                  <a:lnTo>
                    <a:pt x="1270" y="0"/>
                  </a:lnTo>
                  <a:cubicBezTo>
                    <a:pt x="1270" y="0"/>
                    <a:pt x="1270" y="0"/>
                    <a:pt x="2541" y="1270"/>
                  </a:cubicBezTo>
                  <a:lnTo>
                    <a:pt x="3811" y="2541"/>
                  </a:lnTo>
                  <a:lnTo>
                    <a:pt x="3811" y="2541"/>
                  </a:lnTo>
                  <a:cubicBezTo>
                    <a:pt x="3811" y="2541"/>
                    <a:pt x="3811" y="2541"/>
                    <a:pt x="3811" y="3811"/>
                  </a:cubicBezTo>
                  <a:cubicBezTo>
                    <a:pt x="3811" y="3811"/>
                    <a:pt x="3811" y="5082"/>
                    <a:pt x="5081" y="5082"/>
                  </a:cubicBezTo>
                  <a:cubicBezTo>
                    <a:pt x="5081" y="5082"/>
                    <a:pt x="5081" y="6352"/>
                    <a:pt x="5081" y="6352"/>
                  </a:cubicBezTo>
                  <a:cubicBezTo>
                    <a:pt x="5081" y="6352"/>
                    <a:pt x="5081" y="7622"/>
                    <a:pt x="5081" y="7622"/>
                  </a:cubicBezTo>
                  <a:lnTo>
                    <a:pt x="5081" y="17785"/>
                  </a:lnTo>
                  <a:lnTo>
                    <a:pt x="232463" y="83840"/>
                  </a:lnTo>
                  <a:lnTo>
                    <a:pt x="237545" y="85111"/>
                  </a:lnTo>
                  <a:lnTo>
                    <a:pt x="241356" y="85111"/>
                  </a:lnTo>
                  <a:lnTo>
                    <a:pt x="242626" y="85111"/>
                  </a:lnTo>
                  <a:lnTo>
                    <a:pt x="243896" y="83840"/>
                  </a:lnTo>
                  <a:cubicBezTo>
                    <a:pt x="245166" y="82570"/>
                    <a:pt x="246437" y="81300"/>
                    <a:pt x="246437" y="80029"/>
                  </a:cubicBezTo>
                  <a:cubicBezTo>
                    <a:pt x="247707" y="76218"/>
                    <a:pt x="245166" y="72408"/>
                    <a:pt x="241356" y="71137"/>
                  </a:cubicBezTo>
                  <a:lnTo>
                    <a:pt x="237545" y="698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5149767" y="3987486"/>
              <a:ext cx="19054" cy="1189005"/>
            </a:xfrm>
            <a:custGeom>
              <a:rect b="b" l="l" r="r" t="t"/>
              <a:pathLst>
                <a:path extrusionOk="0" h="1189005" w="19054">
                  <a:moveTo>
                    <a:pt x="19054" y="3811"/>
                  </a:moveTo>
                  <a:lnTo>
                    <a:pt x="10163" y="1270"/>
                  </a:lnTo>
                  <a:lnTo>
                    <a:pt x="3811" y="0"/>
                  </a:lnTo>
                  <a:lnTo>
                    <a:pt x="0" y="1183924"/>
                  </a:lnTo>
                  <a:lnTo>
                    <a:pt x="8892" y="1186465"/>
                  </a:lnTo>
                  <a:lnTo>
                    <a:pt x="13973" y="11890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4449836" y="5730345"/>
              <a:ext cx="50811" cy="45731"/>
            </a:xfrm>
            <a:custGeom>
              <a:rect b="b" l="l" r="r" t="t"/>
              <a:pathLst>
                <a:path extrusionOk="0" h="45731" w="50811">
                  <a:moveTo>
                    <a:pt x="0" y="34298"/>
                  </a:moveTo>
                  <a:lnTo>
                    <a:pt x="0" y="34298"/>
                  </a:lnTo>
                  <a:lnTo>
                    <a:pt x="2541" y="34298"/>
                  </a:lnTo>
                  <a:lnTo>
                    <a:pt x="3811" y="34298"/>
                  </a:lnTo>
                  <a:lnTo>
                    <a:pt x="5081" y="34298"/>
                  </a:lnTo>
                  <a:cubicBezTo>
                    <a:pt x="5081" y="34298"/>
                    <a:pt x="6351" y="34298"/>
                    <a:pt x="6351" y="34298"/>
                  </a:cubicBezTo>
                  <a:lnTo>
                    <a:pt x="7622" y="34298"/>
                  </a:lnTo>
                  <a:lnTo>
                    <a:pt x="8892" y="35568"/>
                  </a:lnTo>
                  <a:lnTo>
                    <a:pt x="10163" y="36839"/>
                  </a:lnTo>
                  <a:lnTo>
                    <a:pt x="10163" y="36839"/>
                  </a:lnTo>
                  <a:cubicBezTo>
                    <a:pt x="10163" y="36839"/>
                    <a:pt x="10163" y="36839"/>
                    <a:pt x="10163" y="38109"/>
                  </a:cubicBezTo>
                  <a:lnTo>
                    <a:pt x="11433" y="39380"/>
                  </a:lnTo>
                  <a:cubicBezTo>
                    <a:pt x="11433" y="39380"/>
                    <a:pt x="11433" y="40650"/>
                    <a:pt x="11433" y="40650"/>
                  </a:cubicBezTo>
                  <a:cubicBezTo>
                    <a:pt x="11433" y="40650"/>
                    <a:pt x="11433" y="41920"/>
                    <a:pt x="11433" y="41920"/>
                  </a:cubicBezTo>
                  <a:lnTo>
                    <a:pt x="11433" y="45731"/>
                  </a:lnTo>
                  <a:lnTo>
                    <a:pt x="50812" y="12703"/>
                  </a:lnTo>
                  <a:lnTo>
                    <a:pt x="50812" y="2540"/>
                  </a:lnTo>
                  <a:lnTo>
                    <a:pt x="43190" y="0"/>
                  </a:lnTo>
                  <a:lnTo>
                    <a:pt x="0" y="342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5831915" y="5065975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5821752" y="5071057"/>
              <a:ext cx="20324" cy="304873"/>
            </a:xfrm>
            <a:custGeom>
              <a:rect b="b" l="l" r="r" t="t"/>
              <a:pathLst>
                <a:path extrusionOk="0" h="304873" w="20324">
                  <a:moveTo>
                    <a:pt x="5081" y="19055"/>
                  </a:moveTo>
                  <a:lnTo>
                    <a:pt x="0" y="301062"/>
                  </a:lnTo>
                  <a:lnTo>
                    <a:pt x="8892" y="303603"/>
                  </a:lnTo>
                  <a:lnTo>
                    <a:pt x="13973" y="304873"/>
                  </a:lnTo>
                  <a:lnTo>
                    <a:pt x="20325" y="11433"/>
                  </a:lnTo>
                  <a:lnTo>
                    <a:pt x="20325" y="1270"/>
                  </a:lnTo>
                  <a:cubicBezTo>
                    <a:pt x="20325" y="1270"/>
                    <a:pt x="20325" y="0"/>
                    <a:pt x="20325" y="0"/>
                  </a:cubicBezTo>
                  <a:cubicBezTo>
                    <a:pt x="20325" y="2540"/>
                    <a:pt x="20325" y="5081"/>
                    <a:pt x="17784" y="6352"/>
                  </a:cubicBezTo>
                  <a:lnTo>
                    <a:pt x="5081" y="190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5834455" y="5065975"/>
              <a:ext cx="1270" cy="12703"/>
            </a:xfrm>
            <a:custGeom>
              <a:rect b="b" l="l" r="r" t="t"/>
              <a:pathLst>
                <a:path extrusionOk="0" h="12703" w="1270">
                  <a:moveTo>
                    <a:pt x="1270" y="0"/>
                  </a:move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5563883" y="5064705"/>
              <a:ext cx="279464" cy="235006"/>
            </a:xfrm>
            <a:custGeom>
              <a:rect b="b" l="l" r="r" t="t"/>
              <a:pathLst>
                <a:path extrusionOk="0" h="235006" w="279464">
                  <a:moveTo>
                    <a:pt x="17784" y="235006"/>
                  </a:moveTo>
                  <a:lnTo>
                    <a:pt x="264221" y="24136"/>
                  </a:lnTo>
                  <a:lnTo>
                    <a:pt x="276924" y="12703"/>
                  </a:lnTo>
                  <a:cubicBezTo>
                    <a:pt x="279464" y="11433"/>
                    <a:pt x="279464" y="8892"/>
                    <a:pt x="279464" y="6352"/>
                  </a:cubicBezTo>
                  <a:cubicBezTo>
                    <a:pt x="279464" y="6352"/>
                    <a:pt x="279464" y="5081"/>
                    <a:pt x="279464" y="5081"/>
                  </a:cubicBezTo>
                  <a:cubicBezTo>
                    <a:pt x="279464" y="5081"/>
                    <a:pt x="279464" y="3811"/>
                    <a:pt x="278194" y="3811"/>
                  </a:cubicBezTo>
                  <a:cubicBezTo>
                    <a:pt x="278194" y="3811"/>
                    <a:pt x="278194" y="3811"/>
                    <a:pt x="278194" y="2540"/>
                  </a:cubicBezTo>
                  <a:lnTo>
                    <a:pt x="278194" y="2540"/>
                  </a:lnTo>
                  <a:lnTo>
                    <a:pt x="276924" y="1270"/>
                  </a:lnTo>
                  <a:cubicBezTo>
                    <a:pt x="276924" y="1270"/>
                    <a:pt x="276924" y="1270"/>
                    <a:pt x="275654" y="0"/>
                  </a:cubicBezTo>
                  <a:lnTo>
                    <a:pt x="274383" y="0"/>
                  </a:lnTo>
                  <a:lnTo>
                    <a:pt x="273113" y="0"/>
                  </a:lnTo>
                  <a:lnTo>
                    <a:pt x="271843" y="0"/>
                  </a:lnTo>
                  <a:lnTo>
                    <a:pt x="270572" y="0"/>
                  </a:lnTo>
                  <a:lnTo>
                    <a:pt x="270572" y="0"/>
                  </a:lnTo>
                  <a:lnTo>
                    <a:pt x="269302" y="0"/>
                  </a:lnTo>
                  <a:cubicBezTo>
                    <a:pt x="269302" y="0"/>
                    <a:pt x="268032" y="0"/>
                    <a:pt x="268032" y="1270"/>
                  </a:cubicBezTo>
                  <a:lnTo>
                    <a:pt x="268032" y="1270"/>
                  </a:lnTo>
                  <a:lnTo>
                    <a:pt x="266762" y="1270"/>
                  </a:lnTo>
                  <a:lnTo>
                    <a:pt x="0" y="228655"/>
                  </a:lnTo>
                  <a:lnTo>
                    <a:pt x="3811" y="229925"/>
                  </a:lnTo>
                  <a:lnTo>
                    <a:pt x="17784" y="2350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3865501" y="5523285"/>
              <a:ext cx="636416" cy="208330"/>
            </a:xfrm>
            <a:custGeom>
              <a:rect b="b" l="l" r="r" t="t"/>
              <a:pathLst>
                <a:path extrusionOk="0" h="208330" w="636416">
                  <a:moveTo>
                    <a:pt x="2541" y="2541"/>
                  </a:moveTo>
                  <a:lnTo>
                    <a:pt x="2541" y="2541"/>
                  </a:lnTo>
                  <a:lnTo>
                    <a:pt x="0" y="5082"/>
                  </a:lnTo>
                  <a:lnTo>
                    <a:pt x="628795" y="205790"/>
                  </a:lnTo>
                  <a:lnTo>
                    <a:pt x="636417" y="208330"/>
                  </a:lnTo>
                  <a:lnTo>
                    <a:pt x="636417" y="203249"/>
                  </a:lnTo>
                  <a:cubicBezTo>
                    <a:pt x="636417" y="203249"/>
                    <a:pt x="636417" y="201979"/>
                    <a:pt x="636417" y="201979"/>
                  </a:cubicBezTo>
                  <a:lnTo>
                    <a:pt x="3811" y="0"/>
                  </a:lnTo>
                  <a:lnTo>
                    <a:pt x="2541" y="1270"/>
                  </a:lnTo>
                  <a:lnTo>
                    <a:pt x="2541" y="25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4503188" y="3800752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4509540" y="3800752"/>
              <a:ext cx="654200" cy="188004"/>
            </a:xfrm>
            <a:custGeom>
              <a:rect b="b" l="l" r="r" t="t"/>
              <a:pathLst>
                <a:path extrusionOk="0" h="188004" w="654200">
                  <a:moveTo>
                    <a:pt x="650390" y="188005"/>
                  </a:moveTo>
                  <a:cubicBezTo>
                    <a:pt x="646579" y="186735"/>
                    <a:pt x="644039" y="182924"/>
                    <a:pt x="645309" y="179113"/>
                  </a:cubicBezTo>
                  <a:cubicBezTo>
                    <a:pt x="645309" y="179113"/>
                    <a:pt x="645309" y="179113"/>
                    <a:pt x="645309" y="179113"/>
                  </a:cubicBezTo>
                  <a:cubicBezTo>
                    <a:pt x="646579" y="175302"/>
                    <a:pt x="650390" y="172761"/>
                    <a:pt x="654201" y="174032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1270" y="0"/>
                  </a:lnTo>
                  <a:lnTo>
                    <a:pt x="2541" y="1270"/>
                  </a:lnTo>
                  <a:lnTo>
                    <a:pt x="3811" y="2540"/>
                  </a:lnTo>
                  <a:lnTo>
                    <a:pt x="3811" y="2540"/>
                  </a:lnTo>
                  <a:cubicBezTo>
                    <a:pt x="3811" y="2540"/>
                    <a:pt x="3811" y="2540"/>
                    <a:pt x="3811" y="3811"/>
                  </a:cubicBezTo>
                  <a:cubicBezTo>
                    <a:pt x="3811" y="3811"/>
                    <a:pt x="3811" y="5081"/>
                    <a:pt x="3811" y="5081"/>
                  </a:cubicBezTo>
                  <a:cubicBezTo>
                    <a:pt x="3811" y="5081"/>
                    <a:pt x="3811" y="6352"/>
                    <a:pt x="3811" y="6352"/>
                  </a:cubicBezTo>
                  <a:cubicBezTo>
                    <a:pt x="3811" y="6352"/>
                    <a:pt x="3811" y="6352"/>
                    <a:pt x="3811" y="7622"/>
                  </a:cubicBezTo>
                  <a:lnTo>
                    <a:pt x="3811" y="17784"/>
                  </a:lnTo>
                  <a:lnTo>
                    <a:pt x="642768" y="188005"/>
                  </a:lnTo>
                  <a:lnTo>
                    <a:pt x="650390" y="1880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4506999" y="3799481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5154518" y="3973513"/>
              <a:ext cx="34628" cy="21595"/>
            </a:xfrm>
            <a:custGeom>
              <a:rect b="b" l="l" r="r" t="t"/>
              <a:pathLst>
                <a:path extrusionOk="0" h="21595" w="34628">
                  <a:moveTo>
                    <a:pt x="330" y="6352"/>
                  </a:moveTo>
                  <a:cubicBezTo>
                    <a:pt x="-940" y="10163"/>
                    <a:pt x="1601" y="13973"/>
                    <a:pt x="5412" y="15244"/>
                  </a:cubicBezTo>
                  <a:cubicBezTo>
                    <a:pt x="5412" y="15244"/>
                    <a:pt x="5412" y="15244"/>
                    <a:pt x="5412" y="15244"/>
                  </a:cubicBezTo>
                  <a:lnTo>
                    <a:pt x="14304" y="17785"/>
                  </a:lnTo>
                  <a:lnTo>
                    <a:pt x="29547" y="21595"/>
                  </a:lnTo>
                  <a:lnTo>
                    <a:pt x="29547" y="15244"/>
                  </a:lnTo>
                  <a:lnTo>
                    <a:pt x="29547" y="15244"/>
                  </a:lnTo>
                  <a:cubicBezTo>
                    <a:pt x="29547" y="15244"/>
                    <a:pt x="29547" y="13973"/>
                    <a:pt x="29547" y="13973"/>
                  </a:cubicBezTo>
                  <a:lnTo>
                    <a:pt x="29547" y="12703"/>
                  </a:lnTo>
                  <a:lnTo>
                    <a:pt x="30818" y="11433"/>
                  </a:lnTo>
                  <a:lnTo>
                    <a:pt x="32088" y="10163"/>
                  </a:lnTo>
                  <a:lnTo>
                    <a:pt x="32088" y="10163"/>
                  </a:lnTo>
                  <a:lnTo>
                    <a:pt x="34628" y="7622"/>
                  </a:lnTo>
                  <a:lnTo>
                    <a:pt x="7952" y="0"/>
                  </a:lnTo>
                  <a:cubicBezTo>
                    <a:pt x="4141" y="1270"/>
                    <a:pt x="1601" y="2541"/>
                    <a:pt x="330" y="63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4157668" y="2700668"/>
              <a:ext cx="1679327" cy="414119"/>
            </a:xfrm>
            <a:custGeom>
              <a:rect b="b" l="l" r="r" t="t"/>
              <a:pathLst>
                <a:path extrusionOk="0" h="414119" w="1679327">
                  <a:moveTo>
                    <a:pt x="0" y="15244"/>
                  </a:moveTo>
                  <a:lnTo>
                    <a:pt x="1669165" y="414119"/>
                  </a:lnTo>
                  <a:lnTo>
                    <a:pt x="1669165" y="407768"/>
                  </a:lnTo>
                  <a:cubicBezTo>
                    <a:pt x="1669165" y="403957"/>
                    <a:pt x="1672976" y="400146"/>
                    <a:pt x="1676787" y="400146"/>
                  </a:cubicBezTo>
                  <a:cubicBezTo>
                    <a:pt x="1678057" y="400146"/>
                    <a:pt x="1678057" y="400146"/>
                    <a:pt x="1679328" y="400146"/>
                  </a:cubicBezTo>
                  <a:lnTo>
                    <a:pt x="1679328" y="400146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1518000" y="1355415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1518000" y="1370658"/>
              <a:ext cx="170219" cy="2169680"/>
            </a:xfrm>
            <a:custGeom>
              <a:rect b="b" l="l" r="r" t="t"/>
              <a:pathLst>
                <a:path extrusionOk="0" h="2169680" w="170219">
                  <a:moveTo>
                    <a:pt x="170219" y="2163329"/>
                  </a:moveTo>
                  <a:lnTo>
                    <a:pt x="10162" y="1270"/>
                  </a:lnTo>
                  <a:lnTo>
                    <a:pt x="3811" y="0"/>
                  </a:lnTo>
                  <a:lnTo>
                    <a:pt x="0" y="1270"/>
                  </a:lnTo>
                  <a:lnTo>
                    <a:pt x="160057" y="2169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5178984" y="3990027"/>
              <a:ext cx="20324" cy="1191545"/>
            </a:xfrm>
            <a:custGeom>
              <a:rect b="b" l="l" r="r" t="t"/>
              <a:pathLst>
                <a:path extrusionOk="0" h="1191545" w="20324">
                  <a:moveTo>
                    <a:pt x="5081" y="5081"/>
                  </a:moveTo>
                  <a:lnTo>
                    <a:pt x="0" y="1190275"/>
                  </a:lnTo>
                  <a:lnTo>
                    <a:pt x="6351" y="1191546"/>
                  </a:lnTo>
                  <a:lnTo>
                    <a:pt x="15243" y="1183924"/>
                  </a:lnTo>
                  <a:lnTo>
                    <a:pt x="20324" y="3811"/>
                  </a:lnTo>
                  <a:lnTo>
                    <a:pt x="17784" y="6352"/>
                  </a:lnTo>
                  <a:cubicBezTo>
                    <a:pt x="13973" y="8892"/>
                    <a:pt x="10162" y="8892"/>
                    <a:pt x="7621" y="5081"/>
                  </a:cubicBezTo>
                  <a:cubicBezTo>
                    <a:pt x="7621" y="5081"/>
                    <a:pt x="7621" y="5081"/>
                    <a:pt x="7621" y="5081"/>
                  </a:cubicBezTo>
                  <a:cubicBezTo>
                    <a:pt x="6351" y="3811"/>
                    <a:pt x="6351" y="1270"/>
                    <a:pt x="6351" y="0"/>
                  </a:cubicBezTo>
                  <a:lnTo>
                    <a:pt x="6351" y="0"/>
                  </a:lnTo>
                  <a:lnTo>
                    <a:pt x="5081" y="50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1087370" y="4296171"/>
              <a:ext cx="63514" cy="546231"/>
            </a:xfrm>
            <a:custGeom>
              <a:rect b="b" l="l" r="r" t="t"/>
              <a:pathLst>
                <a:path extrusionOk="0" h="546231" w="63514">
                  <a:moveTo>
                    <a:pt x="62244" y="541150"/>
                  </a:moveTo>
                  <a:cubicBezTo>
                    <a:pt x="63515" y="542420"/>
                    <a:pt x="63515" y="543690"/>
                    <a:pt x="63515" y="546231"/>
                  </a:cubicBezTo>
                  <a:cubicBezTo>
                    <a:pt x="63515" y="546231"/>
                    <a:pt x="63515" y="544961"/>
                    <a:pt x="63515" y="544961"/>
                  </a:cubicBezTo>
                  <a:lnTo>
                    <a:pt x="15244" y="5081"/>
                  </a:lnTo>
                  <a:lnTo>
                    <a:pt x="5081" y="1270"/>
                  </a:lnTo>
                  <a:lnTo>
                    <a:pt x="0" y="0"/>
                  </a:lnTo>
                  <a:lnTo>
                    <a:pt x="48271" y="541150"/>
                  </a:lnTo>
                  <a:lnTo>
                    <a:pt x="52082" y="538609"/>
                  </a:lnTo>
                  <a:cubicBezTo>
                    <a:pt x="54623" y="537339"/>
                    <a:pt x="59704" y="537339"/>
                    <a:pt x="62244" y="541150"/>
                  </a:cubicBezTo>
                  <a:cubicBezTo>
                    <a:pt x="62244" y="541150"/>
                    <a:pt x="62244" y="541150"/>
                    <a:pt x="62244" y="5411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050532" y="4832750"/>
              <a:ext cx="100353" cy="68085"/>
            </a:xfrm>
            <a:custGeom>
              <a:rect b="b" l="l" r="r" t="t"/>
              <a:pathLst>
                <a:path extrusionOk="0" h="68085" w="100353">
                  <a:moveTo>
                    <a:pt x="16514" y="68086"/>
                  </a:moveTo>
                  <a:lnTo>
                    <a:pt x="96542" y="14733"/>
                  </a:lnTo>
                  <a:lnTo>
                    <a:pt x="97813" y="13463"/>
                  </a:lnTo>
                  <a:lnTo>
                    <a:pt x="99083" y="12192"/>
                  </a:lnTo>
                  <a:cubicBezTo>
                    <a:pt x="99083" y="12192"/>
                    <a:pt x="99083" y="10922"/>
                    <a:pt x="99083" y="10922"/>
                  </a:cubicBezTo>
                  <a:cubicBezTo>
                    <a:pt x="99083" y="10922"/>
                    <a:pt x="99083" y="9652"/>
                    <a:pt x="100353" y="9652"/>
                  </a:cubicBezTo>
                  <a:cubicBezTo>
                    <a:pt x="100353" y="9652"/>
                    <a:pt x="100353" y="8382"/>
                    <a:pt x="100353" y="8382"/>
                  </a:cubicBezTo>
                  <a:cubicBezTo>
                    <a:pt x="100353" y="7111"/>
                    <a:pt x="100353" y="4571"/>
                    <a:pt x="99083" y="3301"/>
                  </a:cubicBezTo>
                  <a:cubicBezTo>
                    <a:pt x="96542" y="-511"/>
                    <a:pt x="92731" y="-511"/>
                    <a:pt x="88921" y="760"/>
                  </a:cubicBezTo>
                  <a:cubicBezTo>
                    <a:pt x="88921" y="760"/>
                    <a:pt x="88921" y="760"/>
                    <a:pt x="88921" y="760"/>
                  </a:cubicBezTo>
                  <a:lnTo>
                    <a:pt x="85110" y="3301"/>
                  </a:lnTo>
                  <a:lnTo>
                    <a:pt x="0" y="60464"/>
                  </a:lnTo>
                  <a:lnTo>
                    <a:pt x="3811" y="61734"/>
                  </a:lnTo>
                  <a:lnTo>
                    <a:pt x="16514" y="680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1728868" y="6460770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1719976" y="6434094"/>
              <a:ext cx="17784" cy="19054"/>
            </a:xfrm>
            <a:custGeom>
              <a:rect b="b" l="l" r="r" t="t"/>
              <a:pathLst>
                <a:path extrusionOk="0" h="19054" w="17784">
                  <a:moveTo>
                    <a:pt x="5081" y="1270"/>
                  </a:moveTo>
                  <a:lnTo>
                    <a:pt x="0" y="0"/>
                  </a:lnTo>
                  <a:lnTo>
                    <a:pt x="1270" y="8892"/>
                  </a:lnTo>
                  <a:lnTo>
                    <a:pt x="12703" y="12703"/>
                  </a:lnTo>
                  <a:cubicBezTo>
                    <a:pt x="15244" y="13973"/>
                    <a:pt x="17784" y="16514"/>
                    <a:pt x="17784" y="19055"/>
                  </a:cubicBezTo>
                  <a:lnTo>
                    <a:pt x="17784" y="19055"/>
                  </a:lnTo>
                  <a:lnTo>
                    <a:pt x="17784" y="13973"/>
                  </a:lnTo>
                  <a:lnTo>
                    <a:pt x="16514" y="5081"/>
                  </a:lnTo>
                  <a:lnTo>
                    <a:pt x="5081" y="1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1726328" y="6403606"/>
              <a:ext cx="21595" cy="22865"/>
            </a:xfrm>
            <a:custGeom>
              <a:rect b="b" l="l" r="r" t="t"/>
              <a:pathLst>
                <a:path extrusionOk="0" h="22865" w="21595">
                  <a:moveTo>
                    <a:pt x="3811" y="17784"/>
                  </a:moveTo>
                  <a:lnTo>
                    <a:pt x="16514" y="22865"/>
                  </a:lnTo>
                  <a:lnTo>
                    <a:pt x="21595" y="17784"/>
                  </a:lnTo>
                  <a:lnTo>
                    <a:pt x="20325" y="5081"/>
                  </a:lnTo>
                  <a:lnTo>
                    <a:pt x="20325" y="0"/>
                  </a:lnTo>
                  <a:lnTo>
                    <a:pt x="0" y="165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4500647" y="5723993"/>
              <a:ext cx="22865" cy="647855"/>
            </a:xfrm>
            <a:custGeom>
              <a:rect b="b" l="l" r="r" t="t"/>
              <a:pathLst>
                <a:path extrusionOk="0" h="647855" w="22865">
                  <a:moveTo>
                    <a:pt x="1270" y="1270"/>
                  </a:moveTo>
                  <a:lnTo>
                    <a:pt x="1270" y="17784"/>
                  </a:lnTo>
                  <a:lnTo>
                    <a:pt x="7622" y="642774"/>
                  </a:lnTo>
                  <a:lnTo>
                    <a:pt x="17784" y="646585"/>
                  </a:lnTo>
                  <a:lnTo>
                    <a:pt x="22866" y="647856"/>
                  </a:lnTo>
                  <a:lnTo>
                    <a:pt x="15244" y="5081"/>
                  </a:lnTo>
                  <a:lnTo>
                    <a:pt x="0" y="0"/>
                  </a:lnTo>
                  <a:cubicBezTo>
                    <a:pt x="1270" y="1270"/>
                    <a:pt x="1270" y="1270"/>
                    <a:pt x="1270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3748634" y="4273305"/>
              <a:ext cx="74947" cy="36838"/>
            </a:xfrm>
            <a:custGeom>
              <a:rect b="b" l="l" r="r" t="t"/>
              <a:pathLst>
                <a:path extrusionOk="0" h="36838" w="74947">
                  <a:moveTo>
                    <a:pt x="1270" y="15244"/>
                  </a:moveTo>
                  <a:lnTo>
                    <a:pt x="74947" y="36839"/>
                  </a:lnTo>
                  <a:lnTo>
                    <a:pt x="74947" y="31758"/>
                  </a:lnTo>
                  <a:lnTo>
                    <a:pt x="74947" y="21595"/>
                  </a:lnTo>
                  <a:lnTo>
                    <a:pt x="0" y="0"/>
                  </a:lnTo>
                  <a:lnTo>
                    <a:pt x="1270" y="50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4179263" y="3800752"/>
              <a:ext cx="323924" cy="256601"/>
            </a:xfrm>
            <a:custGeom>
              <a:rect b="b" l="l" r="r" t="t"/>
              <a:pathLst>
                <a:path extrusionOk="0" h="256601" w="323924">
                  <a:moveTo>
                    <a:pt x="323925" y="0"/>
                  </a:moveTo>
                  <a:lnTo>
                    <a:pt x="323925" y="0"/>
                  </a:lnTo>
                  <a:lnTo>
                    <a:pt x="323925" y="0"/>
                  </a:lnTo>
                  <a:lnTo>
                    <a:pt x="3811" y="236276"/>
                  </a:lnTo>
                  <a:lnTo>
                    <a:pt x="3811" y="250250"/>
                  </a:lnTo>
                  <a:cubicBezTo>
                    <a:pt x="3811" y="252791"/>
                    <a:pt x="2541" y="255331"/>
                    <a:pt x="0" y="256601"/>
                  </a:cubicBezTo>
                  <a:lnTo>
                    <a:pt x="1270" y="256601"/>
                  </a:lnTo>
                  <a:lnTo>
                    <a:pt x="321384" y="21595"/>
                  </a:lnTo>
                  <a:lnTo>
                    <a:pt x="321384" y="6352"/>
                  </a:lnTo>
                  <a:cubicBezTo>
                    <a:pt x="321384" y="3811"/>
                    <a:pt x="322654" y="1270"/>
                    <a:pt x="3239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4168537" y="4055518"/>
              <a:ext cx="564" cy="564"/>
            </a:xfrm>
            <a:custGeom>
              <a:rect b="b" l="l" r="r" t="t"/>
              <a:pathLst>
                <a:path extrusionOk="0" h="564" w="564">
                  <a:moveTo>
                    <a:pt x="565" y="564"/>
                  </a:moveTo>
                  <a:lnTo>
                    <a:pt x="565" y="564"/>
                  </a:lnTo>
                  <a:cubicBezTo>
                    <a:pt x="565" y="564"/>
                    <a:pt x="-706" y="564"/>
                    <a:pt x="565" y="564"/>
                  </a:cubicBezTo>
                  <a:cubicBezTo>
                    <a:pt x="-706" y="-706"/>
                    <a:pt x="565" y="564"/>
                    <a:pt x="565" y="5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4513350" y="3802022"/>
              <a:ext cx="1270" cy="1270"/>
            </a:xfrm>
            <a:custGeom>
              <a:rect b="b" l="l" r="r" t="t"/>
              <a:pathLst>
                <a:path extrusionOk="0" h="1270" w="1270">
                  <a:moveTo>
                    <a:pt x="0" y="0"/>
                  </a:moveTo>
                  <a:lnTo>
                    <a:pt x="1270" y="1270"/>
                  </a:lnTo>
                  <a:cubicBezTo>
                    <a:pt x="0" y="1270"/>
                    <a:pt x="0" y="127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4504459" y="3800752"/>
              <a:ext cx="1270" cy="12703"/>
            </a:xfrm>
            <a:custGeom>
              <a:rect b="b" l="l" r="r" t="t"/>
              <a:pathLst>
                <a:path extrusionOk="0" h="12703" w="1270">
                  <a:moveTo>
                    <a:pt x="0" y="0"/>
                  </a:moveTo>
                  <a:lnTo>
                    <a:pt x="1270" y="0"/>
                  </a:ln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4508269" y="3799481"/>
              <a:ext cx="1270" cy="12703"/>
            </a:xfrm>
            <a:custGeom>
              <a:rect b="b" l="l" r="r" t="t"/>
              <a:pathLst>
                <a:path extrusionOk="0" h="12703" w="1270">
                  <a:moveTo>
                    <a:pt x="0" y="0"/>
                  </a:move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774878" y="5854835"/>
              <a:ext cx="57163" cy="431903"/>
            </a:xfrm>
            <a:custGeom>
              <a:rect b="b" l="l" r="r" t="t"/>
              <a:pathLst>
                <a:path extrusionOk="0" h="431903" w="57163">
                  <a:moveTo>
                    <a:pt x="8892" y="2541"/>
                  </a:moveTo>
                  <a:lnTo>
                    <a:pt x="7622" y="2541"/>
                  </a:lnTo>
                  <a:lnTo>
                    <a:pt x="6351" y="2541"/>
                  </a:lnTo>
                  <a:lnTo>
                    <a:pt x="5081" y="2541"/>
                  </a:lnTo>
                  <a:lnTo>
                    <a:pt x="3811" y="2541"/>
                  </a:lnTo>
                  <a:lnTo>
                    <a:pt x="3811" y="2541"/>
                  </a:lnTo>
                  <a:lnTo>
                    <a:pt x="0" y="1270"/>
                  </a:lnTo>
                  <a:lnTo>
                    <a:pt x="41920" y="426823"/>
                  </a:lnTo>
                  <a:lnTo>
                    <a:pt x="53352" y="430633"/>
                  </a:lnTo>
                  <a:lnTo>
                    <a:pt x="57163" y="431904"/>
                  </a:lnTo>
                  <a:lnTo>
                    <a:pt x="12703" y="0"/>
                  </a:lnTo>
                  <a:lnTo>
                    <a:pt x="8892" y="2541"/>
                  </a:lnTo>
                  <a:lnTo>
                    <a:pt x="8892" y="25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895556" y="6315391"/>
              <a:ext cx="12702" cy="564"/>
            </a:xfrm>
            <a:custGeom>
              <a:rect b="b" l="l" r="r" t="t"/>
              <a:pathLst>
                <a:path extrusionOk="0" h="564" w="12702">
                  <a:moveTo>
                    <a:pt x="0" y="565"/>
                  </a:moveTo>
                  <a:cubicBezTo>
                    <a:pt x="0" y="565"/>
                    <a:pt x="0" y="565"/>
                    <a:pt x="0" y="565"/>
                  </a:cubicBezTo>
                  <a:lnTo>
                    <a:pt x="0" y="565"/>
                  </a:lnTo>
                  <a:cubicBezTo>
                    <a:pt x="0" y="-706"/>
                    <a:pt x="0" y="565"/>
                    <a:pt x="0" y="5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894286" y="6313415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893016" y="6310874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486522" y="6319766"/>
              <a:ext cx="396331" cy="298521"/>
            </a:xfrm>
            <a:custGeom>
              <a:rect b="b" l="l" r="r" t="t"/>
              <a:pathLst>
                <a:path extrusionOk="0" h="298521" w="396331">
                  <a:moveTo>
                    <a:pt x="395061" y="3811"/>
                  </a:moveTo>
                  <a:lnTo>
                    <a:pt x="386169" y="0"/>
                  </a:lnTo>
                  <a:lnTo>
                    <a:pt x="0" y="282008"/>
                  </a:lnTo>
                  <a:lnTo>
                    <a:pt x="1270" y="294711"/>
                  </a:lnTo>
                  <a:lnTo>
                    <a:pt x="1270" y="298522"/>
                  </a:lnTo>
                  <a:lnTo>
                    <a:pt x="396331" y="114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893016" y="6312144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882853" y="6315955"/>
              <a:ext cx="60974" cy="494148"/>
            </a:xfrm>
            <a:custGeom>
              <a:rect b="b" l="l" r="r" t="t"/>
              <a:pathLst>
                <a:path extrusionOk="0" h="494148" w="60974">
                  <a:moveTo>
                    <a:pt x="12703" y="3811"/>
                  </a:moveTo>
                  <a:cubicBezTo>
                    <a:pt x="11433" y="7622"/>
                    <a:pt x="7622" y="10162"/>
                    <a:pt x="3811" y="7622"/>
                  </a:cubicBezTo>
                  <a:cubicBezTo>
                    <a:pt x="3811" y="7622"/>
                    <a:pt x="3811" y="7622"/>
                    <a:pt x="3811" y="7622"/>
                  </a:cubicBezTo>
                  <a:lnTo>
                    <a:pt x="0" y="6352"/>
                  </a:lnTo>
                  <a:lnTo>
                    <a:pt x="1270" y="15243"/>
                  </a:lnTo>
                  <a:lnTo>
                    <a:pt x="47001" y="489067"/>
                  </a:lnTo>
                  <a:lnTo>
                    <a:pt x="57163" y="492878"/>
                  </a:lnTo>
                  <a:lnTo>
                    <a:pt x="60974" y="494148"/>
                  </a:lnTo>
                  <a:lnTo>
                    <a:pt x="12703" y="0"/>
                  </a:lnTo>
                  <a:lnTo>
                    <a:pt x="12703" y="0"/>
                  </a:lnTo>
                  <a:cubicBezTo>
                    <a:pt x="12703" y="0"/>
                    <a:pt x="12703" y="0"/>
                    <a:pt x="12703" y="0"/>
                  </a:cubicBezTo>
                  <a:cubicBezTo>
                    <a:pt x="13973" y="1270"/>
                    <a:pt x="12703" y="2540"/>
                    <a:pt x="12703" y="38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895556" y="6313732"/>
              <a:ext cx="12702" cy="952"/>
            </a:xfrm>
            <a:custGeom>
              <a:rect b="b" l="l" r="r" t="t"/>
              <a:pathLst>
                <a:path extrusionOk="0" h="952" w="12702">
                  <a:moveTo>
                    <a:pt x="0" y="953"/>
                  </a:moveTo>
                  <a:lnTo>
                    <a:pt x="0" y="953"/>
                  </a:ln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9" name="Google Shape;139;p11"/>
            <p:cNvSpPr/>
            <p:nvPr/>
          </p:nvSpPr>
          <p:spPr>
            <a:xfrm>
              <a:off x="221030" y="0"/>
              <a:ext cx="148624" cy="1356685"/>
            </a:xfrm>
            <a:custGeom>
              <a:rect b="b" l="l" r="r" t="t"/>
              <a:pathLst>
                <a:path extrusionOk="0" h="1356685" w="148624">
                  <a:moveTo>
                    <a:pt x="148624" y="1356686"/>
                  </a:moveTo>
                  <a:lnTo>
                    <a:pt x="15244" y="0"/>
                  </a:lnTo>
                  <a:lnTo>
                    <a:pt x="0" y="0"/>
                  </a:lnTo>
                  <a:lnTo>
                    <a:pt x="133381" y="1352875"/>
                  </a:lnTo>
                  <a:lnTo>
                    <a:pt x="143543" y="13554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778689" y="5223493"/>
              <a:ext cx="877772" cy="633882"/>
            </a:xfrm>
            <a:custGeom>
              <a:rect b="b" l="l" r="r" t="t"/>
              <a:pathLst>
                <a:path extrusionOk="0" h="633882" w="877772">
                  <a:moveTo>
                    <a:pt x="876502" y="0"/>
                  </a:moveTo>
                  <a:lnTo>
                    <a:pt x="0" y="619909"/>
                  </a:lnTo>
                  <a:lnTo>
                    <a:pt x="3811" y="621179"/>
                  </a:lnTo>
                  <a:cubicBezTo>
                    <a:pt x="7622" y="622449"/>
                    <a:pt x="10162" y="626260"/>
                    <a:pt x="8892" y="630071"/>
                  </a:cubicBezTo>
                  <a:cubicBezTo>
                    <a:pt x="8892" y="630071"/>
                    <a:pt x="8892" y="630071"/>
                    <a:pt x="8892" y="630071"/>
                  </a:cubicBezTo>
                  <a:cubicBezTo>
                    <a:pt x="7622" y="631341"/>
                    <a:pt x="7622" y="632612"/>
                    <a:pt x="5081" y="633882"/>
                  </a:cubicBezTo>
                  <a:lnTo>
                    <a:pt x="5081" y="633882"/>
                  </a:lnTo>
                  <a:lnTo>
                    <a:pt x="8892" y="631341"/>
                  </a:lnTo>
                  <a:lnTo>
                    <a:pt x="877772" y="17784"/>
                  </a:lnTo>
                  <a:lnTo>
                    <a:pt x="876502" y="5081"/>
                  </a:lnTo>
                  <a:lnTo>
                    <a:pt x="8765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1454485" y="4832239"/>
              <a:ext cx="177841" cy="71137"/>
            </a:xfrm>
            <a:custGeom>
              <a:rect b="b" l="l" r="r" t="t"/>
              <a:pathLst>
                <a:path extrusionOk="0" h="71137" w="177841">
                  <a:moveTo>
                    <a:pt x="5081" y="5081"/>
                  </a:moveTo>
                  <a:lnTo>
                    <a:pt x="5081" y="5081"/>
                  </a:lnTo>
                  <a:cubicBezTo>
                    <a:pt x="5081" y="5081"/>
                    <a:pt x="5081" y="5081"/>
                    <a:pt x="5081" y="5081"/>
                  </a:cubicBezTo>
                  <a:cubicBezTo>
                    <a:pt x="5081" y="6352"/>
                    <a:pt x="5081" y="7622"/>
                    <a:pt x="5081" y="7622"/>
                  </a:cubicBezTo>
                  <a:lnTo>
                    <a:pt x="5081" y="7622"/>
                  </a:lnTo>
                  <a:lnTo>
                    <a:pt x="5081" y="7622"/>
                  </a:lnTo>
                  <a:cubicBezTo>
                    <a:pt x="5081" y="7622"/>
                    <a:pt x="5081" y="7622"/>
                    <a:pt x="5081" y="8892"/>
                  </a:cubicBezTo>
                  <a:cubicBezTo>
                    <a:pt x="5081" y="8892"/>
                    <a:pt x="5081" y="10163"/>
                    <a:pt x="3811" y="10163"/>
                  </a:cubicBezTo>
                  <a:lnTo>
                    <a:pt x="3811" y="10163"/>
                  </a:lnTo>
                  <a:cubicBezTo>
                    <a:pt x="3811" y="10163"/>
                    <a:pt x="3811" y="10163"/>
                    <a:pt x="2541" y="11433"/>
                  </a:cubicBezTo>
                  <a:lnTo>
                    <a:pt x="2541" y="11433"/>
                  </a:lnTo>
                  <a:lnTo>
                    <a:pt x="0" y="13973"/>
                  </a:lnTo>
                  <a:lnTo>
                    <a:pt x="177841" y="71137"/>
                  </a:lnTo>
                  <a:lnTo>
                    <a:pt x="177841" y="66056"/>
                  </a:lnTo>
                  <a:lnTo>
                    <a:pt x="176571" y="54623"/>
                  </a:lnTo>
                  <a:lnTo>
                    <a:pt x="6351" y="0"/>
                  </a:lnTo>
                  <a:lnTo>
                    <a:pt x="5081" y="50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1342699" y="4372389"/>
              <a:ext cx="50811" cy="442630"/>
            </a:xfrm>
            <a:custGeom>
              <a:rect b="b" l="l" r="r" t="t"/>
              <a:pathLst>
                <a:path extrusionOk="0" h="442630" w="50811">
                  <a:moveTo>
                    <a:pt x="36839" y="442066"/>
                  </a:moveTo>
                  <a:lnTo>
                    <a:pt x="36839" y="442066"/>
                  </a:lnTo>
                  <a:cubicBezTo>
                    <a:pt x="36839" y="440796"/>
                    <a:pt x="38109" y="440796"/>
                    <a:pt x="38109" y="439525"/>
                  </a:cubicBezTo>
                  <a:lnTo>
                    <a:pt x="39379" y="438255"/>
                  </a:lnTo>
                  <a:lnTo>
                    <a:pt x="40649" y="436985"/>
                  </a:lnTo>
                  <a:cubicBezTo>
                    <a:pt x="41920" y="436985"/>
                    <a:pt x="41920" y="435714"/>
                    <a:pt x="43190" y="435714"/>
                  </a:cubicBezTo>
                  <a:lnTo>
                    <a:pt x="44460" y="435714"/>
                  </a:lnTo>
                  <a:cubicBezTo>
                    <a:pt x="44460" y="435714"/>
                    <a:pt x="45731" y="435714"/>
                    <a:pt x="45731" y="435714"/>
                  </a:cubicBezTo>
                  <a:lnTo>
                    <a:pt x="50812" y="436985"/>
                  </a:lnTo>
                  <a:lnTo>
                    <a:pt x="15244" y="5081"/>
                  </a:lnTo>
                  <a:lnTo>
                    <a:pt x="5081" y="1270"/>
                  </a:lnTo>
                  <a:lnTo>
                    <a:pt x="0" y="0"/>
                  </a:lnTo>
                  <a:lnTo>
                    <a:pt x="36839" y="442066"/>
                  </a:lnTo>
                  <a:lnTo>
                    <a:pt x="36839" y="442066"/>
                  </a:lnTo>
                  <a:cubicBezTo>
                    <a:pt x="36839" y="443336"/>
                    <a:pt x="36839" y="442066"/>
                    <a:pt x="36839" y="4420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1379538" y="4816996"/>
              <a:ext cx="19054" cy="58433"/>
            </a:xfrm>
            <a:custGeom>
              <a:rect b="b" l="l" r="r" t="t"/>
              <a:pathLst>
                <a:path extrusionOk="0" h="58433" w="19054">
                  <a:moveTo>
                    <a:pt x="19054" y="48271"/>
                  </a:moveTo>
                  <a:lnTo>
                    <a:pt x="15244" y="10162"/>
                  </a:lnTo>
                  <a:lnTo>
                    <a:pt x="5081" y="6352"/>
                  </a:lnTo>
                  <a:cubicBezTo>
                    <a:pt x="2541" y="5081"/>
                    <a:pt x="0" y="2540"/>
                    <a:pt x="0" y="0"/>
                  </a:cubicBezTo>
                  <a:lnTo>
                    <a:pt x="5081" y="58434"/>
                  </a:lnTo>
                  <a:lnTo>
                    <a:pt x="8892" y="55893"/>
                  </a:lnTo>
                  <a:lnTo>
                    <a:pt x="19054" y="482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1378973" y="4816996"/>
              <a:ext cx="564" cy="12703"/>
            </a:xfrm>
            <a:custGeom>
              <a:rect b="b" l="l" r="r" t="t"/>
              <a:pathLst>
                <a:path extrusionOk="0" h="12703" w="564">
                  <a:moveTo>
                    <a:pt x="565" y="0"/>
                  </a:moveTo>
                  <a:lnTo>
                    <a:pt x="565" y="0"/>
                  </a:lnTo>
                  <a:lnTo>
                    <a:pt x="565" y="0"/>
                  </a:lnTo>
                  <a:cubicBezTo>
                    <a:pt x="565" y="0"/>
                    <a:pt x="-706" y="0"/>
                    <a:pt x="5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1385889" y="4809374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1459566" y="4839861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1457026" y="4843107"/>
              <a:ext cx="564" cy="564"/>
            </a:xfrm>
            <a:custGeom>
              <a:rect b="b" l="l" r="r" t="t"/>
              <a:pathLst>
                <a:path extrusionOk="0" h="564" w="564">
                  <a:moveTo>
                    <a:pt x="0" y="564"/>
                  </a:moveTo>
                  <a:cubicBezTo>
                    <a:pt x="0" y="564"/>
                    <a:pt x="1270" y="-706"/>
                    <a:pt x="0" y="564"/>
                  </a:cubicBezTo>
                  <a:lnTo>
                    <a:pt x="0" y="564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1379538" y="4809374"/>
              <a:ext cx="58433" cy="30487"/>
            </a:xfrm>
            <a:custGeom>
              <a:rect b="b" l="l" r="r" t="t"/>
              <a:pathLst>
                <a:path extrusionOk="0" h="30487" w="58433">
                  <a:moveTo>
                    <a:pt x="5081" y="13973"/>
                  </a:moveTo>
                  <a:lnTo>
                    <a:pt x="15244" y="17784"/>
                  </a:lnTo>
                  <a:lnTo>
                    <a:pt x="55893" y="30487"/>
                  </a:lnTo>
                  <a:lnTo>
                    <a:pt x="58433" y="29217"/>
                  </a:lnTo>
                  <a:lnTo>
                    <a:pt x="57163" y="15243"/>
                  </a:lnTo>
                  <a:lnTo>
                    <a:pt x="13973" y="1270"/>
                  </a:lnTo>
                  <a:lnTo>
                    <a:pt x="8892" y="0"/>
                  </a:lnTo>
                  <a:cubicBezTo>
                    <a:pt x="8892" y="0"/>
                    <a:pt x="7622" y="0"/>
                    <a:pt x="7622" y="0"/>
                  </a:cubicBezTo>
                  <a:lnTo>
                    <a:pt x="6351" y="0"/>
                  </a:lnTo>
                  <a:cubicBezTo>
                    <a:pt x="5081" y="0"/>
                    <a:pt x="3811" y="0"/>
                    <a:pt x="3811" y="1270"/>
                  </a:cubicBezTo>
                  <a:lnTo>
                    <a:pt x="2541" y="2540"/>
                  </a:lnTo>
                  <a:lnTo>
                    <a:pt x="1270" y="3811"/>
                  </a:lnTo>
                  <a:cubicBezTo>
                    <a:pt x="1270" y="5081"/>
                    <a:pt x="0" y="5081"/>
                    <a:pt x="0" y="6352"/>
                  </a:cubicBezTo>
                  <a:lnTo>
                    <a:pt x="0" y="6352"/>
                  </a:lnTo>
                  <a:cubicBezTo>
                    <a:pt x="0" y="7622"/>
                    <a:pt x="0" y="7622"/>
                    <a:pt x="0" y="8892"/>
                  </a:cubicBezTo>
                  <a:lnTo>
                    <a:pt x="0" y="8892"/>
                  </a:lnTo>
                  <a:lnTo>
                    <a:pt x="0" y="8892"/>
                  </a:lnTo>
                  <a:cubicBezTo>
                    <a:pt x="0" y="10162"/>
                    <a:pt x="2541" y="12703"/>
                    <a:pt x="5081" y="139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6882447" y="5689695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6817662" y="5693506"/>
              <a:ext cx="66055" cy="1159788"/>
            </a:xfrm>
            <a:custGeom>
              <a:rect b="b" l="l" r="r" t="t"/>
              <a:pathLst>
                <a:path extrusionOk="0" h="1159788" w="66055">
                  <a:moveTo>
                    <a:pt x="66055" y="2540"/>
                  </a:moveTo>
                  <a:lnTo>
                    <a:pt x="66055" y="2540"/>
                  </a:lnTo>
                  <a:cubicBezTo>
                    <a:pt x="66055" y="2540"/>
                    <a:pt x="66055" y="3811"/>
                    <a:pt x="66055" y="3811"/>
                  </a:cubicBezTo>
                  <a:cubicBezTo>
                    <a:pt x="66055" y="3811"/>
                    <a:pt x="66055" y="5081"/>
                    <a:pt x="64785" y="5081"/>
                  </a:cubicBezTo>
                  <a:lnTo>
                    <a:pt x="64785" y="5081"/>
                  </a:lnTo>
                  <a:lnTo>
                    <a:pt x="50812" y="17784"/>
                  </a:lnTo>
                  <a:lnTo>
                    <a:pt x="0" y="1159788"/>
                  </a:lnTo>
                  <a:lnTo>
                    <a:pt x="15244" y="1159788"/>
                  </a:lnTo>
                  <a:lnTo>
                    <a:pt x="66055" y="0"/>
                  </a:lnTo>
                  <a:lnTo>
                    <a:pt x="66055" y="0"/>
                  </a:lnTo>
                  <a:cubicBezTo>
                    <a:pt x="66055" y="0"/>
                    <a:pt x="66055" y="0"/>
                    <a:pt x="66055" y="1270"/>
                  </a:cubicBezTo>
                  <a:cubicBezTo>
                    <a:pt x="66055" y="2540"/>
                    <a:pt x="66055" y="2540"/>
                    <a:pt x="66055" y="25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6879906" y="5688425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6254922" y="5696046"/>
              <a:ext cx="626254" cy="580529"/>
            </a:xfrm>
            <a:custGeom>
              <a:rect b="b" l="l" r="r" t="t"/>
              <a:pathLst>
                <a:path extrusionOk="0" h="580529" w="626254">
                  <a:moveTo>
                    <a:pt x="5081" y="571637"/>
                  </a:moveTo>
                  <a:lnTo>
                    <a:pt x="5081" y="571637"/>
                  </a:lnTo>
                  <a:lnTo>
                    <a:pt x="6351" y="572908"/>
                  </a:lnTo>
                  <a:cubicBezTo>
                    <a:pt x="7622" y="572908"/>
                    <a:pt x="7622" y="574178"/>
                    <a:pt x="7622" y="574178"/>
                  </a:cubicBezTo>
                  <a:cubicBezTo>
                    <a:pt x="7622" y="574178"/>
                    <a:pt x="7622" y="575448"/>
                    <a:pt x="8892" y="575448"/>
                  </a:cubicBezTo>
                  <a:cubicBezTo>
                    <a:pt x="8892" y="575448"/>
                    <a:pt x="8892" y="576718"/>
                    <a:pt x="8892" y="576718"/>
                  </a:cubicBezTo>
                  <a:cubicBezTo>
                    <a:pt x="8892" y="576718"/>
                    <a:pt x="8892" y="577989"/>
                    <a:pt x="8892" y="577989"/>
                  </a:cubicBezTo>
                  <a:lnTo>
                    <a:pt x="8892" y="577989"/>
                  </a:lnTo>
                  <a:lnTo>
                    <a:pt x="8892" y="580530"/>
                  </a:lnTo>
                  <a:lnTo>
                    <a:pt x="612281" y="13973"/>
                  </a:lnTo>
                  <a:lnTo>
                    <a:pt x="626255" y="1270"/>
                  </a:lnTo>
                  <a:lnTo>
                    <a:pt x="626255" y="1270"/>
                  </a:lnTo>
                  <a:cubicBezTo>
                    <a:pt x="624984" y="3811"/>
                    <a:pt x="621173" y="3811"/>
                    <a:pt x="618632" y="3811"/>
                  </a:cubicBezTo>
                  <a:lnTo>
                    <a:pt x="605930" y="0"/>
                  </a:lnTo>
                  <a:lnTo>
                    <a:pt x="0" y="569097"/>
                  </a:lnTo>
                  <a:lnTo>
                    <a:pt x="5081" y="5716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6881177" y="5689695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6878636" y="5687155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6883718" y="5694776"/>
              <a:ext cx="12702" cy="1270"/>
            </a:xfrm>
            <a:custGeom>
              <a:rect b="b" l="l" r="r" t="t"/>
              <a:pathLst>
                <a:path extrusionOk="0" h="1270" w="1270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6883718" y="5690965"/>
              <a:ext cx="12702" cy="1270"/>
            </a:xfrm>
            <a:custGeom>
              <a:rect b="b" l="l" r="r" t="t"/>
              <a:pathLst>
                <a:path extrusionOk="0" h="1270" w="12702">
                  <a:moveTo>
                    <a:pt x="0" y="1270"/>
                  </a:move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6233327" y="6275306"/>
              <a:ext cx="33027" cy="580529"/>
            </a:xfrm>
            <a:custGeom>
              <a:rect b="b" l="l" r="r" t="t"/>
              <a:pathLst>
                <a:path extrusionOk="0" h="580529" w="33027">
                  <a:moveTo>
                    <a:pt x="31757" y="0"/>
                  </a:moveTo>
                  <a:lnTo>
                    <a:pt x="31757" y="0"/>
                  </a:lnTo>
                  <a:cubicBezTo>
                    <a:pt x="31757" y="1270"/>
                    <a:pt x="31757" y="1270"/>
                    <a:pt x="31757" y="2541"/>
                  </a:cubicBezTo>
                  <a:cubicBezTo>
                    <a:pt x="30487" y="6352"/>
                    <a:pt x="26676" y="8892"/>
                    <a:pt x="22865" y="7622"/>
                  </a:cubicBezTo>
                  <a:lnTo>
                    <a:pt x="17784" y="6352"/>
                  </a:lnTo>
                  <a:lnTo>
                    <a:pt x="0" y="580530"/>
                  </a:lnTo>
                  <a:lnTo>
                    <a:pt x="15243" y="580530"/>
                  </a:lnTo>
                  <a:lnTo>
                    <a:pt x="33027" y="3811"/>
                  </a:lnTo>
                  <a:lnTo>
                    <a:pt x="317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3782932" y="5481365"/>
              <a:ext cx="72406" cy="36838"/>
            </a:xfrm>
            <a:custGeom>
              <a:rect b="b" l="l" r="r" t="t"/>
              <a:pathLst>
                <a:path extrusionOk="0" h="36838" w="72406">
                  <a:moveTo>
                    <a:pt x="0" y="3811"/>
                  </a:moveTo>
                  <a:lnTo>
                    <a:pt x="0" y="13973"/>
                  </a:lnTo>
                  <a:lnTo>
                    <a:pt x="69866" y="36839"/>
                  </a:lnTo>
                  <a:lnTo>
                    <a:pt x="72407" y="34298"/>
                  </a:lnTo>
                  <a:lnTo>
                    <a:pt x="72407" y="34298"/>
                  </a:lnTo>
                  <a:cubicBezTo>
                    <a:pt x="72407" y="34298"/>
                    <a:pt x="72407" y="33028"/>
                    <a:pt x="72407" y="33028"/>
                  </a:cubicBezTo>
                  <a:lnTo>
                    <a:pt x="72407" y="33028"/>
                  </a:lnTo>
                  <a:lnTo>
                    <a:pt x="72407" y="22865"/>
                  </a:lnTo>
                  <a:lnTo>
                    <a:pt x="0" y="0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4500647" y="3799481"/>
              <a:ext cx="26676" cy="1190275"/>
            </a:xfrm>
            <a:custGeom>
              <a:rect b="b" l="l" r="r" t="t"/>
              <a:pathLst>
                <a:path extrusionOk="0" h="1190275" w="26676">
                  <a:moveTo>
                    <a:pt x="21595" y="1185194"/>
                  </a:moveTo>
                  <a:lnTo>
                    <a:pt x="26676" y="1186465"/>
                  </a:lnTo>
                  <a:lnTo>
                    <a:pt x="13973" y="17784"/>
                  </a:lnTo>
                  <a:lnTo>
                    <a:pt x="13973" y="7622"/>
                  </a:lnTo>
                  <a:cubicBezTo>
                    <a:pt x="13973" y="7622"/>
                    <a:pt x="13973" y="7622"/>
                    <a:pt x="13973" y="6352"/>
                  </a:cubicBezTo>
                  <a:cubicBezTo>
                    <a:pt x="13973" y="6352"/>
                    <a:pt x="13973" y="5081"/>
                    <a:pt x="13973" y="5081"/>
                  </a:cubicBezTo>
                  <a:cubicBezTo>
                    <a:pt x="13973" y="5081"/>
                    <a:pt x="13973" y="3811"/>
                    <a:pt x="13973" y="3811"/>
                  </a:cubicBezTo>
                  <a:lnTo>
                    <a:pt x="12703" y="2540"/>
                  </a:lnTo>
                  <a:lnTo>
                    <a:pt x="11433" y="1270"/>
                  </a:lnTo>
                  <a:lnTo>
                    <a:pt x="10163" y="0"/>
                  </a:lnTo>
                  <a:lnTo>
                    <a:pt x="8892" y="0"/>
                  </a:lnTo>
                  <a:lnTo>
                    <a:pt x="7622" y="0"/>
                  </a:lnTo>
                  <a:lnTo>
                    <a:pt x="6351" y="0"/>
                  </a:lnTo>
                  <a:lnTo>
                    <a:pt x="5081" y="0"/>
                  </a:lnTo>
                  <a:lnTo>
                    <a:pt x="3811" y="0"/>
                  </a:lnTo>
                  <a:lnTo>
                    <a:pt x="3811" y="0"/>
                  </a:lnTo>
                  <a:cubicBezTo>
                    <a:pt x="1270" y="1270"/>
                    <a:pt x="0" y="3811"/>
                    <a:pt x="0" y="6352"/>
                  </a:cubicBezTo>
                  <a:lnTo>
                    <a:pt x="0" y="21595"/>
                  </a:lnTo>
                  <a:lnTo>
                    <a:pt x="12703" y="1190275"/>
                  </a:lnTo>
                  <a:lnTo>
                    <a:pt x="12703" y="1190275"/>
                  </a:lnTo>
                  <a:cubicBezTo>
                    <a:pt x="12703" y="1189006"/>
                    <a:pt x="12703" y="1189006"/>
                    <a:pt x="12703" y="1187735"/>
                  </a:cubicBezTo>
                  <a:cubicBezTo>
                    <a:pt x="13973" y="1185194"/>
                    <a:pt x="17784" y="1183924"/>
                    <a:pt x="21595" y="11851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4514621" y="4996108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4509540" y="6382011"/>
              <a:ext cx="15243" cy="12703"/>
            </a:xfrm>
            <a:custGeom>
              <a:rect b="b" l="l" r="r" t="t"/>
              <a:pathLst>
                <a:path extrusionOk="0" h="12703" w="15243">
                  <a:moveTo>
                    <a:pt x="0" y="7622"/>
                  </a:moveTo>
                  <a:lnTo>
                    <a:pt x="10162" y="11433"/>
                  </a:lnTo>
                  <a:lnTo>
                    <a:pt x="15244" y="12703"/>
                  </a:lnTo>
                  <a:lnTo>
                    <a:pt x="15244" y="5081"/>
                  </a:lnTo>
                  <a:lnTo>
                    <a:pt x="5081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4510810" y="4984345"/>
              <a:ext cx="646579" cy="203579"/>
            </a:xfrm>
            <a:custGeom>
              <a:rect b="b" l="l" r="r" t="t"/>
              <a:pathLst>
                <a:path extrusionOk="0" h="203579" w="646579">
                  <a:moveTo>
                    <a:pt x="5081" y="13034"/>
                  </a:moveTo>
                  <a:lnTo>
                    <a:pt x="6351" y="13034"/>
                  </a:lnTo>
                  <a:lnTo>
                    <a:pt x="6351" y="13034"/>
                  </a:lnTo>
                  <a:lnTo>
                    <a:pt x="642768" y="203579"/>
                  </a:lnTo>
                  <a:cubicBezTo>
                    <a:pt x="638957" y="202309"/>
                    <a:pt x="636417" y="198498"/>
                    <a:pt x="637687" y="194687"/>
                  </a:cubicBezTo>
                  <a:cubicBezTo>
                    <a:pt x="637687" y="194687"/>
                    <a:pt x="637687" y="194687"/>
                    <a:pt x="637687" y="194687"/>
                  </a:cubicBezTo>
                  <a:cubicBezTo>
                    <a:pt x="638957" y="190876"/>
                    <a:pt x="642768" y="188336"/>
                    <a:pt x="646579" y="189606"/>
                  </a:cubicBezTo>
                  <a:lnTo>
                    <a:pt x="636417" y="187065"/>
                  </a:lnTo>
                  <a:lnTo>
                    <a:pt x="13973" y="1601"/>
                  </a:lnTo>
                  <a:lnTo>
                    <a:pt x="8892" y="330"/>
                  </a:lnTo>
                  <a:cubicBezTo>
                    <a:pt x="5081" y="-940"/>
                    <a:pt x="1270" y="1601"/>
                    <a:pt x="0" y="5412"/>
                  </a:cubicBezTo>
                  <a:cubicBezTo>
                    <a:pt x="0" y="6682"/>
                    <a:pt x="0" y="6682"/>
                    <a:pt x="0" y="7952"/>
                  </a:cubicBezTo>
                  <a:lnTo>
                    <a:pt x="0" y="9223"/>
                  </a:lnTo>
                  <a:cubicBezTo>
                    <a:pt x="0" y="9223"/>
                    <a:pt x="0" y="10493"/>
                    <a:pt x="0" y="10493"/>
                  </a:cubicBezTo>
                  <a:cubicBezTo>
                    <a:pt x="0" y="10493"/>
                    <a:pt x="0" y="11763"/>
                    <a:pt x="1270" y="11763"/>
                  </a:cubicBezTo>
                  <a:lnTo>
                    <a:pt x="2540" y="13034"/>
                  </a:lnTo>
                  <a:lnTo>
                    <a:pt x="5081" y="130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3" name="Google Shape;163;p11"/>
            <p:cNvSpPr/>
            <p:nvPr/>
          </p:nvSpPr>
          <p:spPr>
            <a:xfrm>
              <a:off x="3870582" y="5508042"/>
              <a:ext cx="1971494" cy="641503"/>
            </a:xfrm>
            <a:custGeom>
              <a:rect b="b" l="l" r="r" t="t"/>
              <a:pathLst>
                <a:path extrusionOk="0" h="641503" w="1971494">
                  <a:moveTo>
                    <a:pt x="1967684" y="641504"/>
                  </a:moveTo>
                  <a:lnTo>
                    <a:pt x="1966413" y="640234"/>
                  </a:lnTo>
                  <a:lnTo>
                    <a:pt x="1966413" y="640234"/>
                  </a:lnTo>
                  <a:lnTo>
                    <a:pt x="1966413" y="638963"/>
                  </a:lnTo>
                  <a:cubicBezTo>
                    <a:pt x="1966413" y="638963"/>
                    <a:pt x="1966413" y="637693"/>
                    <a:pt x="1965143" y="637693"/>
                  </a:cubicBezTo>
                  <a:cubicBezTo>
                    <a:pt x="1965143" y="637693"/>
                    <a:pt x="1965143" y="636423"/>
                    <a:pt x="1965143" y="636423"/>
                  </a:cubicBezTo>
                  <a:cubicBezTo>
                    <a:pt x="1965143" y="636423"/>
                    <a:pt x="1965143" y="635152"/>
                    <a:pt x="1965143" y="635152"/>
                  </a:cubicBezTo>
                  <a:cubicBezTo>
                    <a:pt x="1965143" y="635152"/>
                    <a:pt x="1965143" y="633882"/>
                    <a:pt x="1965143" y="633882"/>
                  </a:cubicBezTo>
                  <a:cubicBezTo>
                    <a:pt x="1965143" y="633882"/>
                    <a:pt x="1965143" y="633882"/>
                    <a:pt x="1965143" y="632612"/>
                  </a:cubicBezTo>
                  <a:cubicBezTo>
                    <a:pt x="1965143" y="631341"/>
                    <a:pt x="1965143" y="632612"/>
                    <a:pt x="1965143" y="632612"/>
                  </a:cubicBezTo>
                  <a:cubicBezTo>
                    <a:pt x="1965143" y="632612"/>
                    <a:pt x="1965143" y="631341"/>
                    <a:pt x="1966413" y="631341"/>
                  </a:cubicBezTo>
                  <a:lnTo>
                    <a:pt x="1967684" y="630071"/>
                  </a:lnTo>
                  <a:lnTo>
                    <a:pt x="1967684" y="630071"/>
                  </a:lnTo>
                  <a:lnTo>
                    <a:pt x="1971495" y="627531"/>
                  </a:lnTo>
                  <a:lnTo>
                    <a:pt x="1270" y="0"/>
                  </a:lnTo>
                  <a:lnTo>
                    <a:pt x="1270" y="5081"/>
                  </a:lnTo>
                  <a:cubicBezTo>
                    <a:pt x="1270" y="6352"/>
                    <a:pt x="1270" y="7622"/>
                    <a:pt x="0" y="8892"/>
                  </a:cubicBezTo>
                  <a:cubicBezTo>
                    <a:pt x="1270" y="11433"/>
                    <a:pt x="1270" y="13973"/>
                    <a:pt x="0" y="15243"/>
                  </a:cubicBezTo>
                  <a:lnTo>
                    <a:pt x="632606" y="215952"/>
                  </a:lnTo>
                  <a:lnTo>
                    <a:pt x="647849" y="221033"/>
                  </a:lnTo>
                  <a:lnTo>
                    <a:pt x="1971495" y="641504"/>
                  </a:lnTo>
                  <a:lnTo>
                    <a:pt x="1971495" y="641504"/>
                  </a:lnTo>
                  <a:cubicBezTo>
                    <a:pt x="1968954" y="641504"/>
                    <a:pt x="1967684" y="641504"/>
                    <a:pt x="1967684" y="6415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4470160" y="6352794"/>
              <a:ext cx="48271" cy="30487"/>
            </a:xfrm>
            <a:custGeom>
              <a:rect b="b" l="l" r="r" t="t"/>
              <a:pathLst>
                <a:path extrusionOk="0" h="30487" w="48271">
                  <a:moveTo>
                    <a:pt x="0" y="0"/>
                  </a:moveTo>
                  <a:lnTo>
                    <a:pt x="0" y="16514"/>
                  </a:lnTo>
                  <a:lnTo>
                    <a:pt x="39379" y="29217"/>
                  </a:lnTo>
                  <a:lnTo>
                    <a:pt x="44460" y="30487"/>
                  </a:lnTo>
                  <a:cubicBezTo>
                    <a:pt x="40650" y="29217"/>
                    <a:pt x="38109" y="25406"/>
                    <a:pt x="38109" y="21595"/>
                  </a:cubicBezTo>
                  <a:cubicBezTo>
                    <a:pt x="39379" y="17784"/>
                    <a:pt x="43190" y="15243"/>
                    <a:pt x="47001" y="15243"/>
                  </a:cubicBezTo>
                  <a:cubicBezTo>
                    <a:pt x="48271" y="15243"/>
                    <a:pt x="48271" y="15243"/>
                    <a:pt x="48271" y="15243"/>
                  </a:cubicBezTo>
                  <a:lnTo>
                    <a:pt x="38109" y="11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5148167" y="5177432"/>
              <a:ext cx="34628" cy="23195"/>
            </a:xfrm>
            <a:custGeom>
              <a:rect b="b" l="l" r="r" t="t"/>
              <a:pathLst>
                <a:path extrusionOk="0" h="23195" w="34628">
                  <a:moveTo>
                    <a:pt x="33358" y="19385"/>
                  </a:moveTo>
                  <a:lnTo>
                    <a:pt x="32088" y="18115"/>
                  </a:lnTo>
                  <a:lnTo>
                    <a:pt x="32088" y="18115"/>
                  </a:lnTo>
                  <a:lnTo>
                    <a:pt x="32088" y="18115"/>
                  </a:lnTo>
                  <a:cubicBezTo>
                    <a:pt x="32088" y="18115"/>
                    <a:pt x="30818" y="16844"/>
                    <a:pt x="30818" y="16844"/>
                  </a:cubicBezTo>
                  <a:cubicBezTo>
                    <a:pt x="30818" y="16844"/>
                    <a:pt x="30818" y="15574"/>
                    <a:pt x="30818" y="15574"/>
                  </a:cubicBezTo>
                  <a:cubicBezTo>
                    <a:pt x="30818" y="15574"/>
                    <a:pt x="30818" y="14304"/>
                    <a:pt x="30818" y="14304"/>
                  </a:cubicBezTo>
                  <a:cubicBezTo>
                    <a:pt x="30818" y="14304"/>
                    <a:pt x="30818" y="13034"/>
                    <a:pt x="30818" y="13034"/>
                  </a:cubicBezTo>
                  <a:cubicBezTo>
                    <a:pt x="30818" y="13034"/>
                    <a:pt x="30818" y="13034"/>
                    <a:pt x="30818" y="11763"/>
                  </a:cubicBezTo>
                  <a:lnTo>
                    <a:pt x="30818" y="11763"/>
                  </a:lnTo>
                  <a:lnTo>
                    <a:pt x="30818" y="10493"/>
                  </a:lnTo>
                  <a:lnTo>
                    <a:pt x="32088" y="9222"/>
                  </a:lnTo>
                  <a:lnTo>
                    <a:pt x="32088" y="9222"/>
                  </a:lnTo>
                  <a:lnTo>
                    <a:pt x="34628" y="6682"/>
                  </a:lnTo>
                  <a:lnTo>
                    <a:pt x="28277" y="5412"/>
                  </a:lnTo>
                  <a:lnTo>
                    <a:pt x="14304" y="1601"/>
                  </a:lnTo>
                  <a:lnTo>
                    <a:pt x="9223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2"/>
                    <a:pt x="1601" y="13034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34628" y="23196"/>
                  </a:lnTo>
                  <a:lnTo>
                    <a:pt x="34628" y="23196"/>
                  </a:lnTo>
                  <a:lnTo>
                    <a:pt x="33358" y="193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4509063" y="6368832"/>
              <a:ext cx="1453691" cy="485732"/>
            </a:xfrm>
            <a:custGeom>
              <a:rect b="b" l="l" r="r" t="t"/>
              <a:pathLst>
                <a:path extrusionOk="0" h="485732" w="1453691">
                  <a:moveTo>
                    <a:pt x="10639" y="476"/>
                  </a:moveTo>
                  <a:cubicBezTo>
                    <a:pt x="6828" y="-794"/>
                    <a:pt x="3017" y="476"/>
                    <a:pt x="476" y="4288"/>
                  </a:cubicBezTo>
                  <a:cubicBezTo>
                    <a:pt x="-794" y="8098"/>
                    <a:pt x="476" y="11909"/>
                    <a:pt x="4287" y="14450"/>
                  </a:cubicBezTo>
                  <a:cubicBezTo>
                    <a:pt x="4287" y="14450"/>
                    <a:pt x="5557" y="14450"/>
                    <a:pt x="5557" y="14450"/>
                  </a:cubicBezTo>
                  <a:lnTo>
                    <a:pt x="15720" y="18261"/>
                  </a:lnTo>
                  <a:lnTo>
                    <a:pt x="1406691" y="485733"/>
                  </a:lnTo>
                  <a:lnTo>
                    <a:pt x="1453692" y="485733"/>
                  </a:lnTo>
                  <a:lnTo>
                    <a:pt x="14450" y="1747"/>
                  </a:lnTo>
                  <a:lnTo>
                    <a:pt x="10639" y="4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5182795" y="5186654"/>
              <a:ext cx="384898" cy="124490"/>
            </a:xfrm>
            <a:custGeom>
              <a:rect b="b" l="l" r="r" t="t"/>
              <a:pathLst>
                <a:path extrusionOk="0" h="124490" w="384898">
                  <a:moveTo>
                    <a:pt x="376007" y="114327"/>
                  </a:moveTo>
                  <a:cubicBezTo>
                    <a:pt x="377277" y="110517"/>
                    <a:pt x="381088" y="107976"/>
                    <a:pt x="384899" y="109246"/>
                  </a:cubicBezTo>
                  <a:cubicBezTo>
                    <a:pt x="384899" y="109246"/>
                    <a:pt x="384899" y="109246"/>
                    <a:pt x="384899" y="109246"/>
                  </a:cubicBezTo>
                  <a:lnTo>
                    <a:pt x="381088" y="107976"/>
                  </a:lnTo>
                  <a:lnTo>
                    <a:pt x="19054" y="0"/>
                  </a:lnTo>
                  <a:lnTo>
                    <a:pt x="7622" y="8892"/>
                  </a:lnTo>
                  <a:cubicBezTo>
                    <a:pt x="5081" y="10163"/>
                    <a:pt x="2541" y="11433"/>
                    <a:pt x="0" y="10163"/>
                  </a:cubicBezTo>
                  <a:lnTo>
                    <a:pt x="0" y="10163"/>
                  </a:lnTo>
                  <a:lnTo>
                    <a:pt x="379818" y="124490"/>
                  </a:lnTo>
                  <a:cubicBezTo>
                    <a:pt x="377277" y="123220"/>
                    <a:pt x="374736" y="119409"/>
                    <a:pt x="376007" y="114327"/>
                  </a:cubicBezTo>
                  <a:cubicBezTo>
                    <a:pt x="376007" y="114327"/>
                    <a:pt x="376007" y="114327"/>
                    <a:pt x="376007" y="1143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5178984" y="5187925"/>
              <a:ext cx="12702" cy="1270"/>
            </a:xfrm>
            <a:custGeom>
              <a:rect b="b" l="l" r="r" t="t"/>
              <a:pathLst>
                <a:path extrusionOk="0" h="1270" w="12702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3179543" y="6658938"/>
              <a:ext cx="141002" cy="58433"/>
            </a:xfrm>
            <a:custGeom>
              <a:rect b="b" l="l" r="r" t="t"/>
              <a:pathLst>
                <a:path extrusionOk="0" h="58433" w="141002">
                  <a:moveTo>
                    <a:pt x="135921" y="49541"/>
                  </a:moveTo>
                  <a:lnTo>
                    <a:pt x="135921" y="49541"/>
                  </a:lnTo>
                  <a:cubicBezTo>
                    <a:pt x="137192" y="48271"/>
                    <a:pt x="137192" y="47001"/>
                    <a:pt x="137192" y="47001"/>
                  </a:cubicBezTo>
                  <a:lnTo>
                    <a:pt x="137192" y="47001"/>
                  </a:lnTo>
                  <a:lnTo>
                    <a:pt x="141002" y="44461"/>
                  </a:lnTo>
                  <a:lnTo>
                    <a:pt x="17784" y="0"/>
                  </a:lnTo>
                  <a:lnTo>
                    <a:pt x="7622" y="8892"/>
                  </a:lnTo>
                  <a:lnTo>
                    <a:pt x="6351" y="8892"/>
                  </a:lnTo>
                  <a:cubicBezTo>
                    <a:pt x="6351" y="8892"/>
                    <a:pt x="5081" y="8892"/>
                    <a:pt x="5081" y="10162"/>
                  </a:cubicBezTo>
                  <a:cubicBezTo>
                    <a:pt x="5081" y="10162"/>
                    <a:pt x="3811" y="10162"/>
                    <a:pt x="3811" y="10162"/>
                  </a:cubicBezTo>
                  <a:lnTo>
                    <a:pt x="1270" y="10162"/>
                  </a:lnTo>
                  <a:lnTo>
                    <a:pt x="0" y="10162"/>
                  </a:lnTo>
                  <a:lnTo>
                    <a:pt x="135921" y="58434"/>
                  </a:lnTo>
                  <a:lnTo>
                    <a:pt x="135921" y="53353"/>
                  </a:lnTo>
                  <a:lnTo>
                    <a:pt x="135921" y="53353"/>
                  </a:lnTo>
                  <a:cubicBezTo>
                    <a:pt x="135921" y="53353"/>
                    <a:pt x="135921" y="52082"/>
                    <a:pt x="135921" y="52082"/>
                  </a:cubicBezTo>
                  <a:lnTo>
                    <a:pt x="135921" y="495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3316735" y="6711020"/>
              <a:ext cx="20324" cy="143544"/>
            </a:xfrm>
            <a:custGeom>
              <a:rect b="b" l="l" r="r" t="t"/>
              <a:pathLst>
                <a:path extrusionOk="0" h="143544" w="20324">
                  <a:moveTo>
                    <a:pt x="11433" y="6352"/>
                  </a:moveTo>
                  <a:cubicBezTo>
                    <a:pt x="7622" y="8892"/>
                    <a:pt x="3811" y="8892"/>
                    <a:pt x="1270" y="5082"/>
                  </a:cubicBezTo>
                  <a:cubicBezTo>
                    <a:pt x="0" y="3811"/>
                    <a:pt x="0" y="2541"/>
                    <a:pt x="0" y="0"/>
                  </a:cubicBezTo>
                  <a:lnTo>
                    <a:pt x="0" y="0"/>
                  </a:lnTo>
                  <a:lnTo>
                    <a:pt x="0" y="5082"/>
                  </a:lnTo>
                  <a:lnTo>
                    <a:pt x="5081" y="143544"/>
                  </a:lnTo>
                  <a:lnTo>
                    <a:pt x="20325" y="143544"/>
                  </a:lnTo>
                  <a:lnTo>
                    <a:pt x="15243" y="3811"/>
                  </a:lnTo>
                  <a:lnTo>
                    <a:pt x="11433" y="63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3931556" y="5764643"/>
              <a:ext cx="519549" cy="442066"/>
            </a:xfrm>
            <a:custGeom>
              <a:rect b="b" l="l" r="r" t="t"/>
              <a:pathLst>
                <a:path extrusionOk="0" h="442066" w="519549">
                  <a:moveTo>
                    <a:pt x="519550" y="0"/>
                  </a:moveTo>
                  <a:lnTo>
                    <a:pt x="519550" y="0"/>
                  </a:lnTo>
                  <a:lnTo>
                    <a:pt x="0" y="430634"/>
                  </a:lnTo>
                  <a:lnTo>
                    <a:pt x="3811" y="431904"/>
                  </a:lnTo>
                  <a:lnTo>
                    <a:pt x="3811" y="431904"/>
                  </a:lnTo>
                  <a:lnTo>
                    <a:pt x="5081" y="431904"/>
                  </a:lnTo>
                  <a:lnTo>
                    <a:pt x="6351" y="433174"/>
                  </a:lnTo>
                  <a:lnTo>
                    <a:pt x="6351" y="433174"/>
                  </a:lnTo>
                  <a:lnTo>
                    <a:pt x="6351" y="433174"/>
                  </a:lnTo>
                  <a:lnTo>
                    <a:pt x="7622" y="434444"/>
                  </a:lnTo>
                  <a:lnTo>
                    <a:pt x="7622" y="435715"/>
                  </a:lnTo>
                  <a:cubicBezTo>
                    <a:pt x="7622" y="435715"/>
                    <a:pt x="7622" y="436985"/>
                    <a:pt x="7622" y="436985"/>
                  </a:cubicBezTo>
                  <a:cubicBezTo>
                    <a:pt x="7622" y="436985"/>
                    <a:pt x="7622" y="438255"/>
                    <a:pt x="7622" y="438255"/>
                  </a:cubicBezTo>
                  <a:lnTo>
                    <a:pt x="7622" y="439526"/>
                  </a:lnTo>
                  <a:lnTo>
                    <a:pt x="7622" y="439526"/>
                  </a:lnTo>
                  <a:cubicBezTo>
                    <a:pt x="7622" y="439526"/>
                    <a:pt x="7622" y="440796"/>
                    <a:pt x="6351" y="440796"/>
                  </a:cubicBezTo>
                  <a:cubicBezTo>
                    <a:pt x="6351" y="440796"/>
                    <a:pt x="6351" y="442066"/>
                    <a:pt x="5081" y="442066"/>
                  </a:cubicBezTo>
                  <a:lnTo>
                    <a:pt x="5081" y="442066"/>
                  </a:lnTo>
                  <a:lnTo>
                    <a:pt x="514469" y="19055"/>
                  </a:lnTo>
                  <a:lnTo>
                    <a:pt x="514469" y="3811"/>
                  </a:lnTo>
                  <a:cubicBezTo>
                    <a:pt x="517009" y="1270"/>
                    <a:pt x="518279" y="0"/>
                    <a:pt x="5195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4459998" y="5765913"/>
              <a:ext cx="952" cy="564"/>
            </a:xfrm>
            <a:custGeom>
              <a:rect b="b" l="l" r="r" t="t"/>
              <a:pathLst>
                <a:path extrusionOk="0" h="564" w="952">
                  <a:moveTo>
                    <a:pt x="0" y="0"/>
                  </a:moveTo>
                  <a:lnTo>
                    <a:pt x="0" y="0"/>
                  </a:lnTo>
                  <a:cubicBezTo>
                    <a:pt x="1270" y="1270"/>
                    <a:pt x="1270" y="0"/>
                    <a:pt x="0" y="0"/>
                  </a:cubicBezTo>
                  <a:cubicBezTo>
                    <a:pt x="127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487792" y="6760562"/>
              <a:ext cx="25405" cy="94002"/>
            </a:xfrm>
            <a:custGeom>
              <a:rect b="b" l="l" r="r" t="t"/>
              <a:pathLst>
                <a:path extrusionOk="0" h="94002" w="25405">
                  <a:moveTo>
                    <a:pt x="5081" y="6352"/>
                  </a:moveTo>
                  <a:lnTo>
                    <a:pt x="5081" y="6352"/>
                  </a:lnTo>
                  <a:cubicBezTo>
                    <a:pt x="3811" y="6352"/>
                    <a:pt x="3811" y="6352"/>
                    <a:pt x="2541" y="5081"/>
                  </a:cubicBezTo>
                  <a:cubicBezTo>
                    <a:pt x="2541" y="5081"/>
                    <a:pt x="1270" y="5081"/>
                    <a:pt x="1270" y="3811"/>
                  </a:cubicBezTo>
                  <a:cubicBezTo>
                    <a:pt x="1270" y="3811"/>
                    <a:pt x="0" y="2541"/>
                    <a:pt x="0" y="2541"/>
                  </a:cubicBezTo>
                  <a:cubicBezTo>
                    <a:pt x="0" y="2541"/>
                    <a:pt x="0" y="1270"/>
                    <a:pt x="0" y="1270"/>
                  </a:cubicBezTo>
                  <a:cubicBezTo>
                    <a:pt x="0" y="1270"/>
                    <a:pt x="0" y="1270"/>
                    <a:pt x="0" y="0"/>
                  </a:cubicBezTo>
                  <a:lnTo>
                    <a:pt x="10162" y="94002"/>
                  </a:lnTo>
                  <a:lnTo>
                    <a:pt x="25406" y="94002"/>
                  </a:lnTo>
                  <a:lnTo>
                    <a:pt x="16514" y="11432"/>
                  </a:lnTo>
                  <a:lnTo>
                    <a:pt x="5081" y="63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388709" y="5703668"/>
              <a:ext cx="398078" cy="153706"/>
            </a:xfrm>
            <a:custGeom>
              <a:rect b="b" l="l" r="r" t="t"/>
              <a:pathLst>
                <a:path extrusionOk="0" h="153706" w="398078">
                  <a:moveTo>
                    <a:pt x="388710" y="153707"/>
                  </a:moveTo>
                  <a:lnTo>
                    <a:pt x="388710" y="153707"/>
                  </a:lnTo>
                  <a:lnTo>
                    <a:pt x="389980" y="153707"/>
                  </a:lnTo>
                  <a:lnTo>
                    <a:pt x="391250" y="153707"/>
                  </a:lnTo>
                  <a:lnTo>
                    <a:pt x="392521" y="153707"/>
                  </a:lnTo>
                  <a:lnTo>
                    <a:pt x="393791" y="153707"/>
                  </a:lnTo>
                  <a:cubicBezTo>
                    <a:pt x="395061" y="152437"/>
                    <a:pt x="396331" y="151166"/>
                    <a:pt x="397602" y="149896"/>
                  </a:cubicBezTo>
                  <a:cubicBezTo>
                    <a:pt x="398872" y="146085"/>
                    <a:pt x="397602" y="142274"/>
                    <a:pt x="393791" y="141004"/>
                  </a:cubicBezTo>
                  <a:cubicBezTo>
                    <a:pt x="393791" y="141004"/>
                    <a:pt x="393791" y="141004"/>
                    <a:pt x="393791" y="141004"/>
                  </a:cubicBezTo>
                  <a:lnTo>
                    <a:pt x="389980" y="139734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6514"/>
                  </a:lnTo>
                  <a:lnTo>
                    <a:pt x="383628" y="152437"/>
                  </a:lnTo>
                  <a:lnTo>
                    <a:pt x="388710" y="1537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3785473" y="5566476"/>
              <a:ext cx="16513" cy="16513"/>
            </a:xfrm>
            <a:custGeom>
              <a:rect b="b" l="l" r="r" t="t"/>
              <a:pathLst>
                <a:path extrusionOk="0" h="16513" w="16513">
                  <a:moveTo>
                    <a:pt x="6351" y="0"/>
                  </a:moveTo>
                  <a:lnTo>
                    <a:pt x="0" y="5081"/>
                  </a:lnTo>
                  <a:lnTo>
                    <a:pt x="1270" y="16514"/>
                  </a:lnTo>
                  <a:lnTo>
                    <a:pt x="16514" y="38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3314194" y="6207980"/>
              <a:ext cx="621173" cy="510777"/>
            </a:xfrm>
            <a:custGeom>
              <a:rect b="b" l="l" r="r" t="t"/>
              <a:pathLst>
                <a:path extrusionOk="0" h="510777" w="621173">
                  <a:moveTo>
                    <a:pt x="616092" y="3811"/>
                  </a:moveTo>
                  <a:lnTo>
                    <a:pt x="603389" y="0"/>
                  </a:lnTo>
                  <a:lnTo>
                    <a:pt x="6351" y="495419"/>
                  </a:lnTo>
                  <a:lnTo>
                    <a:pt x="2541" y="497960"/>
                  </a:lnTo>
                  <a:lnTo>
                    <a:pt x="2541" y="497960"/>
                  </a:lnTo>
                  <a:cubicBezTo>
                    <a:pt x="2541" y="497960"/>
                    <a:pt x="1270" y="499230"/>
                    <a:pt x="1270" y="499230"/>
                  </a:cubicBezTo>
                  <a:lnTo>
                    <a:pt x="0" y="500500"/>
                  </a:lnTo>
                  <a:lnTo>
                    <a:pt x="0" y="501770"/>
                  </a:lnTo>
                  <a:cubicBezTo>
                    <a:pt x="0" y="501770"/>
                    <a:pt x="0" y="503040"/>
                    <a:pt x="0" y="503040"/>
                  </a:cubicBezTo>
                  <a:cubicBezTo>
                    <a:pt x="0" y="504311"/>
                    <a:pt x="0" y="506851"/>
                    <a:pt x="1270" y="508122"/>
                  </a:cubicBezTo>
                  <a:cubicBezTo>
                    <a:pt x="3811" y="510663"/>
                    <a:pt x="8892" y="511933"/>
                    <a:pt x="11433" y="509392"/>
                  </a:cubicBezTo>
                  <a:lnTo>
                    <a:pt x="13973" y="506851"/>
                  </a:lnTo>
                  <a:lnTo>
                    <a:pt x="621173" y="2540"/>
                  </a:lnTo>
                  <a:lnTo>
                    <a:pt x="621173" y="2540"/>
                  </a:lnTo>
                  <a:cubicBezTo>
                    <a:pt x="621173" y="3811"/>
                    <a:pt x="618633" y="5081"/>
                    <a:pt x="616092" y="38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3939178" y="6199087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0" y="1324928"/>
              <a:ext cx="223571" cy="127030"/>
            </a:xfrm>
            <a:custGeom>
              <a:rect b="b" l="l" r="r" t="t"/>
              <a:pathLst>
                <a:path extrusionOk="0" h="127030" w="223571">
                  <a:moveTo>
                    <a:pt x="221031" y="13973"/>
                  </a:moveTo>
                  <a:cubicBezTo>
                    <a:pt x="217220" y="12703"/>
                    <a:pt x="214680" y="8892"/>
                    <a:pt x="214680" y="5081"/>
                  </a:cubicBezTo>
                  <a:cubicBezTo>
                    <a:pt x="214680" y="2541"/>
                    <a:pt x="217220" y="0"/>
                    <a:pt x="219761" y="0"/>
                  </a:cubicBezTo>
                  <a:cubicBezTo>
                    <a:pt x="219761" y="0"/>
                    <a:pt x="218490" y="0"/>
                    <a:pt x="218490" y="0"/>
                  </a:cubicBezTo>
                  <a:lnTo>
                    <a:pt x="0" y="110516"/>
                  </a:lnTo>
                  <a:lnTo>
                    <a:pt x="0" y="127030"/>
                  </a:lnTo>
                  <a:lnTo>
                    <a:pt x="223572" y="13973"/>
                  </a:lnTo>
                  <a:lnTo>
                    <a:pt x="221031" y="139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46789" y="1508645"/>
              <a:ext cx="421788" cy="227860"/>
            </a:xfrm>
            <a:custGeom>
              <a:rect b="b" l="l" r="r" t="t"/>
              <a:pathLst>
                <a:path extrusionOk="0" h="227860" w="421788">
                  <a:moveTo>
                    <a:pt x="420467" y="4287"/>
                  </a:moveTo>
                  <a:cubicBezTo>
                    <a:pt x="419197" y="476"/>
                    <a:pt x="414116" y="-794"/>
                    <a:pt x="410305" y="476"/>
                  </a:cubicBezTo>
                  <a:cubicBezTo>
                    <a:pt x="410305" y="476"/>
                    <a:pt x="410305" y="476"/>
                    <a:pt x="410305" y="476"/>
                  </a:cubicBezTo>
                  <a:lnTo>
                    <a:pt x="402683" y="4287"/>
                  </a:lnTo>
                  <a:lnTo>
                    <a:pt x="0" y="215158"/>
                  </a:lnTo>
                  <a:lnTo>
                    <a:pt x="2541" y="216428"/>
                  </a:lnTo>
                  <a:lnTo>
                    <a:pt x="2541" y="216428"/>
                  </a:lnTo>
                  <a:lnTo>
                    <a:pt x="3811" y="216428"/>
                  </a:lnTo>
                  <a:lnTo>
                    <a:pt x="5081" y="217698"/>
                  </a:lnTo>
                  <a:cubicBezTo>
                    <a:pt x="5081" y="217698"/>
                    <a:pt x="5081" y="217698"/>
                    <a:pt x="6351" y="218969"/>
                  </a:cubicBezTo>
                  <a:cubicBezTo>
                    <a:pt x="6351" y="218969"/>
                    <a:pt x="7622" y="220239"/>
                    <a:pt x="7622" y="220239"/>
                  </a:cubicBezTo>
                  <a:lnTo>
                    <a:pt x="7622" y="221509"/>
                  </a:lnTo>
                  <a:cubicBezTo>
                    <a:pt x="7622" y="221509"/>
                    <a:pt x="7622" y="222780"/>
                    <a:pt x="7622" y="222780"/>
                  </a:cubicBezTo>
                  <a:lnTo>
                    <a:pt x="7622" y="222780"/>
                  </a:lnTo>
                  <a:lnTo>
                    <a:pt x="7622" y="227861"/>
                  </a:lnTo>
                  <a:lnTo>
                    <a:pt x="415386" y="15720"/>
                  </a:lnTo>
                  <a:lnTo>
                    <a:pt x="417926" y="14450"/>
                  </a:lnTo>
                  <a:cubicBezTo>
                    <a:pt x="421737" y="11909"/>
                    <a:pt x="423008" y="8098"/>
                    <a:pt x="420467" y="4287"/>
                  </a:cubicBezTo>
                  <a:cubicBezTo>
                    <a:pt x="420467" y="4287"/>
                    <a:pt x="420467" y="4287"/>
                    <a:pt x="420467" y="42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0" y="1642504"/>
              <a:ext cx="349330" cy="95272"/>
            </a:xfrm>
            <a:custGeom>
              <a:rect b="b" l="l" r="r" t="t"/>
              <a:pathLst>
                <a:path extrusionOk="0" h="95272" w="349330">
                  <a:moveTo>
                    <a:pt x="340439" y="91462"/>
                  </a:moveTo>
                  <a:cubicBezTo>
                    <a:pt x="340439" y="87651"/>
                    <a:pt x="342979" y="83840"/>
                    <a:pt x="346790" y="83840"/>
                  </a:cubicBezTo>
                  <a:cubicBezTo>
                    <a:pt x="348060" y="83840"/>
                    <a:pt x="348060" y="83840"/>
                    <a:pt x="349331" y="83840"/>
                  </a:cubicBezTo>
                  <a:lnTo>
                    <a:pt x="349331" y="83840"/>
                  </a:lnTo>
                  <a:lnTo>
                    <a:pt x="346790" y="82570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340439" y="95273"/>
                  </a:lnTo>
                  <a:lnTo>
                    <a:pt x="340439" y="914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5839537" y="6140653"/>
              <a:ext cx="425230" cy="142604"/>
            </a:xfrm>
            <a:custGeom>
              <a:rect b="b" l="l" r="r" t="t"/>
              <a:pathLst>
                <a:path extrusionOk="0" h="142604" w="425230">
                  <a:moveTo>
                    <a:pt x="424278" y="132112"/>
                  </a:moveTo>
                  <a:cubicBezTo>
                    <a:pt x="424278" y="132112"/>
                    <a:pt x="424278" y="130842"/>
                    <a:pt x="423007" y="130842"/>
                  </a:cubicBezTo>
                  <a:cubicBezTo>
                    <a:pt x="423007" y="129571"/>
                    <a:pt x="421737" y="129571"/>
                    <a:pt x="421737" y="129571"/>
                  </a:cubicBezTo>
                  <a:lnTo>
                    <a:pt x="420467" y="128301"/>
                  </a:lnTo>
                  <a:lnTo>
                    <a:pt x="420467" y="128301"/>
                  </a:lnTo>
                  <a:lnTo>
                    <a:pt x="416656" y="127030"/>
                  </a:lnTo>
                  <a:lnTo>
                    <a:pt x="17784" y="0"/>
                  </a:lnTo>
                  <a:lnTo>
                    <a:pt x="7621" y="8892"/>
                  </a:lnTo>
                  <a:cubicBezTo>
                    <a:pt x="5081" y="11433"/>
                    <a:pt x="2540" y="11433"/>
                    <a:pt x="0" y="10163"/>
                  </a:cubicBezTo>
                  <a:lnTo>
                    <a:pt x="0" y="10163"/>
                  </a:lnTo>
                  <a:lnTo>
                    <a:pt x="410304" y="141004"/>
                  </a:lnTo>
                  <a:lnTo>
                    <a:pt x="415386" y="142274"/>
                  </a:lnTo>
                  <a:cubicBezTo>
                    <a:pt x="419197" y="143545"/>
                    <a:pt x="423007" y="141004"/>
                    <a:pt x="424278" y="137193"/>
                  </a:cubicBezTo>
                  <a:cubicBezTo>
                    <a:pt x="424278" y="135923"/>
                    <a:pt x="424278" y="135923"/>
                    <a:pt x="424278" y="134652"/>
                  </a:cubicBezTo>
                  <a:cubicBezTo>
                    <a:pt x="425548" y="133382"/>
                    <a:pt x="425548" y="133382"/>
                    <a:pt x="424278" y="132112"/>
                  </a:cubicBezTo>
                  <a:cubicBezTo>
                    <a:pt x="425548" y="132112"/>
                    <a:pt x="425548" y="132112"/>
                    <a:pt x="424278" y="132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5835725" y="6140653"/>
              <a:ext cx="12702" cy="1270"/>
            </a:xfrm>
            <a:custGeom>
              <a:rect b="b" l="l" r="r" t="t"/>
              <a:pathLst>
                <a:path extrusionOk="0" h="1270" w="12702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5835725" y="5576638"/>
              <a:ext cx="635146" cy="574703"/>
            </a:xfrm>
            <a:custGeom>
              <a:rect b="b" l="l" r="r" t="t"/>
              <a:pathLst>
                <a:path extrusionOk="0" h="574703" w="635146">
                  <a:moveTo>
                    <a:pt x="1270" y="561475"/>
                  </a:moveTo>
                  <a:lnTo>
                    <a:pt x="1270" y="561475"/>
                  </a:lnTo>
                  <a:lnTo>
                    <a:pt x="1270" y="561475"/>
                  </a:lnTo>
                  <a:cubicBezTo>
                    <a:pt x="0" y="562745"/>
                    <a:pt x="0" y="564015"/>
                    <a:pt x="0" y="564015"/>
                  </a:cubicBezTo>
                  <a:cubicBezTo>
                    <a:pt x="0" y="564015"/>
                    <a:pt x="0" y="565286"/>
                    <a:pt x="0" y="565286"/>
                  </a:cubicBezTo>
                  <a:cubicBezTo>
                    <a:pt x="0" y="565286"/>
                    <a:pt x="0" y="566556"/>
                    <a:pt x="0" y="566556"/>
                  </a:cubicBezTo>
                  <a:cubicBezTo>
                    <a:pt x="0" y="566556"/>
                    <a:pt x="0" y="567826"/>
                    <a:pt x="0" y="567826"/>
                  </a:cubicBezTo>
                  <a:cubicBezTo>
                    <a:pt x="0" y="567826"/>
                    <a:pt x="0" y="569096"/>
                    <a:pt x="0" y="569096"/>
                  </a:cubicBezTo>
                  <a:cubicBezTo>
                    <a:pt x="0" y="569096"/>
                    <a:pt x="0" y="570367"/>
                    <a:pt x="1270" y="570367"/>
                  </a:cubicBezTo>
                  <a:lnTo>
                    <a:pt x="1270" y="571637"/>
                  </a:lnTo>
                  <a:lnTo>
                    <a:pt x="1270" y="571637"/>
                  </a:lnTo>
                  <a:lnTo>
                    <a:pt x="2541" y="572908"/>
                  </a:lnTo>
                  <a:cubicBezTo>
                    <a:pt x="2541" y="572908"/>
                    <a:pt x="3811" y="572908"/>
                    <a:pt x="3811" y="574178"/>
                  </a:cubicBezTo>
                  <a:cubicBezTo>
                    <a:pt x="6351" y="575448"/>
                    <a:pt x="8892" y="574178"/>
                    <a:pt x="11433" y="572908"/>
                  </a:cubicBezTo>
                  <a:lnTo>
                    <a:pt x="21595" y="564015"/>
                  </a:lnTo>
                  <a:lnTo>
                    <a:pt x="635147" y="5081"/>
                  </a:lnTo>
                  <a:lnTo>
                    <a:pt x="631336" y="3811"/>
                  </a:lnTo>
                  <a:lnTo>
                    <a:pt x="618633" y="0"/>
                  </a:lnTo>
                  <a:lnTo>
                    <a:pt x="6351" y="558934"/>
                  </a:lnTo>
                  <a:lnTo>
                    <a:pt x="1270" y="5614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5180254" y="4670911"/>
              <a:ext cx="628795" cy="524199"/>
            </a:xfrm>
            <a:custGeom>
              <a:rect b="b" l="l" r="r" t="t"/>
              <a:pathLst>
                <a:path extrusionOk="0" h="524199" w="628795">
                  <a:moveTo>
                    <a:pt x="3811" y="510662"/>
                  </a:moveTo>
                  <a:lnTo>
                    <a:pt x="1270" y="513203"/>
                  </a:lnTo>
                  <a:lnTo>
                    <a:pt x="1270" y="513203"/>
                  </a:lnTo>
                  <a:lnTo>
                    <a:pt x="0" y="514473"/>
                  </a:lnTo>
                  <a:lnTo>
                    <a:pt x="0" y="515743"/>
                  </a:lnTo>
                  <a:cubicBezTo>
                    <a:pt x="0" y="515743"/>
                    <a:pt x="0" y="517014"/>
                    <a:pt x="0" y="517014"/>
                  </a:cubicBezTo>
                  <a:cubicBezTo>
                    <a:pt x="0" y="517014"/>
                    <a:pt x="0" y="518284"/>
                    <a:pt x="0" y="518284"/>
                  </a:cubicBezTo>
                  <a:cubicBezTo>
                    <a:pt x="0" y="518284"/>
                    <a:pt x="0" y="519555"/>
                    <a:pt x="0" y="519555"/>
                  </a:cubicBezTo>
                  <a:cubicBezTo>
                    <a:pt x="0" y="519555"/>
                    <a:pt x="0" y="520825"/>
                    <a:pt x="0" y="520825"/>
                  </a:cubicBezTo>
                  <a:cubicBezTo>
                    <a:pt x="0" y="520825"/>
                    <a:pt x="0" y="522095"/>
                    <a:pt x="1270" y="522095"/>
                  </a:cubicBezTo>
                  <a:lnTo>
                    <a:pt x="1270" y="522095"/>
                  </a:lnTo>
                  <a:lnTo>
                    <a:pt x="1270" y="522095"/>
                  </a:lnTo>
                  <a:lnTo>
                    <a:pt x="2541" y="523365"/>
                  </a:lnTo>
                  <a:lnTo>
                    <a:pt x="3811" y="523365"/>
                  </a:lnTo>
                  <a:cubicBezTo>
                    <a:pt x="6351" y="524636"/>
                    <a:pt x="8892" y="524636"/>
                    <a:pt x="11433" y="522095"/>
                  </a:cubicBezTo>
                  <a:lnTo>
                    <a:pt x="22866" y="513203"/>
                  </a:lnTo>
                  <a:lnTo>
                    <a:pt x="628795" y="8892"/>
                  </a:lnTo>
                  <a:lnTo>
                    <a:pt x="624984" y="7622"/>
                  </a:lnTo>
                  <a:lnTo>
                    <a:pt x="624984" y="7622"/>
                  </a:lnTo>
                  <a:cubicBezTo>
                    <a:pt x="624984" y="7622"/>
                    <a:pt x="623714" y="7622"/>
                    <a:pt x="623714" y="6352"/>
                  </a:cubicBezTo>
                  <a:lnTo>
                    <a:pt x="622444" y="5081"/>
                  </a:lnTo>
                  <a:lnTo>
                    <a:pt x="621174" y="3811"/>
                  </a:lnTo>
                  <a:lnTo>
                    <a:pt x="619903" y="2540"/>
                  </a:lnTo>
                  <a:cubicBezTo>
                    <a:pt x="619903" y="2540"/>
                    <a:pt x="619903" y="1270"/>
                    <a:pt x="619903" y="1270"/>
                  </a:cubicBezTo>
                  <a:lnTo>
                    <a:pt x="619903" y="3811"/>
                  </a:lnTo>
                  <a:lnTo>
                    <a:pt x="619903" y="0"/>
                  </a:lnTo>
                  <a:lnTo>
                    <a:pt x="15244" y="503040"/>
                  </a:lnTo>
                  <a:lnTo>
                    <a:pt x="3811" y="5106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5802698" y="4668370"/>
              <a:ext cx="623713" cy="185962"/>
            </a:xfrm>
            <a:custGeom>
              <a:rect b="b" l="l" r="r" t="t"/>
              <a:pathLst>
                <a:path extrusionOk="0" h="185962" w="623713">
                  <a:moveTo>
                    <a:pt x="2541" y="13973"/>
                  </a:moveTo>
                  <a:cubicBezTo>
                    <a:pt x="1270" y="13973"/>
                    <a:pt x="1270" y="13973"/>
                    <a:pt x="0" y="13973"/>
                  </a:cubicBezTo>
                  <a:lnTo>
                    <a:pt x="0" y="13973"/>
                  </a:lnTo>
                  <a:lnTo>
                    <a:pt x="3811" y="15244"/>
                  </a:lnTo>
                  <a:lnTo>
                    <a:pt x="600849" y="181653"/>
                  </a:lnTo>
                  <a:lnTo>
                    <a:pt x="614822" y="185465"/>
                  </a:lnTo>
                  <a:cubicBezTo>
                    <a:pt x="617363" y="186735"/>
                    <a:pt x="619903" y="185465"/>
                    <a:pt x="622444" y="182924"/>
                  </a:cubicBezTo>
                  <a:cubicBezTo>
                    <a:pt x="622444" y="182924"/>
                    <a:pt x="623714" y="181653"/>
                    <a:pt x="623714" y="181653"/>
                  </a:cubicBezTo>
                  <a:cubicBezTo>
                    <a:pt x="623714" y="181653"/>
                    <a:pt x="623714" y="180383"/>
                    <a:pt x="623714" y="180383"/>
                  </a:cubicBezTo>
                  <a:cubicBezTo>
                    <a:pt x="623714" y="180383"/>
                    <a:pt x="623714" y="180383"/>
                    <a:pt x="623714" y="180383"/>
                  </a:cubicBezTo>
                  <a:cubicBezTo>
                    <a:pt x="623714" y="180383"/>
                    <a:pt x="623714" y="180383"/>
                    <a:pt x="623714" y="179113"/>
                  </a:cubicBezTo>
                  <a:cubicBezTo>
                    <a:pt x="623714" y="179113"/>
                    <a:pt x="623714" y="177843"/>
                    <a:pt x="623714" y="177843"/>
                  </a:cubicBezTo>
                  <a:cubicBezTo>
                    <a:pt x="623714" y="177843"/>
                    <a:pt x="623714" y="176572"/>
                    <a:pt x="623714" y="176572"/>
                  </a:cubicBezTo>
                  <a:cubicBezTo>
                    <a:pt x="623714" y="176572"/>
                    <a:pt x="623714" y="175302"/>
                    <a:pt x="623714" y="175302"/>
                  </a:cubicBezTo>
                  <a:lnTo>
                    <a:pt x="622444" y="174032"/>
                  </a:lnTo>
                  <a:lnTo>
                    <a:pt x="621174" y="172762"/>
                  </a:lnTo>
                  <a:lnTo>
                    <a:pt x="619903" y="171491"/>
                  </a:lnTo>
                  <a:lnTo>
                    <a:pt x="618633" y="170221"/>
                  </a:lnTo>
                  <a:lnTo>
                    <a:pt x="618633" y="170221"/>
                  </a:lnTo>
                  <a:lnTo>
                    <a:pt x="10163" y="0"/>
                  </a:lnTo>
                  <a:lnTo>
                    <a:pt x="10163" y="5081"/>
                  </a:lnTo>
                  <a:cubicBezTo>
                    <a:pt x="10163" y="10162"/>
                    <a:pt x="6351" y="13973"/>
                    <a:pt x="2541" y="13973"/>
                  </a:cubicBezTo>
                  <a:cubicBezTo>
                    <a:pt x="2541" y="13973"/>
                    <a:pt x="2541" y="13973"/>
                    <a:pt x="2541" y="139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417926" y="2374199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0" y="2258602"/>
              <a:ext cx="402682" cy="115597"/>
            </a:xfrm>
            <a:custGeom>
              <a:rect b="b" l="l" r="r" t="t"/>
              <a:pathLst>
                <a:path extrusionOk="0" h="115597" w="402682">
                  <a:moveTo>
                    <a:pt x="402683" y="109246"/>
                  </a:moveTo>
                  <a:lnTo>
                    <a:pt x="402683" y="102895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391250" y="1155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0" y="2367848"/>
              <a:ext cx="414115" cy="240087"/>
            </a:xfrm>
            <a:custGeom>
              <a:rect b="b" l="l" r="r" t="t"/>
              <a:pathLst>
                <a:path extrusionOk="0" h="240087" w="414115">
                  <a:moveTo>
                    <a:pt x="411575" y="11433"/>
                  </a:moveTo>
                  <a:cubicBezTo>
                    <a:pt x="407764" y="11433"/>
                    <a:pt x="403953" y="8892"/>
                    <a:pt x="403953" y="5081"/>
                  </a:cubicBezTo>
                  <a:lnTo>
                    <a:pt x="403953" y="0"/>
                  </a:lnTo>
                  <a:lnTo>
                    <a:pt x="391250" y="6352"/>
                  </a:lnTo>
                  <a:lnTo>
                    <a:pt x="0" y="222303"/>
                  </a:lnTo>
                  <a:lnTo>
                    <a:pt x="0" y="240088"/>
                  </a:lnTo>
                  <a:lnTo>
                    <a:pt x="414116" y="11433"/>
                  </a:lnTo>
                  <a:cubicBezTo>
                    <a:pt x="414116" y="11433"/>
                    <a:pt x="412845" y="11433"/>
                    <a:pt x="411575" y="114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16656" y="2375470"/>
              <a:ext cx="1270" cy="1270"/>
            </a:xfrm>
            <a:custGeom>
              <a:rect b="b" l="l" r="r" t="t"/>
              <a:pathLst>
                <a:path extrusionOk="0" h="1270" w="1270">
                  <a:moveTo>
                    <a:pt x="0" y="1270"/>
                  </a:moveTo>
                  <a:lnTo>
                    <a:pt x="0" y="1270"/>
                  </a:lnTo>
                  <a:cubicBezTo>
                    <a:pt x="0" y="1270"/>
                    <a:pt x="0" y="0"/>
                    <a:pt x="1270" y="0"/>
                  </a:cubicBezTo>
                  <a:cubicBezTo>
                    <a:pt x="1270" y="0"/>
                    <a:pt x="0" y="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417926" y="2372929"/>
              <a:ext cx="12702" cy="1270"/>
            </a:xfrm>
            <a:custGeom>
              <a:rect b="b" l="l" r="r" t="t"/>
              <a:pathLst>
                <a:path extrusionOk="0" h="1270" w="12702">
                  <a:moveTo>
                    <a:pt x="0" y="1270"/>
                  </a:moveTo>
                  <a:lnTo>
                    <a:pt x="0" y="1270"/>
                  </a:lnTo>
                  <a:cubicBezTo>
                    <a:pt x="0" y="1270"/>
                    <a:pt x="0" y="0"/>
                    <a:pt x="0" y="0"/>
                  </a:cubicBezTo>
                  <a:cubicBezTo>
                    <a:pt x="0" y="0"/>
                    <a:pt x="0" y="127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40189" y="1725074"/>
              <a:ext cx="77737" cy="651915"/>
            </a:xfrm>
            <a:custGeom>
              <a:rect b="b" l="l" r="r" t="t"/>
              <a:pathLst>
                <a:path extrusionOk="0" h="651915" w="77737">
                  <a:moveTo>
                    <a:pt x="14222" y="6352"/>
                  </a:moveTo>
                  <a:cubicBezTo>
                    <a:pt x="14222" y="6352"/>
                    <a:pt x="14222" y="5081"/>
                    <a:pt x="14222" y="5081"/>
                  </a:cubicBezTo>
                  <a:lnTo>
                    <a:pt x="14222" y="3811"/>
                  </a:lnTo>
                  <a:cubicBezTo>
                    <a:pt x="14222" y="3811"/>
                    <a:pt x="12952" y="2541"/>
                    <a:pt x="12952" y="2541"/>
                  </a:cubicBezTo>
                  <a:cubicBezTo>
                    <a:pt x="12952" y="2541"/>
                    <a:pt x="12952" y="1270"/>
                    <a:pt x="11682" y="1270"/>
                  </a:cubicBezTo>
                  <a:lnTo>
                    <a:pt x="10412" y="0"/>
                  </a:lnTo>
                  <a:lnTo>
                    <a:pt x="9141" y="0"/>
                  </a:lnTo>
                  <a:cubicBezTo>
                    <a:pt x="7871" y="0"/>
                    <a:pt x="7871" y="0"/>
                    <a:pt x="6601" y="0"/>
                  </a:cubicBezTo>
                  <a:cubicBezTo>
                    <a:pt x="2790" y="0"/>
                    <a:pt x="-1021" y="3811"/>
                    <a:pt x="249" y="7622"/>
                  </a:cubicBezTo>
                  <a:lnTo>
                    <a:pt x="249" y="12703"/>
                  </a:lnTo>
                  <a:lnTo>
                    <a:pt x="62494" y="635152"/>
                  </a:lnTo>
                  <a:lnTo>
                    <a:pt x="62494" y="640234"/>
                  </a:lnTo>
                  <a:lnTo>
                    <a:pt x="62494" y="645315"/>
                  </a:lnTo>
                  <a:cubicBezTo>
                    <a:pt x="62494" y="649126"/>
                    <a:pt x="66304" y="652937"/>
                    <a:pt x="71386" y="651666"/>
                  </a:cubicBezTo>
                  <a:cubicBezTo>
                    <a:pt x="72656" y="651666"/>
                    <a:pt x="73926" y="651666"/>
                    <a:pt x="73926" y="650396"/>
                  </a:cubicBezTo>
                  <a:lnTo>
                    <a:pt x="73926" y="650396"/>
                  </a:lnTo>
                  <a:cubicBezTo>
                    <a:pt x="73926" y="650396"/>
                    <a:pt x="75196" y="650396"/>
                    <a:pt x="75196" y="649126"/>
                  </a:cubicBezTo>
                  <a:cubicBezTo>
                    <a:pt x="75196" y="649126"/>
                    <a:pt x="76467" y="649126"/>
                    <a:pt x="76467" y="647856"/>
                  </a:cubicBezTo>
                  <a:cubicBezTo>
                    <a:pt x="76467" y="647856"/>
                    <a:pt x="77737" y="646585"/>
                    <a:pt x="77737" y="646585"/>
                  </a:cubicBezTo>
                  <a:lnTo>
                    <a:pt x="77737" y="645315"/>
                  </a:lnTo>
                  <a:cubicBezTo>
                    <a:pt x="77737" y="644045"/>
                    <a:pt x="77737" y="644045"/>
                    <a:pt x="77737" y="642774"/>
                  </a:cubicBezTo>
                  <a:lnTo>
                    <a:pt x="77737" y="642774"/>
                  </a:lnTo>
                  <a:lnTo>
                    <a:pt x="77737" y="642774"/>
                  </a:lnTo>
                  <a:lnTo>
                    <a:pt x="14222" y="8892"/>
                  </a:lnTo>
                  <a:lnTo>
                    <a:pt x="14222" y="6352"/>
                  </a:lnTo>
                  <a:lnTo>
                    <a:pt x="14222" y="63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1150885" y="1561204"/>
              <a:ext cx="243896" cy="2811184"/>
            </a:xfrm>
            <a:custGeom>
              <a:rect b="b" l="l" r="r" t="t"/>
              <a:pathLst>
                <a:path extrusionOk="0" h="2811184" w="243896">
                  <a:moveTo>
                    <a:pt x="243896" y="2807374"/>
                  </a:moveTo>
                  <a:lnTo>
                    <a:pt x="13973" y="0"/>
                  </a:lnTo>
                  <a:lnTo>
                    <a:pt x="10162" y="2541"/>
                  </a:lnTo>
                  <a:lnTo>
                    <a:pt x="8892" y="2541"/>
                  </a:lnTo>
                  <a:lnTo>
                    <a:pt x="7622" y="2541"/>
                  </a:lnTo>
                  <a:lnTo>
                    <a:pt x="5081" y="2541"/>
                  </a:lnTo>
                  <a:lnTo>
                    <a:pt x="0" y="1270"/>
                  </a:lnTo>
                  <a:lnTo>
                    <a:pt x="229923" y="2808644"/>
                  </a:lnTo>
                  <a:lnTo>
                    <a:pt x="237545" y="2811185"/>
                  </a:lnTo>
                  <a:lnTo>
                    <a:pt x="243896" y="28073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1389700" y="4388903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725337" y="1453228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721526" y="1460850"/>
              <a:ext cx="19054" cy="56142"/>
            </a:xfrm>
            <a:custGeom>
              <a:rect b="b" l="l" r="r" t="t"/>
              <a:pathLst>
                <a:path extrusionOk="0" h="56142" w="19054">
                  <a:moveTo>
                    <a:pt x="15244" y="8892"/>
                  </a:moveTo>
                  <a:lnTo>
                    <a:pt x="5081" y="6352"/>
                  </a:lnTo>
                  <a:lnTo>
                    <a:pt x="5081" y="6352"/>
                  </a:lnTo>
                  <a:lnTo>
                    <a:pt x="3811" y="6352"/>
                  </a:lnTo>
                  <a:cubicBezTo>
                    <a:pt x="3811" y="6352"/>
                    <a:pt x="2541" y="6352"/>
                    <a:pt x="2541" y="5081"/>
                  </a:cubicBezTo>
                  <a:cubicBezTo>
                    <a:pt x="2541" y="5081"/>
                    <a:pt x="1270" y="3811"/>
                    <a:pt x="1270" y="3811"/>
                  </a:cubicBezTo>
                  <a:lnTo>
                    <a:pt x="0" y="2541"/>
                  </a:lnTo>
                  <a:lnTo>
                    <a:pt x="0" y="2541"/>
                  </a:lnTo>
                  <a:cubicBezTo>
                    <a:pt x="0" y="2541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5081" y="49542"/>
                  </a:lnTo>
                  <a:cubicBezTo>
                    <a:pt x="5081" y="53353"/>
                    <a:pt x="8892" y="57164"/>
                    <a:pt x="12703" y="55893"/>
                  </a:cubicBezTo>
                  <a:cubicBezTo>
                    <a:pt x="16514" y="55893"/>
                    <a:pt x="19054" y="53353"/>
                    <a:pt x="19054" y="49542"/>
                  </a:cubicBezTo>
                  <a:cubicBezTo>
                    <a:pt x="19054" y="48272"/>
                    <a:pt x="19054" y="48272"/>
                    <a:pt x="19054" y="47001"/>
                  </a:cubicBezTo>
                  <a:lnTo>
                    <a:pt x="15244" y="88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1520540" y="1355415"/>
              <a:ext cx="241355" cy="67326"/>
            </a:xfrm>
            <a:custGeom>
              <a:rect b="b" l="l" r="r" t="t"/>
              <a:pathLst>
                <a:path extrusionOk="0" h="67326" w="241355">
                  <a:moveTo>
                    <a:pt x="6351" y="3811"/>
                  </a:moveTo>
                  <a:cubicBezTo>
                    <a:pt x="8892" y="7622"/>
                    <a:pt x="6351" y="11433"/>
                    <a:pt x="3811" y="13973"/>
                  </a:cubicBezTo>
                  <a:cubicBezTo>
                    <a:pt x="3811" y="13973"/>
                    <a:pt x="3811" y="13973"/>
                    <a:pt x="3811" y="13973"/>
                  </a:cubicBezTo>
                  <a:lnTo>
                    <a:pt x="1270" y="15244"/>
                  </a:lnTo>
                  <a:lnTo>
                    <a:pt x="8892" y="16514"/>
                  </a:lnTo>
                  <a:lnTo>
                    <a:pt x="241356" y="67326"/>
                  </a:lnTo>
                  <a:lnTo>
                    <a:pt x="241356" y="62245"/>
                  </a:lnTo>
                  <a:lnTo>
                    <a:pt x="240085" y="52083"/>
                  </a:lnTo>
                  <a:lnTo>
                    <a:pt x="1270" y="0"/>
                  </a:lnTo>
                  <a:lnTo>
                    <a:pt x="0" y="0"/>
                  </a:lnTo>
                  <a:cubicBezTo>
                    <a:pt x="2541" y="0"/>
                    <a:pt x="5081" y="1270"/>
                    <a:pt x="6351" y="38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1518000" y="1355415"/>
              <a:ext cx="1270" cy="12703"/>
            </a:xfrm>
            <a:custGeom>
              <a:rect b="b" l="l" r="r" t="t"/>
              <a:pathLst>
                <a:path extrusionOk="0" h="12703" w="1270">
                  <a:moveTo>
                    <a:pt x="127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2332258" y="1100084"/>
              <a:ext cx="762175" cy="442066"/>
            </a:xfrm>
            <a:custGeom>
              <a:rect b="b" l="l" r="r" t="t"/>
              <a:pathLst>
                <a:path extrusionOk="0" h="442066" w="762175">
                  <a:moveTo>
                    <a:pt x="3811" y="431904"/>
                  </a:moveTo>
                  <a:cubicBezTo>
                    <a:pt x="3811" y="431904"/>
                    <a:pt x="5081" y="431904"/>
                    <a:pt x="5081" y="431904"/>
                  </a:cubicBezTo>
                  <a:lnTo>
                    <a:pt x="6351" y="431904"/>
                  </a:lnTo>
                  <a:cubicBezTo>
                    <a:pt x="6351" y="431904"/>
                    <a:pt x="7622" y="433174"/>
                    <a:pt x="7622" y="433174"/>
                  </a:cubicBezTo>
                  <a:cubicBezTo>
                    <a:pt x="7622" y="433174"/>
                    <a:pt x="7622" y="434444"/>
                    <a:pt x="8892" y="434444"/>
                  </a:cubicBezTo>
                  <a:cubicBezTo>
                    <a:pt x="8892" y="434444"/>
                    <a:pt x="8892" y="435715"/>
                    <a:pt x="8892" y="435715"/>
                  </a:cubicBezTo>
                  <a:cubicBezTo>
                    <a:pt x="8892" y="435715"/>
                    <a:pt x="8892" y="436985"/>
                    <a:pt x="8892" y="436985"/>
                  </a:cubicBezTo>
                  <a:lnTo>
                    <a:pt x="8892" y="436985"/>
                  </a:lnTo>
                  <a:lnTo>
                    <a:pt x="8892" y="442066"/>
                  </a:lnTo>
                  <a:lnTo>
                    <a:pt x="762176" y="17784"/>
                  </a:lnTo>
                  <a:lnTo>
                    <a:pt x="762176" y="5081"/>
                  </a:lnTo>
                  <a:lnTo>
                    <a:pt x="762176" y="0"/>
                  </a:lnTo>
                  <a:lnTo>
                    <a:pt x="0" y="429363"/>
                  </a:lnTo>
                  <a:lnTo>
                    <a:pt x="2541" y="429363"/>
                  </a:lnTo>
                  <a:lnTo>
                    <a:pt x="3811" y="4319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2867051" y="778696"/>
              <a:ext cx="217220" cy="58434"/>
            </a:xfrm>
            <a:custGeom>
              <a:rect b="b" l="l" r="r" t="t"/>
              <a:pathLst>
                <a:path extrusionOk="0" h="58434" w="217220">
                  <a:moveTo>
                    <a:pt x="0" y="16514"/>
                  </a:moveTo>
                  <a:lnTo>
                    <a:pt x="217220" y="58434"/>
                  </a:lnTo>
                  <a:lnTo>
                    <a:pt x="217220" y="52083"/>
                  </a:lnTo>
                  <a:lnTo>
                    <a:pt x="217220" y="41920"/>
                  </a:lnTo>
                  <a:lnTo>
                    <a:pt x="0" y="0"/>
                  </a:lnTo>
                  <a:lnTo>
                    <a:pt x="0" y="63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1096262" y="1230925"/>
              <a:ext cx="57163" cy="45730"/>
            </a:xfrm>
            <a:custGeom>
              <a:rect b="b" l="l" r="r" t="t"/>
              <a:pathLst>
                <a:path extrusionOk="0" h="45730" w="57163">
                  <a:moveTo>
                    <a:pt x="0" y="45731"/>
                  </a:moveTo>
                  <a:lnTo>
                    <a:pt x="57163" y="16514"/>
                  </a:lnTo>
                  <a:lnTo>
                    <a:pt x="55893" y="5081"/>
                  </a:lnTo>
                  <a:lnTo>
                    <a:pt x="55893" y="0"/>
                  </a:lnTo>
                  <a:lnTo>
                    <a:pt x="3811" y="26676"/>
                  </a:lnTo>
                  <a:lnTo>
                    <a:pt x="5081" y="38109"/>
                  </a:lnTo>
                  <a:cubicBezTo>
                    <a:pt x="5081" y="40650"/>
                    <a:pt x="5081" y="41920"/>
                    <a:pt x="2541" y="43190"/>
                  </a:cubicBezTo>
                  <a:cubicBezTo>
                    <a:pt x="1270" y="44461"/>
                    <a:pt x="1270" y="44461"/>
                    <a:pt x="0" y="457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721526" y="1458310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726607" y="1457039"/>
              <a:ext cx="430629" cy="106705"/>
            </a:xfrm>
            <a:custGeom>
              <a:rect b="b" l="l" r="r" t="t"/>
              <a:pathLst>
                <a:path extrusionOk="0" h="106705" w="430629">
                  <a:moveTo>
                    <a:pt x="430629" y="106706"/>
                  </a:moveTo>
                  <a:cubicBezTo>
                    <a:pt x="428089" y="106706"/>
                    <a:pt x="425548" y="105435"/>
                    <a:pt x="424278" y="102895"/>
                  </a:cubicBezTo>
                  <a:cubicBezTo>
                    <a:pt x="421737" y="99084"/>
                    <a:pt x="423008" y="95273"/>
                    <a:pt x="426818" y="92732"/>
                  </a:cubicBezTo>
                  <a:cubicBezTo>
                    <a:pt x="426818" y="92732"/>
                    <a:pt x="426818" y="92732"/>
                    <a:pt x="426818" y="92732"/>
                  </a:cubicBezTo>
                  <a:lnTo>
                    <a:pt x="429359" y="91462"/>
                  </a:lnTo>
                  <a:lnTo>
                    <a:pt x="22865" y="0"/>
                  </a:lnTo>
                  <a:lnTo>
                    <a:pt x="5081" y="10162"/>
                  </a:lnTo>
                  <a:cubicBezTo>
                    <a:pt x="3811" y="11433"/>
                    <a:pt x="1270" y="11433"/>
                    <a:pt x="0" y="10162"/>
                  </a:cubicBezTo>
                  <a:lnTo>
                    <a:pt x="0" y="10162"/>
                  </a:lnTo>
                  <a:lnTo>
                    <a:pt x="10162" y="12703"/>
                  </a:lnTo>
                  <a:lnTo>
                    <a:pt x="424278" y="106706"/>
                  </a:lnTo>
                  <a:lnTo>
                    <a:pt x="430629" y="106706"/>
                  </a:lnTo>
                  <a:lnTo>
                    <a:pt x="430629" y="1067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721526" y="1456086"/>
              <a:ext cx="12702" cy="952"/>
            </a:xfrm>
            <a:custGeom>
              <a:rect b="b" l="l" r="r" t="t"/>
              <a:pathLst>
                <a:path extrusionOk="0" h="952" w="12702">
                  <a:moveTo>
                    <a:pt x="0" y="953"/>
                  </a:move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cubicBezTo>
                    <a:pt x="0" y="-318"/>
                    <a:pt x="0" y="-318"/>
                    <a:pt x="0" y="9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724067" y="1453228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1150409" y="1360496"/>
              <a:ext cx="356158" cy="201978"/>
            </a:xfrm>
            <a:custGeom>
              <a:rect b="b" l="l" r="r" t="t"/>
              <a:pathLst>
                <a:path extrusionOk="0" h="201978" w="356158">
                  <a:moveTo>
                    <a:pt x="352348" y="7622"/>
                  </a:moveTo>
                  <a:lnTo>
                    <a:pt x="352348" y="7622"/>
                  </a:lnTo>
                  <a:lnTo>
                    <a:pt x="352348" y="7622"/>
                  </a:lnTo>
                  <a:cubicBezTo>
                    <a:pt x="352348" y="6352"/>
                    <a:pt x="352348" y="6352"/>
                    <a:pt x="352348" y="5081"/>
                  </a:cubicBezTo>
                  <a:lnTo>
                    <a:pt x="352348" y="3811"/>
                  </a:lnTo>
                  <a:cubicBezTo>
                    <a:pt x="352348" y="3811"/>
                    <a:pt x="352348" y="2541"/>
                    <a:pt x="353618" y="2541"/>
                  </a:cubicBezTo>
                  <a:cubicBezTo>
                    <a:pt x="353618" y="2541"/>
                    <a:pt x="353618" y="1270"/>
                    <a:pt x="354888" y="1270"/>
                  </a:cubicBezTo>
                  <a:cubicBezTo>
                    <a:pt x="354888" y="1270"/>
                    <a:pt x="356158" y="1270"/>
                    <a:pt x="356158" y="0"/>
                  </a:cubicBezTo>
                  <a:lnTo>
                    <a:pt x="6828" y="186735"/>
                  </a:lnTo>
                  <a:lnTo>
                    <a:pt x="4287" y="188005"/>
                  </a:lnTo>
                  <a:cubicBezTo>
                    <a:pt x="476" y="189275"/>
                    <a:pt x="-794" y="194357"/>
                    <a:pt x="476" y="198168"/>
                  </a:cubicBezTo>
                  <a:cubicBezTo>
                    <a:pt x="476" y="198168"/>
                    <a:pt x="476" y="198168"/>
                    <a:pt x="476" y="198168"/>
                  </a:cubicBezTo>
                  <a:cubicBezTo>
                    <a:pt x="1747" y="200708"/>
                    <a:pt x="4287" y="201979"/>
                    <a:pt x="6828" y="201979"/>
                  </a:cubicBezTo>
                  <a:lnTo>
                    <a:pt x="8098" y="201979"/>
                  </a:lnTo>
                  <a:lnTo>
                    <a:pt x="9368" y="201979"/>
                  </a:lnTo>
                  <a:lnTo>
                    <a:pt x="10639" y="201979"/>
                  </a:lnTo>
                  <a:lnTo>
                    <a:pt x="14450" y="199438"/>
                  </a:lnTo>
                  <a:lnTo>
                    <a:pt x="352348" y="19055"/>
                  </a:lnTo>
                  <a:lnTo>
                    <a:pt x="352348" y="7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1504026" y="1355415"/>
              <a:ext cx="22916" cy="16514"/>
            </a:xfrm>
            <a:custGeom>
              <a:rect b="b" l="l" r="r" t="t"/>
              <a:pathLst>
                <a:path extrusionOk="0" h="16514" w="22916">
                  <a:moveTo>
                    <a:pt x="5081" y="5081"/>
                  </a:moveTo>
                  <a:cubicBezTo>
                    <a:pt x="8892" y="5081"/>
                    <a:pt x="12703" y="7622"/>
                    <a:pt x="12703" y="11433"/>
                  </a:cubicBezTo>
                  <a:cubicBezTo>
                    <a:pt x="12703" y="11433"/>
                    <a:pt x="12703" y="11433"/>
                    <a:pt x="12703" y="11433"/>
                  </a:cubicBezTo>
                  <a:lnTo>
                    <a:pt x="12703" y="16514"/>
                  </a:lnTo>
                  <a:lnTo>
                    <a:pt x="16514" y="15244"/>
                  </a:lnTo>
                  <a:lnTo>
                    <a:pt x="19054" y="13973"/>
                  </a:lnTo>
                  <a:cubicBezTo>
                    <a:pt x="22865" y="11433"/>
                    <a:pt x="24136" y="7622"/>
                    <a:pt x="21595" y="3811"/>
                  </a:cubicBezTo>
                  <a:cubicBezTo>
                    <a:pt x="21595" y="3811"/>
                    <a:pt x="21595" y="3811"/>
                    <a:pt x="21595" y="3811"/>
                  </a:cubicBezTo>
                  <a:cubicBezTo>
                    <a:pt x="20325" y="1270"/>
                    <a:pt x="17784" y="0"/>
                    <a:pt x="15243" y="0"/>
                  </a:cubicBezTo>
                  <a:lnTo>
                    <a:pt x="13973" y="0"/>
                  </a:lnTo>
                  <a:lnTo>
                    <a:pt x="12703" y="0"/>
                  </a:lnTo>
                  <a:lnTo>
                    <a:pt x="11433" y="0"/>
                  </a:lnTo>
                  <a:lnTo>
                    <a:pt x="11433" y="0"/>
                  </a:lnTo>
                  <a:lnTo>
                    <a:pt x="5081" y="5081"/>
                  </a:lnTo>
                  <a:lnTo>
                    <a:pt x="1270" y="5081"/>
                  </a:lnTo>
                  <a:cubicBezTo>
                    <a:pt x="1270" y="5081"/>
                    <a:pt x="0" y="5081"/>
                    <a:pt x="0" y="6352"/>
                  </a:cubicBezTo>
                  <a:cubicBezTo>
                    <a:pt x="2541" y="5081"/>
                    <a:pt x="3811" y="5081"/>
                    <a:pt x="5081" y="50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327176" y="1538339"/>
              <a:ext cx="100353" cy="1535798"/>
            </a:xfrm>
            <a:custGeom>
              <a:rect b="b" l="l" r="r" t="t"/>
              <a:pathLst>
                <a:path extrusionOk="0" h="1535798" w="100353">
                  <a:moveTo>
                    <a:pt x="88921" y="1533258"/>
                  </a:moveTo>
                  <a:lnTo>
                    <a:pt x="100353" y="1526907"/>
                  </a:lnTo>
                  <a:lnTo>
                    <a:pt x="13973" y="5081"/>
                  </a:lnTo>
                  <a:lnTo>
                    <a:pt x="13973" y="0"/>
                  </a:lnTo>
                  <a:lnTo>
                    <a:pt x="13973" y="0"/>
                  </a:lnTo>
                  <a:cubicBezTo>
                    <a:pt x="13973" y="1270"/>
                    <a:pt x="13973" y="1270"/>
                    <a:pt x="13973" y="2541"/>
                  </a:cubicBezTo>
                  <a:cubicBezTo>
                    <a:pt x="12703" y="6352"/>
                    <a:pt x="8892" y="8892"/>
                    <a:pt x="5081" y="8892"/>
                  </a:cubicBezTo>
                  <a:lnTo>
                    <a:pt x="0" y="7622"/>
                  </a:lnTo>
                  <a:lnTo>
                    <a:pt x="86380" y="1535799"/>
                  </a:lnTo>
                  <a:lnTo>
                    <a:pt x="88921" y="15332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980666" y="0"/>
              <a:ext cx="120677" cy="1269034"/>
            </a:xfrm>
            <a:custGeom>
              <a:rect b="b" l="l" r="r" t="t"/>
              <a:pathLst>
                <a:path extrusionOk="0" h="1269034" w="120677">
                  <a:moveTo>
                    <a:pt x="109245" y="1262683"/>
                  </a:moveTo>
                  <a:cubicBezTo>
                    <a:pt x="113056" y="1261413"/>
                    <a:pt x="116867" y="1262683"/>
                    <a:pt x="119408" y="1266494"/>
                  </a:cubicBezTo>
                  <a:cubicBezTo>
                    <a:pt x="119408" y="1267764"/>
                    <a:pt x="119408" y="1267764"/>
                    <a:pt x="120678" y="1269035"/>
                  </a:cubicBezTo>
                  <a:lnTo>
                    <a:pt x="119408" y="1257602"/>
                  </a:lnTo>
                  <a:lnTo>
                    <a:pt x="15244" y="0"/>
                  </a:lnTo>
                  <a:lnTo>
                    <a:pt x="0" y="0"/>
                  </a:lnTo>
                  <a:lnTo>
                    <a:pt x="104164" y="1265224"/>
                  </a:lnTo>
                  <a:lnTo>
                    <a:pt x="109245" y="12626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1096262" y="1274115"/>
              <a:ext cx="2540" cy="1270"/>
            </a:xfrm>
            <a:custGeom>
              <a:rect b="b" l="l" r="r" t="t"/>
              <a:pathLst>
                <a:path extrusionOk="0" h="1270" w="2540">
                  <a:moveTo>
                    <a:pt x="2541" y="0"/>
                  </a:moveTo>
                  <a:cubicBezTo>
                    <a:pt x="2541" y="1270"/>
                    <a:pt x="1270" y="1270"/>
                    <a:pt x="0" y="1270"/>
                  </a:cubicBezTo>
                  <a:lnTo>
                    <a:pt x="0" y="1270"/>
                  </a:lnTo>
                  <a:cubicBezTo>
                    <a:pt x="1270" y="1270"/>
                    <a:pt x="1270" y="1270"/>
                    <a:pt x="25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1316023" y="0"/>
              <a:ext cx="49541" cy="467472"/>
            </a:xfrm>
            <a:custGeom>
              <a:rect b="b" l="l" r="r" t="t"/>
              <a:pathLst>
                <a:path extrusionOk="0" h="467472" w="49541">
                  <a:moveTo>
                    <a:pt x="39379" y="466202"/>
                  </a:moveTo>
                  <a:lnTo>
                    <a:pt x="49541" y="461121"/>
                  </a:lnTo>
                  <a:lnTo>
                    <a:pt x="15244" y="0"/>
                  </a:lnTo>
                  <a:lnTo>
                    <a:pt x="0" y="0"/>
                  </a:lnTo>
                  <a:lnTo>
                    <a:pt x="35568" y="4674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3710525" y="0"/>
              <a:ext cx="128299" cy="4305063"/>
            </a:xfrm>
            <a:custGeom>
              <a:rect b="b" l="l" r="r" t="t"/>
              <a:pathLst>
                <a:path extrusionOk="0" h="4305063" w="128299">
                  <a:moveTo>
                    <a:pt x="113056" y="4305063"/>
                  </a:moveTo>
                  <a:cubicBezTo>
                    <a:pt x="113056" y="4301253"/>
                    <a:pt x="116867" y="4297441"/>
                    <a:pt x="120678" y="4297441"/>
                  </a:cubicBezTo>
                  <a:cubicBezTo>
                    <a:pt x="124489" y="4297441"/>
                    <a:pt x="128300" y="4301253"/>
                    <a:pt x="128300" y="4305063"/>
                  </a:cubicBezTo>
                  <a:cubicBezTo>
                    <a:pt x="128300" y="4305063"/>
                    <a:pt x="128300" y="4305063"/>
                    <a:pt x="128300" y="4305063"/>
                  </a:cubicBezTo>
                  <a:lnTo>
                    <a:pt x="15243" y="0"/>
                  </a:lnTo>
                  <a:lnTo>
                    <a:pt x="0" y="0"/>
                  </a:lnTo>
                  <a:lnTo>
                    <a:pt x="111786" y="4294901"/>
                  </a:lnTo>
                  <a:lnTo>
                    <a:pt x="111786" y="43050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797617" y="3498419"/>
              <a:ext cx="37791" cy="1183924"/>
            </a:xfrm>
            <a:custGeom>
              <a:rect b="b" l="l" r="r" t="t"/>
              <a:pathLst>
                <a:path extrusionOk="0" h="1183924" w="37791">
                  <a:moveTo>
                    <a:pt x="36838" y="2541"/>
                  </a:moveTo>
                  <a:cubicBezTo>
                    <a:pt x="36838" y="2541"/>
                    <a:pt x="36838" y="3811"/>
                    <a:pt x="36838" y="3811"/>
                  </a:cubicBezTo>
                  <a:lnTo>
                    <a:pt x="35568" y="5081"/>
                  </a:lnTo>
                  <a:cubicBezTo>
                    <a:pt x="35568" y="5081"/>
                    <a:pt x="35568" y="6352"/>
                    <a:pt x="34298" y="6352"/>
                  </a:cubicBezTo>
                  <a:lnTo>
                    <a:pt x="34298" y="6352"/>
                  </a:lnTo>
                  <a:lnTo>
                    <a:pt x="21595" y="16514"/>
                  </a:lnTo>
                  <a:lnTo>
                    <a:pt x="0" y="1172492"/>
                  </a:lnTo>
                  <a:lnTo>
                    <a:pt x="0" y="1176302"/>
                  </a:lnTo>
                  <a:lnTo>
                    <a:pt x="0" y="1177573"/>
                  </a:lnTo>
                  <a:cubicBezTo>
                    <a:pt x="0" y="1177573"/>
                    <a:pt x="0" y="1178843"/>
                    <a:pt x="0" y="1178843"/>
                  </a:cubicBezTo>
                  <a:lnTo>
                    <a:pt x="1270" y="1180113"/>
                  </a:lnTo>
                  <a:lnTo>
                    <a:pt x="2541" y="1181384"/>
                  </a:lnTo>
                  <a:lnTo>
                    <a:pt x="3811" y="1182654"/>
                  </a:lnTo>
                  <a:cubicBezTo>
                    <a:pt x="3811" y="1182654"/>
                    <a:pt x="5081" y="1182654"/>
                    <a:pt x="5081" y="1183924"/>
                  </a:cubicBezTo>
                  <a:cubicBezTo>
                    <a:pt x="6351" y="1183924"/>
                    <a:pt x="6351" y="1183924"/>
                    <a:pt x="7622" y="1183924"/>
                  </a:cubicBezTo>
                  <a:cubicBezTo>
                    <a:pt x="11433" y="1183924"/>
                    <a:pt x="15244" y="1180113"/>
                    <a:pt x="15244" y="1176302"/>
                  </a:cubicBezTo>
                  <a:cubicBezTo>
                    <a:pt x="15244" y="1176302"/>
                    <a:pt x="15244" y="1176302"/>
                    <a:pt x="15244" y="1176302"/>
                  </a:cubicBezTo>
                  <a:lnTo>
                    <a:pt x="15244" y="1169951"/>
                  </a:lnTo>
                  <a:lnTo>
                    <a:pt x="36838" y="0"/>
                  </a:lnTo>
                  <a:lnTo>
                    <a:pt x="36838" y="0"/>
                  </a:lnTo>
                  <a:cubicBezTo>
                    <a:pt x="38109" y="1270"/>
                    <a:pt x="38109" y="2541"/>
                    <a:pt x="36838" y="25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185336" y="3493338"/>
              <a:ext cx="647849" cy="503541"/>
            </a:xfrm>
            <a:custGeom>
              <a:rect b="b" l="l" r="r" t="t"/>
              <a:pathLst>
                <a:path extrusionOk="0" h="503541" w="647849">
                  <a:moveTo>
                    <a:pt x="1270" y="490338"/>
                  </a:moveTo>
                  <a:lnTo>
                    <a:pt x="1270" y="490338"/>
                  </a:lnTo>
                  <a:lnTo>
                    <a:pt x="1270" y="490338"/>
                  </a:lnTo>
                  <a:lnTo>
                    <a:pt x="0" y="492878"/>
                  </a:lnTo>
                  <a:lnTo>
                    <a:pt x="0" y="494149"/>
                  </a:lnTo>
                  <a:cubicBezTo>
                    <a:pt x="0" y="494149"/>
                    <a:pt x="0" y="495419"/>
                    <a:pt x="0" y="495419"/>
                  </a:cubicBezTo>
                  <a:cubicBezTo>
                    <a:pt x="0" y="496689"/>
                    <a:pt x="0" y="499230"/>
                    <a:pt x="1270" y="500500"/>
                  </a:cubicBezTo>
                  <a:cubicBezTo>
                    <a:pt x="3811" y="504311"/>
                    <a:pt x="8892" y="504311"/>
                    <a:pt x="11433" y="501770"/>
                  </a:cubicBezTo>
                  <a:cubicBezTo>
                    <a:pt x="11433" y="501770"/>
                    <a:pt x="11433" y="501770"/>
                    <a:pt x="11433" y="501770"/>
                  </a:cubicBezTo>
                  <a:lnTo>
                    <a:pt x="13973" y="499230"/>
                  </a:lnTo>
                  <a:lnTo>
                    <a:pt x="635147" y="20325"/>
                  </a:lnTo>
                  <a:lnTo>
                    <a:pt x="647849" y="10162"/>
                  </a:lnTo>
                  <a:lnTo>
                    <a:pt x="647849" y="10162"/>
                  </a:lnTo>
                  <a:cubicBezTo>
                    <a:pt x="646579" y="11433"/>
                    <a:pt x="645309" y="12703"/>
                    <a:pt x="642768" y="11433"/>
                  </a:cubicBezTo>
                  <a:cubicBezTo>
                    <a:pt x="638957" y="11433"/>
                    <a:pt x="635147" y="7622"/>
                    <a:pt x="635147" y="3811"/>
                  </a:cubicBezTo>
                  <a:cubicBezTo>
                    <a:pt x="635147" y="3811"/>
                    <a:pt x="635147" y="3811"/>
                    <a:pt x="635147" y="3811"/>
                  </a:cubicBezTo>
                  <a:lnTo>
                    <a:pt x="635147" y="0"/>
                  </a:lnTo>
                  <a:lnTo>
                    <a:pt x="5081" y="485257"/>
                  </a:lnTo>
                  <a:lnTo>
                    <a:pt x="1270" y="4903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492873" y="6752940"/>
              <a:ext cx="268031" cy="100354"/>
            </a:xfrm>
            <a:custGeom>
              <a:rect b="b" l="l" r="r" t="t"/>
              <a:pathLst>
                <a:path extrusionOk="0" h="100354" w="268031">
                  <a:moveTo>
                    <a:pt x="10162" y="6352"/>
                  </a:moveTo>
                  <a:cubicBezTo>
                    <a:pt x="10162" y="10163"/>
                    <a:pt x="7622" y="13974"/>
                    <a:pt x="3811" y="13974"/>
                  </a:cubicBezTo>
                  <a:cubicBezTo>
                    <a:pt x="3811" y="13974"/>
                    <a:pt x="3811" y="13974"/>
                    <a:pt x="3811" y="13974"/>
                  </a:cubicBezTo>
                  <a:cubicBezTo>
                    <a:pt x="2541" y="13974"/>
                    <a:pt x="1270" y="13974"/>
                    <a:pt x="0" y="12703"/>
                  </a:cubicBezTo>
                  <a:lnTo>
                    <a:pt x="1270" y="12703"/>
                  </a:lnTo>
                  <a:lnTo>
                    <a:pt x="12703" y="17785"/>
                  </a:lnTo>
                  <a:lnTo>
                    <a:pt x="226112" y="100354"/>
                  </a:lnTo>
                  <a:lnTo>
                    <a:pt x="268032" y="100354"/>
                  </a:lnTo>
                  <a:lnTo>
                    <a:pt x="11433" y="0"/>
                  </a:lnTo>
                  <a:lnTo>
                    <a:pt x="10162" y="63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0" y="4087840"/>
              <a:ext cx="200706" cy="134652"/>
            </a:xfrm>
            <a:custGeom>
              <a:rect b="b" l="l" r="r" t="t"/>
              <a:pathLst>
                <a:path extrusionOk="0" h="134652" w="200706">
                  <a:moveTo>
                    <a:pt x="200706" y="3811"/>
                  </a:moveTo>
                  <a:lnTo>
                    <a:pt x="189274" y="0"/>
                  </a:lnTo>
                  <a:lnTo>
                    <a:pt x="0" y="116868"/>
                  </a:lnTo>
                  <a:lnTo>
                    <a:pt x="0" y="134652"/>
                  </a:lnTo>
                  <a:lnTo>
                    <a:pt x="200706" y="101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213409" y="4081489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214679" y="4084347"/>
              <a:ext cx="12702" cy="952"/>
            </a:xfrm>
            <a:custGeom>
              <a:rect b="b" l="l" r="r" t="t"/>
              <a:pathLst>
                <a:path extrusionOk="0" h="952" w="12702">
                  <a:moveTo>
                    <a:pt x="0" y="953"/>
                  </a:move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lnTo>
                    <a:pt x="0" y="9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2391961" y="6719912"/>
              <a:ext cx="22865" cy="134652"/>
            </a:xfrm>
            <a:custGeom>
              <a:rect b="b" l="l" r="r" t="t"/>
              <a:pathLst>
                <a:path extrusionOk="0" h="134652" w="22865">
                  <a:moveTo>
                    <a:pt x="11433" y="2541"/>
                  </a:moveTo>
                  <a:lnTo>
                    <a:pt x="0" y="11433"/>
                  </a:lnTo>
                  <a:lnTo>
                    <a:pt x="7622" y="134652"/>
                  </a:lnTo>
                  <a:lnTo>
                    <a:pt x="22865" y="134652"/>
                  </a:lnTo>
                  <a:lnTo>
                    <a:pt x="139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1744112" y="6468392"/>
              <a:ext cx="651660" cy="248979"/>
            </a:xfrm>
            <a:custGeom>
              <a:rect b="b" l="l" r="r" t="t"/>
              <a:pathLst>
                <a:path extrusionOk="0" h="248979" w="651660">
                  <a:moveTo>
                    <a:pt x="15243" y="5081"/>
                  </a:moveTo>
                  <a:lnTo>
                    <a:pt x="2541" y="0"/>
                  </a:lnTo>
                  <a:lnTo>
                    <a:pt x="1270" y="0"/>
                  </a:lnTo>
                  <a:cubicBezTo>
                    <a:pt x="2541" y="0"/>
                    <a:pt x="3811" y="1270"/>
                    <a:pt x="5081" y="2540"/>
                  </a:cubicBezTo>
                  <a:cubicBezTo>
                    <a:pt x="7622" y="6352"/>
                    <a:pt x="6351" y="10162"/>
                    <a:pt x="3811" y="12703"/>
                  </a:cubicBezTo>
                  <a:cubicBezTo>
                    <a:pt x="3811" y="12703"/>
                    <a:pt x="3811" y="12703"/>
                    <a:pt x="3811" y="12703"/>
                  </a:cubicBezTo>
                  <a:lnTo>
                    <a:pt x="0" y="15243"/>
                  </a:lnTo>
                  <a:lnTo>
                    <a:pt x="637687" y="248979"/>
                  </a:lnTo>
                  <a:lnTo>
                    <a:pt x="647849" y="240087"/>
                  </a:lnTo>
                  <a:lnTo>
                    <a:pt x="651660" y="237547"/>
                  </a:lnTo>
                  <a:lnTo>
                    <a:pt x="15243" y="50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1235995" y="6469662"/>
              <a:ext cx="514968" cy="386172"/>
            </a:xfrm>
            <a:custGeom>
              <a:rect b="b" l="l" r="r" t="t"/>
              <a:pathLst>
                <a:path extrusionOk="0" h="386172" w="514968">
                  <a:moveTo>
                    <a:pt x="511928" y="12703"/>
                  </a:moveTo>
                  <a:cubicBezTo>
                    <a:pt x="515739" y="10163"/>
                    <a:pt x="515739" y="5082"/>
                    <a:pt x="513198" y="2541"/>
                  </a:cubicBezTo>
                  <a:cubicBezTo>
                    <a:pt x="513198" y="2541"/>
                    <a:pt x="513198" y="2541"/>
                    <a:pt x="513198" y="2541"/>
                  </a:cubicBezTo>
                  <a:cubicBezTo>
                    <a:pt x="511928" y="1270"/>
                    <a:pt x="510658" y="0"/>
                    <a:pt x="509387" y="0"/>
                  </a:cubicBezTo>
                  <a:lnTo>
                    <a:pt x="508117" y="0"/>
                  </a:lnTo>
                  <a:lnTo>
                    <a:pt x="506847" y="0"/>
                  </a:lnTo>
                  <a:lnTo>
                    <a:pt x="505577" y="0"/>
                  </a:lnTo>
                  <a:lnTo>
                    <a:pt x="504306" y="1270"/>
                  </a:lnTo>
                  <a:lnTo>
                    <a:pt x="503036" y="1270"/>
                  </a:lnTo>
                  <a:lnTo>
                    <a:pt x="503036" y="1270"/>
                  </a:lnTo>
                  <a:lnTo>
                    <a:pt x="0" y="386173"/>
                  </a:lnTo>
                  <a:lnTo>
                    <a:pt x="25406" y="386173"/>
                  </a:lnTo>
                  <a:lnTo>
                    <a:pt x="510658" y="16514"/>
                  </a:lnTo>
                  <a:lnTo>
                    <a:pt x="511928" y="127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3785473" y="5569016"/>
              <a:ext cx="35568" cy="33028"/>
            </a:xfrm>
            <a:custGeom>
              <a:rect b="b" l="l" r="r" t="t"/>
              <a:pathLst>
                <a:path extrusionOk="0" h="33028" w="35568">
                  <a:moveTo>
                    <a:pt x="30487" y="5081"/>
                  </a:moveTo>
                  <a:lnTo>
                    <a:pt x="20325" y="1270"/>
                  </a:lnTo>
                  <a:lnTo>
                    <a:pt x="20325" y="1270"/>
                  </a:lnTo>
                  <a:lnTo>
                    <a:pt x="16514" y="0"/>
                  </a:lnTo>
                  <a:lnTo>
                    <a:pt x="0" y="12703"/>
                  </a:lnTo>
                  <a:lnTo>
                    <a:pt x="0" y="16514"/>
                  </a:lnTo>
                  <a:lnTo>
                    <a:pt x="0" y="16514"/>
                  </a:lnTo>
                  <a:lnTo>
                    <a:pt x="0" y="27947"/>
                  </a:lnTo>
                  <a:lnTo>
                    <a:pt x="0" y="33028"/>
                  </a:lnTo>
                  <a:lnTo>
                    <a:pt x="35568" y="3811"/>
                  </a:lnTo>
                  <a:lnTo>
                    <a:pt x="35568" y="3811"/>
                  </a:lnTo>
                  <a:cubicBezTo>
                    <a:pt x="34298" y="5081"/>
                    <a:pt x="33028" y="6352"/>
                    <a:pt x="30487" y="50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3823581" y="5562664"/>
              <a:ext cx="564" cy="12703"/>
            </a:xfrm>
            <a:custGeom>
              <a:rect b="b" l="l" r="r" t="t"/>
              <a:pathLst>
                <a:path extrusionOk="0" h="12703" w="56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27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2393231" y="6707209"/>
              <a:ext cx="12702" cy="13973"/>
            </a:xfrm>
            <a:custGeom>
              <a:rect b="b" l="l" r="r" t="t"/>
              <a:pathLst>
                <a:path extrusionOk="0" h="13973" w="12702">
                  <a:moveTo>
                    <a:pt x="3811" y="0"/>
                  </a:moveTo>
                  <a:lnTo>
                    <a:pt x="0" y="2541"/>
                  </a:lnTo>
                  <a:cubicBezTo>
                    <a:pt x="2541" y="0"/>
                    <a:pt x="7622" y="0"/>
                    <a:pt x="10162" y="2541"/>
                  </a:cubicBezTo>
                  <a:cubicBezTo>
                    <a:pt x="12703" y="5082"/>
                    <a:pt x="12703" y="10162"/>
                    <a:pt x="10162" y="12703"/>
                  </a:cubicBezTo>
                  <a:cubicBezTo>
                    <a:pt x="10162" y="12703"/>
                    <a:pt x="8892" y="13973"/>
                    <a:pt x="8892" y="13973"/>
                  </a:cubicBezTo>
                  <a:lnTo>
                    <a:pt x="12703" y="11433"/>
                  </a:lnTo>
                  <a:lnTo>
                    <a:pt x="12703" y="11433"/>
                  </a:lnTo>
                  <a:lnTo>
                    <a:pt x="12703" y="1270"/>
                  </a:lnTo>
                  <a:lnTo>
                    <a:pt x="3811" y="0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2421178" y="6702445"/>
              <a:ext cx="12702" cy="953"/>
            </a:xfrm>
            <a:custGeom>
              <a:rect b="b" l="l" r="r" t="t"/>
              <a:pathLst>
                <a:path extrusionOk="0" h="953" w="12702">
                  <a:moveTo>
                    <a:pt x="0" y="953"/>
                  </a:move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2416097" y="6697047"/>
              <a:ext cx="1270" cy="1269"/>
            </a:xfrm>
            <a:custGeom>
              <a:rect b="b" l="l" r="r" t="t"/>
              <a:pathLst>
                <a:path extrusionOk="0" h="1269" w="1270">
                  <a:moveTo>
                    <a:pt x="1270" y="1270"/>
                  </a:moveTo>
                  <a:lnTo>
                    <a:pt x="0" y="0"/>
                  </a:lnTo>
                  <a:lnTo>
                    <a:pt x="1270" y="1270"/>
                  </a:lnTo>
                  <a:lnTo>
                    <a:pt x="1270" y="1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2419908" y="6700858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2211580" y="6708428"/>
              <a:ext cx="194406" cy="147407"/>
            </a:xfrm>
            <a:custGeom>
              <a:rect b="b" l="l" r="r" t="t"/>
              <a:pathLst>
                <a:path extrusionOk="0" h="147407" w="194406">
                  <a:moveTo>
                    <a:pt x="190544" y="14025"/>
                  </a:moveTo>
                  <a:cubicBezTo>
                    <a:pt x="194355" y="11484"/>
                    <a:pt x="195625" y="7673"/>
                    <a:pt x="193085" y="3863"/>
                  </a:cubicBezTo>
                  <a:cubicBezTo>
                    <a:pt x="190544" y="51"/>
                    <a:pt x="186733" y="-1219"/>
                    <a:pt x="182922" y="1322"/>
                  </a:cubicBezTo>
                  <a:cubicBezTo>
                    <a:pt x="182922" y="1322"/>
                    <a:pt x="181652" y="1322"/>
                    <a:pt x="181652" y="2592"/>
                  </a:cubicBezTo>
                  <a:lnTo>
                    <a:pt x="171490" y="11484"/>
                  </a:lnTo>
                  <a:lnTo>
                    <a:pt x="0" y="147407"/>
                  </a:lnTo>
                  <a:lnTo>
                    <a:pt x="24135" y="147407"/>
                  </a:lnTo>
                  <a:lnTo>
                    <a:pt x="179111" y="24187"/>
                  </a:lnTo>
                  <a:lnTo>
                    <a:pt x="190544" y="140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1073397" y="6194006"/>
              <a:ext cx="16513" cy="24135"/>
            </a:xfrm>
            <a:custGeom>
              <a:rect b="b" l="l" r="r" t="t"/>
              <a:pathLst>
                <a:path extrusionOk="0" h="24135" w="16513">
                  <a:moveTo>
                    <a:pt x="16514" y="17784"/>
                  </a:moveTo>
                  <a:lnTo>
                    <a:pt x="15243" y="8892"/>
                  </a:lnTo>
                  <a:lnTo>
                    <a:pt x="3811" y="5081"/>
                  </a:lnTo>
                  <a:lnTo>
                    <a:pt x="3811" y="5081"/>
                  </a:lnTo>
                  <a:lnTo>
                    <a:pt x="2541" y="3811"/>
                  </a:lnTo>
                  <a:cubicBezTo>
                    <a:pt x="2541" y="3811"/>
                    <a:pt x="1270" y="2540"/>
                    <a:pt x="1270" y="2540"/>
                  </a:cubicBezTo>
                  <a:lnTo>
                    <a:pt x="1270" y="2540"/>
                  </a:lnTo>
                  <a:lnTo>
                    <a:pt x="1270" y="2540"/>
                  </a:lnTo>
                  <a:cubicBezTo>
                    <a:pt x="1270" y="2540"/>
                    <a:pt x="127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2541" y="24136"/>
                  </a:lnTo>
                  <a:cubicBezTo>
                    <a:pt x="2541" y="24136"/>
                    <a:pt x="2541" y="22865"/>
                    <a:pt x="2541" y="22865"/>
                  </a:cubicBezTo>
                  <a:cubicBezTo>
                    <a:pt x="2541" y="22865"/>
                    <a:pt x="2541" y="21595"/>
                    <a:pt x="2541" y="21595"/>
                  </a:cubicBezTo>
                  <a:lnTo>
                    <a:pt x="2541" y="21595"/>
                  </a:lnTo>
                  <a:cubicBezTo>
                    <a:pt x="2541" y="21595"/>
                    <a:pt x="2541" y="20325"/>
                    <a:pt x="3811" y="20325"/>
                  </a:cubicBezTo>
                  <a:cubicBezTo>
                    <a:pt x="3811" y="20325"/>
                    <a:pt x="3811" y="19055"/>
                    <a:pt x="3811" y="19055"/>
                  </a:cubicBezTo>
                  <a:lnTo>
                    <a:pt x="5081" y="17784"/>
                  </a:lnTo>
                  <a:lnTo>
                    <a:pt x="6351" y="17784"/>
                  </a:lnTo>
                  <a:lnTo>
                    <a:pt x="7622" y="17784"/>
                  </a:lnTo>
                  <a:lnTo>
                    <a:pt x="8892" y="17784"/>
                  </a:lnTo>
                  <a:lnTo>
                    <a:pt x="10162" y="17784"/>
                  </a:lnTo>
                  <a:lnTo>
                    <a:pt x="11433" y="17784"/>
                  </a:lnTo>
                  <a:lnTo>
                    <a:pt x="11433" y="17784"/>
                  </a:lnTo>
                  <a:lnTo>
                    <a:pt x="16514" y="177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1073397" y="6190195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1075938" y="6218142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1074667" y="6187655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1074667" y="6196547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1075938" y="5735426"/>
              <a:ext cx="619903" cy="454768"/>
            </a:xfrm>
            <a:custGeom>
              <a:rect b="b" l="l" r="r" t="t"/>
              <a:pathLst>
                <a:path extrusionOk="0" h="454768" w="619903">
                  <a:moveTo>
                    <a:pt x="7622" y="449688"/>
                  </a:moveTo>
                  <a:lnTo>
                    <a:pt x="20325" y="454769"/>
                  </a:lnTo>
                  <a:lnTo>
                    <a:pt x="619903" y="16514"/>
                  </a:lnTo>
                  <a:lnTo>
                    <a:pt x="618633" y="3811"/>
                  </a:lnTo>
                  <a:lnTo>
                    <a:pt x="618633" y="0"/>
                  </a:lnTo>
                  <a:lnTo>
                    <a:pt x="0" y="450958"/>
                  </a:lnTo>
                  <a:lnTo>
                    <a:pt x="0" y="450958"/>
                  </a:lnTo>
                  <a:cubicBezTo>
                    <a:pt x="2541" y="449688"/>
                    <a:pt x="5081" y="449688"/>
                    <a:pt x="7622" y="4496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4" name="Google Shape;234;p11"/>
            <p:cNvSpPr/>
            <p:nvPr/>
          </p:nvSpPr>
          <p:spPr>
            <a:xfrm>
              <a:off x="1073397" y="6191465"/>
              <a:ext cx="12702" cy="1270"/>
            </a:xfrm>
            <a:custGeom>
              <a:rect b="b" l="l" r="r" t="t"/>
              <a:pathLst>
                <a:path extrusionOk="0" h="1270" w="12702">
                  <a:moveTo>
                    <a:pt x="0" y="0"/>
                  </a:move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1074667" y="6187655"/>
              <a:ext cx="12702" cy="952"/>
            </a:xfrm>
            <a:custGeom>
              <a:rect b="b" l="l" r="r" t="t"/>
              <a:pathLst>
                <a:path extrusionOk="0" h="952" w="12702">
                  <a:moveTo>
                    <a:pt x="0" y="0"/>
                  </a:moveTo>
                  <a:cubicBezTo>
                    <a:pt x="0" y="1270"/>
                    <a:pt x="0" y="1270"/>
                    <a:pt x="0" y="0"/>
                  </a:cubicBezTo>
                  <a:cubicBezTo>
                    <a:pt x="0" y="1270"/>
                    <a:pt x="0" y="127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1075938" y="6216871"/>
              <a:ext cx="12702" cy="1270"/>
            </a:xfrm>
            <a:custGeom>
              <a:rect b="b" l="l" r="r" t="t"/>
              <a:pathLst>
                <a:path extrusionOk="0" h="1270" w="12702">
                  <a:moveTo>
                    <a:pt x="0" y="1270"/>
                  </a:moveTo>
                  <a:lnTo>
                    <a:pt x="0" y="1270"/>
                  </a:lnTo>
                  <a:cubicBezTo>
                    <a:pt x="0" y="1270"/>
                    <a:pt x="0" y="0"/>
                    <a:pt x="0" y="0"/>
                  </a:cubicBezTo>
                  <a:cubicBezTo>
                    <a:pt x="0" y="0"/>
                    <a:pt x="0" y="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1086100" y="6210520"/>
              <a:ext cx="650389" cy="250250"/>
            </a:xfrm>
            <a:custGeom>
              <a:rect b="b" l="l" r="r" t="t"/>
              <a:pathLst>
                <a:path extrusionOk="0" h="250250" w="650389">
                  <a:moveTo>
                    <a:pt x="641498" y="250250"/>
                  </a:moveTo>
                  <a:lnTo>
                    <a:pt x="644039" y="250250"/>
                  </a:lnTo>
                  <a:lnTo>
                    <a:pt x="645309" y="250250"/>
                  </a:lnTo>
                  <a:lnTo>
                    <a:pt x="646579" y="250250"/>
                  </a:lnTo>
                  <a:cubicBezTo>
                    <a:pt x="646579" y="250250"/>
                    <a:pt x="647849" y="250250"/>
                    <a:pt x="647849" y="248980"/>
                  </a:cubicBezTo>
                  <a:cubicBezTo>
                    <a:pt x="647849" y="248980"/>
                    <a:pt x="649120" y="248980"/>
                    <a:pt x="649120" y="247709"/>
                  </a:cubicBezTo>
                  <a:cubicBezTo>
                    <a:pt x="649120" y="247709"/>
                    <a:pt x="650390" y="246439"/>
                    <a:pt x="650390" y="245169"/>
                  </a:cubicBezTo>
                  <a:lnTo>
                    <a:pt x="650390" y="245169"/>
                  </a:lnTo>
                  <a:lnTo>
                    <a:pt x="650390" y="245169"/>
                  </a:lnTo>
                  <a:cubicBezTo>
                    <a:pt x="650390" y="243899"/>
                    <a:pt x="650390" y="243899"/>
                    <a:pt x="650390" y="242628"/>
                  </a:cubicBezTo>
                  <a:cubicBezTo>
                    <a:pt x="650390" y="242628"/>
                    <a:pt x="650390" y="242628"/>
                    <a:pt x="650390" y="241358"/>
                  </a:cubicBezTo>
                  <a:cubicBezTo>
                    <a:pt x="650390" y="238818"/>
                    <a:pt x="647849" y="236277"/>
                    <a:pt x="645309" y="235006"/>
                  </a:cubicBezTo>
                  <a:lnTo>
                    <a:pt x="633876" y="231196"/>
                  </a:lnTo>
                  <a:lnTo>
                    <a:pt x="3811" y="127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2541" y="1270"/>
                    <a:pt x="5081" y="3811"/>
                    <a:pt x="5081" y="6352"/>
                  </a:cubicBezTo>
                  <a:lnTo>
                    <a:pt x="6351" y="17784"/>
                  </a:lnTo>
                  <a:lnTo>
                    <a:pt x="641498" y="250250"/>
                  </a:lnTo>
                  <a:lnTo>
                    <a:pt x="641498" y="250250"/>
                  </a:lnTo>
                  <a:lnTo>
                    <a:pt x="641498" y="2502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1075938" y="6214331"/>
              <a:ext cx="1270" cy="1269"/>
            </a:xfrm>
            <a:custGeom>
              <a:rect b="b" l="l" r="r" t="t"/>
              <a:pathLst>
                <a:path extrusionOk="0" h="1269" w="1270">
                  <a:moveTo>
                    <a:pt x="0" y="1270"/>
                  </a:moveTo>
                  <a:cubicBezTo>
                    <a:pt x="0" y="1270"/>
                    <a:pt x="0" y="0"/>
                    <a:pt x="1270" y="0"/>
                  </a:cubicBezTo>
                  <a:cubicBezTo>
                    <a:pt x="0" y="0"/>
                    <a:pt x="0" y="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1073397" y="6183317"/>
              <a:ext cx="654200" cy="252046"/>
            </a:xfrm>
            <a:custGeom>
              <a:rect b="b" l="l" r="r" t="t"/>
              <a:pathLst>
                <a:path extrusionOk="0" h="252046" w="654200">
                  <a:moveTo>
                    <a:pt x="0" y="11959"/>
                  </a:moveTo>
                  <a:cubicBezTo>
                    <a:pt x="0" y="11959"/>
                    <a:pt x="0" y="13229"/>
                    <a:pt x="1270" y="13229"/>
                  </a:cubicBezTo>
                  <a:lnTo>
                    <a:pt x="1270" y="14499"/>
                  </a:lnTo>
                  <a:cubicBezTo>
                    <a:pt x="1270" y="14499"/>
                    <a:pt x="2541" y="15770"/>
                    <a:pt x="2541" y="15770"/>
                  </a:cubicBezTo>
                  <a:lnTo>
                    <a:pt x="3811" y="17040"/>
                  </a:lnTo>
                  <a:lnTo>
                    <a:pt x="3811" y="17040"/>
                  </a:lnTo>
                  <a:lnTo>
                    <a:pt x="15243" y="20851"/>
                  </a:lnTo>
                  <a:lnTo>
                    <a:pt x="645309" y="250776"/>
                  </a:lnTo>
                  <a:lnTo>
                    <a:pt x="650390" y="252047"/>
                  </a:lnTo>
                  <a:cubicBezTo>
                    <a:pt x="646579" y="250776"/>
                    <a:pt x="644039" y="245695"/>
                    <a:pt x="645309" y="241884"/>
                  </a:cubicBezTo>
                  <a:cubicBezTo>
                    <a:pt x="646579" y="238073"/>
                    <a:pt x="650390" y="235532"/>
                    <a:pt x="654201" y="236803"/>
                  </a:cubicBezTo>
                  <a:cubicBezTo>
                    <a:pt x="654201" y="236803"/>
                    <a:pt x="654201" y="236803"/>
                    <a:pt x="654201" y="236803"/>
                  </a:cubicBezTo>
                  <a:lnTo>
                    <a:pt x="650390" y="235532"/>
                  </a:lnTo>
                  <a:lnTo>
                    <a:pt x="22865" y="5608"/>
                  </a:lnTo>
                  <a:lnTo>
                    <a:pt x="10162" y="526"/>
                  </a:lnTo>
                  <a:cubicBezTo>
                    <a:pt x="7622" y="-744"/>
                    <a:pt x="5081" y="526"/>
                    <a:pt x="2541" y="1796"/>
                  </a:cubicBezTo>
                  <a:lnTo>
                    <a:pt x="1270" y="3067"/>
                  </a:lnTo>
                  <a:lnTo>
                    <a:pt x="1270" y="3067"/>
                  </a:lnTo>
                  <a:cubicBezTo>
                    <a:pt x="1270" y="3067"/>
                    <a:pt x="1270" y="4337"/>
                    <a:pt x="0" y="4337"/>
                  </a:cubicBezTo>
                  <a:lnTo>
                    <a:pt x="0" y="4337"/>
                  </a:lnTo>
                  <a:lnTo>
                    <a:pt x="0" y="4337"/>
                  </a:lnTo>
                  <a:lnTo>
                    <a:pt x="0" y="4337"/>
                  </a:lnTo>
                  <a:cubicBezTo>
                    <a:pt x="0" y="4337"/>
                    <a:pt x="0" y="5608"/>
                    <a:pt x="0" y="5608"/>
                  </a:cubicBezTo>
                  <a:lnTo>
                    <a:pt x="0" y="6878"/>
                  </a:lnTo>
                  <a:lnTo>
                    <a:pt x="0" y="6878"/>
                  </a:lnTo>
                  <a:cubicBezTo>
                    <a:pt x="1270" y="9418"/>
                    <a:pt x="0" y="10689"/>
                    <a:pt x="0" y="119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3807068" y="5515663"/>
              <a:ext cx="64467" cy="45730"/>
            </a:xfrm>
            <a:custGeom>
              <a:rect b="b" l="l" r="r" t="t"/>
              <a:pathLst>
                <a:path extrusionOk="0" h="45730" w="64467">
                  <a:moveTo>
                    <a:pt x="0" y="39379"/>
                  </a:moveTo>
                  <a:lnTo>
                    <a:pt x="3811" y="40650"/>
                  </a:lnTo>
                  <a:lnTo>
                    <a:pt x="3811" y="40650"/>
                  </a:lnTo>
                  <a:lnTo>
                    <a:pt x="13973" y="44461"/>
                  </a:lnTo>
                  <a:cubicBezTo>
                    <a:pt x="15243" y="44461"/>
                    <a:pt x="16514" y="45731"/>
                    <a:pt x="16514" y="45731"/>
                  </a:cubicBezTo>
                  <a:lnTo>
                    <a:pt x="58433" y="12703"/>
                  </a:lnTo>
                  <a:lnTo>
                    <a:pt x="60974" y="10162"/>
                  </a:lnTo>
                  <a:lnTo>
                    <a:pt x="60974" y="10162"/>
                  </a:lnTo>
                  <a:lnTo>
                    <a:pt x="62244" y="8892"/>
                  </a:lnTo>
                  <a:lnTo>
                    <a:pt x="63515" y="7622"/>
                  </a:lnTo>
                  <a:cubicBezTo>
                    <a:pt x="64785" y="5081"/>
                    <a:pt x="64785" y="2540"/>
                    <a:pt x="63515" y="1270"/>
                  </a:cubicBezTo>
                  <a:cubicBezTo>
                    <a:pt x="62244" y="3811"/>
                    <a:pt x="59704" y="5081"/>
                    <a:pt x="57163" y="5081"/>
                  </a:cubicBezTo>
                  <a:cubicBezTo>
                    <a:pt x="54622" y="5081"/>
                    <a:pt x="50812" y="3811"/>
                    <a:pt x="49541" y="0"/>
                  </a:cubicBezTo>
                  <a:lnTo>
                    <a:pt x="47001" y="2540"/>
                  </a:lnTo>
                  <a:lnTo>
                    <a:pt x="0" y="393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3805797" y="5558854"/>
              <a:ext cx="19054" cy="17040"/>
            </a:xfrm>
            <a:custGeom>
              <a:rect b="b" l="l" r="r" t="t"/>
              <a:pathLst>
                <a:path extrusionOk="0" h="17040" w="19054">
                  <a:moveTo>
                    <a:pt x="10162" y="7622"/>
                  </a:moveTo>
                  <a:cubicBezTo>
                    <a:pt x="8892" y="11433"/>
                    <a:pt x="5081" y="13973"/>
                    <a:pt x="0" y="12703"/>
                  </a:cubicBezTo>
                  <a:lnTo>
                    <a:pt x="0" y="12703"/>
                  </a:lnTo>
                  <a:lnTo>
                    <a:pt x="10162" y="16514"/>
                  </a:lnTo>
                  <a:cubicBezTo>
                    <a:pt x="12703" y="17784"/>
                    <a:pt x="15243" y="16514"/>
                    <a:pt x="17784" y="15243"/>
                  </a:cubicBezTo>
                  <a:lnTo>
                    <a:pt x="19054" y="13973"/>
                  </a:lnTo>
                  <a:cubicBezTo>
                    <a:pt x="19054" y="13973"/>
                    <a:pt x="19054" y="12703"/>
                    <a:pt x="19054" y="12703"/>
                  </a:cubicBezTo>
                  <a:lnTo>
                    <a:pt x="19054" y="12703"/>
                  </a:lnTo>
                  <a:cubicBezTo>
                    <a:pt x="19054" y="12703"/>
                    <a:pt x="19054" y="12703"/>
                    <a:pt x="19054" y="11433"/>
                  </a:cubicBezTo>
                  <a:cubicBezTo>
                    <a:pt x="19054" y="11433"/>
                    <a:pt x="19054" y="10162"/>
                    <a:pt x="19054" y="10162"/>
                  </a:cubicBezTo>
                  <a:cubicBezTo>
                    <a:pt x="19054" y="10162"/>
                    <a:pt x="19054" y="8892"/>
                    <a:pt x="19054" y="8892"/>
                  </a:cubicBezTo>
                  <a:lnTo>
                    <a:pt x="19054" y="7622"/>
                  </a:lnTo>
                  <a:cubicBezTo>
                    <a:pt x="19054" y="7622"/>
                    <a:pt x="19054" y="6352"/>
                    <a:pt x="17784" y="6352"/>
                  </a:cubicBezTo>
                  <a:lnTo>
                    <a:pt x="16514" y="5081"/>
                  </a:lnTo>
                  <a:lnTo>
                    <a:pt x="16514" y="5081"/>
                  </a:lnTo>
                  <a:cubicBezTo>
                    <a:pt x="15243" y="3811"/>
                    <a:pt x="15243" y="3811"/>
                    <a:pt x="13973" y="3811"/>
                  </a:cubicBezTo>
                  <a:lnTo>
                    <a:pt x="3811" y="0"/>
                  </a:lnTo>
                  <a:lnTo>
                    <a:pt x="3811" y="0"/>
                  </a:lnTo>
                  <a:cubicBezTo>
                    <a:pt x="8892" y="0"/>
                    <a:pt x="10162" y="3811"/>
                    <a:pt x="10162" y="76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1533243" y="3634342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1534513" y="3631801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1548487" y="3633071"/>
              <a:ext cx="948908" cy="280737"/>
            </a:xfrm>
            <a:custGeom>
              <a:rect b="b" l="l" r="r" t="t"/>
              <a:pathLst>
                <a:path extrusionOk="0" h="280737" w="948908">
                  <a:moveTo>
                    <a:pt x="948909" y="266764"/>
                  </a:moveTo>
                  <a:lnTo>
                    <a:pt x="10162" y="0"/>
                  </a:lnTo>
                  <a:lnTo>
                    <a:pt x="0" y="6352"/>
                  </a:lnTo>
                  <a:lnTo>
                    <a:pt x="0" y="12703"/>
                  </a:lnTo>
                  <a:lnTo>
                    <a:pt x="942557" y="280737"/>
                  </a:lnTo>
                  <a:lnTo>
                    <a:pt x="942557" y="275656"/>
                  </a:lnTo>
                  <a:cubicBezTo>
                    <a:pt x="942557" y="275656"/>
                    <a:pt x="942557" y="275656"/>
                    <a:pt x="942557" y="274386"/>
                  </a:cubicBezTo>
                  <a:cubicBezTo>
                    <a:pt x="942557" y="274386"/>
                    <a:pt x="942557" y="273116"/>
                    <a:pt x="942557" y="273116"/>
                  </a:cubicBezTo>
                  <a:cubicBezTo>
                    <a:pt x="942557" y="273116"/>
                    <a:pt x="942557" y="271845"/>
                    <a:pt x="942557" y="271845"/>
                  </a:cubicBezTo>
                  <a:cubicBezTo>
                    <a:pt x="942557" y="271845"/>
                    <a:pt x="942557" y="270575"/>
                    <a:pt x="943828" y="270575"/>
                  </a:cubicBezTo>
                  <a:lnTo>
                    <a:pt x="945098" y="269305"/>
                  </a:lnTo>
                  <a:lnTo>
                    <a:pt x="946368" y="269305"/>
                  </a:lnTo>
                  <a:lnTo>
                    <a:pt x="948909" y="2667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3690201" y="6153356"/>
              <a:ext cx="109245" cy="101624"/>
            </a:xfrm>
            <a:custGeom>
              <a:rect b="b" l="l" r="r" t="t"/>
              <a:pathLst>
                <a:path extrusionOk="0" h="101624" w="109245">
                  <a:moveTo>
                    <a:pt x="0" y="96543"/>
                  </a:moveTo>
                  <a:cubicBezTo>
                    <a:pt x="0" y="96543"/>
                    <a:pt x="0" y="97814"/>
                    <a:pt x="0" y="97814"/>
                  </a:cubicBezTo>
                  <a:cubicBezTo>
                    <a:pt x="0" y="97814"/>
                    <a:pt x="0" y="97814"/>
                    <a:pt x="0" y="99084"/>
                  </a:cubicBezTo>
                  <a:lnTo>
                    <a:pt x="0" y="99084"/>
                  </a:lnTo>
                  <a:lnTo>
                    <a:pt x="0" y="99084"/>
                  </a:lnTo>
                  <a:cubicBezTo>
                    <a:pt x="0" y="99084"/>
                    <a:pt x="0" y="100354"/>
                    <a:pt x="0" y="100354"/>
                  </a:cubicBezTo>
                  <a:lnTo>
                    <a:pt x="0" y="101624"/>
                  </a:lnTo>
                  <a:lnTo>
                    <a:pt x="0" y="101624"/>
                  </a:lnTo>
                  <a:lnTo>
                    <a:pt x="0" y="101624"/>
                  </a:lnTo>
                  <a:lnTo>
                    <a:pt x="109245" y="11433"/>
                  </a:lnTo>
                  <a:lnTo>
                    <a:pt x="105434" y="10163"/>
                  </a:lnTo>
                  <a:lnTo>
                    <a:pt x="105434" y="10163"/>
                  </a:lnTo>
                  <a:lnTo>
                    <a:pt x="104164" y="8892"/>
                  </a:lnTo>
                  <a:lnTo>
                    <a:pt x="102894" y="8892"/>
                  </a:lnTo>
                  <a:lnTo>
                    <a:pt x="101623" y="7622"/>
                  </a:lnTo>
                  <a:lnTo>
                    <a:pt x="100353" y="6352"/>
                  </a:lnTo>
                  <a:cubicBezTo>
                    <a:pt x="100353" y="6352"/>
                    <a:pt x="100353" y="5081"/>
                    <a:pt x="100353" y="5081"/>
                  </a:cubicBezTo>
                  <a:cubicBezTo>
                    <a:pt x="100353" y="5081"/>
                    <a:pt x="100353" y="3811"/>
                    <a:pt x="100353" y="3811"/>
                  </a:cubicBezTo>
                  <a:lnTo>
                    <a:pt x="100353" y="3811"/>
                  </a:lnTo>
                  <a:lnTo>
                    <a:pt x="100353" y="0"/>
                  </a:lnTo>
                  <a:lnTo>
                    <a:pt x="2541" y="80029"/>
                  </a:lnTo>
                  <a:lnTo>
                    <a:pt x="2541" y="95273"/>
                  </a:lnTo>
                  <a:lnTo>
                    <a:pt x="0" y="965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6" name="Google Shape;246;p11"/>
            <p:cNvSpPr/>
            <p:nvPr/>
          </p:nvSpPr>
          <p:spPr>
            <a:xfrm>
              <a:off x="3723228" y="3347253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3719417" y="3343442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3721958" y="3344712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3596199" y="3351064"/>
              <a:ext cx="111785" cy="82569"/>
            </a:xfrm>
            <a:custGeom>
              <a:rect b="b" l="l" r="r" t="t"/>
              <a:pathLst>
                <a:path extrusionOk="0" h="82569" w="111785">
                  <a:moveTo>
                    <a:pt x="1270" y="72408"/>
                  </a:moveTo>
                  <a:lnTo>
                    <a:pt x="1270" y="72408"/>
                  </a:lnTo>
                  <a:lnTo>
                    <a:pt x="2540" y="72408"/>
                  </a:lnTo>
                  <a:cubicBezTo>
                    <a:pt x="2540" y="72408"/>
                    <a:pt x="3811" y="72408"/>
                    <a:pt x="3811" y="73678"/>
                  </a:cubicBezTo>
                  <a:cubicBezTo>
                    <a:pt x="3811" y="73678"/>
                    <a:pt x="5081" y="73678"/>
                    <a:pt x="5081" y="74948"/>
                  </a:cubicBezTo>
                  <a:lnTo>
                    <a:pt x="6351" y="76218"/>
                  </a:lnTo>
                  <a:lnTo>
                    <a:pt x="6351" y="77489"/>
                  </a:lnTo>
                  <a:cubicBezTo>
                    <a:pt x="6351" y="77489"/>
                    <a:pt x="6351" y="78759"/>
                    <a:pt x="6351" y="78759"/>
                  </a:cubicBezTo>
                  <a:lnTo>
                    <a:pt x="6351" y="78759"/>
                  </a:lnTo>
                  <a:lnTo>
                    <a:pt x="6351" y="82570"/>
                  </a:lnTo>
                  <a:lnTo>
                    <a:pt x="111786" y="10163"/>
                  </a:lnTo>
                  <a:lnTo>
                    <a:pt x="111786" y="2541"/>
                  </a:lnTo>
                  <a:lnTo>
                    <a:pt x="101623" y="0"/>
                  </a:lnTo>
                  <a:lnTo>
                    <a:pt x="0" y="71137"/>
                  </a:lnTo>
                  <a:lnTo>
                    <a:pt x="1270" y="724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3791824" y="6153356"/>
              <a:ext cx="148624" cy="57689"/>
            </a:xfrm>
            <a:custGeom>
              <a:rect b="b" l="l" r="r" t="t"/>
              <a:pathLst>
                <a:path extrusionOk="0" h="57689" w="148624">
                  <a:moveTo>
                    <a:pt x="10162" y="3811"/>
                  </a:moveTo>
                  <a:cubicBezTo>
                    <a:pt x="10162" y="7622"/>
                    <a:pt x="7622" y="11433"/>
                    <a:pt x="2541" y="11433"/>
                  </a:cubicBezTo>
                  <a:cubicBezTo>
                    <a:pt x="2541" y="11433"/>
                    <a:pt x="2541" y="11433"/>
                    <a:pt x="2541" y="11433"/>
                  </a:cubicBezTo>
                  <a:cubicBezTo>
                    <a:pt x="1270" y="11433"/>
                    <a:pt x="1270" y="11433"/>
                    <a:pt x="0" y="11433"/>
                  </a:cubicBezTo>
                  <a:lnTo>
                    <a:pt x="0" y="11433"/>
                  </a:lnTo>
                  <a:lnTo>
                    <a:pt x="3811" y="12703"/>
                  </a:lnTo>
                  <a:lnTo>
                    <a:pt x="125759" y="53353"/>
                  </a:lnTo>
                  <a:lnTo>
                    <a:pt x="138462" y="57164"/>
                  </a:lnTo>
                  <a:cubicBezTo>
                    <a:pt x="141003" y="58434"/>
                    <a:pt x="143543" y="57164"/>
                    <a:pt x="146084" y="55893"/>
                  </a:cubicBezTo>
                  <a:cubicBezTo>
                    <a:pt x="146084" y="55893"/>
                    <a:pt x="147354" y="54623"/>
                    <a:pt x="147354" y="54623"/>
                  </a:cubicBezTo>
                  <a:cubicBezTo>
                    <a:pt x="147354" y="54623"/>
                    <a:pt x="147354" y="53353"/>
                    <a:pt x="148624" y="53353"/>
                  </a:cubicBezTo>
                  <a:lnTo>
                    <a:pt x="148624" y="53353"/>
                  </a:lnTo>
                  <a:lnTo>
                    <a:pt x="148624" y="52083"/>
                  </a:lnTo>
                  <a:cubicBezTo>
                    <a:pt x="148624" y="52083"/>
                    <a:pt x="148624" y="50812"/>
                    <a:pt x="148624" y="50812"/>
                  </a:cubicBezTo>
                  <a:cubicBezTo>
                    <a:pt x="148624" y="50812"/>
                    <a:pt x="148624" y="49542"/>
                    <a:pt x="148624" y="49542"/>
                  </a:cubicBezTo>
                  <a:lnTo>
                    <a:pt x="148624" y="48272"/>
                  </a:lnTo>
                  <a:lnTo>
                    <a:pt x="147354" y="47001"/>
                  </a:lnTo>
                  <a:lnTo>
                    <a:pt x="146084" y="45731"/>
                  </a:lnTo>
                  <a:lnTo>
                    <a:pt x="144813" y="44461"/>
                  </a:lnTo>
                  <a:lnTo>
                    <a:pt x="143543" y="44461"/>
                  </a:lnTo>
                  <a:lnTo>
                    <a:pt x="143543" y="44461"/>
                  </a:lnTo>
                  <a:lnTo>
                    <a:pt x="139732" y="43190"/>
                  </a:lnTo>
                  <a:lnTo>
                    <a:pt x="10162" y="0"/>
                  </a:lnTo>
                  <a:lnTo>
                    <a:pt x="10162" y="38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2836881" y="144250"/>
              <a:ext cx="952" cy="564"/>
            </a:xfrm>
            <a:custGeom>
              <a:rect b="b" l="l" r="r" t="t"/>
              <a:pathLst>
                <a:path extrusionOk="0" h="564" w="952">
                  <a:moveTo>
                    <a:pt x="953" y="565"/>
                  </a:moveTo>
                  <a:lnTo>
                    <a:pt x="953" y="565"/>
                  </a:lnTo>
                  <a:lnTo>
                    <a:pt x="953" y="565"/>
                  </a:lnTo>
                  <a:cubicBezTo>
                    <a:pt x="-318" y="-706"/>
                    <a:pt x="-318" y="565"/>
                    <a:pt x="953" y="5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2837834" y="146085"/>
              <a:ext cx="12702" cy="1270"/>
            </a:xfrm>
            <a:custGeom>
              <a:rect b="b" l="l" r="r" t="t"/>
              <a:pathLst>
                <a:path extrusionOk="0" h="1270" w="12702">
                  <a:moveTo>
                    <a:pt x="0" y="1270"/>
                  </a:move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2226823" y="35568"/>
              <a:ext cx="604659" cy="116868"/>
            </a:xfrm>
            <a:custGeom>
              <a:rect b="b" l="l" r="r" t="t"/>
              <a:pathLst>
                <a:path extrusionOk="0" h="116868" w="604659">
                  <a:moveTo>
                    <a:pt x="7622" y="5081"/>
                  </a:moveTo>
                  <a:cubicBezTo>
                    <a:pt x="8892" y="8892"/>
                    <a:pt x="7622" y="12703"/>
                    <a:pt x="3811" y="15244"/>
                  </a:cubicBezTo>
                  <a:cubicBezTo>
                    <a:pt x="3811" y="15244"/>
                    <a:pt x="3811" y="15244"/>
                    <a:pt x="3811" y="15244"/>
                  </a:cubicBezTo>
                  <a:lnTo>
                    <a:pt x="1270" y="15244"/>
                  </a:lnTo>
                  <a:lnTo>
                    <a:pt x="579254" y="116868"/>
                  </a:lnTo>
                  <a:lnTo>
                    <a:pt x="599578" y="106706"/>
                  </a:lnTo>
                  <a:lnTo>
                    <a:pt x="599578" y="106706"/>
                  </a:lnTo>
                  <a:lnTo>
                    <a:pt x="600849" y="106706"/>
                  </a:lnTo>
                  <a:lnTo>
                    <a:pt x="602119" y="106706"/>
                  </a:lnTo>
                  <a:lnTo>
                    <a:pt x="602119" y="106706"/>
                  </a:lnTo>
                  <a:lnTo>
                    <a:pt x="603389" y="106706"/>
                  </a:lnTo>
                  <a:lnTo>
                    <a:pt x="604659" y="106706"/>
                  </a:lnTo>
                  <a:lnTo>
                    <a:pt x="604659" y="106706"/>
                  </a:lnTo>
                  <a:lnTo>
                    <a:pt x="1270" y="0"/>
                  </a:lnTo>
                  <a:lnTo>
                    <a:pt x="0" y="0"/>
                  </a:lnTo>
                  <a:cubicBezTo>
                    <a:pt x="5081" y="1270"/>
                    <a:pt x="6351" y="2541"/>
                    <a:pt x="7622" y="50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2835293" y="142274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1100073" y="594502"/>
              <a:ext cx="12702" cy="564"/>
            </a:xfrm>
            <a:custGeom>
              <a:rect b="b" l="l" r="r" t="t"/>
              <a:pathLst>
                <a:path extrusionOk="0" h="564" w="12702">
                  <a:moveTo>
                    <a:pt x="0" y="0"/>
                  </a:moveTo>
                  <a:cubicBezTo>
                    <a:pt x="0" y="0"/>
                    <a:pt x="0" y="1270"/>
                    <a:pt x="0" y="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1103884" y="589421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1116587" y="591962"/>
              <a:ext cx="602118" cy="130841"/>
            </a:xfrm>
            <a:custGeom>
              <a:rect b="b" l="l" r="r" t="t"/>
              <a:pathLst>
                <a:path extrusionOk="0" h="130841" w="602118">
                  <a:moveTo>
                    <a:pt x="597038" y="125760"/>
                  </a:moveTo>
                  <a:lnTo>
                    <a:pt x="597038" y="125760"/>
                  </a:lnTo>
                  <a:lnTo>
                    <a:pt x="597038" y="125760"/>
                  </a:lnTo>
                  <a:cubicBezTo>
                    <a:pt x="597038" y="124490"/>
                    <a:pt x="597038" y="124490"/>
                    <a:pt x="597038" y="123220"/>
                  </a:cubicBezTo>
                  <a:cubicBezTo>
                    <a:pt x="597038" y="123220"/>
                    <a:pt x="597038" y="123220"/>
                    <a:pt x="597038" y="121949"/>
                  </a:cubicBezTo>
                  <a:cubicBezTo>
                    <a:pt x="597038" y="121949"/>
                    <a:pt x="597038" y="120679"/>
                    <a:pt x="598308" y="120679"/>
                  </a:cubicBezTo>
                  <a:lnTo>
                    <a:pt x="598308" y="119409"/>
                  </a:lnTo>
                  <a:lnTo>
                    <a:pt x="599578" y="118138"/>
                  </a:lnTo>
                  <a:lnTo>
                    <a:pt x="602119" y="116868"/>
                  </a:lnTo>
                  <a:lnTo>
                    <a:pt x="15243" y="0"/>
                  </a:lnTo>
                  <a:lnTo>
                    <a:pt x="0" y="7622"/>
                  </a:lnTo>
                  <a:lnTo>
                    <a:pt x="0" y="12703"/>
                  </a:lnTo>
                  <a:lnTo>
                    <a:pt x="597038" y="130841"/>
                  </a:lnTo>
                  <a:lnTo>
                    <a:pt x="597038" y="1257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8" name="Google Shape;258;p11"/>
            <p:cNvSpPr/>
            <p:nvPr/>
          </p:nvSpPr>
          <p:spPr>
            <a:xfrm>
              <a:off x="2837834" y="148061"/>
              <a:ext cx="12702" cy="564"/>
            </a:xfrm>
            <a:custGeom>
              <a:rect b="b" l="l" r="r" t="t"/>
              <a:pathLst>
                <a:path extrusionOk="0" h="564" w="12702">
                  <a:moveTo>
                    <a:pt x="0" y="565"/>
                  </a:moveTo>
                  <a:lnTo>
                    <a:pt x="0" y="565"/>
                  </a:lnTo>
                  <a:cubicBezTo>
                    <a:pt x="0" y="565"/>
                    <a:pt x="0" y="565"/>
                    <a:pt x="0" y="565"/>
                  </a:cubicBezTo>
                  <a:cubicBezTo>
                    <a:pt x="0" y="-706"/>
                    <a:pt x="0" y="565"/>
                    <a:pt x="0" y="5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9" name="Google Shape;259;p11"/>
            <p:cNvSpPr/>
            <p:nvPr/>
          </p:nvSpPr>
          <p:spPr>
            <a:xfrm>
              <a:off x="2832753" y="142274"/>
              <a:ext cx="1270" cy="12703"/>
            </a:xfrm>
            <a:custGeom>
              <a:rect b="b" l="l" r="r" t="t"/>
              <a:pathLst>
                <a:path extrusionOk="0" h="12703" w="1270">
                  <a:moveTo>
                    <a:pt x="1270" y="0"/>
                  </a:moveTo>
                  <a:lnTo>
                    <a:pt x="0" y="0"/>
                  </a:lnTo>
                  <a:cubicBezTo>
                    <a:pt x="0" y="0"/>
                    <a:pt x="0" y="0"/>
                    <a:pt x="1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0" name="Google Shape;260;p11"/>
            <p:cNvSpPr/>
            <p:nvPr/>
          </p:nvSpPr>
          <p:spPr>
            <a:xfrm>
              <a:off x="2835293" y="143544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2837834" y="144814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2" name="Google Shape;262;p11"/>
            <p:cNvSpPr/>
            <p:nvPr/>
          </p:nvSpPr>
          <p:spPr>
            <a:xfrm>
              <a:off x="1717436" y="141003"/>
              <a:ext cx="1110236" cy="579259"/>
            </a:xfrm>
            <a:custGeom>
              <a:rect b="b" l="l" r="r" t="t"/>
              <a:pathLst>
                <a:path extrusionOk="0" h="579259" w="1110236">
                  <a:moveTo>
                    <a:pt x="0" y="569097"/>
                  </a:moveTo>
                  <a:lnTo>
                    <a:pt x="0" y="569097"/>
                  </a:lnTo>
                  <a:cubicBezTo>
                    <a:pt x="0" y="569097"/>
                    <a:pt x="1270" y="567826"/>
                    <a:pt x="2541" y="567826"/>
                  </a:cubicBezTo>
                  <a:cubicBezTo>
                    <a:pt x="6351" y="567826"/>
                    <a:pt x="10162" y="570367"/>
                    <a:pt x="10162" y="574178"/>
                  </a:cubicBezTo>
                  <a:cubicBezTo>
                    <a:pt x="10162" y="574178"/>
                    <a:pt x="10162" y="574178"/>
                    <a:pt x="10162" y="574178"/>
                  </a:cubicBezTo>
                  <a:lnTo>
                    <a:pt x="10162" y="579259"/>
                  </a:lnTo>
                  <a:lnTo>
                    <a:pt x="1106425" y="19055"/>
                  </a:lnTo>
                  <a:lnTo>
                    <a:pt x="1106425" y="7622"/>
                  </a:lnTo>
                  <a:cubicBezTo>
                    <a:pt x="1106425" y="5081"/>
                    <a:pt x="1107696" y="2541"/>
                    <a:pt x="1110236" y="0"/>
                  </a:cubicBezTo>
                  <a:lnTo>
                    <a:pt x="1110236" y="0"/>
                  </a:lnTo>
                  <a:lnTo>
                    <a:pt x="1089911" y="11433"/>
                  </a:lnTo>
                  <a:lnTo>
                    <a:pt x="2541" y="567826"/>
                  </a:lnTo>
                  <a:lnTo>
                    <a:pt x="0" y="5690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3" name="Google Shape;263;p11"/>
            <p:cNvSpPr/>
            <p:nvPr/>
          </p:nvSpPr>
          <p:spPr>
            <a:xfrm>
              <a:off x="1413836" y="4369848"/>
              <a:ext cx="45730" cy="470012"/>
            </a:xfrm>
            <a:custGeom>
              <a:rect b="b" l="l" r="r" t="t"/>
              <a:pathLst>
                <a:path extrusionOk="0" h="470012" w="45730">
                  <a:moveTo>
                    <a:pt x="38109" y="461121"/>
                  </a:moveTo>
                  <a:cubicBezTo>
                    <a:pt x="40649" y="461121"/>
                    <a:pt x="43190" y="462391"/>
                    <a:pt x="44460" y="464932"/>
                  </a:cubicBezTo>
                  <a:cubicBezTo>
                    <a:pt x="45731" y="466202"/>
                    <a:pt x="45731" y="467472"/>
                    <a:pt x="45731" y="470013"/>
                  </a:cubicBezTo>
                  <a:cubicBezTo>
                    <a:pt x="45731" y="470013"/>
                    <a:pt x="45731" y="470013"/>
                    <a:pt x="45731" y="468742"/>
                  </a:cubicBezTo>
                  <a:lnTo>
                    <a:pt x="45731" y="468742"/>
                  </a:lnTo>
                  <a:lnTo>
                    <a:pt x="45731" y="463661"/>
                  </a:lnTo>
                  <a:lnTo>
                    <a:pt x="7622" y="0"/>
                  </a:lnTo>
                  <a:lnTo>
                    <a:pt x="3811" y="2541"/>
                  </a:lnTo>
                  <a:lnTo>
                    <a:pt x="0" y="5081"/>
                  </a:lnTo>
                  <a:lnTo>
                    <a:pt x="38109" y="461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4" name="Google Shape;264;p11"/>
            <p:cNvSpPr/>
            <p:nvPr/>
          </p:nvSpPr>
          <p:spPr>
            <a:xfrm>
              <a:off x="1459566" y="4840567"/>
              <a:ext cx="12702" cy="564"/>
            </a:xfrm>
            <a:custGeom>
              <a:rect b="b" l="l" r="r" t="t"/>
              <a:pathLst>
                <a:path extrusionOk="0" h="564" w="12702">
                  <a:moveTo>
                    <a:pt x="0" y="565"/>
                  </a:moveTo>
                  <a:cubicBezTo>
                    <a:pt x="0" y="565"/>
                    <a:pt x="0" y="-706"/>
                    <a:pt x="0" y="565"/>
                  </a:cubicBezTo>
                  <a:lnTo>
                    <a:pt x="0" y="565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5" name="Google Shape;265;p11"/>
            <p:cNvSpPr/>
            <p:nvPr/>
          </p:nvSpPr>
          <p:spPr>
            <a:xfrm>
              <a:off x="1458296" y="4842402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1775869" y="1411308"/>
              <a:ext cx="565280" cy="136246"/>
            </a:xfrm>
            <a:custGeom>
              <a:rect b="b" l="l" r="r" t="t"/>
              <a:pathLst>
                <a:path extrusionOk="0" h="136246" w="565280">
                  <a:moveTo>
                    <a:pt x="1270" y="15244"/>
                  </a:moveTo>
                  <a:lnTo>
                    <a:pt x="551307" y="134652"/>
                  </a:lnTo>
                  <a:lnTo>
                    <a:pt x="556388" y="135923"/>
                  </a:lnTo>
                  <a:cubicBezTo>
                    <a:pt x="560199" y="137193"/>
                    <a:pt x="564010" y="134652"/>
                    <a:pt x="565280" y="129571"/>
                  </a:cubicBezTo>
                  <a:cubicBezTo>
                    <a:pt x="565280" y="128301"/>
                    <a:pt x="565280" y="128301"/>
                    <a:pt x="565280" y="127030"/>
                  </a:cubicBezTo>
                  <a:cubicBezTo>
                    <a:pt x="565280" y="127030"/>
                    <a:pt x="565280" y="125760"/>
                    <a:pt x="565280" y="125760"/>
                  </a:cubicBezTo>
                  <a:cubicBezTo>
                    <a:pt x="565280" y="125760"/>
                    <a:pt x="565280" y="124490"/>
                    <a:pt x="565280" y="124490"/>
                  </a:cubicBezTo>
                  <a:cubicBezTo>
                    <a:pt x="565280" y="124490"/>
                    <a:pt x="565280" y="123220"/>
                    <a:pt x="564010" y="123220"/>
                  </a:cubicBezTo>
                  <a:cubicBezTo>
                    <a:pt x="564010" y="123220"/>
                    <a:pt x="562740" y="121949"/>
                    <a:pt x="562740" y="121949"/>
                  </a:cubicBezTo>
                  <a:lnTo>
                    <a:pt x="561469" y="121949"/>
                  </a:lnTo>
                  <a:cubicBezTo>
                    <a:pt x="561469" y="121949"/>
                    <a:pt x="560199" y="121949"/>
                    <a:pt x="560199" y="121949"/>
                  </a:cubicBezTo>
                  <a:lnTo>
                    <a:pt x="560199" y="121949"/>
                  </a:lnTo>
                  <a:lnTo>
                    <a:pt x="557659" y="121949"/>
                  </a:lnTo>
                  <a:lnTo>
                    <a:pt x="2541" y="0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5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1759355" y="1416389"/>
              <a:ext cx="151164" cy="1985486"/>
            </a:xfrm>
            <a:custGeom>
              <a:rect b="b" l="l" r="r" t="t"/>
              <a:pathLst>
                <a:path extrusionOk="0" h="1985486" w="151164">
                  <a:moveTo>
                    <a:pt x="137192" y="1985486"/>
                  </a:moveTo>
                  <a:lnTo>
                    <a:pt x="141003" y="1982946"/>
                  </a:lnTo>
                  <a:lnTo>
                    <a:pt x="151165" y="1976595"/>
                  </a:lnTo>
                  <a:lnTo>
                    <a:pt x="16514" y="10162"/>
                  </a:lnTo>
                  <a:lnTo>
                    <a:pt x="15243" y="0"/>
                  </a:lnTo>
                  <a:cubicBezTo>
                    <a:pt x="15243" y="3811"/>
                    <a:pt x="12703" y="7622"/>
                    <a:pt x="7622" y="7622"/>
                  </a:cubicBez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6352"/>
                  </a:lnTo>
                  <a:lnTo>
                    <a:pt x="137192" y="19854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1713625" y="709851"/>
              <a:ext cx="63514" cy="715430"/>
            </a:xfrm>
            <a:custGeom>
              <a:rect b="b" l="l" r="r" t="t"/>
              <a:pathLst>
                <a:path extrusionOk="0" h="715430" w="63514">
                  <a:moveTo>
                    <a:pt x="0" y="4060"/>
                  </a:moveTo>
                  <a:cubicBezTo>
                    <a:pt x="0" y="4060"/>
                    <a:pt x="0" y="4060"/>
                    <a:pt x="0" y="4060"/>
                  </a:cubicBezTo>
                  <a:cubicBezTo>
                    <a:pt x="0" y="5330"/>
                    <a:pt x="0" y="6601"/>
                    <a:pt x="0" y="7871"/>
                  </a:cubicBezTo>
                  <a:lnTo>
                    <a:pt x="0" y="7871"/>
                  </a:lnTo>
                  <a:lnTo>
                    <a:pt x="0" y="7871"/>
                  </a:lnTo>
                  <a:lnTo>
                    <a:pt x="0" y="14223"/>
                  </a:lnTo>
                  <a:lnTo>
                    <a:pt x="47001" y="697647"/>
                  </a:lnTo>
                  <a:lnTo>
                    <a:pt x="48271" y="707809"/>
                  </a:lnTo>
                  <a:cubicBezTo>
                    <a:pt x="48271" y="711620"/>
                    <a:pt x="52082" y="715431"/>
                    <a:pt x="55893" y="715431"/>
                  </a:cubicBezTo>
                  <a:cubicBezTo>
                    <a:pt x="55893" y="715431"/>
                    <a:pt x="55893" y="715431"/>
                    <a:pt x="55893" y="715431"/>
                  </a:cubicBezTo>
                  <a:cubicBezTo>
                    <a:pt x="59704" y="715431"/>
                    <a:pt x="63515" y="711620"/>
                    <a:pt x="63515" y="707809"/>
                  </a:cubicBezTo>
                  <a:lnTo>
                    <a:pt x="63515" y="700187"/>
                  </a:lnTo>
                  <a:lnTo>
                    <a:pt x="16514" y="11682"/>
                  </a:lnTo>
                  <a:lnTo>
                    <a:pt x="16514" y="6601"/>
                  </a:lnTo>
                  <a:cubicBezTo>
                    <a:pt x="16514" y="2790"/>
                    <a:pt x="12703" y="-1021"/>
                    <a:pt x="8892" y="249"/>
                  </a:cubicBezTo>
                  <a:cubicBezTo>
                    <a:pt x="8892" y="249"/>
                    <a:pt x="8892" y="249"/>
                    <a:pt x="8892" y="249"/>
                  </a:cubicBezTo>
                  <a:cubicBezTo>
                    <a:pt x="7622" y="249"/>
                    <a:pt x="6351" y="249"/>
                    <a:pt x="5081" y="1519"/>
                  </a:cubicBezTo>
                  <a:lnTo>
                    <a:pt x="3811" y="2790"/>
                  </a:lnTo>
                  <a:cubicBezTo>
                    <a:pt x="1270" y="2790"/>
                    <a:pt x="1270" y="2790"/>
                    <a:pt x="0" y="40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3902340" y="6379471"/>
              <a:ext cx="560198" cy="476364"/>
            </a:xfrm>
            <a:custGeom>
              <a:rect b="b" l="l" r="r" t="t"/>
              <a:pathLst>
                <a:path extrusionOk="0" h="476364" w="560198">
                  <a:moveTo>
                    <a:pt x="557659" y="10162"/>
                  </a:moveTo>
                  <a:lnTo>
                    <a:pt x="557659" y="10162"/>
                  </a:lnTo>
                  <a:lnTo>
                    <a:pt x="556388" y="8892"/>
                  </a:lnTo>
                  <a:lnTo>
                    <a:pt x="555118" y="8892"/>
                  </a:lnTo>
                  <a:lnTo>
                    <a:pt x="553847" y="7622"/>
                  </a:lnTo>
                  <a:cubicBezTo>
                    <a:pt x="553847" y="7622"/>
                    <a:pt x="553847" y="6352"/>
                    <a:pt x="552577" y="6352"/>
                  </a:cubicBezTo>
                  <a:cubicBezTo>
                    <a:pt x="552577" y="6352"/>
                    <a:pt x="552577" y="5081"/>
                    <a:pt x="552577" y="5081"/>
                  </a:cubicBezTo>
                  <a:cubicBezTo>
                    <a:pt x="552577" y="5081"/>
                    <a:pt x="552577" y="3811"/>
                    <a:pt x="552577" y="3811"/>
                  </a:cubicBezTo>
                  <a:lnTo>
                    <a:pt x="552577" y="3811"/>
                  </a:lnTo>
                  <a:lnTo>
                    <a:pt x="552577" y="0"/>
                  </a:lnTo>
                  <a:lnTo>
                    <a:pt x="0" y="476364"/>
                  </a:lnTo>
                  <a:lnTo>
                    <a:pt x="21595" y="476364"/>
                  </a:lnTo>
                  <a:lnTo>
                    <a:pt x="560199" y="12703"/>
                  </a:lnTo>
                  <a:lnTo>
                    <a:pt x="557659" y="101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5660425" y="6778346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5661696" y="6781593"/>
              <a:ext cx="12702" cy="564"/>
            </a:xfrm>
            <a:custGeom>
              <a:rect b="b" l="l" r="r" t="t"/>
              <a:pathLst>
                <a:path extrusionOk="0" h="564" w="12702">
                  <a:moveTo>
                    <a:pt x="0" y="565"/>
                  </a:moveTo>
                  <a:cubicBezTo>
                    <a:pt x="0" y="565"/>
                    <a:pt x="0" y="-706"/>
                    <a:pt x="0" y="565"/>
                  </a:cubicBezTo>
                  <a:cubicBezTo>
                    <a:pt x="0" y="-706"/>
                    <a:pt x="0" y="565"/>
                    <a:pt x="0" y="565"/>
                  </a:cubicBezTo>
                  <a:lnTo>
                    <a:pt x="0" y="5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5567694" y="6787238"/>
              <a:ext cx="80028" cy="67326"/>
            </a:xfrm>
            <a:custGeom>
              <a:rect b="b" l="l" r="r" t="t"/>
              <a:pathLst>
                <a:path extrusionOk="0" h="67326" w="80028">
                  <a:moveTo>
                    <a:pt x="80029" y="2541"/>
                  </a:moveTo>
                  <a:lnTo>
                    <a:pt x="72407" y="0"/>
                  </a:lnTo>
                  <a:lnTo>
                    <a:pt x="0" y="67326"/>
                  </a:lnTo>
                  <a:lnTo>
                    <a:pt x="21595" y="67326"/>
                  </a:lnTo>
                  <a:lnTo>
                    <a:pt x="78758" y="139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914052" y="6157167"/>
              <a:ext cx="508117" cy="406497"/>
            </a:xfrm>
            <a:custGeom>
              <a:rect b="b" l="l" r="r" t="t"/>
              <a:pathLst>
                <a:path extrusionOk="0" h="406497" w="508117">
                  <a:moveTo>
                    <a:pt x="19054" y="406498"/>
                  </a:moveTo>
                  <a:lnTo>
                    <a:pt x="508117" y="11433"/>
                  </a:lnTo>
                  <a:lnTo>
                    <a:pt x="504306" y="10162"/>
                  </a:lnTo>
                  <a:lnTo>
                    <a:pt x="504306" y="10162"/>
                  </a:lnTo>
                  <a:lnTo>
                    <a:pt x="503036" y="8892"/>
                  </a:lnTo>
                  <a:lnTo>
                    <a:pt x="501766" y="8892"/>
                  </a:lnTo>
                  <a:cubicBezTo>
                    <a:pt x="501766" y="8892"/>
                    <a:pt x="501766" y="8892"/>
                    <a:pt x="500495" y="7622"/>
                  </a:cubicBezTo>
                  <a:cubicBezTo>
                    <a:pt x="500495" y="7622"/>
                    <a:pt x="499225" y="6352"/>
                    <a:pt x="499225" y="6352"/>
                  </a:cubicBezTo>
                  <a:cubicBezTo>
                    <a:pt x="499225" y="6352"/>
                    <a:pt x="499225" y="6352"/>
                    <a:pt x="499225" y="5081"/>
                  </a:cubicBezTo>
                  <a:cubicBezTo>
                    <a:pt x="499225" y="5081"/>
                    <a:pt x="499225" y="3811"/>
                    <a:pt x="499225" y="3811"/>
                  </a:cubicBezTo>
                  <a:lnTo>
                    <a:pt x="499225" y="3811"/>
                  </a:lnTo>
                  <a:lnTo>
                    <a:pt x="499225" y="0"/>
                  </a:lnTo>
                  <a:lnTo>
                    <a:pt x="0" y="403957"/>
                  </a:lnTo>
                  <a:lnTo>
                    <a:pt x="0" y="403957"/>
                  </a:lnTo>
                  <a:lnTo>
                    <a:pt x="1270" y="403957"/>
                  </a:lnTo>
                  <a:lnTo>
                    <a:pt x="2541" y="402687"/>
                  </a:lnTo>
                  <a:cubicBezTo>
                    <a:pt x="3811" y="402687"/>
                    <a:pt x="3811" y="401416"/>
                    <a:pt x="5081" y="401416"/>
                  </a:cubicBezTo>
                  <a:lnTo>
                    <a:pt x="6351" y="401416"/>
                  </a:lnTo>
                  <a:cubicBezTo>
                    <a:pt x="7622" y="401416"/>
                    <a:pt x="7622" y="401416"/>
                    <a:pt x="8892" y="401416"/>
                  </a:cubicBezTo>
                  <a:lnTo>
                    <a:pt x="19054" y="4064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3314194" y="3351064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3316735" y="3351064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2493585" y="3352334"/>
              <a:ext cx="818068" cy="558934"/>
            </a:xfrm>
            <a:custGeom>
              <a:rect b="b" l="l" r="r" t="t"/>
              <a:pathLst>
                <a:path extrusionOk="0" h="558934" w="818068">
                  <a:moveTo>
                    <a:pt x="815528" y="5081"/>
                  </a:moveTo>
                  <a:cubicBezTo>
                    <a:pt x="815528" y="5081"/>
                    <a:pt x="815528" y="5081"/>
                    <a:pt x="815528" y="5081"/>
                  </a:cubicBezTo>
                  <a:lnTo>
                    <a:pt x="815528" y="5081"/>
                  </a:lnTo>
                  <a:lnTo>
                    <a:pt x="816798" y="2541"/>
                  </a:lnTo>
                  <a:lnTo>
                    <a:pt x="816798" y="1270"/>
                  </a:lnTo>
                  <a:lnTo>
                    <a:pt x="818069" y="0"/>
                  </a:lnTo>
                  <a:lnTo>
                    <a:pt x="818069" y="0"/>
                  </a:lnTo>
                  <a:lnTo>
                    <a:pt x="818069" y="0"/>
                  </a:lnTo>
                  <a:lnTo>
                    <a:pt x="3811" y="547502"/>
                  </a:lnTo>
                  <a:lnTo>
                    <a:pt x="1270" y="550042"/>
                  </a:lnTo>
                  <a:lnTo>
                    <a:pt x="0" y="550042"/>
                  </a:lnTo>
                  <a:cubicBezTo>
                    <a:pt x="1270" y="548772"/>
                    <a:pt x="2541" y="548772"/>
                    <a:pt x="5081" y="548772"/>
                  </a:cubicBezTo>
                  <a:cubicBezTo>
                    <a:pt x="8892" y="548772"/>
                    <a:pt x="12703" y="551312"/>
                    <a:pt x="12703" y="555123"/>
                  </a:cubicBezTo>
                  <a:lnTo>
                    <a:pt x="12703" y="558934"/>
                  </a:lnTo>
                  <a:lnTo>
                    <a:pt x="815528" y="19055"/>
                  </a:lnTo>
                  <a:lnTo>
                    <a:pt x="815528" y="5081"/>
                  </a:lnTo>
                  <a:cubicBezTo>
                    <a:pt x="815528" y="5081"/>
                    <a:pt x="815528" y="5081"/>
                    <a:pt x="815528" y="50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2491044" y="3900857"/>
              <a:ext cx="180381" cy="2953707"/>
            </a:xfrm>
            <a:custGeom>
              <a:rect b="b" l="l" r="r" t="t"/>
              <a:pathLst>
                <a:path extrusionOk="0" h="2953707" w="180381">
                  <a:moveTo>
                    <a:pt x="15243" y="6601"/>
                  </a:moveTo>
                  <a:cubicBezTo>
                    <a:pt x="15243" y="2790"/>
                    <a:pt x="11433" y="-1021"/>
                    <a:pt x="7622" y="249"/>
                  </a:cubicBezTo>
                  <a:cubicBezTo>
                    <a:pt x="6351" y="249"/>
                    <a:pt x="3811" y="1520"/>
                    <a:pt x="2541" y="1520"/>
                  </a:cubicBezTo>
                  <a:lnTo>
                    <a:pt x="1270" y="2790"/>
                  </a:lnTo>
                  <a:cubicBezTo>
                    <a:pt x="1270" y="2790"/>
                    <a:pt x="1270" y="4060"/>
                    <a:pt x="0" y="4060"/>
                  </a:cubicBezTo>
                  <a:cubicBezTo>
                    <a:pt x="0" y="4060"/>
                    <a:pt x="0" y="5330"/>
                    <a:pt x="0" y="5330"/>
                  </a:cubicBezTo>
                  <a:cubicBezTo>
                    <a:pt x="0" y="5330"/>
                    <a:pt x="0" y="6601"/>
                    <a:pt x="0" y="6601"/>
                  </a:cubicBezTo>
                  <a:cubicBezTo>
                    <a:pt x="0" y="6601"/>
                    <a:pt x="0" y="6601"/>
                    <a:pt x="0" y="7871"/>
                  </a:cubicBezTo>
                  <a:lnTo>
                    <a:pt x="0" y="12952"/>
                  </a:lnTo>
                  <a:lnTo>
                    <a:pt x="165138" y="2953708"/>
                  </a:lnTo>
                  <a:lnTo>
                    <a:pt x="180382" y="2953708"/>
                  </a:lnTo>
                  <a:lnTo>
                    <a:pt x="15243" y="11682"/>
                  </a:lnTo>
                  <a:lnTo>
                    <a:pt x="15243" y="66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3311653" y="3352334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3318005" y="3349794"/>
              <a:ext cx="280734" cy="86380"/>
            </a:xfrm>
            <a:custGeom>
              <a:rect b="b" l="l" r="r" t="t"/>
              <a:pathLst>
                <a:path extrusionOk="0" h="86380" w="280734">
                  <a:moveTo>
                    <a:pt x="270572" y="81299"/>
                  </a:moveTo>
                  <a:cubicBezTo>
                    <a:pt x="270572" y="77488"/>
                    <a:pt x="273113" y="73678"/>
                    <a:pt x="278194" y="73678"/>
                  </a:cubicBezTo>
                  <a:cubicBezTo>
                    <a:pt x="278194" y="73678"/>
                    <a:pt x="278194" y="73678"/>
                    <a:pt x="278194" y="73678"/>
                  </a:cubicBezTo>
                  <a:cubicBezTo>
                    <a:pt x="279464" y="73678"/>
                    <a:pt x="279464" y="73678"/>
                    <a:pt x="280734" y="73678"/>
                  </a:cubicBezTo>
                  <a:lnTo>
                    <a:pt x="280734" y="73678"/>
                  </a:lnTo>
                  <a:lnTo>
                    <a:pt x="276924" y="72407"/>
                  </a:lnTo>
                  <a:lnTo>
                    <a:pt x="1270" y="0"/>
                  </a:lnTo>
                  <a:lnTo>
                    <a:pt x="0" y="0"/>
                  </a:lnTo>
                  <a:cubicBezTo>
                    <a:pt x="3811" y="0"/>
                    <a:pt x="6351" y="3811"/>
                    <a:pt x="6351" y="6352"/>
                  </a:cubicBezTo>
                  <a:lnTo>
                    <a:pt x="6351" y="16514"/>
                  </a:lnTo>
                  <a:lnTo>
                    <a:pt x="270572" y="86381"/>
                  </a:lnTo>
                  <a:lnTo>
                    <a:pt x="270572" y="812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3314194" y="3351064"/>
              <a:ext cx="1270" cy="12703"/>
            </a:xfrm>
            <a:custGeom>
              <a:rect b="b" l="l" r="r" t="t"/>
              <a:pathLst>
                <a:path extrusionOk="0" h="12703" w="1270">
                  <a:moveTo>
                    <a:pt x="0" y="0"/>
                  </a:moveTo>
                  <a:lnTo>
                    <a:pt x="1270" y="0"/>
                  </a:ln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3309113" y="3356145"/>
              <a:ext cx="12702" cy="1269"/>
            </a:xfrm>
            <a:custGeom>
              <a:rect b="b" l="l" r="r" t="t"/>
              <a:pathLst>
                <a:path extrusionOk="0" h="1269" w="12702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3309113" y="3351064"/>
              <a:ext cx="118137" cy="2809914"/>
            </a:xfrm>
            <a:custGeom>
              <a:rect b="b" l="l" r="r" t="t"/>
              <a:pathLst>
                <a:path extrusionOk="0" h="2809914" w="118137">
                  <a:moveTo>
                    <a:pt x="104164" y="2809915"/>
                  </a:moveTo>
                  <a:cubicBezTo>
                    <a:pt x="104164" y="2808644"/>
                    <a:pt x="104164" y="2808644"/>
                    <a:pt x="104164" y="2807374"/>
                  </a:cubicBezTo>
                  <a:cubicBezTo>
                    <a:pt x="105434" y="2803563"/>
                    <a:pt x="109245" y="2801022"/>
                    <a:pt x="113056" y="2802293"/>
                  </a:cubicBezTo>
                  <a:cubicBezTo>
                    <a:pt x="113056" y="2802293"/>
                    <a:pt x="113056" y="2802293"/>
                    <a:pt x="113056" y="2802293"/>
                  </a:cubicBezTo>
                  <a:lnTo>
                    <a:pt x="118137" y="2803563"/>
                  </a:lnTo>
                  <a:lnTo>
                    <a:pt x="15244" y="16514"/>
                  </a:lnTo>
                  <a:lnTo>
                    <a:pt x="15244" y="6352"/>
                  </a:lnTo>
                  <a:cubicBezTo>
                    <a:pt x="15244" y="2541"/>
                    <a:pt x="12703" y="0"/>
                    <a:pt x="8892" y="0"/>
                  </a:cubicBezTo>
                  <a:lnTo>
                    <a:pt x="6351" y="0"/>
                  </a:lnTo>
                  <a:lnTo>
                    <a:pt x="5081" y="0"/>
                  </a:lnTo>
                  <a:lnTo>
                    <a:pt x="5081" y="0"/>
                  </a:lnTo>
                  <a:lnTo>
                    <a:pt x="3811" y="0"/>
                  </a:lnTo>
                  <a:lnTo>
                    <a:pt x="2541" y="1270"/>
                  </a:lnTo>
                  <a:lnTo>
                    <a:pt x="1270" y="2541"/>
                  </a:lnTo>
                  <a:lnTo>
                    <a:pt x="1270" y="3811"/>
                  </a:lnTo>
                  <a:lnTo>
                    <a:pt x="0" y="5082"/>
                  </a:lnTo>
                  <a:cubicBezTo>
                    <a:pt x="0" y="5082"/>
                    <a:pt x="0" y="6352"/>
                    <a:pt x="0" y="6352"/>
                  </a:cubicBezTo>
                  <a:cubicBezTo>
                    <a:pt x="0" y="6352"/>
                    <a:pt x="0" y="7622"/>
                    <a:pt x="0" y="7622"/>
                  </a:cubicBezTo>
                  <a:lnTo>
                    <a:pt x="0" y="21595"/>
                  </a:lnTo>
                  <a:lnTo>
                    <a:pt x="102894" y="2807374"/>
                  </a:lnTo>
                  <a:lnTo>
                    <a:pt x="104164" y="2809915"/>
                  </a:lnTo>
                  <a:lnTo>
                    <a:pt x="104164" y="28099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3690201" y="6252440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3687660" y="6254981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3588577" y="3424742"/>
              <a:ext cx="99082" cy="2825157"/>
            </a:xfrm>
            <a:custGeom>
              <a:rect b="b" l="l" r="r" t="t"/>
              <a:pathLst>
                <a:path extrusionOk="0" h="2825157" w="99082">
                  <a:moveTo>
                    <a:pt x="0" y="6352"/>
                  </a:moveTo>
                  <a:lnTo>
                    <a:pt x="0" y="11433"/>
                  </a:lnTo>
                  <a:lnTo>
                    <a:pt x="86380" y="2813725"/>
                  </a:lnTo>
                  <a:lnTo>
                    <a:pt x="96542" y="2817536"/>
                  </a:lnTo>
                  <a:lnTo>
                    <a:pt x="96542" y="2817536"/>
                  </a:lnTo>
                  <a:cubicBezTo>
                    <a:pt x="96542" y="2817536"/>
                    <a:pt x="97813" y="2817536"/>
                    <a:pt x="97813" y="2818807"/>
                  </a:cubicBezTo>
                  <a:lnTo>
                    <a:pt x="99083" y="2820077"/>
                  </a:lnTo>
                  <a:lnTo>
                    <a:pt x="99083" y="2820077"/>
                  </a:lnTo>
                  <a:lnTo>
                    <a:pt x="99083" y="2821347"/>
                  </a:lnTo>
                  <a:cubicBezTo>
                    <a:pt x="99083" y="2821347"/>
                    <a:pt x="99083" y="2822617"/>
                    <a:pt x="99083" y="2822617"/>
                  </a:cubicBezTo>
                  <a:cubicBezTo>
                    <a:pt x="99083" y="2822617"/>
                    <a:pt x="99083" y="2823888"/>
                    <a:pt x="99083" y="2823888"/>
                  </a:cubicBezTo>
                  <a:cubicBezTo>
                    <a:pt x="99083" y="2823888"/>
                    <a:pt x="99083" y="2825158"/>
                    <a:pt x="99083" y="2825158"/>
                  </a:cubicBezTo>
                  <a:lnTo>
                    <a:pt x="99083" y="2825158"/>
                  </a:lnTo>
                  <a:lnTo>
                    <a:pt x="99083" y="2825158"/>
                  </a:lnTo>
                  <a:lnTo>
                    <a:pt x="99083" y="2809914"/>
                  </a:lnTo>
                  <a:lnTo>
                    <a:pt x="12703" y="10162"/>
                  </a:lnTo>
                  <a:lnTo>
                    <a:pt x="12703" y="6352"/>
                  </a:lnTo>
                  <a:lnTo>
                    <a:pt x="12703" y="6352"/>
                  </a:lnTo>
                  <a:cubicBezTo>
                    <a:pt x="12703" y="6352"/>
                    <a:pt x="12703" y="5081"/>
                    <a:pt x="12703" y="5081"/>
                  </a:cubicBezTo>
                  <a:lnTo>
                    <a:pt x="12703" y="3811"/>
                  </a:lnTo>
                  <a:lnTo>
                    <a:pt x="11433" y="2540"/>
                  </a:lnTo>
                  <a:cubicBezTo>
                    <a:pt x="11433" y="2540"/>
                    <a:pt x="11433" y="1270"/>
                    <a:pt x="10162" y="1270"/>
                  </a:cubicBezTo>
                  <a:cubicBezTo>
                    <a:pt x="10162" y="1270"/>
                    <a:pt x="8892" y="1270"/>
                    <a:pt x="8892" y="0"/>
                  </a:cubicBezTo>
                  <a:lnTo>
                    <a:pt x="7622" y="0"/>
                  </a:lnTo>
                  <a:cubicBezTo>
                    <a:pt x="6351" y="0"/>
                    <a:pt x="6351" y="0"/>
                    <a:pt x="5081" y="0"/>
                  </a:cubicBezTo>
                  <a:cubicBezTo>
                    <a:pt x="2541" y="0"/>
                    <a:pt x="0" y="3811"/>
                    <a:pt x="0" y="63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3690201" y="6249899"/>
              <a:ext cx="12702" cy="1270"/>
            </a:xfrm>
            <a:custGeom>
              <a:rect b="b" l="l" r="r" t="t"/>
              <a:pathLst>
                <a:path extrusionOk="0" h="1270" w="12702">
                  <a:moveTo>
                    <a:pt x="0" y="0"/>
                  </a:move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3687660" y="6244818"/>
              <a:ext cx="952" cy="564"/>
            </a:xfrm>
            <a:custGeom>
              <a:rect b="b" l="l" r="r" t="t"/>
              <a:pathLst>
                <a:path extrusionOk="0" h="564" w="952">
                  <a:moveTo>
                    <a:pt x="0" y="0"/>
                  </a:moveTo>
                  <a:cubicBezTo>
                    <a:pt x="1270" y="0"/>
                    <a:pt x="1270" y="127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3688930" y="6252440"/>
              <a:ext cx="1270" cy="1269"/>
            </a:xfrm>
            <a:custGeom>
              <a:rect b="b" l="l" r="r" t="t"/>
              <a:pathLst>
                <a:path extrusionOk="0" h="1269" w="1270">
                  <a:moveTo>
                    <a:pt x="1270" y="0"/>
                  </a:moveTo>
                  <a:lnTo>
                    <a:pt x="0" y="1270"/>
                  </a:lnTo>
                  <a:cubicBezTo>
                    <a:pt x="0" y="1270"/>
                    <a:pt x="0" y="1270"/>
                    <a:pt x="1270" y="0"/>
                  </a:cubicBez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3180813" y="6252440"/>
              <a:ext cx="506846" cy="415389"/>
            </a:xfrm>
            <a:custGeom>
              <a:rect b="b" l="l" r="r" t="t"/>
              <a:pathLst>
                <a:path extrusionOk="0" h="415389" w="506846">
                  <a:moveTo>
                    <a:pt x="506847" y="2540"/>
                  </a:moveTo>
                  <a:lnTo>
                    <a:pt x="506847" y="2540"/>
                  </a:lnTo>
                  <a:cubicBezTo>
                    <a:pt x="504306" y="3811"/>
                    <a:pt x="501766" y="5081"/>
                    <a:pt x="499225" y="3811"/>
                  </a:cubicBezTo>
                  <a:lnTo>
                    <a:pt x="486522" y="0"/>
                  </a:lnTo>
                  <a:lnTo>
                    <a:pt x="0" y="400146"/>
                  </a:lnTo>
                  <a:lnTo>
                    <a:pt x="3811" y="401416"/>
                  </a:lnTo>
                  <a:cubicBezTo>
                    <a:pt x="7622" y="402687"/>
                    <a:pt x="10162" y="406498"/>
                    <a:pt x="8892" y="411578"/>
                  </a:cubicBezTo>
                  <a:cubicBezTo>
                    <a:pt x="8892" y="411578"/>
                    <a:pt x="8892" y="411578"/>
                    <a:pt x="8892" y="411578"/>
                  </a:cubicBezTo>
                  <a:cubicBezTo>
                    <a:pt x="8892" y="412849"/>
                    <a:pt x="7622" y="414119"/>
                    <a:pt x="6351" y="415390"/>
                  </a:cubicBezTo>
                  <a:lnTo>
                    <a:pt x="7622" y="415390"/>
                  </a:lnTo>
                  <a:lnTo>
                    <a:pt x="17784" y="406498"/>
                  </a:lnTo>
                  <a:lnTo>
                    <a:pt x="506847" y="2540"/>
                  </a:lnTo>
                  <a:lnTo>
                    <a:pt x="506847" y="25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3356114" y="2733696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3343411" y="2738777"/>
              <a:ext cx="33027" cy="514473"/>
            </a:xfrm>
            <a:custGeom>
              <a:rect b="b" l="l" r="r" t="t"/>
              <a:pathLst>
                <a:path extrusionOk="0" h="514473" w="33027">
                  <a:moveTo>
                    <a:pt x="15243" y="1270"/>
                  </a:moveTo>
                  <a:lnTo>
                    <a:pt x="15243" y="1270"/>
                  </a:lnTo>
                  <a:lnTo>
                    <a:pt x="15243" y="1270"/>
                  </a:lnTo>
                  <a:cubicBezTo>
                    <a:pt x="15243" y="2541"/>
                    <a:pt x="15243" y="3811"/>
                    <a:pt x="13973" y="3811"/>
                  </a:cubicBezTo>
                  <a:cubicBezTo>
                    <a:pt x="13973" y="3811"/>
                    <a:pt x="13973" y="5081"/>
                    <a:pt x="12703" y="5081"/>
                  </a:cubicBezTo>
                  <a:lnTo>
                    <a:pt x="11433" y="6352"/>
                  </a:lnTo>
                  <a:lnTo>
                    <a:pt x="0" y="13973"/>
                  </a:lnTo>
                  <a:lnTo>
                    <a:pt x="17784" y="510663"/>
                  </a:lnTo>
                  <a:lnTo>
                    <a:pt x="27946" y="513203"/>
                  </a:lnTo>
                  <a:lnTo>
                    <a:pt x="33027" y="514473"/>
                  </a:lnTo>
                  <a:lnTo>
                    <a:pt x="13973" y="0"/>
                  </a:lnTo>
                  <a:lnTo>
                    <a:pt x="13973" y="0"/>
                  </a:lnTo>
                  <a:lnTo>
                    <a:pt x="13973" y="0"/>
                  </a:lnTo>
                  <a:cubicBezTo>
                    <a:pt x="15243" y="0"/>
                    <a:pt x="15243" y="1270"/>
                    <a:pt x="15243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3353573" y="2732425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2774319" y="3110976"/>
              <a:ext cx="952" cy="12703"/>
            </a:xfrm>
            <a:custGeom>
              <a:rect b="b" l="l" r="r" t="t"/>
              <a:pathLst>
                <a:path extrusionOk="0" h="12703" w="952">
                  <a:moveTo>
                    <a:pt x="0" y="0"/>
                  </a:moveTo>
                  <a:cubicBezTo>
                    <a:pt x="1270" y="0"/>
                    <a:pt x="1270" y="0"/>
                    <a:pt x="0" y="0"/>
                  </a:cubicBezTo>
                  <a:cubicBezTo>
                    <a:pt x="1270" y="0"/>
                    <a:pt x="127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2776860" y="2741317"/>
              <a:ext cx="579253" cy="362036"/>
            </a:xfrm>
            <a:custGeom>
              <a:rect b="b" l="l" r="r" t="t"/>
              <a:pathLst>
                <a:path extrusionOk="0" h="362036" w="579253">
                  <a:moveTo>
                    <a:pt x="0" y="359496"/>
                  </a:moveTo>
                  <a:cubicBezTo>
                    <a:pt x="1270" y="358226"/>
                    <a:pt x="3811" y="356956"/>
                    <a:pt x="6351" y="358226"/>
                  </a:cubicBezTo>
                  <a:lnTo>
                    <a:pt x="22865" y="362037"/>
                  </a:lnTo>
                  <a:lnTo>
                    <a:pt x="566551" y="11433"/>
                  </a:lnTo>
                  <a:lnTo>
                    <a:pt x="577983" y="3811"/>
                  </a:lnTo>
                  <a:lnTo>
                    <a:pt x="579254" y="2541"/>
                  </a:lnTo>
                  <a:cubicBezTo>
                    <a:pt x="577983" y="3811"/>
                    <a:pt x="575443" y="5081"/>
                    <a:pt x="572902" y="3811"/>
                  </a:cubicBezTo>
                  <a:lnTo>
                    <a:pt x="556388" y="0"/>
                  </a:lnTo>
                  <a:lnTo>
                    <a:pt x="0" y="359496"/>
                  </a:lnTo>
                  <a:lnTo>
                    <a:pt x="0" y="3594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3353573" y="2732425"/>
              <a:ext cx="1270" cy="12703"/>
            </a:xfrm>
            <a:custGeom>
              <a:rect b="b" l="l" r="r" t="t"/>
              <a:pathLst>
                <a:path extrusionOk="0" h="12703" w="1270">
                  <a:moveTo>
                    <a:pt x="1270" y="0"/>
                  </a:moveTo>
                  <a:lnTo>
                    <a:pt x="1270" y="0"/>
                  </a:lnTo>
                  <a:lnTo>
                    <a:pt x="0" y="0"/>
                  </a:lnTo>
                  <a:cubicBezTo>
                    <a:pt x="0" y="0"/>
                    <a:pt x="1270" y="0"/>
                    <a:pt x="1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3357384" y="2734966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3785473" y="5549961"/>
              <a:ext cx="30963" cy="22071"/>
            </a:xfrm>
            <a:custGeom>
              <a:rect b="b" l="l" r="r" t="t"/>
              <a:pathLst>
                <a:path extrusionOk="0" h="22071" w="30963">
                  <a:moveTo>
                    <a:pt x="0" y="3811"/>
                  </a:moveTo>
                  <a:lnTo>
                    <a:pt x="0" y="3811"/>
                  </a:lnTo>
                  <a:lnTo>
                    <a:pt x="0" y="13973"/>
                  </a:lnTo>
                  <a:lnTo>
                    <a:pt x="6351" y="16514"/>
                  </a:lnTo>
                  <a:lnTo>
                    <a:pt x="16514" y="20325"/>
                  </a:lnTo>
                  <a:lnTo>
                    <a:pt x="20325" y="21595"/>
                  </a:lnTo>
                  <a:lnTo>
                    <a:pt x="20325" y="21595"/>
                  </a:lnTo>
                  <a:cubicBezTo>
                    <a:pt x="24135" y="22866"/>
                    <a:pt x="27947" y="21595"/>
                    <a:pt x="30487" y="17784"/>
                  </a:cubicBezTo>
                  <a:cubicBezTo>
                    <a:pt x="31757" y="13973"/>
                    <a:pt x="30487" y="10163"/>
                    <a:pt x="26676" y="7622"/>
                  </a:cubicBezTo>
                  <a:cubicBezTo>
                    <a:pt x="26676" y="7622"/>
                    <a:pt x="25406" y="7622"/>
                    <a:pt x="25406" y="7622"/>
                  </a:cubicBezTo>
                  <a:lnTo>
                    <a:pt x="25406" y="7622"/>
                  </a:lnTo>
                  <a:lnTo>
                    <a:pt x="21595" y="6352"/>
                  </a:lnTo>
                  <a:lnTo>
                    <a:pt x="0" y="0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3413277" y="6154296"/>
              <a:ext cx="275653" cy="103751"/>
            </a:xfrm>
            <a:custGeom>
              <a:rect b="b" l="l" r="r" t="t"/>
              <a:pathLst>
                <a:path extrusionOk="0" h="103751" w="275653">
                  <a:moveTo>
                    <a:pt x="266762" y="103225"/>
                  </a:moveTo>
                  <a:cubicBezTo>
                    <a:pt x="269302" y="104496"/>
                    <a:pt x="271843" y="103225"/>
                    <a:pt x="274383" y="101955"/>
                  </a:cubicBezTo>
                  <a:lnTo>
                    <a:pt x="274383" y="101955"/>
                  </a:lnTo>
                  <a:lnTo>
                    <a:pt x="274383" y="100684"/>
                  </a:lnTo>
                  <a:lnTo>
                    <a:pt x="275653" y="99414"/>
                  </a:lnTo>
                  <a:lnTo>
                    <a:pt x="275653" y="99414"/>
                  </a:lnTo>
                  <a:lnTo>
                    <a:pt x="275653" y="99414"/>
                  </a:lnTo>
                  <a:cubicBezTo>
                    <a:pt x="275653" y="99414"/>
                    <a:pt x="275653" y="99414"/>
                    <a:pt x="275653" y="98144"/>
                  </a:cubicBezTo>
                  <a:cubicBezTo>
                    <a:pt x="275653" y="98144"/>
                    <a:pt x="275653" y="96874"/>
                    <a:pt x="275653" y="96874"/>
                  </a:cubicBezTo>
                  <a:cubicBezTo>
                    <a:pt x="275653" y="96874"/>
                    <a:pt x="275653" y="95603"/>
                    <a:pt x="275653" y="95603"/>
                  </a:cubicBezTo>
                  <a:cubicBezTo>
                    <a:pt x="275653" y="95603"/>
                    <a:pt x="275653" y="94333"/>
                    <a:pt x="275653" y="94333"/>
                  </a:cubicBezTo>
                  <a:cubicBezTo>
                    <a:pt x="275653" y="94333"/>
                    <a:pt x="275653" y="93063"/>
                    <a:pt x="275653" y="93063"/>
                  </a:cubicBezTo>
                  <a:cubicBezTo>
                    <a:pt x="275653" y="93063"/>
                    <a:pt x="275653" y="91793"/>
                    <a:pt x="274383" y="91793"/>
                  </a:cubicBezTo>
                  <a:lnTo>
                    <a:pt x="273113" y="90522"/>
                  </a:lnTo>
                  <a:cubicBezTo>
                    <a:pt x="273113" y="90522"/>
                    <a:pt x="271843" y="90522"/>
                    <a:pt x="271843" y="89252"/>
                  </a:cubicBezTo>
                  <a:lnTo>
                    <a:pt x="271843" y="89252"/>
                  </a:lnTo>
                  <a:lnTo>
                    <a:pt x="261680" y="85441"/>
                  </a:lnTo>
                  <a:lnTo>
                    <a:pt x="13973" y="1601"/>
                  </a:lnTo>
                  <a:lnTo>
                    <a:pt x="8892" y="330"/>
                  </a:lnTo>
                  <a:cubicBezTo>
                    <a:pt x="5081" y="-940"/>
                    <a:pt x="1270" y="1601"/>
                    <a:pt x="0" y="5412"/>
                  </a:cubicBezTo>
                  <a:cubicBezTo>
                    <a:pt x="0" y="5412"/>
                    <a:pt x="0" y="5412"/>
                    <a:pt x="0" y="5412"/>
                  </a:cubicBezTo>
                  <a:cubicBezTo>
                    <a:pt x="0" y="6682"/>
                    <a:pt x="0" y="6682"/>
                    <a:pt x="0" y="7952"/>
                  </a:cubicBezTo>
                  <a:cubicBezTo>
                    <a:pt x="0" y="7952"/>
                    <a:pt x="0" y="9223"/>
                    <a:pt x="0" y="9223"/>
                  </a:cubicBezTo>
                  <a:cubicBezTo>
                    <a:pt x="0" y="9223"/>
                    <a:pt x="0" y="9223"/>
                    <a:pt x="0" y="10493"/>
                  </a:cubicBezTo>
                  <a:cubicBezTo>
                    <a:pt x="0" y="10493"/>
                    <a:pt x="1270" y="11763"/>
                    <a:pt x="1270" y="11763"/>
                  </a:cubicBezTo>
                  <a:cubicBezTo>
                    <a:pt x="1270" y="11763"/>
                    <a:pt x="1270" y="11763"/>
                    <a:pt x="2540" y="13034"/>
                  </a:cubicBezTo>
                  <a:lnTo>
                    <a:pt x="3811" y="13034"/>
                  </a:lnTo>
                  <a:lnTo>
                    <a:pt x="5081" y="14304"/>
                  </a:lnTo>
                  <a:lnTo>
                    <a:pt x="5081" y="14304"/>
                  </a:lnTo>
                  <a:lnTo>
                    <a:pt x="8892" y="15574"/>
                  </a:lnTo>
                  <a:lnTo>
                    <a:pt x="255329" y="99414"/>
                  </a:lnTo>
                  <a:lnTo>
                    <a:pt x="266762" y="103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2910241" y="6564935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2912781" y="6561124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2916592" y="6559854"/>
              <a:ext cx="273571" cy="109245"/>
            </a:xfrm>
            <a:custGeom>
              <a:rect b="b" l="l" r="r" t="t"/>
              <a:pathLst>
                <a:path extrusionOk="0" h="109245" w="273571">
                  <a:moveTo>
                    <a:pt x="266762" y="109246"/>
                  </a:moveTo>
                  <a:lnTo>
                    <a:pt x="268032" y="109246"/>
                  </a:lnTo>
                  <a:cubicBezTo>
                    <a:pt x="268032" y="109246"/>
                    <a:pt x="269302" y="109246"/>
                    <a:pt x="269302" y="109246"/>
                  </a:cubicBezTo>
                  <a:cubicBezTo>
                    <a:pt x="269302" y="109246"/>
                    <a:pt x="270572" y="109246"/>
                    <a:pt x="270572" y="107976"/>
                  </a:cubicBezTo>
                  <a:cubicBezTo>
                    <a:pt x="271843" y="106705"/>
                    <a:pt x="273113" y="105435"/>
                    <a:pt x="273113" y="104164"/>
                  </a:cubicBezTo>
                  <a:cubicBezTo>
                    <a:pt x="274383" y="100354"/>
                    <a:pt x="273113" y="96543"/>
                    <a:pt x="268032" y="94002"/>
                  </a:cubicBezTo>
                  <a:cubicBezTo>
                    <a:pt x="268032" y="94002"/>
                    <a:pt x="268032" y="94002"/>
                    <a:pt x="268032" y="94002"/>
                  </a:cubicBezTo>
                  <a:lnTo>
                    <a:pt x="264221" y="92732"/>
                  </a:lnTo>
                  <a:lnTo>
                    <a:pt x="15243" y="3811"/>
                  </a:lnTo>
                  <a:lnTo>
                    <a:pt x="2541" y="0"/>
                  </a:lnTo>
                  <a:cubicBezTo>
                    <a:pt x="1270" y="0"/>
                    <a:pt x="1270" y="0"/>
                    <a:pt x="0" y="0"/>
                  </a:cubicBezTo>
                  <a:cubicBezTo>
                    <a:pt x="3811" y="0"/>
                    <a:pt x="6351" y="3811"/>
                    <a:pt x="7622" y="6352"/>
                  </a:cubicBezTo>
                  <a:lnTo>
                    <a:pt x="8892" y="17784"/>
                  </a:lnTo>
                  <a:lnTo>
                    <a:pt x="262951" y="107976"/>
                  </a:lnTo>
                  <a:lnTo>
                    <a:pt x="264221" y="107976"/>
                  </a:lnTo>
                  <a:lnTo>
                    <a:pt x="266762" y="1092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0" y="3478094"/>
              <a:ext cx="62244" cy="555123"/>
            </a:xfrm>
            <a:custGeom>
              <a:rect b="b" l="l" r="r" t="t"/>
              <a:pathLst>
                <a:path extrusionOk="0" h="555123" w="62244">
                  <a:moveTo>
                    <a:pt x="57163" y="553853"/>
                  </a:moveTo>
                  <a:lnTo>
                    <a:pt x="62244" y="555123"/>
                  </a:lnTo>
                  <a:lnTo>
                    <a:pt x="0" y="0"/>
                  </a:lnTo>
                  <a:lnTo>
                    <a:pt x="0" y="135923"/>
                  </a:lnTo>
                  <a:lnTo>
                    <a:pt x="45731" y="5500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1754274" y="6459500"/>
              <a:ext cx="664363" cy="250250"/>
            </a:xfrm>
            <a:custGeom>
              <a:rect b="b" l="l" r="r" t="t"/>
              <a:pathLst>
                <a:path extrusionOk="0" h="250250" w="664363">
                  <a:moveTo>
                    <a:pt x="5081" y="12703"/>
                  </a:moveTo>
                  <a:cubicBezTo>
                    <a:pt x="3811" y="12703"/>
                    <a:pt x="2541" y="12703"/>
                    <a:pt x="0" y="11433"/>
                  </a:cubicBezTo>
                  <a:lnTo>
                    <a:pt x="1270" y="12703"/>
                  </a:lnTo>
                  <a:lnTo>
                    <a:pt x="5081" y="12703"/>
                  </a:lnTo>
                  <a:lnTo>
                    <a:pt x="644039" y="247709"/>
                  </a:lnTo>
                  <a:lnTo>
                    <a:pt x="651660" y="250250"/>
                  </a:lnTo>
                  <a:lnTo>
                    <a:pt x="651660" y="245169"/>
                  </a:lnTo>
                  <a:cubicBezTo>
                    <a:pt x="651660" y="241358"/>
                    <a:pt x="654201" y="237547"/>
                    <a:pt x="659282" y="237547"/>
                  </a:cubicBezTo>
                  <a:cubicBezTo>
                    <a:pt x="659282" y="237547"/>
                    <a:pt x="659282" y="237547"/>
                    <a:pt x="659282" y="237547"/>
                  </a:cubicBezTo>
                  <a:cubicBezTo>
                    <a:pt x="660552" y="237547"/>
                    <a:pt x="661823" y="237547"/>
                    <a:pt x="664363" y="238817"/>
                  </a:cubicBezTo>
                  <a:lnTo>
                    <a:pt x="663093" y="238817"/>
                  </a:lnTo>
                  <a:lnTo>
                    <a:pt x="663093" y="238817"/>
                  </a:lnTo>
                  <a:lnTo>
                    <a:pt x="11433" y="0"/>
                  </a:lnTo>
                  <a:lnTo>
                    <a:pt x="11433" y="5081"/>
                  </a:lnTo>
                  <a:cubicBezTo>
                    <a:pt x="11433" y="8892"/>
                    <a:pt x="8892" y="12703"/>
                    <a:pt x="5081" y="127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2418637" y="6699588"/>
              <a:ext cx="1270" cy="1269"/>
            </a:xfrm>
            <a:custGeom>
              <a:rect b="b" l="l" r="r" t="t"/>
              <a:pathLst>
                <a:path extrusionOk="0" h="1269" w="127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270" y="1270"/>
                    <a:pt x="1270" y="12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2419908" y="6702128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2910241" y="6559854"/>
              <a:ext cx="29216" cy="297250"/>
            </a:xfrm>
            <a:custGeom>
              <a:rect b="b" l="l" r="r" t="t"/>
              <a:pathLst>
                <a:path extrusionOk="0" h="297250" w="29216">
                  <a:moveTo>
                    <a:pt x="15243" y="6352"/>
                  </a:moveTo>
                  <a:cubicBezTo>
                    <a:pt x="15243" y="2540"/>
                    <a:pt x="11433" y="0"/>
                    <a:pt x="7622" y="0"/>
                  </a:cubicBezTo>
                  <a:lnTo>
                    <a:pt x="6351" y="0"/>
                  </a:lnTo>
                  <a:cubicBezTo>
                    <a:pt x="5081" y="0"/>
                    <a:pt x="5081" y="0"/>
                    <a:pt x="3811" y="1270"/>
                  </a:cubicBezTo>
                  <a:lnTo>
                    <a:pt x="2541" y="2540"/>
                  </a:lnTo>
                  <a:cubicBezTo>
                    <a:pt x="2541" y="2540"/>
                    <a:pt x="1270" y="3811"/>
                    <a:pt x="1270" y="3811"/>
                  </a:cubicBezTo>
                  <a:cubicBezTo>
                    <a:pt x="1270" y="3811"/>
                    <a:pt x="1270" y="3811"/>
                    <a:pt x="1270" y="5081"/>
                  </a:cubicBezTo>
                  <a:lnTo>
                    <a:pt x="0" y="6352"/>
                  </a:lnTo>
                  <a:lnTo>
                    <a:pt x="0" y="6352"/>
                  </a:lnTo>
                  <a:cubicBezTo>
                    <a:pt x="0" y="6352"/>
                    <a:pt x="0" y="6352"/>
                    <a:pt x="0" y="7622"/>
                  </a:cubicBezTo>
                  <a:lnTo>
                    <a:pt x="0" y="7622"/>
                  </a:lnTo>
                  <a:cubicBezTo>
                    <a:pt x="0" y="7622"/>
                    <a:pt x="0" y="8892"/>
                    <a:pt x="0" y="8892"/>
                  </a:cubicBezTo>
                  <a:lnTo>
                    <a:pt x="0" y="8892"/>
                  </a:lnTo>
                  <a:lnTo>
                    <a:pt x="13973" y="297251"/>
                  </a:lnTo>
                  <a:lnTo>
                    <a:pt x="29217" y="297251"/>
                  </a:lnTo>
                  <a:lnTo>
                    <a:pt x="15243" y="20325"/>
                  </a:lnTo>
                  <a:lnTo>
                    <a:pt x="15243" y="63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7" name="Google Shape;307;p11"/>
            <p:cNvSpPr/>
            <p:nvPr/>
          </p:nvSpPr>
          <p:spPr>
            <a:xfrm>
              <a:off x="2405934" y="6697047"/>
              <a:ext cx="24135" cy="158788"/>
            </a:xfrm>
            <a:custGeom>
              <a:rect b="b" l="l" r="r" t="t"/>
              <a:pathLst>
                <a:path extrusionOk="0" h="158788" w="24135">
                  <a:moveTo>
                    <a:pt x="15244" y="6352"/>
                  </a:moveTo>
                  <a:lnTo>
                    <a:pt x="15244" y="6352"/>
                  </a:lnTo>
                  <a:cubicBezTo>
                    <a:pt x="15244" y="5081"/>
                    <a:pt x="15244" y="5081"/>
                    <a:pt x="15244" y="3811"/>
                  </a:cubicBezTo>
                  <a:lnTo>
                    <a:pt x="15244" y="2541"/>
                  </a:lnTo>
                  <a:lnTo>
                    <a:pt x="15244" y="2541"/>
                  </a:lnTo>
                  <a:cubicBezTo>
                    <a:pt x="15244" y="2541"/>
                    <a:pt x="13973" y="1270"/>
                    <a:pt x="13973" y="1270"/>
                  </a:cubicBezTo>
                  <a:lnTo>
                    <a:pt x="12703" y="1270"/>
                  </a:lnTo>
                  <a:lnTo>
                    <a:pt x="12703" y="1270"/>
                  </a:lnTo>
                  <a:cubicBezTo>
                    <a:pt x="11433" y="0"/>
                    <a:pt x="10162" y="0"/>
                    <a:pt x="7622" y="0"/>
                  </a:cubicBezTo>
                  <a:cubicBezTo>
                    <a:pt x="3811" y="0"/>
                    <a:pt x="0" y="3811"/>
                    <a:pt x="0" y="7622"/>
                  </a:cubicBezTo>
                  <a:cubicBezTo>
                    <a:pt x="0" y="7622"/>
                    <a:pt x="0" y="7622"/>
                    <a:pt x="0" y="7622"/>
                  </a:cubicBezTo>
                  <a:lnTo>
                    <a:pt x="0" y="12703"/>
                  </a:lnTo>
                  <a:lnTo>
                    <a:pt x="0" y="22865"/>
                  </a:lnTo>
                  <a:lnTo>
                    <a:pt x="8892" y="158788"/>
                  </a:lnTo>
                  <a:lnTo>
                    <a:pt x="24136" y="158788"/>
                  </a:lnTo>
                  <a:lnTo>
                    <a:pt x="15244" y="7622"/>
                  </a:lnTo>
                  <a:cubicBezTo>
                    <a:pt x="15244" y="7622"/>
                    <a:pt x="15244" y="6352"/>
                    <a:pt x="15244" y="63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5657884" y="6777076"/>
              <a:ext cx="1270" cy="1269"/>
            </a:xfrm>
            <a:custGeom>
              <a:rect b="b" l="l" r="r" t="t"/>
              <a:pathLst>
                <a:path extrusionOk="0" h="1269" w="1270">
                  <a:moveTo>
                    <a:pt x="0" y="0"/>
                  </a:moveTo>
                  <a:lnTo>
                    <a:pt x="0" y="0"/>
                  </a:lnTo>
                  <a:lnTo>
                    <a:pt x="1270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5661696" y="6780887"/>
              <a:ext cx="12702" cy="953"/>
            </a:xfrm>
            <a:custGeom>
              <a:rect b="b" l="l" r="r" t="t"/>
              <a:pathLst>
                <a:path extrusionOk="0" h="953" w="12702">
                  <a:moveTo>
                    <a:pt x="0" y="0"/>
                  </a:moveTo>
                  <a:lnTo>
                    <a:pt x="0" y="0"/>
                  </a:lnTo>
                  <a:cubicBezTo>
                    <a:pt x="0" y="1271"/>
                    <a:pt x="0" y="1271"/>
                    <a:pt x="0" y="0"/>
                  </a:cubicBezTo>
                  <a:cubicBezTo>
                    <a:pt x="0" y="1271"/>
                    <a:pt x="0" y="127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5660425" y="6779617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5645181" y="6783428"/>
              <a:ext cx="16514" cy="72407"/>
            </a:xfrm>
            <a:custGeom>
              <a:rect b="b" l="l" r="r" t="t"/>
              <a:pathLst>
                <a:path extrusionOk="0" h="72407" w="16514">
                  <a:moveTo>
                    <a:pt x="16514" y="0"/>
                  </a:moveTo>
                  <a:lnTo>
                    <a:pt x="16514" y="0"/>
                  </a:lnTo>
                  <a:lnTo>
                    <a:pt x="16514" y="0"/>
                  </a:lnTo>
                  <a:cubicBezTo>
                    <a:pt x="16514" y="1270"/>
                    <a:pt x="16514" y="1270"/>
                    <a:pt x="16514" y="2541"/>
                  </a:cubicBezTo>
                  <a:cubicBezTo>
                    <a:pt x="15244" y="6352"/>
                    <a:pt x="11433" y="8892"/>
                    <a:pt x="6351" y="7622"/>
                  </a:cubicBezTo>
                  <a:lnTo>
                    <a:pt x="1270" y="6352"/>
                  </a:lnTo>
                  <a:lnTo>
                    <a:pt x="1270" y="19055"/>
                  </a:lnTo>
                  <a:lnTo>
                    <a:pt x="0" y="72408"/>
                  </a:lnTo>
                  <a:lnTo>
                    <a:pt x="15244" y="72408"/>
                  </a:lnTo>
                  <a:lnTo>
                    <a:pt x="16514" y="0"/>
                  </a:lnTo>
                  <a:lnTo>
                    <a:pt x="165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435710" y="6140653"/>
              <a:ext cx="389979" cy="160058"/>
            </a:xfrm>
            <a:custGeom>
              <a:rect b="b" l="l" r="r" t="t"/>
              <a:pathLst>
                <a:path extrusionOk="0" h="160058" w="389979">
                  <a:moveTo>
                    <a:pt x="381088" y="149896"/>
                  </a:moveTo>
                  <a:cubicBezTo>
                    <a:pt x="382358" y="146085"/>
                    <a:pt x="386169" y="143545"/>
                    <a:pt x="389980" y="144815"/>
                  </a:cubicBezTo>
                  <a:cubicBezTo>
                    <a:pt x="389980" y="144815"/>
                    <a:pt x="389980" y="144815"/>
                    <a:pt x="389980" y="144815"/>
                  </a:cubicBezTo>
                  <a:lnTo>
                    <a:pt x="378547" y="141004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7784"/>
                  </a:lnTo>
                  <a:lnTo>
                    <a:pt x="384899" y="160058"/>
                  </a:lnTo>
                  <a:cubicBezTo>
                    <a:pt x="381088" y="158788"/>
                    <a:pt x="379818" y="154977"/>
                    <a:pt x="381088" y="149896"/>
                  </a:cubicBezTo>
                  <a:cubicBezTo>
                    <a:pt x="381088" y="149896"/>
                    <a:pt x="381088" y="149896"/>
                    <a:pt x="381088" y="1498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816322" y="6284198"/>
              <a:ext cx="79234" cy="39855"/>
            </a:xfrm>
            <a:custGeom>
              <a:rect b="b" l="l" r="r" t="t"/>
              <a:pathLst>
                <a:path extrusionOk="0" h="39855" w="79234">
                  <a:moveTo>
                    <a:pt x="476" y="6352"/>
                  </a:moveTo>
                  <a:cubicBezTo>
                    <a:pt x="-794" y="10162"/>
                    <a:pt x="476" y="13973"/>
                    <a:pt x="4287" y="15243"/>
                  </a:cubicBezTo>
                  <a:cubicBezTo>
                    <a:pt x="4287" y="15243"/>
                    <a:pt x="4287" y="15243"/>
                    <a:pt x="4287" y="15243"/>
                  </a:cubicBezTo>
                  <a:lnTo>
                    <a:pt x="56369" y="34298"/>
                  </a:lnTo>
                  <a:lnTo>
                    <a:pt x="65261" y="38109"/>
                  </a:lnTo>
                  <a:lnTo>
                    <a:pt x="69072" y="39379"/>
                  </a:lnTo>
                  <a:cubicBezTo>
                    <a:pt x="72883" y="40650"/>
                    <a:pt x="76694" y="39379"/>
                    <a:pt x="79235" y="35568"/>
                  </a:cubicBezTo>
                  <a:cubicBezTo>
                    <a:pt x="79235" y="35568"/>
                    <a:pt x="79235" y="35568"/>
                    <a:pt x="79235" y="35568"/>
                  </a:cubicBezTo>
                  <a:cubicBezTo>
                    <a:pt x="79235" y="34298"/>
                    <a:pt x="79235" y="33028"/>
                    <a:pt x="79235" y="30487"/>
                  </a:cubicBezTo>
                  <a:lnTo>
                    <a:pt x="79235" y="30487"/>
                  </a:lnTo>
                  <a:cubicBezTo>
                    <a:pt x="79235" y="30487"/>
                    <a:pt x="79235" y="29217"/>
                    <a:pt x="79235" y="29217"/>
                  </a:cubicBezTo>
                  <a:cubicBezTo>
                    <a:pt x="79235" y="29217"/>
                    <a:pt x="79235" y="27946"/>
                    <a:pt x="77964" y="27946"/>
                  </a:cubicBezTo>
                  <a:lnTo>
                    <a:pt x="77964" y="27946"/>
                  </a:lnTo>
                  <a:lnTo>
                    <a:pt x="76694" y="26676"/>
                  </a:lnTo>
                  <a:lnTo>
                    <a:pt x="75424" y="25406"/>
                  </a:lnTo>
                  <a:lnTo>
                    <a:pt x="75424" y="25406"/>
                  </a:lnTo>
                  <a:lnTo>
                    <a:pt x="75424" y="25406"/>
                  </a:lnTo>
                  <a:lnTo>
                    <a:pt x="13179" y="1270"/>
                  </a:lnTo>
                  <a:lnTo>
                    <a:pt x="9368" y="0"/>
                  </a:lnTo>
                  <a:cubicBezTo>
                    <a:pt x="6828" y="1270"/>
                    <a:pt x="1747" y="2540"/>
                    <a:pt x="476" y="6352"/>
                  </a:cubicBezTo>
                  <a:cubicBezTo>
                    <a:pt x="476" y="6352"/>
                    <a:pt x="476" y="6352"/>
                    <a:pt x="476" y="63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4447295" y="5763373"/>
              <a:ext cx="22865" cy="595772"/>
            </a:xfrm>
            <a:custGeom>
              <a:rect b="b" l="l" r="r" t="t"/>
              <a:pathLst>
                <a:path extrusionOk="0" h="595772" w="22865">
                  <a:moveTo>
                    <a:pt x="15243" y="588151"/>
                  </a:moveTo>
                  <a:cubicBezTo>
                    <a:pt x="19054" y="588151"/>
                    <a:pt x="22865" y="591962"/>
                    <a:pt x="22865" y="595773"/>
                  </a:cubicBezTo>
                  <a:cubicBezTo>
                    <a:pt x="22865" y="595773"/>
                    <a:pt x="22865" y="595773"/>
                    <a:pt x="22865" y="595773"/>
                  </a:cubicBezTo>
                  <a:lnTo>
                    <a:pt x="22865" y="590692"/>
                  </a:lnTo>
                  <a:lnTo>
                    <a:pt x="15243" y="11433"/>
                  </a:lnTo>
                  <a:lnTo>
                    <a:pt x="15243" y="7622"/>
                  </a:lnTo>
                  <a:cubicBezTo>
                    <a:pt x="15243" y="7622"/>
                    <a:pt x="15243" y="6352"/>
                    <a:pt x="15243" y="6352"/>
                  </a:cubicBezTo>
                  <a:cubicBezTo>
                    <a:pt x="15243" y="6352"/>
                    <a:pt x="15243" y="5081"/>
                    <a:pt x="15243" y="5081"/>
                  </a:cubicBezTo>
                  <a:lnTo>
                    <a:pt x="13973" y="3811"/>
                  </a:lnTo>
                  <a:lnTo>
                    <a:pt x="12703" y="2540"/>
                  </a:lnTo>
                  <a:lnTo>
                    <a:pt x="11433" y="1270"/>
                  </a:lnTo>
                  <a:lnTo>
                    <a:pt x="10162" y="0"/>
                  </a:lnTo>
                  <a:lnTo>
                    <a:pt x="8892" y="0"/>
                  </a:lnTo>
                  <a:cubicBezTo>
                    <a:pt x="8892" y="0"/>
                    <a:pt x="7622" y="0"/>
                    <a:pt x="7622" y="0"/>
                  </a:cubicBezTo>
                  <a:lnTo>
                    <a:pt x="6351" y="0"/>
                  </a:lnTo>
                  <a:lnTo>
                    <a:pt x="5081" y="0"/>
                  </a:lnTo>
                  <a:lnTo>
                    <a:pt x="3811" y="0"/>
                  </a:lnTo>
                  <a:cubicBezTo>
                    <a:pt x="1270" y="1270"/>
                    <a:pt x="0" y="3811"/>
                    <a:pt x="0" y="6352"/>
                  </a:cubicBezTo>
                  <a:lnTo>
                    <a:pt x="0" y="21595"/>
                  </a:lnTo>
                  <a:lnTo>
                    <a:pt x="6351" y="593232"/>
                  </a:lnTo>
                  <a:cubicBezTo>
                    <a:pt x="7622" y="591962"/>
                    <a:pt x="11433" y="588151"/>
                    <a:pt x="15243" y="588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4454917" y="6351275"/>
              <a:ext cx="15243" cy="30736"/>
            </a:xfrm>
            <a:custGeom>
              <a:rect b="b" l="l" r="r" t="t"/>
              <a:pathLst>
                <a:path extrusionOk="0" h="30736" w="15243">
                  <a:moveTo>
                    <a:pt x="10162" y="24385"/>
                  </a:moveTo>
                  <a:lnTo>
                    <a:pt x="15243" y="25655"/>
                  </a:lnTo>
                  <a:lnTo>
                    <a:pt x="15243" y="6601"/>
                  </a:lnTo>
                  <a:cubicBezTo>
                    <a:pt x="15243" y="2790"/>
                    <a:pt x="11433" y="-1021"/>
                    <a:pt x="6351" y="249"/>
                  </a:cubicBezTo>
                  <a:cubicBezTo>
                    <a:pt x="2540" y="249"/>
                    <a:pt x="0" y="2790"/>
                    <a:pt x="0" y="6601"/>
                  </a:cubicBezTo>
                  <a:lnTo>
                    <a:pt x="0" y="26926"/>
                  </a:lnTo>
                  <a:lnTo>
                    <a:pt x="0" y="30736"/>
                  </a:lnTo>
                  <a:lnTo>
                    <a:pt x="0" y="30736"/>
                  </a:lnTo>
                  <a:cubicBezTo>
                    <a:pt x="0" y="29466"/>
                    <a:pt x="0" y="29466"/>
                    <a:pt x="0" y="28196"/>
                  </a:cubicBezTo>
                  <a:cubicBezTo>
                    <a:pt x="1270" y="24385"/>
                    <a:pt x="5081" y="21845"/>
                    <a:pt x="10162" y="24385"/>
                  </a:cubicBezTo>
                  <a:cubicBezTo>
                    <a:pt x="10162" y="24385"/>
                    <a:pt x="10162" y="24385"/>
                    <a:pt x="10162" y="243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1387159" y="4838591"/>
              <a:ext cx="55892" cy="47001"/>
            </a:xfrm>
            <a:custGeom>
              <a:rect b="b" l="l" r="r" t="t"/>
              <a:pathLst>
                <a:path extrusionOk="0" h="47001" w="55892">
                  <a:moveTo>
                    <a:pt x="50812" y="6352"/>
                  </a:moveTo>
                  <a:lnTo>
                    <a:pt x="50812" y="0"/>
                  </a:lnTo>
                  <a:lnTo>
                    <a:pt x="48271" y="1270"/>
                  </a:lnTo>
                  <a:lnTo>
                    <a:pt x="10162" y="26676"/>
                  </a:lnTo>
                  <a:lnTo>
                    <a:pt x="0" y="34298"/>
                  </a:lnTo>
                  <a:cubicBezTo>
                    <a:pt x="3811" y="31758"/>
                    <a:pt x="7622" y="33028"/>
                    <a:pt x="10162" y="36839"/>
                  </a:cubicBezTo>
                  <a:cubicBezTo>
                    <a:pt x="12703" y="40650"/>
                    <a:pt x="11433" y="44461"/>
                    <a:pt x="7622" y="47001"/>
                  </a:cubicBezTo>
                  <a:lnTo>
                    <a:pt x="55893" y="13973"/>
                  </a:lnTo>
                  <a:cubicBezTo>
                    <a:pt x="53352" y="12703"/>
                    <a:pt x="52082" y="10163"/>
                    <a:pt x="50812" y="63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1451944" y="4830969"/>
              <a:ext cx="7621" cy="16514"/>
            </a:xfrm>
            <a:custGeom>
              <a:rect b="b" l="l" r="r" t="t"/>
              <a:pathLst>
                <a:path extrusionOk="0" h="16514" w="7621">
                  <a:moveTo>
                    <a:pt x="0" y="0"/>
                  </a:moveTo>
                  <a:lnTo>
                    <a:pt x="1270" y="13973"/>
                  </a:lnTo>
                  <a:cubicBezTo>
                    <a:pt x="1270" y="15244"/>
                    <a:pt x="1270" y="15244"/>
                    <a:pt x="1270" y="16514"/>
                  </a:cubicBezTo>
                  <a:lnTo>
                    <a:pt x="2541" y="16514"/>
                  </a:lnTo>
                  <a:lnTo>
                    <a:pt x="5081" y="13973"/>
                  </a:lnTo>
                  <a:lnTo>
                    <a:pt x="5081" y="13973"/>
                  </a:lnTo>
                  <a:lnTo>
                    <a:pt x="5081" y="13973"/>
                  </a:lnTo>
                  <a:lnTo>
                    <a:pt x="6351" y="12703"/>
                  </a:lnTo>
                  <a:cubicBezTo>
                    <a:pt x="6351" y="12703"/>
                    <a:pt x="6351" y="11433"/>
                    <a:pt x="7622" y="11433"/>
                  </a:cubicBezTo>
                  <a:lnTo>
                    <a:pt x="7622" y="8892"/>
                  </a:lnTo>
                  <a:lnTo>
                    <a:pt x="7622" y="8892"/>
                  </a:lnTo>
                  <a:cubicBezTo>
                    <a:pt x="7622" y="8892"/>
                    <a:pt x="7622" y="7622"/>
                    <a:pt x="7622" y="7622"/>
                  </a:cubicBezTo>
                  <a:cubicBezTo>
                    <a:pt x="7622" y="6352"/>
                    <a:pt x="7622" y="5082"/>
                    <a:pt x="6351" y="2541"/>
                  </a:cubicBezTo>
                  <a:cubicBezTo>
                    <a:pt x="5081" y="1270"/>
                    <a:pt x="2541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1256319" y="4871567"/>
              <a:ext cx="143594" cy="97865"/>
            </a:xfrm>
            <a:custGeom>
              <a:rect b="b" l="l" r="r" t="t"/>
              <a:pathLst>
                <a:path extrusionOk="0" h="97865" w="143594">
                  <a:moveTo>
                    <a:pt x="139732" y="14025"/>
                  </a:moveTo>
                  <a:cubicBezTo>
                    <a:pt x="143543" y="11484"/>
                    <a:pt x="144813" y="6403"/>
                    <a:pt x="142273" y="3862"/>
                  </a:cubicBezTo>
                  <a:cubicBezTo>
                    <a:pt x="139732" y="51"/>
                    <a:pt x="134651" y="-1219"/>
                    <a:pt x="132110" y="1322"/>
                  </a:cubicBezTo>
                  <a:lnTo>
                    <a:pt x="132110" y="1322"/>
                  </a:lnTo>
                  <a:lnTo>
                    <a:pt x="128300" y="3862"/>
                  </a:lnTo>
                  <a:lnTo>
                    <a:pt x="0" y="91514"/>
                  </a:lnTo>
                  <a:lnTo>
                    <a:pt x="3811" y="92784"/>
                  </a:lnTo>
                  <a:lnTo>
                    <a:pt x="17784" y="97865"/>
                  </a:lnTo>
                  <a:lnTo>
                    <a:pt x="139732" y="140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3838825" y="4883051"/>
              <a:ext cx="30486" cy="636422"/>
            </a:xfrm>
            <a:custGeom>
              <a:rect b="b" l="l" r="r" t="t"/>
              <a:pathLst>
                <a:path extrusionOk="0" h="636422" w="30486">
                  <a:moveTo>
                    <a:pt x="7621" y="8892"/>
                  </a:moveTo>
                  <a:cubicBezTo>
                    <a:pt x="3811" y="889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16514"/>
                  </a:lnTo>
                  <a:lnTo>
                    <a:pt x="15243" y="619909"/>
                  </a:lnTo>
                  <a:lnTo>
                    <a:pt x="15243" y="630071"/>
                  </a:lnTo>
                  <a:lnTo>
                    <a:pt x="15243" y="630071"/>
                  </a:lnTo>
                  <a:cubicBezTo>
                    <a:pt x="15243" y="630071"/>
                    <a:pt x="15243" y="631342"/>
                    <a:pt x="15243" y="631342"/>
                  </a:cubicBezTo>
                  <a:lnTo>
                    <a:pt x="15243" y="631342"/>
                  </a:lnTo>
                  <a:cubicBezTo>
                    <a:pt x="16514" y="633882"/>
                    <a:pt x="19054" y="636423"/>
                    <a:pt x="22865" y="636423"/>
                  </a:cubicBezTo>
                  <a:cubicBezTo>
                    <a:pt x="25406" y="636423"/>
                    <a:pt x="27946" y="635152"/>
                    <a:pt x="29217" y="632612"/>
                  </a:cubicBezTo>
                  <a:cubicBezTo>
                    <a:pt x="29217" y="631342"/>
                    <a:pt x="30487" y="630071"/>
                    <a:pt x="30487" y="628801"/>
                  </a:cubicBezTo>
                  <a:lnTo>
                    <a:pt x="30487" y="622449"/>
                  </a:lnTo>
                  <a:lnTo>
                    <a:pt x="13973" y="0"/>
                  </a:lnTo>
                  <a:cubicBezTo>
                    <a:pt x="13973" y="5081"/>
                    <a:pt x="11433" y="8892"/>
                    <a:pt x="7621" y="88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3823581" y="4296171"/>
              <a:ext cx="30486" cy="595772"/>
            </a:xfrm>
            <a:custGeom>
              <a:rect b="b" l="l" r="r" t="t"/>
              <a:pathLst>
                <a:path extrusionOk="0" h="595772" w="30486">
                  <a:moveTo>
                    <a:pt x="15244" y="584340"/>
                  </a:moveTo>
                  <a:lnTo>
                    <a:pt x="15244" y="588151"/>
                  </a:lnTo>
                  <a:cubicBezTo>
                    <a:pt x="15244" y="591962"/>
                    <a:pt x="19054" y="595773"/>
                    <a:pt x="22865" y="595773"/>
                  </a:cubicBezTo>
                  <a:cubicBezTo>
                    <a:pt x="22865" y="595773"/>
                    <a:pt x="22865" y="595773"/>
                    <a:pt x="22865" y="595773"/>
                  </a:cubicBezTo>
                  <a:cubicBezTo>
                    <a:pt x="26676" y="595773"/>
                    <a:pt x="30487" y="591962"/>
                    <a:pt x="30487" y="588151"/>
                  </a:cubicBezTo>
                  <a:lnTo>
                    <a:pt x="15244" y="7622"/>
                  </a:lnTo>
                  <a:cubicBezTo>
                    <a:pt x="15244" y="3811"/>
                    <a:pt x="11433" y="0"/>
                    <a:pt x="7622" y="0"/>
                  </a:cubicBezTo>
                  <a:cubicBezTo>
                    <a:pt x="3811" y="0"/>
                    <a:pt x="0" y="3811"/>
                    <a:pt x="0" y="7622"/>
                  </a:cubicBezTo>
                  <a:cubicBezTo>
                    <a:pt x="0" y="7622"/>
                    <a:pt x="0" y="7622"/>
                    <a:pt x="0" y="7622"/>
                  </a:cubicBezTo>
                  <a:lnTo>
                    <a:pt x="0" y="12703"/>
                  </a:lnTo>
                  <a:lnTo>
                    <a:pt x="15244" y="5843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6068189" y="5448337"/>
              <a:ext cx="401412" cy="132111"/>
            </a:xfrm>
            <a:custGeom>
              <a:rect b="b" l="l" r="r" t="t"/>
              <a:pathLst>
                <a:path extrusionOk="0" h="132111" w="401412">
                  <a:moveTo>
                    <a:pt x="8892" y="7622"/>
                  </a:moveTo>
                  <a:cubicBezTo>
                    <a:pt x="7621" y="11433"/>
                    <a:pt x="3811" y="13973"/>
                    <a:pt x="0" y="12703"/>
                  </a:cubicBezTo>
                  <a:cubicBezTo>
                    <a:pt x="0" y="12703"/>
                    <a:pt x="0" y="12703"/>
                    <a:pt x="0" y="12703"/>
                  </a:cubicBezTo>
                  <a:lnTo>
                    <a:pt x="384899" y="128301"/>
                  </a:lnTo>
                  <a:lnTo>
                    <a:pt x="397602" y="132112"/>
                  </a:lnTo>
                  <a:cubicBezTo>
                    <a:pt x="393791" y="130842"/>
                    <a:pt x="391250" y="127030"/>
                    <a:pt x="392520" y="123220"/>
                  </a:cubicBezTo>
                  <a:cubicBezTo>
                    <a:pt x="393791" y="119409"/>
                    <a:pt x="397602" y="116868"/>
                    <a:pt x="401412" y="118139"/>
                  </a:cubicBezTo>
                  <a:lnTo>
                    <a:pt x="8892" y="1270"/>
                  </a:lnTo>
                  <a:lnTo>
                    <a:pt x="3811" y="0"/>
                  </a:lnTo>
                  <a:cubicBezTo>
                    <a:pt x="7621" y="0"/>
                    <a:pt x="10162" y="3811"/>
                    <a:pt x="8892" y="76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934935" y="6808834"/>
              <a:ext cx="123218" cy="44460"/>
            </a:xfrm>
            <a:custGeom>
              <a:rect b="b" l="l" r="r" t="t"/>
              <a:pathLst>
                <a:path extrusionOk="0" h="44460" w="123218">
                  <a:moveTo>
                    <a:pt x="5081" y="0"/>
                  </a:moveTo>
                  <a:cubicBezTo>
                    <a:pt x="8892" y="1270"/>
                    <a:pt x="11433" y="5082"/>
                    <a:pt x="10162" y="8892"/>
                  </a:cubicBezTo>
                  <a:cubicBezTo>
                    <a:pt x="8892" y="12703"/>
                    <a:pt x="5081" y="15244"/>
                    <a:pt x="1270" y="13973"/>
                  </a:cubicBezTo>
                  <a:cubicBezTo>
                    <a:pt x="1270" y="13973"/>
                    <a:pt x="0" y="13973"/>
                    <a:pt x="0" y="12703"/>
                  </a:cubicBezTo>
                  <a:lnTo>
                    <a:pt x="81299" y="44461"/>
                  </a:lnTo>
                  <a:lnTo>
                    <a:pt x="123218" y="44461"/>
                  </a:lnTo>
                  <a:lnTo>
                    <a:pt x="8892" y="0"/>
                  </a:lnTo>
                  <a:lnTo>
                    <a:pt x="50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490333" y="6636072"/>
              <a:ext cx="453971" cy="188481"/>
            </a:xfrm>
            <a:custGeom>
              <a:rect b="b" l="l" r="r" t="t"/>
              <a:pathLst>
                <a:path extrusionOk="0" h="188481" w="453971">
                  <a:moveTo>
                    <a:pt x="0" y="0"/>
                  </a:moveTo>
                  <a:lnTo>
                    <a:pt x="0" y="5081"/>
                  </a:lnTo>
                  <a:lnTo>
                    <a:pt x="1270" y="17784"/>
                  </a:lnTo>
                  <a:lnTo>
                    <a:pt x="443332" y="188005"/>
                  </a:lnTo>
                  <a:cubicBezTo>
                    <a:pt x="447143" y="189275"/>
                    <a:pt x="452224" y="188005"/>
                    <a:pt x="453495" y="184194"/>
                  </a:cubicBezTo>
                  <a:cubicBezTo>
                    <a:pt x="454765" y="180383"/>
                    <a:pt x="453495" y="175302"/>
                    <a:pt x="449684" y="174031"/>
                  </a:cubicBezTo>
                  <a:lnTo>
                    <a:pt x="438251" y="170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214355" y="1322387"/>
              <a:ext cx="148948" cy="47001"/>
            </a:xfrm>
            <a:custGeom>
              <a:rect b="b" l="l" r="r" t="t"/>
              <a:pathLst>
                <a:path extrusionOk="0" h="47001" w="148948">
                  <a:moveTo>
                    <a:pt x="324" y="7622"/>
                  </a:moveTo>
                  <a:cubicBezTo>
                    <a:pt x="-947" y="11433"/>
                    <a:pt x="1594" y="15244"/>
                    <a:pt x="6675" y="16514"/>
                  </a:cubicBezTo>
                  <a:lnTo>
                    <a:pt x="9216" y="16514"/>
                  </a:lnTo>
                  <a:lnTo>
                    <a:pt x="146407" y="47001"/>
                  </a:lnTo>
                  <a:cubicBezTo>
                    <a:pt x="142597" y="45731"/>
                    <a:pt x="140056" y="41920"/>
                    <a:pt x="140056" y="38109"/>
                  </a:cubicBezTo>
                  <a:cubicBezTo>
                    <a:pt x="141326" y="34298"/>
                    <a:pt x="145137" y="31758"/>
                    <a:pt x="148948" y="31758"/>
                  </a:cubicBezTo>
                  <a:cubicBezTo>
                    <a:pt x="148948" y="31758"/>
                    <a:pt x="148948" y="31758"/>
                    <a:pt x="148948" y="31758"/>
                  </a:cubicBezTo>
                  <a:lnTo>
                    <a:pt x="138786" y="29217"/>
                  </a:lnTo>
                  <a:lnTo>
                    <a:pt x="9216" y="0"/>
                  </a:lnTo>
                  <a:lnTo>
                    <a:pt x="6675" y="0"/>
                  </a:lnTo>
                  <a:lnTo>
                    <a:pt x="5405" y="0"/>
                  </a:lnTo>
                  <a:cubicBezTo>
                    <a:pt x="2864" y="2541"/>
                    <a:pt x="1594" y="5081"/>
                    <a:pt x="324" y="76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355351" y="1355084"/>
              <a:ext cx="391580" cy="96873"/>
            </a:xfrm>
            <a:custGeom>
              <a:rect b="b" l="l" r="r" t="t"/>
              <a:pathLst>
                <a:path extrusionOk="0" h="96873" w="391580">
                  <a:moveTo>
                    <a:pt x="391581" y="86711"/>
                  </a:moveTo>
                  <a:lnTo>
                    <a:pt x="14304" y="1601"/>
                  </a:lnTo>
                  <a:lnTo>
                    <a:pt x="9223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3"/>
                    <a:pt x="1601" y="13033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371256" y="96874"/>
                  </a:lnTo>
                  <a:lnTo>
                    <a:pt x="389040" y="86711"/>
                  </a:lnTo>
                  <a:lnTo>
                    <a:pt x="391581" y="867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6460379" y="5564875"/>
              <a:ext cx="105765" cy="43520"/>
            </a:xfrm>
            <a:custGeom>
              <a:rect b="b" l="l" r="r" t="t"/>
              <a:pathLst>
                <a:path extrusionOk="0" h="43520" w="105765">
                  <a:moveTo>
                    <a:pt x="330" y="5412"/>
                  </a:moveTo>
                  <a:cubicBezTo>
                    <a:pt x="-940" y="9222"/>
                    <a:pt x="1601" y="13034"/>
                    <a:pt x="5412" y="14304"/>
                  </a:cubicBezTo>
                  <a:lnTo>
                    <a:pt x="9222" y="15574"/>
                  </a:lnTo>
                  <a:lnTo>
                    <a:pt x="101954" y="43521"/>
                  </a:lnTo>
                  <a:cubicBezTo>
                    <a:pt x="98143" y="42250"/>
                    <a:pt x="95602" y="38440"/>
                    <a:pt x="96873" y="34628"/>
                  </a:cubicBezTo>
                  <a:cubicBezTo>
                    <a:pt x="96873" y="34628"/>
                    <a:pt x="96873" y="34628"/>
                    <a:pt x="96873" y="34628"/>
                  </a:cubicBezTo>
                  <a:cubicBezTo>
                    <a:pt x="98143" y="30818"/>
                    <a:pt x="101954" y="28277"/>
                    <a:pt x="105765" y="29547"/>
                  </a:cubicBezTo>
                  <a:cubicBezTo>
                    <a:pt x="105765" y="29547"/>
                    <a:pt x="105765" y="29547"/>
                    <a:pt x="105765" y="29547"/>
                  </a:cubicBezTo>
                  <a:lnTo>
                    <a:pt x="9222" y="330"/>
                  </a:lnTo>
                  <a:cubicBezTo>
                    <a:pt x="5412" y="-940"/>
                    <a:pt x="1601" y="1601"/>
                    <a:pt x="330" y="54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1410025" y="4246629"/>
              <a:ext cx="171489" cy="124490"/>
            </a:xfrm>
            <a:custGeom>
              <a:rect b="b" l="l" r="r" t="t"/>
              <a:pathLst>
                <a:path extrusionOk="0" h="124490" w="171489">
                  <a:moveTo>
                    <a:pt x="10162" y="114327"/>
                  </a:moveTo>
                  <a:cubicBezTo>
                    <a:pt x="12703" y="118139"/>
                    <a:pt x="11433" y="121949"/>
                    <a:pt x="7622" y="124490"/>
                  </a:cubicBezTo>
                  <a:lnTo>
                    <a:pt x="11433" y="121949"/>
                  </a:lnTo>
                  <a:lnTo>
                    <a:pt x="171490" y="16514"/>
                  </a:lnTo>
                  <a:lnTo>
                    <a:pt x="170219" y="3811"/>
                  </a:lnTo>
                  <a:lnTo>
                    <a:pt x="170219" y="0"/>
                  </a:lnTo>
                  <a:lnTo>
                    <a:pt x="0" y="113057"/>
                  </a:lnTo>
                  <a:cubicBezTo>
                    <a:pt x="3811" y="109246"/>
                    <a:pt x="7622" y="110517"/>
                    <a:pt x="10162" y="1143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1387159" y="4357094"/>
              <a:ext cx="34349" cy="30538"/>
            </a:xfrm>
            <a:custGeom>
              <a:rect b="b" l="l" r="r" t="t"/>
              <a:pathLst>
                <a:path extrusionOk="0" h="30538" w="34349">
                  <a:moveTo>
                    <a:pt x="13973" y="25458"/>
                  </a:moveTo>
                  <a:lnTo>
                    <a:pt x="12703" y="12755"/>
                  </a:lnTo>
                  <a:cubicBezTo>
                    <a:pt x="12703" y="8944"/>
                    <a:pt x="15244" y="5133"/>
                    <a:pt x="19054" y="5133"/>
                  </a:cubicBezTo>
                  <a:cubicBezTo>
                    <a:pt x="22865" y="5133"/>
                    <a:pt x="26676" y="7673"/>
                    <a:pt x="26676" y="11484"/>
                  </a:cubicBezTo>
                  <a:lnTo>
                    <a:pt x="26676" y="16565"/>
                  </a:lnTo>
                  <a:lnTo>
                    <a:pt x="30487" y="14025"/>
                  </a:lnTo>
                  <a:cubicBezTo>
                    <a:pt x="34298" y="11484"/>
                    <a:pt x="35568" y="7673"/>
                    <a:pt x="33028" y="3862"/>
                  </a:cubicBezTo>
                  <a:cubicBezTo>
                    <a:pt x="30487" y="51"/>
                    <a:pt x="26676" y="-1219"/>
                    <a:pt x="22865" y="1322"/>
                  </a:cubicBezTo>
                  <a:lnTo>
                    <a:pt x="7622" y="11484"/>
                  </a:lnTo>
                  <a:lnTo>
                    <a:pt x="0" y="16565"/>
                  </a:lnTo>
                  <a:lnTo>
                    <a:pt x="3811" y="17836"/>
                  </a:lnTo>
                  <a:cubicBezTo>
                    <a:pt x="7622" y="19106"/>
                    <a:pt x="10162" y="22917"/>
                    <a:pt x="8892" y="26728"/>
                  </a:cubicBezTo>
                  <a:cubicBezTo>
                    <a:pt x="8892" y="26728"/>
                    <a:pt x="8892" y="26728"/>
                    <a:pt x="8892" y="26728"/>
                  </a:cubicBezTo>
                  <a:cubicBezTo>
                    <a:pt x="8892" y="27998"/>
                    <a:pt x="7622" y="30539"/>
                    <a:pt x="5081" y="30539"/>
                  </a:cubicBezTo>
                  <a:lnTo>
                    <a:pt x="5081" y="30539"/>
                  </a:lnTo>
                  <a:lnTo>
                    <a:pt x="13973" y="254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1387159" y="4388903"/>
              <a:ext cx="1270" cy="12703"/>
            </a:xfrm>
            <a:custGeom>
              <a:rect b="b" l="l" r="r" t="t"/>
              <a:pathLst>
                <a:path extrusionOk="0" h="12703" w="1270">
                  <a:moveTo>
                    <a:pt x="1270" y="0"/>
                  </a:move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721526" y="1443066"/>
              <a:ext cx="29216" cy="25088"/>
            </a:xfrm>
            <a:custGeom>
              <a:rect b="b" l="l" r="r" t="t"/>
              <a:pathLst>
                <a:path extrusionOk="0" h="25088" w="29216">
                  <a:moveTo>
                    <a:pt x="0" y="19055"/>
                  </a:moveTo>
                  <a:cubicBezTo>
                    <a:pt x="0" y="19055"/>
                    <a:pt x="0" y="20325"/>
                    <a:pt x="0" y="19055"/>
                  </a:cubicBezTo>
                  <a:lnTo>
                    <a:pt x="0" y="19055"/>
                  </a:lnTo>
                  <a:lnTo>
                    <a:pt x="1270" y="21595"/>
                  </a:lnTo>
                  <a:cubicBezTo>
                    <a:pt x="1270" y="21595"/>
                    <a:pt x="2541" y="22866"/>
                    <a:pt x="2541" y="22866"/>
                  </a:cubicBezTo>
                  <a:cubicBezTo>
                    <a:pt x="2541" y="22866"/>
                    <a:pt x="3811" y="22866"/>
                    <a:pt x="3811" y="24136"/>
                  </a:cubicBezTo>
                  <a:lnTo>
                    <a:pt x="5081" y="24136"/>
                  </a:lnTo>
                  <a:cubicBezTo>
                    <a:pt x="6351" y="25406"/>
                    <a:pt x="8892" y="25406"/>
                    <a:pt x="10162" y="24136"/>
                  </a:cubicBezTo>
                  <a:lnTo>
                    <a:pt x="27946" y="13973"/>
                  </a:lnTo>
                  <a:lnTo>
                    <a:pt x="29217" y="13973"/>
                  </a:lnTo>
                  <a:cubicBezTo>
                    <a:pt x="25406" y="16514"/>
                    <a:pt x="21595" y="13973"/>
                    <a:pt x="19054" y="10162"/>
                  </a:cubicBezTo>
                  <a:cubicBezTo>
                    <a:pt x="16514" y="6352"/>
                    <a:pt x="19054" y="2541"/>
                    <a:pt x="22865" y="0"/>
                  </a:cubicBezTo>
                  <a:lnTo>
                    <a:pt x="22865" y="0"/>
                  </a:lnTo>
                  <a:lnTo>
                    <a:pt x="5081" y="10162"/>
                  </a:lnTo>
                  <a:lnTo>
                    <a:pt x="2541" y="10162"/>
                  </a:lnTo>
                  <a:lnTo>
                    <a:pt x="2541" y="10162"/>
                  </a:lnTo>
                  <a:lnTo>
                    <a:pt x="2541" y="10162"/>
                  </a:lnTo>
                  <a:lnTo>
                    <a:pt x="1270" y="11433"/>
                  </a:lnTo>
                  <a:cubicBezTo>
                    <a:pt x="1270" y="11433"/>
                    <a:pt x="1270" y="11433"/>
                    <a:pt x="0" y="12703"/>
                  </a:cubicBezTo>
                  <a:lnTo>
                    <a:pt x="0" y="12703"/>
                  </a:lnTo>
                  <a:cubicBezTo>
                    <a:pt x="0" y="12703"/>
                    <a:pt x="0" y="12703"/>
                    <a:pt x="0" y="13973"/>
                  </a:cubicBezTo>
                  <a:cubicBezTo>
                    <a:pt x="0" y="13973"/>
                    <a:pt x="0" y="15244"/>
                    <a:pt x="0" y="15244"/>
                  </a:cubicBezTo>
                  <a:lnTo>
                    <a:pt x="0" y="15244"/>
                  </a:lnTo>
                  <a:cubicBezTo>
                    <a:pt x="0" y="15244"/>
                    <a:pt x="0" y="16514"/>
                    <a:pt x="0" y="16514"/>
                  </a:cubicBezTo>
                  <a:cubicBezTo>
                    <a:pt x="0" y="16514"/>
                    <a:pt x="0" y="17784"/>
                    <a:pt x="0" y="17784"/>
                  </a:cubicBezTo>
                  <a:cubicBezTo>
                    <a:pt x="0" y="17784"/>
                    <a:pt x="0" y="17784"/>
                    <a:pt x="0" y="17784"/>
                  </a:cubicBezTo>
                  <a:cubicBezTo>
                    <a:pt x="0" y="17784"/>
                    <a:pt x="0" y="17784"/>
                    <a:pt x="0" y="190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4143695" y="2707019"/>
              <a:ext cx="39378" cy="1352874"/>
            </a:xfrm>
            <a:custGeom>
              <a:rect b="b" l="l" r="r" t="t"/>
              <a:pathLst>
                <a:path extrusionOk="0" h="1352874" w="39378">
                  <a:moveTo>
                    <a:pt x="39379" y="1345253"/>
                  </a:moveTo>
                  <a:lnTo>
                    <a:pt x="39379" y="1331279"/>
                  </a:lnTo>
                  <a:lnTo>
                    <a:pt x="15243" y="10162"/>
                  </a:lnTo>
                  <a:lnTo>
                    <a:pt x="15243" y="0"/>
                  </a:lnTo>
                  <a:cubicBezTo>
                    <a:pt x="15243" y="3811"/>
                    <a:pt x="12703" y="7622"/>
                    <a:pt x="7621" y="7622"/>
                  </a:cubicBezTo>
                  <a:cubicBezTo>
                    <a:pt x="7621" y="7622"/>
                    <a:pt x="7621" y="7622"/>
                    <a:pt x="7621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4135" y="1345253"/>
                  </a:lnTo>
                  <a:cubicBezTo>
                    <a:pt x="24135" y="1345253"/>
                    <a:pt x="24135" y="1345253"/>
                    <a:pt x="24135" y="1346523"/>
                  </a:cubicBezTo>
                  <a:cubicBezTo>
                    <a:pt x="24135" y="1346523"/>
                    <a:pt x="24135" y="1347794"/>
                    <a:pt x="24135" y="1347794"/>
                  </a:cubicBezTo>
                  <a:cubicBezTo>
                    <a:pt x="24135" y="1347794"/>
                    <a:pt x="24135" y="1349064"/>
                    <a:pt x="25406" y="1349064"/>
                  </a:cubicBezTo>
                  <a:cubicBezTo>
                    <a:pt x="25406" y="1350334"/>
                    <a:pt x="26676" y="1350334"/>
                    <a:pt x="26676" y="1351604"/>
                  </a:cubicBezTo>
                  <a:lnTo>
                    <a:pt x="27946" y="1352875"/>
                  </a:lnTo>
                  <a:lnTo>
                    <a:pt x="29217" y="1352875"/>
                  </a:lnTo>
                  <a:lnTo>
                    <a:pt x="30487" y="1352875"/>
                  </a:lnTo>
                  <a:lnTo>
                    <a:pt x="30487" y="1352875"/>
                  </a:lnTo>
                  <a:lnTo>
                    <a:pt x="31757" y="1352875"/>
                  </a:lnTo>
                  <a:lnTo>
                    <a:pt x="33027" y="1352875"/>
                  </a:lnTo>
                  <a:lnTo>
                    <a:pt x="34298" y="1352875"/>
                  </a:lnTo>
                  <a:cubicBezTo>
                    <a:pt x="36838" y="1350334"/>
                    <a:pt x="38109" y="1347794"/>
                    <a:pt x="39379" y="13452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4092884" y="0"/>
              <a:ext cx="64784" cy="2714641"/>
            </a:xfrm>
            <a:custGeom>
              <a:rect b="b" l="l" r="r" t="t"/>
              <a:pathLst>
                <a:path extrusionOk="0" h="2714641" w="64784">
                  <a:moveTo>
                    <a:pt x="57163" y="2714642"/>
                  </a:moveTo>
                  <a:cubicBezTo>
                    <a:pt x="60974" y="2714642"/>
                    <a:pt x="64785" y="2710831"/>
                    <a:pt x="64785" y="2707020"/>
                  </a:cubicBezTo>
                  <a:cubicBezTo>
                    <a:pt x="64785" y="2707020"/>
                    <a:pt x="64785" y="2707020"/>
                    <a:pt x="64785" y="2707020"/>
                  </a:cubicBezTo>
                  <a:lnTo>
                    <a:pt x="64785" y="2700668"/>
                  </a:lnTo>
                  <a:lnTo>
                    <a:pt x="15243" y="0"/>
                  </a:lnTo>
                  <a:lnTo>
                    <a:pt x="0" y="0"/>
                  </a:lnTo>
                  <a:lnTo>
                    <a:pt x="49541" y="2707020"/>
                  </a:lnTo>
                  <a:cubicBezTo>
                    <a:pt x="49541" y="2710831"/>
                    <a:pt x="53352" y="2714642"/>
                    <a:pt x="57163" y="2714642"/>
                  </a:cubicBezTo>
                  <a:cubicBezTo>
                    <a:pt x="57163" y="2714642"/>
                    <a:pt x="57163" y="2714642"/>
                    <a:pt x="57163" y="27146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3095703" y="1106435"/>
              <a:ext cx="77487" cy="1581529"/>
            </a:xfrm>
            <a:custGeom>
              <a:rect b="b" l="l" r="r" t="t"/>
              <a:pathLst>
                <a:path extrusionOk="0" h="1581529" w="77487">
                  <a:moveTo>
                    <a:pt x="7622" y="7622"/>
                  </a:moveTo>
                  <a:cubicBezTo>
                    <a:pt x="3811" y="7622"/>
                    <a:pt x="0" y="5081"/>
                    <a:pt x="0" y="0"/>
                  </a:cubicBezTo>
                  <a:lnTo>
                    <a:pt x="0" y="12703"/>
                  </a:lnTo>
                  <a:lnTo>
                    <a:pt x="62244" y="1577719"/>
                  </a:lnTo>
                  <a:lnTo>
                    <a:pt x="72407" y="1580259"/>
                  </a:lnTo>
                  <a:lnTo>
                    <a:pt x="77488" y="1581530"/>
                  </a:lnTo>
                  <a:lnTo>
                    <a:pt x="13973" y="0"/>
                  </a:lnTo>
                  <a:cubicBezTo>
                    <a:pt x="12703" y="3811"/>
                    <a:pt x="10162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5820482" y="3103354"/>
              <a:ext cx="22865" cy="403956"/>
            </a:xfrm>
            <a:custGeom>
              <a:rect b="b" l="l" r="r" t="t"/>
              <a:pathLst>
                <a:path extrusionOk="0" h="403956" w="22865">
                  <a:moveTo>
                    <a:pt x="7621" y="5081"/>
                  </a:moveTo>
                  <a:lnTo>
                    <a:pt x="7621" y="11433"/>
                  </a:lnTo>
                  <a:lnTo>
                    <a:pt x="0" y="392524"/>
                  </a:lnTo>
                  <a:lnTo>
                    <a:pt x="0" y="396335"/>
                  </a:lnTo>
                  <a:cubicBezTo>
                    <a:pt x="0" y="400146"/>
                    <a:pt x="2540" y="403957"/>
                    <a:pt x="7621" y="403957"/>
                  </a:cubicBezTo>
                  <a:cubicBezTo>
                    <a:pt x="7621" y="403957"/>
                    <a:pt x="7621" y="403957"/>
                    <a:pt x="7621" y="403957"/>
                  </a:cubicBezTo>
                  <a:cubicBezTo>
                    <a:pt x="8892" y="403957"/>
                    <a:pt x="11433" y="402687"/>
                    <a:pt x="12703" y="402687"/>
                  </a:cubicBezTo>
                  <a:cubicBezTo>
                    <a:pt x="12703" y="402687"/>
                    <a:pt x="13973" y="401416"/>
                    <a:pt x="13973" y="401416"/>
                  </a:cubicBezTo>
                  <a:lnTo>
                    <a:pt x="15243" y="400146"/>
                  </a:lnTo>
                  <a:cubicBezTo>
                    <a:pt x="15243" y="400146"/>
                    <a:pt x="15243" y="398876"/>
                    <a:pt x="15243" y="398876"/>
                  </a:cubicBezTo>
                  <a:cubicBezTo>
                    <a:pt x="15243" y="398876"/>
                    <a:pt x="15243" y="397605"/>
                    <a:pt x="15243" y="397605"/>
                  </a:cubicBezTo>
                  <a:lnTo>
                    <a:pt x="15243" y="397605"/>
                  </a:lnTo>
                  <a:lnTo>
                    <a:pt x="22865" y="7622"/>
                  </a:lnTo>
                  <a:cubicBezTo>
                    <a:pt x="22865" y="7622"/>
                    <a:pt x="22865" y="7622"/>
                    <a:pt x="22865" y="6352"/>
                  </a:cubicBezTo>
                  <a:cubicBezTo>
                    <a:pt x="22865" y="6352"/>
                    <a:pt x="22865" y="5081"/>
                    <a:pt x="22865" y="5081"/>
                  </a:cubicBezTo>
                  <a:cubicBezTo>
                    <a:pt x="22865" y="5081"/>
                    <a:pt x="22865" y="3811"/>
                    <a:pt x="22865" y="3811"/>
                  </a:cubicBezTo>
                  <a:cubicBezTo>
                    <a:pt x="22865" y="3811"/>
                    <a:pt x="22865" y="2541"/>
                    <a:pt x="21595" y="2541"/>
                  </a:cubicBezTo>
                  <a:cubicBezTo>
                    <a:pt x="21595" y="2541"/>
                    <a:pt x="21595" y="1270"/>
                    <a:pt x="20324" y="1270"/>
                  </a:cubicBezTo>
                  <a:lnTo>
                    <a:pt x="19054" y="0"/>
                  </a:lnTo>
                  <a:lnTo>
                    <a:pt x="17784" y="0"/>
                  </a:lnTo>
                  <a:cubicBezTo>
                    <a:pt x="16514" y="0"/>
                    <a:pt x="16514" y="0"/>
                    <a:pt x="15243" y="0"/>
                  </a:cubicBezTo>
                  <a:cubicBezTo>
                    <a:pt x="11433" y="0"/>
                    <a:pt x="7621" y="1270"/>
                    <a:pt x="7621" y="50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473819" y="6641153"/>
              <a:ext cx="28195" cy="127030"/>
            </a:xfrm>
            <a:custGeom>
              <a:rect b="b" l="l" r="r" t="t"/>
              <a:pathLst>
                <a:path extrusionOk="0" h="127030" w="28195">
                  <a:moveTo>
                    <a:pt x="15244" y="121950"/>
                  </a:moveTo>
                  <a:cubicBezTo>
                    <a:pt x="15244" y="123220"/>
                    <a:pt x="16514" y="123220"/>
                    <a:pt x="15244" y="121950"/>
                  </a:cubicBezTo>
                  <a:cubicBezTo>
                    <a:pt x="16514" y="123220"/>
                    <a:pt x="16514" y="124490"/>
                    <a:pt x="16514" y="124490"/>
                  </a:cubicBezTo>
                  <a:cubicBezTo>
                    <a:pt x="16514" y="124490"/>
                    <a:pt x="17784" y="125760"/>
                    <a:pt x="17784" y="125760"/>
                  </a:cubicBezTo>
                  <a:cubicBezTo>
                    <a:pt x="19054" y="127030"/>
                    <a:pt x="20325" y="127030"/>
                    <a:pt x="21595" y="127030"/>
                  </a:cubicBezTo>
                  <a:cubicBezTo>
                    <a:pt x="25406" y="127030"/>
                    <a:pt x="29217" y="123220"/>
                    <a:pt x="27946" y="119409"/>
                  </a:cubicBezTo>
                  <a:cubicBezTo>
                    <a:pt x="27946" y="119409"/>
                    <a:pt x="27946" y="119409"/>
                    <a:pt x="27946" y="119409"/>
                  </a:cubicBezTo>
                  <a:lnTo>
                    <a:pt x="27946" y="114327"/>
                  </a:lnTo>
                  <a:lnTo>
                    <a:pt x="16514" y="12703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8892" y="7622"/>
                  </a:cubicBezTo>
                  <a:cubicBezTo>
                    <a:pt x="8892" y="7622"/>
                    <a:pt x="8892" y="7622"/>
                    <a:pt x="8892" y="7622"/>
                  </a:cubicBezTo>
                  <a:cubicBezTo>
                    <a:pt x="5081" y="7622"/>
                    <a:pt x="1270" y="5082"/>
                    <a:pt x="0" y="1271"/>
                  </a:cubicBezTo>
                  <a:lnTo>
                    <a:pt x="12703" y="120679"/>
                  </a:lnTo>
                  <a:cubicBezTo>
                    <a:pt x="12703" y="120679"/>
                    <a:pt x="12703" y="120679"/>
                    <a:pt x="12703" y="121950"/>
                  </a:cubicBezTo>
                  <a:cubicBezTo>
                    <a:pt x="15244" y="120679"/>
                    <a:pt x="15244" y="121950"/>
                    <a:pt x="15244" y="1219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3164299" y="2685424"/>
              <a:ext cx="193084" cy="59704"/>
            </a:xfrm>
            <a:custGeom>
              <a:rect b="b" l="l" r="r" t="t"/>
              <a:pathLst>
                <a:path extrusionOk="0" h="59704" w="193084">
                  <a:moveTo>
                    <a:pt x="8892" y="10162"/>
                  </a:moveTo>
                  <a:cubicBezTo>
                    <a:pt x="7622" y="13973"/>
                    <a:pt x="3811" y="16514"/>
                    <a:pt x="0" y="15244"/>
                  </a:cubicBezTo>
                  <a:lnTo>
                    <a:pt x="167678" y="55894"/>
                  </a:lnTo>
                  <a:lnTo>
                    <a:pt x="184192" y="59704"/>
                  </a:lnTo>
                  <a:cubicBezTo>
                    <a:pt x="186733" y="59704"/>
                    <a:pt x="189274" y="59704"/>
                    <a:pt x="190544" y="58434"/>
                  </a:cubicBezTo>
                  <a:cubicBezTo>
                    <a:pt x="190544" y="58434"/>
                    <a:pt x="191814" y="58434"/>
                    <a:pt x="191814" y="57164"/>
                  </a:cubicBezTo>
                  <a:cubicBezTo>
                    <a:pt x="191814" y="57164"/>
                    <a:pt x="193084" y="55894"/>
                    <a:pt x="193084" y="55894"/>
                  </a:cubicBezTo>
                  <a:lnTo>
                    <a:pt x="193084" y="54623"/>
                  </a:lnTo>
                  <a:lnTo>
                    <a:pt x="193084" y="54623"/>
                  </a:lnTo>
                  <a:cubicBezTo>
                    <a:pt x="193084" y="54623"/>
                    <a:pt x="193084" y="53353"/>
                    <a:pt x="193084" y="53353"/>
                  </a:cubicBezTo>
                  <a:lnTo>
                    <a:pt x="193084" y="52083"/>
                  </a:lnTo>
                  <a:lnTo>
                    <a:pt x="193084" y="50812"/>
                  </a:lnTo>
                  <a:lnTo>
                    <a:pt x="193084" y="50812"/>
                  </a:lnTo>
                  <a:cubicBezTo>
                    <a:pt x="193084" y="50812"/>
                    <a:pt x="193084" y="49542"/>
                    <a:pt x="193084" y="49542"/>
                  </a:cubicBezTo>
                  <a:lnTo>
                    <a:pt x="193084" y="49542"/>
                  </a:lnTo>
                  <a:lnTo>
                    <a:pt x="191814" y="48272"/>
                  </a:lnTo>
                  <a:lnTo>
                    <a:pt x="190544" y="47001"/>
                  </a:lnTo>
                  <a:lnTo>
                    <a:pt x="190544" y="47001"/>
                  </a:lnTo>
                  <a:cubicBezTo>
                    <a:pt x="190544" y="47001"/>
                    <a:pt x="189274" y="47001"/>
                    <a:pt x="189274" y="45731"/>
                  </a:cubicBezTo>
                  <a:lnTo>
                    <a:pt x="189274" y="45731"/>
                  </a:lnTo>
                  <a:lnTo>
                    <a:pt x="189274" y="45731"/>
                  </a:lnTo>
                  <a:lnTo>
                    <a:pt x="10162" y="1270"/>
                  </a:lnTo>
                  <a:lnTo>
                    <a:pt x="5081" y="0"/>
                  </a:lnTo>
                  <a:cubicBezTo>
                    <a:pt x="7622" y="3811"/>
                    <a:pt x="8892" y="6352"/>
                    <a:pt x="8892" y="101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2774319" y="3099017"/>
              <a:ext cx="598308" cy="166936"/>
            </a:xfrm>
            <a:custGeom>
              <a:rect b="b" l="l" r="r" t="t"/>
              <a:pathLst>
                <a:path extrusionOk="0" h="166936" w="598308">
                  <a:moveTo>
                    <a:pt x="8892" y="526"/>
                  </a:moveTo>
                  <a:cubicBezTo>
                    <a:pt x="6351" y="-744"/>
                    <a:pt x="3811" y="526"/>
                    <a:pt x="2541" y="1797"/>
                  </a:cubicBezTo>
                  <a:lnTo>
                    <a:pt x="1270" y="3067"/>
                  </a:lnTo>
                  <a:lnTo>
                    <a:pt x="0" y="4337"/>
                  </a:lnTo>
                  <a:cubicBezTo>
                    <a:pt x="0" y="4337"/>
                    <a:pt x="0" y="4337"/>
                    <a:pt x="0" y="5607"/>
                  </a:cubicBezTo>
                  <a:lnTo>
                    <a:pt x="0" y="5607"/>
                  </a:lnTo>
                  <a:cubicBezTo>
                    <a:pt x="0" y="5607"/>
                    <a:pt x="0" y="6878"/>
                    <a:pt x="0" y="6878"/>
                  </a:cubicBezTo>
                  <a:cubicBezTo>
                    <a:pt x="0" y="6878"/>
                    <a:pt x="0" y="8148"/>
                    <a:pt x="0" y="8148"/>
                  </a:cubicBezTo>
                  <a:cubicBezTo>
                    <a:pt x="0" y="8148"/>
                    <a:pt x="0" y="9418"/>
                    <a:pt x="0" y="9418"/>
                  </a:cubicBezTo>
                  <a:cubicBezTo>
                    <a:pt x="0" y="9418"/>
                    <a:pt x="0" y="10689"/>
                    <a:pt x="1270" y="10689"/>
                  </a:cubicBezTo>
                  <a:cubicBezTo>
                    <a:pt x="1270" y="10689"/>
                    <a:pt x="1270" y="11959"/>
                    <a:pt x="2541" y="11959"/>
                  </a:cubicBezTo>
                  <a:cubicBezTo>
                    <a:pt x="2541" y="11959"/>
                    <a:pt x="2541" y="13229"/>
                    <a:pt x="3811" y="13229"/>
                  </a:cubicBezTo>
                  <a:lnTo>
                    <a:pt x="5081" y="14500"/>
                  </a:lnTo>
                  <a:lnTo>
                    <a:pt x="6351" y="14500"/>
                  </a:lnTo>
                  <a:lnTo>
                    <a:pt x="6351" y="14500"/>
                  </a:lnTo>
                  <a:lnTo>
                    <a:pt x="594497" y="166936"/>
                  </a:lnTo>
                  <a:cubicBezTo>
                    <a:pt x="590686" y="165666"/>
                    <a:pt x="588146" y="161855"/>
                    <a:pt x="589416" y="158044"/>
                  </a:cubicBezTo>
                  <a:cubicBezTo>
                    <a:pt x="589416" y="158044"/>
                    <a:pt x="589416" y="158044"/>
                    <a:pt x="589416" y="158044"/>
                  </a:cubicBezTo>
                  <a:cubicBezTo>
                    <a:pt x="590686" y="154233"/>
                    <a:pt x="594497" y="151692"/>
                    <a:pt x="598308" y="152963"/>
                  </a:cubicBezTo>
                  <a:lnTo>
                    <a:pt x="588146" y="150422"/>
                  </a:lnTo>
                  <a:lnTo>
                    <a:pt x="25406" y="4337"/>
                  </a:lnTo>
                  <a:lnTo>
                    <a:pt x="8892" y="5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3720688" y="3343442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3723228" y="3347959"/>
              <a:ext cx="12702" cy="564"/>
            </a:xfrm>
            <a:custGeom>
              <a:rect b="b" l="l" r="r" t="t"/>
              <a:pathLst>
                <a:path extrusionOk="0" h="564" w="12702">
                  <a:moveTo>
                    <a:pt x="0" y="565"/>
                  </a:moveTo>
                  <a:lnTo>
                    <a:pt x="0" y="565"/>
                  </a:lnTo>
                  <a:lnTo>
                    <a:pt x="0" y="565"/>
                  </a:lnTo>
                  <a:cubicBezTo>
                    <a:pt x="0" y="-706"/>
                    <a:pt x="0" y="565"/>
                    <a:pt x="0" y="5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3721958" y="3345982"/>
              <a:ext cx="12702" cy="12703"/>
            </a:xfrm>
            <a:custGeom>
              <a:rect b="b" l="l" r="r" t="t"/>
              <a:pathLst>
                <a:path extrusionOk="0" h="12703" w="1270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3362135" y="3250983"/>
              <a:ext cx="356012" cy="103891"/>
            </a:xfrm>
            <a:custGeom>
              <a:rect b="b" l="l" r="r" t="t"/>
              <a:pathLst>
                <a:path extrusionOk="0" h="103891" w="356012">
                  <a:moveTo>
                    <a:pt x="330" y="6078"/>
                  </a:moveTo>
                  <a:cubicBezTo>
                    <a:pt x="-940" y="9889"/>
                    <a:pt x="1600" y="13700"/>
                    <a:pt x="5412" y="14970"/>
                  </a:cubicBezTo>
                  <a:cubicBezTo>
                    <a:pt x="5412" y="14970"/>
                    <a:pt x="5412" y="14970"/>
                    <a:pt x="5412" y="14970"/>
                  </a:cubicBezTo>
                  <a:lnTo>
                    <a:pt x="335688" y="101351"/>
                  </a:lnTo>
                  <a:lnTo>
                    <a:pt x="345850" y="103891"/>
                  </a:lnTo>
                  <a:lnTo>
                    <a:pt x="345850" y="98810"/>
                  </a:lnTo>
                  <a:cubicBezTo>
                    <a:pt x="345850" y="94999"/>
                    <a:pt x="348391" y="91188"/>
                    <a:pt x="353472" y="91188"/>
                  </a:cubicBezTo>
                  <a:cubicBezTo>
                    <a:pt x="353472" y="91188"/>
                    <a:pt x="353472" y="91188"/>
                    <a:pt x="353472" y="91188"/>
                  </a:cubicBezTo>
                  <a:cubicBezTo>
                    <a:pt x="354742" y="91188"/>
                    <a:pt x="354742" y="91188"/>
                    <a:pt x="356013" y="91188"/>
                  </a:cubicBezTo>
                  <a:lnTo>
                    <a:pt x="356013" y="91188"/>
                  </a:lnTo>
                  <a:lnTo>
                    <a:pt x="15574" y="2267"/>
                  </a:lnTo>
                  <a:lnTo>
                    <a:pt x="10493" y="997"/>
                  </a:lnTo>
                  <a:cubicBezTo>
                    <a:pt x="5412" y="-1544"/>
                    <a:pt x="1600" y="997"/>
                    <a:pt x="330" y="6078"/>
                  </a:cubicBezTo>
                  <a:cubicBezTo>
                    <a:pt x="330" y="6078"/>
                    <a:pt x="330" y="6078"/>
                    <a:pt x="330" y="60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1355402" y="35568"/>
              <a:ext cx="880789" cy="443336"/>
            </a:xfrm>
            <a:custGeom>
              <a:rect b="b" l="l" r="r" t="t"/>
              <a:pathLst>
                <a:path extrusionOk="0" h="443336" w="880789">
                  <a:moveTo>
                    <a:pt x="10162" y="433174"/>
                  </a:moveTo>
                  <a:cubicBezTo>
                    <a:pt x="11433" y="436985"/>
                    <a:pt x="10162" y="440796"/>
                    <a:pt x="6351" y="443336"/>
                  </a:cubicBezTo>
                  <a:lnTo>
                    <a:pt x="6351" y="443336"/>
                  </a:lnTo>
                  <a:lnTo>
                    <a:pt x="873962" y="15244"/>
                  </a:lnTo>
                  <a:lnTo>
                    <a:pt x="876502" y="13973"/>
                  </a:lnTo>
                  <a:cubicBezTo>
                    <a:pt x="880313" y="12703"/>
                    <a:pt x="881583" y="7622"/>
                    <a:pt x="880313" y="3811"/>
                  </a:cubicBezTo>
                  <a:cubicBezTo>
                    <a:pt x="880313" y="3811"/>
                    <a:pt x="880313" y="3811"/>
                    <a:pt x="880313" y="3811"/>
                  </a:cubicBezTo>
                  <a:cubicBezTo>
                    <a:pt x="879043" y="1270"/>
                    <a:pt x="876502" y="0"/>
                    <a:pt x="873962" y="0"/>
                  </a:cubicBezTo>
                  <a:lnTo>
                    <a:pt x="872691" y="0"/>
                  </a:lnTo>
                  <a:cubicBezTo>
                    <a:pt x="872691" y="0"/>
                    <a:pt x="871421" y="0"/>
                    <a:pt x="871421" y="0"/>
                  </a:cubicBezTo>
                  <a:lnTo>
                    <a:pt x="870151" y="0"/>
                  </a:lnTo>
                  <a:lnTo>
                    <a:pt x="10162" y="425552"/>
                  </a:lnTo>
                  <a:lnTo>
                    <a:pt x="0" y="430633"/>
                  </a:lnTo>
                  <a:cubicBezTo>
                    <a:pt x="3811" y="428093"/>
                    <a:pt x="8892" y="429363"/>
                    <a:pt x="10162" y="433174"/>
                  </a:cubicBezTo>
                  <a:cubicBezTo>
                    <a:pt x="10162" y="433174"/>
                    <a:pt x="10162" y="433174"/>
                    <a:pt x="10162" y="4331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1105154" y="464455"/>
              <a:ext cx="260886" cy="136398"/>
            </a:xfrm>
            <a:custGeom>
              <a:rect b="b" l="l" r="r" t="t"/>
              <a:pathLst>
                <a:path extrusionOk="0" h="136398" w="260886">
                  <a:moveTo>
                    <a:pt x="10162" y="131318"/>
                  </a:moveTo>
                  <a:lnTo>
                    <a:pt x="10162" y="136399"/>
                  </a:lnTo>
                  <a:lnTo>
                    <a:pt x="25406" y="128777"/>
                  </a:lnTo>
                  <a:lnTo>
                    <a:pt x="256599" y="14450"/>
                  </a:lnTo>
                  <a:cubicBezTo>
                    <a:pt x="260410" y="13179"/>
                    <a:pt x="261680" y="8098"/>
                    <a:pt x="260410" y="4287"/>
                  </a:cubicBezTo>
                  <a:cubicBezTo>
                    <a:pt x="259140" y="476"/>
                    <a:pt x="254059" y="-794"/>
                    <a:pt x="250248" y="476"/>
                  </a:cubicBezTo>
                  <a:cubicBezTo>
                    <a:pt x="250248" y="476"/>
                    <a:pt x="250248" y="476"/>
                    <a:pt x="250248" y="476"/>
                  </a:cubicBezTo>
                  <a:lnTo>
                    <a:pt x="245167" y="3017"/>
                  </a:lnTo>
                  <a:lnTo>
                    <a:pt x="0" y="124966"/>
                  </a:lnTo>
                  <a:lnTo>
                    <a:pt x="0" y="124966"/>
                  </a:lnTo>
                  <a:cubicBezTo>
                    <a:pt x="1270" y="124966"/>
                    <a:pt x="1270" y="123696"/>
                    <a:pt x="2541" y="123696"/>
                  </a:cubicBezTo>
                  <a:cubicBezTo>
                    <a:pt x="6351" y="123696"/>
                    <a:pt x="10162" y="127507"/>
                    <a:pt x="10162" y="1313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1101343" y="590691"/>
              <a:ext cx="1270" cy="3810"/>
            </a:xfrm>
            <a:custGeom>
              <a:rect b="b" l="l" r="r" t="t"/>
              <a:pathLst>
                <a:path extrusionOk="0" h="3810" w="1270">
                  <a:moveTo>
                    <a:pt x="1270" y="0"/>
                  </a:moveTo>
                  <a:lnTo>
                    <a:pt x="1270" y="0"/>
                  </a:lnTo>
                  <a:cubicBezTo>
                    <a:pt x="0" y="1270"/>
                    <a:pt x="0" y="1270"/>
                    <a:pt x="0" y="2541"/>
                  </a:cubicBezTo>
                  <a:cubicBezTo>
                    <a:pt x="0" y="2541"/>
                    <a:pt x="0" y="3811"/>
                    <a:pt x="0" y="3811"/>
                  </a:cubicBezTo>
                  <a:cubicBezTo>
                    <a:pt x="1270" y="1270"/>
                    <a:pt x="1270" y="1270"/>
                    <a:pt x="1270" y="0"/>
                  </a:cubicBez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1100391" y="594502"/>
              <a:ext cx="952" cy="2540"/>
            </a:xfrm>
            <a:custGeom>
              <a:rect b="b" l="l" r="r" t="t"/>
              <a:pathLst>
                <a:path extrusionOk="0" h="2540" w="952">
                  <a:moveTo>
                    <a:pt x="953" y="0"/>
                  </a:moveTo>
                  <a:cubicBezTo>
                    <a:pt x="953" y="0"/>
                    <a:pt x="953" y="1270"/>
                    <a:pt x="953" y="0"/>
                  </a:cubicBezTo>
                  <a:cubicBezTo>
                    <a:pt x="953" y="1270"/>
                    <a:pt x="953" y="2541"/>
                    <a:pt x="953" y="2541"/>
                  </a:cubicBezTo>
                  <a:cubicBezTo>
                    <a:pt x="-318" y="1270"/>
                    <a:pt x="-318" y="0"/>
                    <a:pt x="953" y="0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2851807" y="786318"/>
              <a:ext cx="16513" cy="44460"/>
            </a:xfrm>
            <a:custGeom>
              <a:rect b="b" l="l" r="r" t="t"/>
              <a:pathLst>
                <a:path extrusionOk="0" h="44460" w="16513">
                  <a:moveTo>
                    <a:pt x="2541" y="40650"/>
                  </a:moveTo>
                  <a:cubicBezTo>
                    <a:pt x="3811" y="43190"/>
                    <a:pt x="6351" y="44461"/>
                    <a:pt x="8892" y="44461"/>
                  </a:cubicBezTo>
                  <a:cubicBezTo>
                    <a:pt x="12703" y="44461"/>
                    <a:pt x="16514" y="40650"/>
                    <a:pt x="16514" y="36839"/>
                  </a:cubicBezTo>
                  <a:lnTo>
                    <a:pt x="15243" y="8892"/>
                  </a:lnTo>
                  <a:lnTo>
                    <a:pt x="15243" y="0"/>
                  </a:lnTo>
                  <a:cubicBezTo>
                    <a:pt x="15243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lnTo>
                    <a:pt x="1270" y="36839"/>
                  </a:lnTo>
                  <a:cubicBezTo>
                    <a:pt x="1270" y="38109"/>
                    <a:pt x="2541" y="39379"/>
                    <a:pt x="2541" y="406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2823861" y="139733"/>
              <a:ext cx="43189" cy="652936"/>
            </a:xfrm>
            <a:custGeom>
              <a:rect b="b" l="l" r="r" t="t"/>
              <a:pathLst>
                <a:path extrusionOk="0" h="652936" w="43189">
                  <a:moveTo>
                    <a:pt x="6351" y="1270"/>
                  </a:moveTo>
                  <a:lnTo>
                    <a:pt x="6351" y="1270"/>
                  </a:lnTo>
                  <a:lnTo>
                    <a:pt x="5081" y="1270"/>
                  </a:lnTo>
                  <a:lnTo>
                    <a:pt x="3811" y="1270"/>
                  </a:lnTo>
                  <a:cubicBezTo>
                    <a:pt x="1270" y="2541"/>
                    <a:pt x="0" y="5081"/>
                    <a:pt x="0" y="8892"/>
                  </a:cubicBezTo>
                  <a:lnTo>
                    <a:pt x="0" y="20325"/>
                  </a:lnTo>
                  <a:lnTo>
                    <a:pt x="27946" y="645315"/>
                  </a:lnTo>
                  <a:lnTo>
                    <a:pt x="27946" y="645315"/>
                  </a:lnTo>
                  <a:cubicBezTo>
                    <a:pt x="27946" y="649126"/>
                    <a:pt x="31757" y="652937"/>
                    <a:pt x="35568" y="652937"/>
                  </a:cubicBezTo>
                  <a:cubicBezTo>
                    <a:pt x="39379" y="652937"/>
                    <a:pt x="43190" y="649126"/>
                    <a:pt x="43190" y="645315"/>
                  </a:cubicBezTo>
                  <a:lnTo>
                    <a:pt x="43190" y="638963"/>
                  </a:lnTo>
                  <a:lnTo>
                    <a:pt x="15243" y="7622"/>
                  </a:lnTo>
                  <a:lnTo>
                    <a:pt x="15243" y="7622"/>
                  </a:lnTo>
                  <a:cubicBezTo>
                    <a:pt x="15243" y="7622"/>
                    <a:pt x="15243" y="6352"/>
                    <a:pt x="15243" y="6352"/>
                  </a:cubicBezTo>
                  <a:cubicBezTo>
                    <a:pt x="15243" y="6352"/>
                    <a:pt x="15243" y="6352"/>
                    <a:pt x="15243" y="5081"/>
                  </a:cubicBezTo>
                  <a:cubicBezTo>
                    <a:pt x="15243" y="5081"/>
                    <a:pt x="15243" y="5081"/>
                    <a:pt x="15243" y="3811"/>
                  </a:cubicBezTo>
                  <a:lnTo>
                    <a:pt x="13973" y="2541"/>
                  </a:lnTo>
                  <a:lnTo>
                    <a:pt x="13973" y="2541"/>
                  </a:lnTo>
                  <a:lnTo>
                    <a:pt x="13973" y="1270"/>
                  </a:lnTo>
                  <a:cubicBezTo>
                    <a:pt x="13973" y="1270"/>
                    <a:pt x="12703" y="1270"/>
                    <a:pt x="12703" y="0"/>
                  </a:cubicBezTo>
                  <a:lnTo>
                    <a:pt x="12703" y="0"/>
                  </a:lnTo>
                  <a:lnTo>
                    <a:pt x="11433" y="0"/>
                  </a:lnTo>
                  <a:cubicBezTo>
                    <a:pt x="11433" y="0"/>
                    <a:pt x="10162" y="0"/>
                    <a:pt x="10162" y="0"/>
                  </a:cubicBezTo>
                  <a:lnTo>
                    <a:pt x="6351" y="1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1152155" y="1233466"/>
              <a:ext cx="19054" cy="59704"/>
            </a:xfrm>
            <a:custGeom>
              <a:rect b="b" l="l" r="r" t="t"/>
              <a:pathLst>
                <a:path extrusionOk="0" h="59704" w="19054">
                  <a:moveTo>
                    <a:pt x="12703" y="59704"/>
                  </a:moveTo>
                  <a:cubicBezTo>
                    <a:pt x="16514" y="59704"/>
                    <a:pt x="19054" y="57164"/>
                    <a:pt x="19054" y="53353"/>
                  </a:cubicBezTo>
                  <a:cubicBezTo>
                    <a:pt x="19054" y="52082"/>
                    <a:pt x="19054" y="52082"/>
                    <a:pt x="19054" y="50812"/>
                  </a:cubicBezTo>
                  <a:lnTo>
                    <a:pt x="15244" y="0"/>
                  </a:lnTo>
                  <a:cubicBezTo>
                    <a:pt x="15244" y="3811"/>
                    <a:pt x="11433" y="7622"/>
                    <a:pt x="7622" y="7622"/>
                  </a:cubicBezTo>
                  <a:cubicBezTo>
                    <a:pt x="3811" y="7622"/>
                    <a:pt x="1270" y="5081"/>
                    <a:pt x="0" y="1270"/>
                  </a:cubicBezTo>
                  <a:lnTo>
                    <a:pt x="1270" y="12703"/>
                  </a:lnTo>
                  <a:lnTo>
                    <a:pt x="5081" y="52082"/>
                  </a:lnTo>
                  <a:cubicBezTo>
                    <a:pt x="3811" y="55893"/>
                    <a:pt x="7622" y="59704"/>
                    <a:pt x="12703" y="59704"/>
                  </a:cubicBezTo>
                  <a:cubicBezTo>
                    <a:pt x="11433" y="59704"/>
                    <a:pt x="11433" y="59704"/>
                    <a:pt x="12703" y="597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1102614" y="589172"/>
              <a:ext cx="63763" cy="653185"/>
            </a:xfrm>
            <a:custGeom>
              <a:rect b="b" l="l" r="r" t="t"/>
              <a:pathLst>
                <a:path extrusionOk="0" h="653185" w="63763">
                  <a:moveTo>
                    <a:pt x="57163" y="653186"/>
                  </a:moveTo>
                  <a:cubicBezTo>
                    <a:pt x="60974" y="653186"/>
                    <a:pt x="64785" y="649375"/>
                    <a:pt x="63515" y="645564"/>
                  </a:cubicBezTo>
                  <a:cubicBezTo>
                    <a:pt x="63515" y="645564"/>
                    <a:pt x="63515" y="645564"/>
                    <a:pt x="63515" y="645564"/>
                  </a:cubicBezTo>
                  <a:lnTo>
                    <a:pt x="12703" y="16763"/>
                  </a:lnTo>
                  <a:lnTo>
                    <a:pt x="12703" y="11682"/>
                  </a:lnTo>
                  <a:lnTo>
                    <a:pt x="12703" y="6601"/>
                  </a:lnTo>
                  <a:cubicBezTo>
                    <a:pt x="12703" y="2790"/>
                    <a:pt x="8892" y="-1021"/>
                    <a:pt x="5081" y="249"/>
                  </a:cubicBezTo>
                  <a:cubicBezTo>
                    <a:pt x="5081" y="249"/>
                    <a:pt x="5081" y="249"/>
                    <a:pt x="5081" y="249"/>
                  </a:cubicBezTo>
                  <a:cubicBezTo>
                    <a:pt x="3811" y="249"/>
                    <a:pt x="2541" y="249"/>
                    <a:pt x="2541" y="1519"/>
                  </a:cubicBezTo>
                  <a:lnTo>
                    <a:pt x="2541" y="1519"/>
                  </a:lnTo>
                  <a:lnTo>
                    <a:pt x="2541" y="1519"/>
                  </a:lnTo>
                  <a:cubicBezTo>
                    <a:pt x="1270" y="2790"/>
                    <a:pt x="1270" y="4060"/>
                    <a:pt x="0" y="5330"/>
                  </a:cubicBezTo>
                  <a:lnTo>
                    <a:pt x="0" y="5330"/>
                  </a:lnTo>
                  <a:cubicBezTo>
                    <a:pt x="0" y="6601"/>
                    <a:pt x="0" y="6601"/>
                    <a:pt x="0" y="7871"/>
                  </a:cubicBezTo>
                  <a:lnTo>
                    <a:pt x="0" y="7871"/>
                  </a:lnTo>
                  <a:lnTo>
                    <a:pt x="50812" y="641753"/>
                  </a:lnTo>
                  <a:lnTo>
                    <a:pt x="50812" y="646834"/>
                  </a:lnTo>
                  <a:cubicBezTo>
                    <a:pt x="50812" y="649375"/>
                    <a:pt x="53352" y="653186"/>
                    <a:pt x="57163" y="6531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4456187" y="6375329"/>
              <a:ext cx="63514" cy="32088"/>
            </a:xfrm>
            <a:custGeom>
              <a:rect b="b" l="l" r="r" t="t"/>
              <a:pathLst>
                <a:path extrusionOk="0" h="32088" w="63514">
                  <a:moveTo>
                    <a:pt x="53352" y="23196"/>
                  </a:moveTo>
                  <a:cubicBezTo>
                    <a:pt x="54623" y="19385"/>
                    <a:pt x="58434" y="16845"/>
                    <a:pt x="63515" y="18115"/>
                  </a:cubicBezTo>
                  <a:lnTo>
                    <a:pt x="53352" y="14304"/>
                  </a:lnTo>
                  <a:lnTo>
                    <a:pt x="13973" y="1601"/>
                  </a:lnTo>
                  <a:lnTo>
                    <a:pt x="8892" y="330"/>
                  </a:lnTo>
                  <a:cubicBezTo>
                    <a:pt x="5081" y="-940"/>
                    <a:pt x="1270" y="1601"/>
                    <a:pt x="0" y="5412"/>
                  </a:cubicBezTo>
                  <a:cubicBezTo>
                    <a:pt x="0" y="5412"/>
                    <a:pt x="0" y="5412"/>
                    <a:pt x="0" y="5412"/>
                  </a:cubicBezTo>
                  <a:cubicBezTo>
                    <a:pt x="0" y="6682"/>
                    <a:pt x="0" y="6682"/>
                    <a:pt x="0" y="7952"/>
                  </a:cubicBezTo>
                  <a:cubicBezTo>
                    <a:pt x="0" y="7952"/>
                    <a:pt x="0" y="9223"/>
                    <a:pt x="0" y="9223"/>
                  </a:cubicBezTo>
                  <a:cubicBezTo>
                    <a:pt x="0" y="9223"/>
                    <a:pt x="0" y="10493"/>
                    <a:pt x="0" y="10493"/>
                  </a:cubicBezTo>
                  <a:cubicBezTo>
                    <a:pt x="0" y="10493"/>
                    <a:pt x="0" y="11763"/>
                    <a:pt x="1270" y="11763"/>
                  </a:cubicBezTo>
                  <a:lnTo>
                    <a:pt x="2541" y="13034"/>
                  </a:lnTo>
                  <a:lnTo>
                    <a:pt x="3811" y="13034"/>
                  </a:lnTo>
                  <a:lnTo>
                    <a:pt x="5081" y="14304"/>
                  </a:lnTo>
                  <a:lnTo>
                    <a:pt x="5081" y="14304"/>
                  </a:lnTo>
                  <a:lnTo>
                    <a:pt x="8892" y="15574"/>
                  </a:lnTo>
                  <a:lnTo>
                    <a:pt x="59704" y="32088"/>
                  </a:lnTo>
                  <a:cubicBezTo>
                    <a:pt x="54623" y="30818"/>
                    <a:pt x="52082" y="27007"/>
                    <a:pt x="53352" y="23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4509209" y="6393692"/>
              <a:ext cx="1152486" cy="397688"/>
            </a:xfrm>
            <a:custGeom>
              <a:rect b="b" l="l" r="r" t="t"/>
              <a:pathLst>
                <a:path extrusionOk="0" h="397688" w="1152486">
                  <a:moveTo>
                    <a:pt x="330" y="4834"/>
                  </a:moveTo>
                  <a:cubicBezTo>
                    <a:pt x="-940" y="8644"/>
                    <a:pt x="1601" y="12455"/>
                    <a:pt x="5412" y="14996"/>
                  </a:cubicBezTo>
                  <a:lnTo>
                    <a:pt x="1130891" y="393547"/>
                  </a:lnTo>
                  <a:lnTo>
                    <a:pt x="1137243" y="396087"/>
                  </a:lnTo>
                  <a:lnTo>
                    <a:pt x="1142324" y="397357"/>
                  </a:lnTo>
                  <a:cubicBezTo>
                    <a:pt x="1146135" y="398628"/>
                    <a:pt x="1149946" y="396087"/>
                    <a:pt x="1152486" y="392277"/>
                  </a:cubicBezTo>
                  <a:cubicBezTo>
                    <a:pt x="1152486" y="391006"/>
                    <a:pt x="1152486" y="391006"/>
                    <a:pt x="1152486" y="389736"/>
                  </a:cubicBezTo>
                  <a:cubicBezTo>
                    <a:pt x="1152486" y="389736"/>
                    <a:pt x="1152486" y="388466"/>
                    <a:pt x="1152486" y="388466"/>
                  </a:cubicBezTo>
                  <a:lnTo>
                    <a:pt x="1152486" y="388466"/>
                  </a:lnTo>
                  <a:cubicBezTo>
                    <a:pt x="1152486" y="388466"/>
                    <a:pt x="1152486" y="387195"/>
                    <a:pt x="1152486" y="387195"/>
                  </a:cubicBezTo>
                  <a:lnTo>
                    <a:pt x="1151216" y="385925"/>
                  </a:lnTo>
                  <a:lnTo>
                    <a:pt x="1149946" y="384654"/>
                  </a:lnTo>
                  <a:lnTo>
                    <a:pt x="1148675" y="384654"/>
                  </a:lnTo>
                  <a:lnTo>
                    <a:pt x="1147405" y="383384"/>
                  </a:lnTo>
                  <a:lnTo>
                    <a:pt x="1147405" y="383384"/>
                  </a:lnTo>
                  <a:lnTo>
                    <a:pt x="14304" y="2293"/>
                  </a:lnTo>
                  <a:lnTo>
                    <a:pt x="9223" y="1023"/>
                  </a:lnTo>
                  <a:cubicBezTo>
                    <a:pt x="6682" y="-1518"/>
                    <a:pt x="1601" y="1023"/>
                    <a:pt x="330" y="48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275653" y="4642964"/>
              <a:ext cx="778689" cy="268034"/>
            </a:xfrm>
            <a:custGeom>
              <a:rect b="b" l="l" r="r" t="t"/>
              <a:pathLst>
                <a:path extrusionOk="0" h="268034" w="778689">
                  <a:moveTo>
                    <a:pt x="1270" y="15244"/>
                  </a:moveTo>
                  <a:lnTo>
                    <a:pt x="773608" y="268034"/>
                  </a:lnTo>
                  <a:cubicBezTo>
                    <a:pt x="769798" y="266764"/>
                    <a:pt x="767257" y="262953"/>
                    <a:pt x="768527" y="259142"/>
                  </a:cubicBezTo>
                  <a:cubicBezTo>
                    <a:pt x="769798" y="255331"/>
                    <a:pt x="773608" y="252791"/>
                    <a:pt x="778690" y="254061"/>
                  </a:cubicBezTo>
                  <a:lnTo>
                    <a:pt x="774879" y="252791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5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5558471" y="5296840"/>
              <a:ext cx="272173" cy="93062"/>
            </a:xfrm>
            <a:custGeom>
              <a:rect b="b" l="l" r="r" t="t"/>
              <a:pathLst>
                <a:path extrusionOk="0" h="93062" w="272173">
                  <a:moveTo>
                    <a:pt x="263281" y="82900"/>
                  </a:moveTo>
                  <a:cubicBezTo>
                    <a:pt x="264551" y="79090"/>
                    <a:pt x="268362" y="76549"/>
                    <a:pt x="272173" y="77819"/>
                  </a:cubicBezTo>
                  <a:cubicBezTo>
                    <a:pt x="272173" y="77819"/>
                    <a:pt x="272173" y="77819"/>
                    <a:pt x="272173" y="77819"/>
                  </a:cubicBezTo>
                  <a:lnTo>
                    <a:pt x="263281" y="75278"/>
                  </a:lnTo>
                  <a:lnTo>
                    <a:pt x="21925" y="4141"/>
                  </a:lnTo>
                  <a:lnTo>
                    <a:pt x="9222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330" y="5412"/>
                    <a:pt x="330" y="5412"/>
                    <a:pt x="330" y="5412"/>
                  </a:cubicBezTo>
                  <a:cubicBezTo>
                    <a:pt x="-940" y="9223"/>
                    <a:pt x="1601" y="13034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268362" y="93063"/>
                  </a:lnTo>
                  <a:cubicBezTo>
                    <a:pt x="264551" y="91793"/>
                    <a:pt x="262011" y="87981"/>
                    <a:pt x="263281" y="82900"/>
                  </a:cubicBezTo>
                  <a:cubicBezTo>
                    <a:pt x="263281" y="82900"/>
                    <a:pt x="263281" y="82900"/>
                    <a:pt x="263281" y="829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5821422" y="5374329"/>
              <a:ext cx="255989" cy="85771"/>
            </a:xfrm>
            <a:custGeom>
              <a:rect b="b" l="l" r="r" t="t"/>
              <a:pathLst>
                <a:path extrusionOk="0" h="85771" w="255989">
                  <a:moveTo>
                    <a:pt x="9223" y="330"/>
                  </a:move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2"/>
                    <a:pt x="1601" y="13034"/>
                    <a:pt x="5412" y="14304"/>
                  </a:cubicBezTo>
                  <a:lnTo>
                    <a:pt x="246767" y="85441"/>
                  </a:lnTo>
                  <a:cubicBezTo>
                    <a:pt x="250578" y="86711"/>
                    <a:pt x="254389" y="84171"/>
                    <a:pt x="255659" y="80360"/>
                  </a:cubicBezTo>
                  <a:cubicBezTo>
                    <a:pt x="256930" y="76549"/>
                    <a:pt x="254389" y="72738"/>
                    <a:pt x="250578" y="71468"/>
                  </a:cubicBezTo>
                  <a:lnTo>
                    <a:pt x="250578" y="71468"/>
                  </a:lnTo>
                  <a:lnTo>
                    <a:pt x="241686" y="68927"/>
                  </a:lnTo>
                  <a:lnTo>
                    <a:pt x="15574" y="1601"/>
                  </a:lnTo>
                  <a:lnTo>
                    <a:pt x="9223" y="3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6556921" y="5594092"/>
              <a:ext cx="150225" cy="56223"/>
            </a:xfrm>
            <a:custGeom>
              <a:rect b="b" l="l" r="r" t="t"/>
              <a:pathLst>
                <a:path extrusionOk="0" h="56223" w="150225">
                  <a:moveTo>
                    <a:pt x="331" y="5412"/>
                  </a:moveTo>
                  <a:cubicBezTo>
                    <a:pt x="-940" y="9223"/>
                    <a:pt x="1601" y="13034"/>
                    <a:pt x="5411" y="14304"/>
                  </a:cubicBezTo>
                  <a:cubicBezTo>
                    <a:pt x="5411" y="14304"/>
                    <a:pt x="5411" y="14304"/>
                    <a:pt x="5411" y="14304"/>
                  </a:cubicBezTo>
                  <a:lnTo>
                    <a:pt x="146414" y="56224"/>
                  </a:lnTo>
                  <a:cubicBezTo>
                    <a:pt x="142604" y="54954"/>
                    <a:pt x="140063" y="51143"/>
                    <a:pt x="141333" y="47332"/>
                  </a:cubicBezTo>
                  <a:cubicBezTo>
                    <a:pt x="142604" y="43521"/>
                    <a:pt x="146414" y="40980"/>
                    <a:pt x="150225" y="42251"/>
                  </a:cubicBezTo>
                  <a:lnTo>
                    <a:pt x="150225" y="42251"/>
                  </a:lnTo>
                  <a:lnTo>
                    <a:pt x="9223" y="330"/>
                  </a:lnTo>
                  <a:cubicBezTo>
                    <a:pt x="5411" y="-940"/>
                    <a:pt x="1601" y="1601"/>
                    <a:pt x="331" y="5412"/>
                  </a:cubicBezTo>
                  <a:cubicBezTo>
                    <a:pt x="331" y="5412"/>
                    <a:pt x="331" y="5412"/>
                    <a:pt x="331" y="54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6697924" y="5636342"/>
              <a:ext cx="185793" cy="65283"/>
            </a:xfrm>
            <a:custGeom>
              <a:rect b="b" l="l" r="r" t="t"/>
              <a:pathLst>
                <a:path extrusionOk="0" h="65283" w="185793">
                  <a:moveTo>
                    <a:pt x="330" y="5081"/>
                  </a:moveTo>
                  <a:cubicBezTo>
                    <a:pt x="-940" y="8892"/>
                    <a:pt x="1601" y="12703"/>
                    <a:pt x="5412" y="13973"/>
                  </a:cubicBezTo>
                  <a:lnTo>
                    <a:pt x="164198" y="60974"/>
                  </a:lnTo>
                  <a:lnTo>
                    <a:pt x="176901" y="64785"/>
                  </a:lnTo>
                  <a:cubicBezTo>
                    <a:pt x="179442" y="66056"/>
                    <a:pt x="181982" y="64785"/>
                    <a:pt x="184523" y="62245"/>
                  </a:cubicBezTo>
                  <a:cubicBezTo>
                    <a:pt x="184523" y="62245"/>
                    <a:pt x="185794" y="60974"/>
                    <a:pt x="185794" y="60974"/>
                  </a:cubicBezTo>
                  <a:cubicBezTo>
                    <a:pt x="185794" y="60974"/>
                    <a:pt x="185794" y="59704"/>
                    <a:pt x="185794" y="59704"/>
                  </a:cubicBezTo>
                  <a:lnTo>
                    <a:pt x="185794" y="59704"/>
                  </a:lnTo>
                  <a:cubicBezTo>
                    <a:pt x="185794" y="59704"/>
                    <a:pt x="185794" y="59704"/>
                    <a:pt x="185794" y="58434"/>
                  </a:cubicBezTo>
                  <a:cubicBezTo>
                    <a:pt x="185794" y="57164"/>
                    <a:pt x="185794" y="57164"/>
                    <a:pt x="185794" y="57164"/>
                  </a:cubicBezTo>
                  <a:cubicBezTo>
                    <a:pt x="185794" y="57164"/>
                    <a:pt x="185794" y="55893"/>
                    <a:pt x="185794" y="55893"/>
                  </a:cubicBezTo>
                  <a:lnTo>
                    <a:pt x="185794" y="54623"/>
                  </a:lnTo>
                  <a:lnTo>
                    <a:pt x="185794" y="54623"/>
                  </a:lnTo>
                  <a:lnTo>
                    <a:pt x="184523" y="53353"/>
                  </a:lnTo>
                  <a:lnTo>
                    <a:pt x="184523" y="53353"/>
                  </a:lnTo>
                  <a:lnTo>
                    <a:pt x="183253" y="52082"/>
                  </a:lnTo>
                  <a:lnTo>
                    <a:pt x="181982" y="50812"/>
                  </a:lnTo>
                  <a:lnTo>
                    <a:pt x="181982" y="50812"/>
                  </a:lnTo>
                  <a:lnTo>
                    <a:pt x="180712" y="50812"/>
                  </a:lnTo>
                  <a:lnTo>
                    <a:pt x="180712" y="50812"/>
                  </a:lnTo>
                  <a:lnTo>
                    <a:pt x="9222" y="0"/>
                  </a:lnTo>
                  <a:cubicBezTo>
                    <a:pt x="6682" y="0"/>
                    <a:pt x="2871" y="1270"/>
                    <a:pt x="330" y="5081"/>
                  </a:cubicBezTo>
                  <a:cubicBezTo>
                    <a:pt x="330" y="5081"/>
                    <a:pt x="330" y="5081"/>
                    <a:pt x="330" y="50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1092451" y="4283468"/>
              <a:ext cx="259139" cy="92732"/>
            </a:xfrm>
            <a:custGeom>
              <a:rect b="b" l="l" r="r" t="t"/>
              <a:pathLst>
                <a:path extrusionOk="0" h="92732" w="259139">
                  <a:moveTo>
                    <a:pt x="255329" y="92732"/>
                  </a:moveTo>
                  <a:cubicBezTo>
                    <a:pt x="251518" y="91462"/>
                    <a:pt x="248977" y="87651"/>
                    <a:pt x="250248" y="83840"/>
                  </a:cubicBezTo>
                  <a:cubicBezTo>
                    <a:pt x="251518" y="80029"/>
                    <a:pt x="255329" y="77488"/>
                    <a:pt x="259140" y="78759"/>
                  </a:cubicBezTo>
                  <a:lnTo>
                    <a:pt x="259140" y="78759"/>
                  </a:lnTo>
                  <a:lnTo>
                    <a:pt x="3811" y="0"/>
                  </a:lnTo>
                  <a:lnTo>
                    <a:pt x="3811" y="0"/>
                  </a:lnTo>
                  <a:cubicBezTo>
                    <a:pt x="7622" y="1270"/>
                    <a:pt x="10162" y="5081"/>
                    <a:pt x="8892" y="8892"/>
                  </a:cubicBezTo>
                  <a:cubicBezTo>
                    <a:pt x="8892" y="8892"/>
                    <a:pt x="8892" y="8892"/>
                    <a:pt x="8892" y="8892"/>
                  </a:cubicBezTo>
                  <a:cubicBezTo>
                    <a:pt x="7622" y="12703"/>
                    <a:pt x="3811" y="15243"/>
                    <a:pt x="0" y="13973"/>
                  </a:cubicBezTo>
                  <a:cubicBezTo>
                    <a:pt x="0" y="13973"/>
                    <a:pt x="0" y="13973"/>
                    <a:pt x="0" y="13973"/>
                  </a:cubicBezTo>
                  <a:lnTo>
                    <a:pt x="10162" y="17784"/>
                  </a:lnTo>
                  <a:lnTo>
                    <a:pt x="250248" y="91462"/>
                  </a:lnTo>
                  <a:lnTo>
                    <a:pt x="255329" y="927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1342369" y="4363020"/>
              <a:ext cx="54013" cy="25882"/>
            </a:xfrm>
            <a:custGeom>
              <a:rect b="b" l="l" r="r" t="t"/>
              <a:pathLst>
                <a:path extrusionOk="0" h="25882" w="54013">
                  <a:moveTo>
                    <a:pt x="330" y="4287"/>
                  </a:moveTo>
                  <a:cubicBezTo>
                    <a:pt x="-940" y="8098"/>
                    <a:pt x="1601" y="11909"/>
                    <a:pt x="5412" y="13179"/>
                  </a:cubicBezTo>
                  <a:cubicBezTo>
                    <a:pt x="5412" y="13179"/>
                    <a:pt x="5412" y="13179"/>
                    <a:pt x="5412" y="13179"/>
                  </a:cubicBezTo>
                  <a:lnTo>
                    <a:pt x="15574" y="16990"/>
                  </a:lnTo>
                  <a:lnTo>
                    <a:pt x="44791" y="25882"/>
                  </a:lnTo>
                  <a:lnTo>
                    <a:pt x="44791" y="25882"/>
                  </a:lnTo>
                  <a:lnTo>
                    <a:pt x="46061" y="25882"/>
                  </a:lnTo>
                  <a:lnTo>
                    <a:pt x="47331" y="25882"/>
                  </a:lnTo>
                  <a:lnTo>
                    <a:pt x="48602" y="25882"/>
                  </a:lnTo>
                  <a:lnTo>
                    <a:pt x="48602" y="25882"/>
                  </a:lnTo>
                  <a:lnTo>
                    <a:pt x="49872" y="25882"/>
                  </a:lnTo>
                  <a:lnTo>
                    <a:pt x="49872" y="25882"/>
                  </a:lnTo>
                  <a:cubicBezTo>
                    <a:pt x="51142" y="24612"/>
                    <a:pt x="52413" y="23342"/>
                    <a:pt x="53683" y="22072"/>
                  </a:cubicBezTo>
                  <a:cubicBezTo>
                    <a:pt x="54953" y="18261"/>
                    <a:pt x="52413" y="14450"/>
                    <a:pt x="48602" y="13179"/>
                  </a:cubicBezTo>
                  <a:cubicBezTo>
                    <a:pt x="48602" y="13179"/>
                    <a:pt x="48602" y="13179"/>
                    <a:pt x="48602" y="13179"/>
                  </a:cubicBezTo>
                  <a:lnTo>
                    <a:pt x="44791" y="11909"/>
                  </a:lnTo>
                  <a:lnTo>
                    <a:pt x="37169" y="9369"/>
                  </a:lnTo>
                  <a:lnTo>
                    <a:pt x="7952" y="476"/>
                  </a:lnTo>
                  <a:lnTo>
                    <a:pt x="7952" y="476"/>
                  </a:lnTo>
                  <a:cubicBezTo>
                    <a:pt x="4141" y="-794"/>
                    <a:pt x="1601" y="476"/>
                    <a:pt x="330" y="42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3084271" y="829509"/>
              <a:ext cx="25405" cy="284548"/>
            </a:xfrm>
            <a:custGeom>
              <a:rect b="b" l="l" r="r" t="t"/>
              <a:pathLst>
                <a:path extrusionOk="0" h="284548" w="25405">
                  <a:moveTo>
                    <a:pt x="10162" y="276926"/>
                  </a:moveTo>
                  <a:cubicBezTo>
                    <a:pt x="10162" y="280737"/>
                    <a:pt x="13973" y="284548"/>
                    <a:pt x="17784" y="284548"/>
                  </a:cubicBezTo>
                  <a:cubicBezTo>
                    <a:pt x="21595" y="284548"/>
                    <a:pt x="25406" y="280737"/>
                    <a:pt x="25406" y="276926"/>
                  </a:cubicBezTo>
                  <a:cubicBezTo>
                    <a:pt x="25406" y="276926"/>
                    <a:pt x="25406" y="276926"/>
                    <a:pt x="25406" y="276926"/>
                  </a:cubicBezTo>
                  <a:lnTo>
                    <a:pt x="15243" y="0"/>
                  </a:lnTo>
                  <a:cubicBezTo>
                    <a:pt x="15243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lnTo>
                    <a:pt x="0" y="6352"/>
                  </a:lnTo>
                  <a:lnTo>
                    <a:pt x="10162" y="271845"/>
                  </a:lnTo>
                  <a:lnTo>
                    <a:pt x="10162" y="2769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3051243" y="0"/>
              <a:ext cx="48271" cy="838401"/>
            </a:xfrm>
            <a:custGeom>
              <a:rect b="b" l="l" r="r" t="t"/>
              <a:pathLst>
                <a:path extrusionOk="0" h="838401" w="48271">
                  <a:moveTo>
                    <a:pt x="40649" y="838401"/>
                  </a:moveTo>
                  <a:cubicBezTo>
                    <a:pt x="44460" y="838401"/>
                    <a:pt x="48271" y="834590"/>
                    <a:pt x="48271" y="830779"/>
                  </a:cubicBezTo>
                  <a:cubicBezTo>
                    <a:pt x="48271" y="830779"/>
                    <a:pt x="48271" y="830779"/>
                    <a:pt x="48271" y="830779"/>
                  </a:cubicBezTo>
                  <a:lnTo>
                    <a:pt x="15243" y="0"/>
                  </a:lnTo>
                  <a:lnTo>
                    <a:pt x="0" y="0"/>
                  </a:lnTo>
                  <a:lnTo>
                    <a:pt x="33028" y="821887"/>
                  </a:lnTo>
                  <a:lnTo>
                    <a:pt x="33028" y="830779"/>
                  </a:lnTo>
                  <a:cubicBezTo>
                    <a:pt x="31757" y="834590"/>
                    <a:pt x="35568" y="838401"/>
                    <a:pt x="40649" y="838401"/>
                  </a:cubicBezTo>
                  <a:cubicBezTo>
                    <a:pt x="39379" y="838401"/>
                    <a:pt x="40649" y="838401"/>
                    <a:pt x="40649" y="8384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472549" y="6614477"/>
              <a:ext cx="18033" cy="34298"/>
            </a:xfrm>
            <a:custGeom>
              <a:rect b="b" l="l" r="r" t="t"/>
              <a:pathLst>
                <a:path extrusionOk="0" h="34298" w="18033">
                  <a:moveTo>
                    <a:pt x="11433" y="34298"/>
                  </a:moveTo>
                  <a:cubicBezTo>
                    <a:pt x="15244" y="34298"/>
                    <a:pt x="19054" y="30487"/>
                    <a:pt x="17784" y="26676"/>
                  </a:cubicBezTo>
                  <a:cubicBezTo>
                    <a:pt x="17784" y="26676"/>
                    <a:pt x="17784" y="26676"/>
                    <a:pt x="17784" y="26676"/>
                  </a:cubicBezTo>
                  <a:lnTo>
                    <a:pt x="17784" y="21595"/>
                  </a:lnTo>
                  <a:lnTo>
                    <a:pt x="15244" y="3811"/>
                  </a:lnTo>
                  <a:lnTo>
                    <a:pt x="15244" y="0"/>
                  </a:lnTo>
                  <a:cubicBezTo>
                    <a:pt x="16514" y="3811"/>
                    <a:pt x="12703" y="7622"/>
                    <a:pt x="8892" y="8892"/>
                  </a:cubicBezTo>
                  <a:cubicBezTo>
                    <a:pt x="5081" y="10162"/>
                    <a:pt x="1270" y="6352"/>
                    <a:pt x="0" y="2541"/>
                  </a:cubicBezTo>
                  <a:cubicBezTo>
                    <a:pt x="0" y="2541"/>
                    <a:pt x="0" y="1270"/>
                    <a:pt x="0" y="1270"/>
                  </a:cubicBezTo>
                  <a:lnTo>
                    <a:pt x="2541" y="26676"/>
                  </a:lnTo>
                  <a:cubicBezTo>
                    <a:pt x="3811" y="30487"/>
                    <a:pt x="6351" y="34298"/>
                    <a:pt x="11433" y="34298"/>
                  </a:cubicBezTo>
                  <a:cubicBezTo>
                    <a:pt x="11433" y="34298"/>
                    <a:pt x="11433" y="34298"/>
                    <a:pt x="11433" y="342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1075938" y="6210520"/>
              <a:ext cx="72406" cy="642774"/>
            </a:xfrm>
            <a:custGeom>
              <a:rect b="b" l="l" r="r" t="t"/>
              <a:pathLst>
                <a:path extrusionOk="0" h="642774" w="72406">
                  <a:moveTo>
                    <a:pt x="13973" y="6352"/>
                  </a:moveTo>
                  <a:cubicBezTo>
                    <a:pt x="13973" y="3811"/>
                    <a:pt x="11433" y="1270"/>
                    <a:pt x="8892" y="0"/>
                  </a:cubicBezTo>
                  <a:lnTo>
                    <a:pt x="7622" y="0"/>
                  </a:lnTo>
                  <a:lnTo>
                    <a:pt x="6351" y="0"/>
                  </a:lnTo>
                  <a:lnTo>
                    <a:pt x="5081" y="0"/>
                  </a:lnTo>
                  <a:lnTo>
                    <a:pt x="3811" y="0"/>
                  </a:lnTo>
                  <a:lnTo>
                    <a:pt x="2541" y="0"/>
                  </a:lnTo>
                  <a:lnTo>
                    <a:pt x="1270" y="1270"/>
                  </a:lnTo>
                  <a:cubicBezTo>
                    <a:pt x="1270" y="1270"/>
                    <a:pt x="1270" y="2541"/>
                    <a:pt x="1270" y="2541"/>
                  </a:cubicBezTo>
                  <a:cubicBezTo>
                    <a:pt x="1270" y="2541"/>
                    <a:pt x="1270" y="3811"/>
                    <a:pt x="0" y="3811"/>
                  </a:cubicBezTo>
                  <a:cubicBezTo>
                    <a:pt x="0" y="3811"/>
                    <a:pt x="0" y="5081"/>
                    <a:pt x="0" y="5081"/>
                  </a:cubicBezTo>
                  <a:cubicBezTo>
                    <a:pt x="0" y="5081"/>
                    <a:pt x="0" y="6352"/>
                    <a:pt x="0" y="6352"/>
                  </a:cubicBezTo>
                  <a:lnTo>
                    <a:pt x="0" y="6352"/>
                  </a:lnTo>
                  <a:lnTo>
                    <a:pt x="58434" y="642774"/>
                  </a:lnTo>
                  <a:lnTo>
                    <a:pt x="72407" y="642774"/>
                  </a:lnTo>
                  <a:lnTo>
                    <a:pt x="13973" y="16514"/>
                  </a:lnTo>
                  <a:lnTo>
                    <a:pt x="13973" y="63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1678057" y="3399335"/>
              <a:ext cx="229922" cy="153706"/>
            </a:xfrm>
            <a:custGeom>
              <a:rect b="b" l="l" r="r" t="t"/>
              <a:pathLst>
                <a:path extrusionOk="0" h="153706" w="229922">
                  <a:moveTo>
                    <a:pt x="219761" y="10162"/>
                  </a:moveTo>
                  <a:cubicBezTo>
                    <a:pt x="217220" y="6352"/>
                    <a:pt x="218490" y="2540"/>
                    <a:pt x="222301" y="0"/>
                  </a:cubicBezTo>
                  <a:lnTo>
                    <a:pt x="218490" y="2540"/>
                  </a:lnTo>
                  <a:lnTo>
                    <a:pt x="8892" y="134652"/>
                  </a:lnTo>
                  <a:lnTo>
                    <a:pt x="0" y="141004"/>
                  </a:lnTo>
                  <a:lnTo>
                    <a:pt x="0" y="141004"/>
                  </a:lnTo>
                  <a:cubicBezTo>
                    <a:pt x="3811" y="139734"/>
                    <a:pt x="7622" y="142274"/>
                    <a:pt x="8892" y="146085"/>
                  </a:cubicBezTo>
                  <a:cubicBezTo>
                    <a:pt x="10162" y="148625"/>
                    <a:pt x="8892" y="152437"/>
                    <a:pt x="6351" y="153707"/>
                  </a:cubicBezTo>
                  <a:lnTo>
                    <a:pt x="6351" y="153707"/>
                  </a:lnTo>
                  <a:lnTo>
                    <a:pt x="229923" y="12703"/>
                  </a:lnTo>
                  <a:cubicBezTo>
                    <a:pt x="227382" y="13973"/>
                    <a:pt x="222301" y="12703"/>
                    <a:pt x="219761" y="101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1676786" y="3539841"/>
              <a:ext cx="12754" cy="19552"/>
            </a:xfrm>
            <a:custGeom>
              <a:rect b="b" l="l" r="r" t="t"/>
              <a:pathLst>
                <a:path extrusionOk="0" h="19552" w="12754">
                  <a:moveTo>
                    <a:pt x="1270" y="18283"/>
                  </a:moveTo>
                  <a:lnTo>
                    <a:pt x="1270" y="18283"/>
                  </a:lnTo>
                  <a:cubicBezTo>
                    <a:pt x="0" y="19553"/>
                    <a:pt x="0" y="19553"/>
                    <a:pt x="0" y="19553"/>
                  </a:cubicBezTo>
                  <a:lnTo>
                    <a:pt x="8892" y="13201"/>
                  </a:lnTo>
                  <a:lnTo>
                    <a:pt x="8892" y="13201"/>
                  </a:lnTo>
                  <a:cubicBezTo>
                    <a:pt x="12703" y="10661"/>
                    <a:pt x="13973" y="6850"/>
                    <a:pt x="11433" y="3039"/>
                  </a:cubicBezTo>
                  <a:cubicBezTo>
                    <a:pt x="11433" y="3039"/>
                    <a:pt x="11433" y="3039"/>
                    <a:pt x="11433" y="3039"/>
                  </a:cubicBezTo>
                  <a:cubicBezTo>
                    <a:pt x="8892" y="498"/>
                    <a:pt x="5081" y="-772"/>
                    <a:pt x="2541" y="498"/>
                  </a:cubicBezTo>
                  <a:lnTo>
                    <a:pt x="3811" y="13201"/>
                  </a:lnTo>
                  <a:cubicBezTo>
                    <a:pt x="3811" y="13201"/>
                    <a:pt x="3811" y="13201"/>
                    <a:pt x="3811" y="14471"/>
                  </a:cubicBezTo>
                  <a:cubicBezTo>
                    <a:pt x="3811" y="15742"/>
                    <a:pt x="3811" y="15742"/>
                    <a:pt x="3811" y="157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1533243" y="3634342"/>
              <a:ext cx="12702" cy="1270"/>
            </a:xfrm>
            <a:custGeom>
              <a:rect b="b" l="l" r="r" t="t"/>
              <a:pathLst>
                <a:path extrusionOk="0" h="1270" w="12702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1534513" y="3631801"/>
              <a:ext cx="1270" cy="1270"/>
            </a:xfrm>
            <a:custGeom>
              <a:rect b="b" l="l" r="r" t="t"/>
              <a:pathLst>
                <a:path extrusionOk="0" h="1270" w="1270">
                  <a:moveTo>
                    <a:pt x="0" y="1270"/>
                  </a:moveTo>
                  <a:cubicBezTo>
                    <a:pt x="0" y="1270"/>
                    <a:pt x="0" y="0"/>
                    <a:pt x="1270" y="0"/>
                  </a:cubicBezTo>
                  <a:lnTo>
                    <a:pt x="1270" y="0"/>
                  </a:lnTo>
                  <a:cubicBezTo>
                    <a:pt x="0" y="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1535784" y="3549231"/>
              <a:ext cx="140684" cy="92732"/>
            </a:xfrm>
            <a:custGeom>
              <a:rect b="b" l="l" r="r" t="t"/>
              <a:pathLst>
                <a:path extrusionOk="0" h="92732" w="140684">
                  <a:moveTo>
                    <a:pt x="139732" y="10163"/>
                  </a:moveTo>
                  <a:cubicBezTo>
                    <a:pt x="141003" y="10163"/>
                    <a:pt x="141003" y="8892"/>
                    <a:pt x="139732" y="10163"/>
                  </a:cubicBezTo>
                  <a:cubicBezTo>
                    <a:pt x="139732" y="10163"/>
                    <a:pt x="138462" y="11433"/>
                    <a:pt x="135921" y="11433"/>
                  </a:cubicBezTo>
                  <a:cubicBezTo>
                    <a:pt x="132110" y="11433"/>
                    <a:pt x="128300" y="8892"/>
                    <a:pt x="128300" y="5081"/>
                  </a:cubicBezTo>
                  <a:cubicBezTo>
                    <a:pt x="128300" y="5081"/>
                    <a:pt x="128300" y="5081"/>
                    <a:pt x="128300" y="5081"/>
                  </a:cubicBezTo>
                  <a:lnTo>
                    <a:pt x="128300" y="0"/>
                  </a:lnTo>
                  <a:lnTo>
                    <a:pt x="1270" y="81299"/>
                  </a:lnTo>
                  <a:lnTo>
                    <a:pt x="0" y="82570"/>
                  </a:lnTo>
                  <a:cubicBezTo>
                    <a:pt x="1270" y="81299"/>
                    <a:pt x="2541" y="81299"/>
                    <a:pt x="3811" y="81299"/>
                  </a:cubicBezTo>
                  <a:cubicBezTo>
                    <a:pt x="7622" y="81299"/>
                    <a:pt x="11433" y="83840"/>
                    <a:pt x="11433" y="87651"/>
                  </a:cubicBezTo>
                  <a:cubicBezTo>
                    <a:pt x="11433" y="87651"/>
                    <a:pt x="11433" y="87651"/>
                    <a:pt x="11433" y="87651"/>
                  </a:cubicBezTo>
                  <a:lnTo>
                    <a:pt x="11433" y="92732"/>
                  </a:lnTo>
                  <a:lnTo>
                    <a:pt x="21595" y="86381"/>
                  </a:lnTo>
                  <a:lnTo>
                    <a:pt x="139732" y="10163"/>
                  </a:lnTo>
                  <a:lnTo>
                    <a:pt x="139732" y="101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1695841" y="5736696"/>
              <a:ext cx="64785" cy="670720"/>
            </a:xfrm>
            <a:custGeom>
              <a:rect b="b" l="l" r="r" t="t"/>
              <a:pathLst>
                <a:path extrusionOk="0" h="670720" w="64785">
                  <a:moveTo>
                    <a:pt x="7622" y="8892"/>
                  </a:moveTo>
                  <a:cubicBezTo>
                    <a:pt x="3811" y="8892"/>
                    <a:pt x="0" y="6352"/>
                    <a:pt x="0" y="2540"/>
                  </a:cubicBezTo>
                  <a:cubicBezTo>
                    <a:pt x="0" y="2540"/>
                    <a:pt x="0" y="2540"/>
                    <a:pt x="0" y="2540"/>
                  </a:cubicBezTo>
                  <a:lnTo>
                    <a:pt x="1270" y="15243"/>
                  </a:lnTo>
                  <a:lnTo>
                    <a:pt x="50812" y="666910"/>
                  </a:lnTo>
                  <a:lnTo>
                    <a:pt x="50812" y="670721"/>
                  </a:lnTo>
                  <a:cubicBezTo>
                    <a:pt x="50812" y="666910"/>
                    <a:pt x="53352" y="663099"/>
                    <a:pt x="57163" y="663099"/>
                  </a:cubicBezTo>
                  <a:cubicBezTo>
                    <a:pt x="60974" y="663099"/>
                    <a:pt x="64785" y="665640"/>
                    <a:pt x="64785" y="669450"/>
                  </a:cubicBezTo>
                  <a:lnTo>
                    <a:pt x="12703" y="0"/>
                  </a:lnTo>
                  <a:cubicBezTo>
                    <a:pt x="15243" y="5081"/>
                    <a:pt x="12703" y="8892"/>
                    <a:pt x="7622" y="8892"/>
                  </a:cubicBezTo>
                  <a:cubicBezTo>
                    <a:pt x="7622" y="8892"/>
                    <a:pt x="7622" y="8892"/>
                    <a:pt x="7622" y="88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3772770" y="5598233"/>
              <a:ext cx="30486" cy="566555"/>
            </a:xfrm>
            <a:custGeom>
              <a:rect b="b" l="l" r="r" t="t"/>
              <a:pathLst>
                <a:path extrusionOk="0" h="566555" w="30486">
                  <a:moveTo>
                    <a:pt x="15244" y="560204"/>
                  </a:moveTo>
                  <a:cubicBezTo>
                    <a:pt x="15244" y="560204"/>
                    <a:pt x="15244" y="561475"/>
                    <a:pt x="15244" y="561475"/>
                  </a:cubicBezTo>
                  <a:cubicBezTo>
                    <a:pt x="15244" y="561475"/>
                    <a:pt x="15244" y="562745"/>
                    <a:pt x="15244" y="562745"/>
                  </a:cubicBezTo>
                  <a:lnTo>
                    <a:pt x="16514" y="564015"/>
                  </a:lnTo>
                  <a:lnTo>
                    <a:pt x="17784" y="565286"/>
                  </a:lnTo>
                  <a:lnTo>
                    <a:pt x="19054" y="565286"/>
                  </a:lnTo>
                  <a:lnTo>
                    <a:pt x="20325" y="566556"/>
                  </a:lnTo>
                  <a:cubicBezTo>
                    <a:pt x="21595" y="566556"/>
                    <a:pt x="21595" y="566556"/>
                    <a:pt x="22865" y="566556"/>
                  </a:cubicBezTo>
                  <a:cubicBezTo>
                    <a:pt x="26676" y="566556"/>
                    <a:pt x="30487" y="562745"/>
                    <a:pt x="30487" y="558934"/>
                  </a:cubicBezTo>
                  <a:cubicBezTo>
                    <a:pt x="30487" y="558934"/>
                    <a:pt x="30487" y="558934"/>
                    <a:pt x="30487" y="558934"/>
                  </a:cubicBezTo>
                  <a:lnTo>
                    <a:pt x="30487" y="553853"/>
                  </a:lnTo>
                  <a:lnTo>
                    <a:pt x="15244" y="3811"/>
                  </a:lnTo>
                  <a:lnTo>
                    <a:pt x="15244" y="0"/>
                  </a:lnTo>
                  <a:cubicBezTo>
                    <a:pt x="15244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5244" y="556393"/>
                  </a:lnTo>
                  <a:lnTo>
                    <a:pt x="15244" y="560204"/>
                  </a:lnTo>
                  <a:lnTo>
                    <a:pt x="15244" y="5602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3771499" y="5586800"/>
              <a:ext cx="15243" cy="19054"/>
            </a:xfrm>
            <a:custGeom>
              <a:rect b="b" l="l" r="r" t="t"/>
              <a:pathLst>
                <a:path extrusionOk="0" h="19054" w="15243">
                  <a:moveTo>
                    <a:pt x="7622" y="19055"/>
                  </a:moveTo>
                  <a:cubicBezTo>
                    <a:pt x="11433" y="19055"/>
                    <a:pt x="15244" y="15244"/>
                    <a:pt x="15244" y="11433"/>
                  </a:cubicBezTo>
                  <a:lnTo>
                    <a:pt x="15244" y="0"/>
                  </a:lnTo>
                  <a:cubicBezTo>
                    <a:pt x="15244" y="3811"/>
                    <a:pt x="12703" y="7622"/>
                    <a:pt x="8892" y="8892"/>
                  </a:cubicBezTo>
                  <a:cubicBezTo>
                    <a:pt x="5081" y="8892"/>
                    <a:pt x="1270" y="6352"/>
                    <a:pt x="0" y="2541"/>
                  </a:cubicBezTo>
                  <a:cubicBezTo>
                    <a:pt x="0" y="1270"/>
                    <a:pt x="0" y="1270"/>
                    <a:pt x="0" y="0"/>
                  </a:cubicBezTo>
                  <a:lnTo>
                    <a:pt x="0" y="0"/>
                  </a:lnTo>
                  <a:lnTo>
                    <a:pt x="0" y="11433"/>
                  </a:lnTo>
                  <a:cubicBezTo>
                    <a:pt x="0" y="15244"/>
                    <a:pt x="3811" y="19055"/>
                    <a:pt x="7622" y="19055"/>
                  </a:cubicBezTo>
                  <a:cubicBezTo>
                    <a:pt x="7622" y="19055"/>
                    <a:pt x="7622" y="19055"/>
                    <a:pt x="7622" y="190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3771499" y="5553773"/>
              <a:ext cx="15243" cy="40649"/>
            </a:xfrm>
            <a:custGeom>
              <a:rect b="b" l="l" r="r" t="t"/>
              <a:pathLst>
                <a:path extrusionOk="0" h="40649" w="15243">
                  <a:moveTo>
                    <a:pt x="7622" y="40650"/>
                  </a:moveTo>
                  <a:cubicBezTo>
                    <a:pt x="11433" y="40650"/>
                    <a:pt x="15244" y="36839"/>
                    <a:pt x="15244" y="33028"/>
                  </a:cubicBezTo>
                  <a:cubicBezTo>
                    <a:pt x="15244" y="33028"/>
                    <a:pt x="15244" y="33028"/>
                    <a:pt x="15244" y="33028"/>
                  </a:cubicBezTo>
                  <a:lnTo>
                    <a:pt x="15244" y="33028"/>
                  </a:lnTo>
                  <a:lnTo>
                    <a:pt x="15244" y="29217"/>
                  </a:lnTo>
                  <a:lnTo>
                    <a:pt x="15244" y="17784"/>
                  </a:lnTo>
                  <a:lnTo>
                    <a:pt x="15244" y="10162"/>
                  </a:lnTo>
                  <a:lnTo>
                    <a:pt x="15244" y="0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7622" y="7622"/>
                  </a:cubicBezTo>
                  <a:cubicBezTo>
                    <a:pt x="7622" y="7622"/>
                    <a:pt x="7622" y="7622"/>
                    <a:pt x="7622" y="7622"/>
                  </a:cubicBezTo>
                  <a:cubicBezTo>
                    <a:pt x="3811" y="7622"/>
                    <a:pt x="0" y="508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70" y="33028"/>
                  </a:lnTo>
                  <a:lnTo>
                    <a:pt x="1270" y="33028"/>
                  </a:lnTo>
                  <a:cubicBezTo>
                    <a:pt x="0" y="36839"/>
                    <a:pt x="3811" y="40650"/>
                    <a:pt x="7622" y="406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1042580" y="4895424"/>
              <a:ext cx="216280" cy="81629"/>
            </a:xfrm>
            <a:custGeom>
              <a:rect b="b" l="l" r="r" t="t"/>
              <a:pathLst>
                <a:path extrusionOk="0" h="81629" w="216280">
                  <a:moveTo>
                    <a:pt x="207388" y="72738"/>
                  </a:moveTo>
                  <a:cubicBezTo>
                    <a:pt x="208659" y="68927"/>
                    <a:pt x="212469" y="66386"/>
                    <a:pt x="216280" y="67657"/>
                  </a:cubicBezTo>
                  <a:lnTo>
                    <a:pt x="212469" y="66386"/>
                  </a:lnTo>
                  <a:lnTo>
                    <a:pt x="24466" y="5412"/>
                  </a:lnTo>
                  <a:lnTo>
                    <a:pt x="10493" y="330"/>
                  </a:lnTo>
                  <a:cubicBezTo>
                    <a:pt x="6682" y="-940"/>
                    <a:pt x="2871" y="1601"/>
                    <a:pt x="330" y="5412"/>
                  </a:cubicBezTo>
                  <a:cubicBezTo>
                    <a:pt x="-940" y="9223"/>
                    <a:pt x="1601" y="13034"/>
                    <a:pt x="5412" y="14304"/>
                  </a:cubicBezTo>
                  <a:lnTo>
                    <a:pt x="212469" y="81630"/>
                  </a:lnTo>
                  <a:cubicBezTo>
                    <a:pt x="208659" y="81630"/>
                    <a:pt x="206118" y="77819"/>
                    <a:pt x="207388" y="727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1250908" y="4964020"/>
              <a:ext cx="396661" cy="143875"/>
            </a:xfrm>
            <a:custGeom>
              <a:rect b="b" l="l" r="r" t="t"/>
              <a:pathLst>
                <a:path extrusionOk="0" h="143875" w="396661">
                  <a:moveTo>
                    <a:pt x="9222" y="330"/>
                  </a:move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3"/>
                    <a:pt x="1601" y="13033"/>
                    <a:pt x="5412" y="15574"/>
                  </a:cubicBezTo>
                  <a:lnTo>
                    <a:pt x="396662" y="143875"/>
                  </a:lnTo>
                  <a:lnTo>
                    <a:pt x="396662" y="138794"/>
                  </a:lnTo>
                  <a:lnTo>
                    <a:pt x="395392" y="127361"/>
                  </a:lnTo>
                  <a:lnTo>
                    <a:pt x="23196" y="6682"/>
                  </a:lnTo>
                  <a:lnTo>
                    <a:pt x="9222" y="3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0" y="4014163"/>
              <a:ext cx="57163" cy="31757"/>
            </a:xfrm>
            <a:custGeom>
              <a:rect b="b" l="l" r="r" t="t"/>
              <a:pathLst>
                <a:path extrusionOk="0" h="31757" w="57163">
                  <a:moveTo>
                    <a:pt x="48271" y="22865"/>
                  </a:moveTo>
                  <a:cubicBezTo>
                    <a:pt x="49541" y="19055"/>
                    <a:pt x="53352" y="16514"/>
                    <a:pt x="57163" y="17784"/>
                  </a:cubicBezTo>
                  <a:cubicBezTo>
                    <a:pt x="57163" y="17784"/>
                    <a:pt x="57163" y="17784"/>
                    <a:pt x="57163" y="17784"/>
                  </a:cubicBezTo>
                  <a:lnTo>
                    <a:pt x="45731" y="13973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52082" y="31758"/>
                  </a:lnTo>
                  <a:cubicBezTo>
                    <a:pt x="48271" y="30487"/>
                    <a:pt x="45731" y="26676"/>
                    <a:pt x="48271" y="22865"/>
                  </a:cubicBezTo>
                  <a:cubicBezTo>
                    <a:pt x="47001" y="22865"/>
                    <a:pt x="47001" y="22865"/>
                    <a:pt x="48271" y="228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47940" y="4031617"/>
              <a:ext cx="162927" cy="60034"/>
            </a:xfrm>
            <a:custGeom>
              <a:rect b="b" l="l" r="r" t="t"/>
              <a:pathLst>
                <a:path extrusionOk="0" h="60034" w="162927">
                  <a:moveTo>
                    <a:pt x="159117" y="46062"/>
                  </a:moveTo>
                  <a:cubicBezTo>
                    <a:pt x="160387" y="46062"/>
                    <a:pt x="161658" y="46062"/>
                    <a:pt x="162928" y="47332"/>
                  </a:cubicBezTo>
                  <a:lnTo>
                    <a:pt x="161658" y="47332"/>
                  </a:lnTo>
                  <a:lnTo>
                    <a:pt x="14304" y="1601"/>
                  </a:lnTo>
                  <a:lnTo>
                    <a:pt x="9222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330" y="5412"/>
                    <a:pt x="330" y="5412"/>
                    <a:pt x="330" y="5412"/>
                  </a:cubicBezTo>
                  <a:cubicBezTo>
                    <a:pt x="-940" y="9223"/>
                    <a:pt x="1601" y="13034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5412" y="14304"/>
                  </a:lnTo>
                  <a:lnTo>
                    <a:pt x="142603" y="56224"/>
                  </a:lnTo>
                  <a:lnTo>
                    <a:pt x="154036" y="60035"/>
                  </a:lnTo>
                  <a:lnTo>
                    <a:pt x="154036" y="54954"/>
                  </a:lnTo>
                  <a:cubicBezTo>
                    <a:pt x="151495" y="51143"/>
                    <a:pt x="154036" y="47332"/>
                    <a:pt x="159117" y="460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212456" y="4080536"/>
              <a:ext cx="952" cy="952"/>
            </a:xfrm>
            <a:custGeom>
              <a:rect b="b" l="l" r="r" t="t"/>
              <a:pathLst>
                <a:path extrusionOk="0" h="952" w="952">
                  <a:moveTo>
                    <a:pt x="953" y="952"/>
                  </a:moveTo>
                  <a:cubicBezTo>
                    <a:pt x="953" y="952"/>
                    <a:pt x="953" y="-317"/>
                    <a:pt x="953" y="952"/>
                  </a:cubicBezTo>
                  <a:cubicBezTo>
                    <a:pt x="-318" y="-317"/>
                    <a:pt x="-318" y="-317"/>
                    <a:pt x="953" y="952"/>
                  </a:cubicBezTo>
                  <a:lnTo>
                    <a:pt x="953" y="9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214679" y="4082759"/>
              <a:ext cx="12702" cy="1270"/>
            </a:xfrm>
            <a:custGeom>
              <a:rect b="b" l="l" r="r" t="t"/>
              <a:pathLst>
                <a:path extrusionOk="0" h="1270" w="12702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421737" y="6145734"/>
              <a:ext cx="66304" cy="476613"/>
            </a:xfrm>
            <a:custGeom>
              <a:rect b="b" l="l" r="r" t="t"/>
              <a:pathLst>
                <a:path extrusionOk="0" h="476613" w="66304">
                  <a:moveTo>
                    <a:pt x="59704" y="476364"/>
                  </a:moveTo>
                  <a:cubicBezTo>
                    <a:pt x="63515" y="476364"/>
                    <a:pt x="67326" y="472554"/>
                    <a:pt x="66055" y="468743"/>
                  </a:cubicBezTo>
                  <a:cubicBezTo>
                    <a:pt x="66055" y="468743"/>
                    <a:pt x="66055" y="468743"/>
                    <a:pt x="66055" y="468743"/>
                  </a:cubicBezTo>
                  <a:lnTo>
                    <a:pt x="64785" y="456040"/>
                  </a:lnTo>
                  <a:lnTo>
                    <a:pt x="16514" y="12703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8892" y="8892"/>
                  </a:cubicBezTo>
                  <a:cubicBezTo>
                    <a:pt x="5081" y="10163"/>
                    <a:pt x="1270" y="6352"/>
                    <a:pt x="0" y="2541"/>
                  </a:cubicBezTo>
                  <a:lnTo>
                    <a:pt x="0" y="2541"/>
                  </a:lnTo>
                  <a:lnTo>
                    <a:pt x="50812" y="470013"/>
                  </a:lnTo>
                  <a:cubicBezTo>
                    <a:pt x="52082" y="473824"/>
                    <a:pt x="55893" y="477635"/>
                    <a:pt x="59704" y="4763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2417367" y="2661288"/>
              <a:ext cx="650389" cy="423011"/>
            </a:xfrm>
            <a:custGeom>
              <a:rect b="b" l="l" r="r" t="t"/>
              <a:pathLst>
                <a:path extrusionOk="0" h="423011" w="650389">
                  <a:moveTo>
                    <a:pt x="10162" y="412849"/>
                  </a:moveTo>
                  <a:cubicBezTo>
                    <a:pt x="12703" y="416660"/>
                    <a:pt x="11433" y="420471"/>
                    <a:pt x="7622" y="423012"/>
                  </a:cubicBezTo>
                  <a:cubicBezTo>
                    <a:pt x="7622" y="423012"/>
                    <a:pt x="7622" y="423012"/>
                    <a:pt x="7622" y="423012"/>
                  </a:cubicBezTo>
                  <a:lnTo>
                    <a:pt x="650390" y="15244"/>
                  </a:lnTo>
                  <a:lnTo>
                    <a:pt x="647849" y="13973"/>
                  </a:lnTo>
                  <a:cubicBezTo>
                    <a:pt x="644039" y="12703"/>
                    <a:pt x="641498" y="8892"/>
                    <a:pt x="642768" y="5081"/>
                  </a:cubicBezTo>
                  <a:cubicBezTo>
                    <a:pt x="642768" y="2541"/>
                    <a:pt x="644039" y="1270"/>
                    <a:pt x="646579" y="0"/>
                  </a:cubicBezTo>
                  <a:lnTo>
                    <a:pt x="646579" y="0"/>
                  </a:lnTo>
                  <a:lnTo>
                    <a:pt x="11433" y="402687"/>
                  </a:lnTo>
                  <a:lnTo>
                    <a:pt x="0" y="409038"/>
                  </a:lnTo>
                  <a:cubicBezTo>
                    <a:pt x="2541" y="407768"/>
                    <a:pt x="6351" y="409038"/>
                    <a:pt x="10162" y="412849"/>
                  </a:cubicBezTo>
                  <a:cubicBezTo>
                    <a:pt x="8892" y="412849"/>
                    <a:pt x="8892" y="412849"/>
                    <a:pt x="10162" y="4128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1897766" y="3070275"/>
              <a:ext cx="530523" cy="341814"/>
            </a:xfrm>
            <a:custGeom>
              <a:rect b="b" l="l" r="r" t="t"/>
              <a:pathLst>
                <a:path extrusionOk="0" h="341814" w="530523">
                  <a:moveTo>
                    <a:pt x="529764" y="3862"/>
                  </a:moveTo>
                  <a:cubicBezTo>
                    <a:pt x="527223" y="51"/>
                    <a:pt x="523412" y="-1219"/>
                    <a:pt x="519601" y="1322"/>
                  </a:cubicBezTo>
                  <a:cubicBezTo>
                    <a:pt x="519601" y="1322"/>
                    <a:pt x="519601" y="1322"/>
                    <a:pt x="519601" y="1322"/>
                  </a:cubicBezTo>
                  <a:lnTo>
                    <a:pt x="515790" y="3862"/>
                  </a:lnTo>
                  <a:lnTo>
                    <a:pt x="14025" y="321439"/>
                  </a:lnTo>
                  <a:lnTo>
                    <a:pt x="3862" y="327790"/>
                  </a:lnTo>
                  <a:cubicBezTo>
                    <a:pt x="51" y="330331"/>
                    <a:pt x="-1219" y="334142"/>
                    <a:pt x="1322" y="337952"/>
                  </a:cubicBezTo>
                  <a:cubicBezTo>
                    <a:pt x="3862" y="341764"/>
                    <a:pt x="7673" y="343034"/>
                    <a:pt x="11484" y="340493"/>
                  </a:cubicBezTo>
                  <a:lnTo>
                    <a:pt x="527223" y="14025"/>
                  </a:lnTo>
                  <a:cubicBezTo>
                    <a:pt x="531034" y="11484"/>
                    <a:pt x="531034" y="7673"/>
                    <a:pt x="529764" y="38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1656461" y="5224763"/>
              <a:ext cx="53601" cy="519804"/>
            </a:xfrm>
            <a:custGeom>
              <a:rect b="b" l="l" r="r" t="t"/>
              <a:pathLst>
                <a:path extrusionOk="0" h="519804" w="53601">
                  <a:moveTo>
                    <a:pt x="7622" y="8892"/>
                  </a:moveTo>
                  <a:cubicBezTo>
                    <a:pt x="3811" y="8892"/>
                    <a:pt x="0" y="6352"/>
                    <a:pt x="0" y="2541"/>
                  </a:cubicBezTo>
                  <a:lnTo>
                    <a:pt x="1270" y="15244"/>
                  </a:lnTo>
                  <a:lnTo>
                    <a:pt x="39379" y="509392"/>
                  </a:lnTo>
                  <a:lnTo>
                    <a:pt x="39379" y="513203"/>
                  </a:lnTo>
                  <a:cubicBezTo>
                    <a:pt x="39379" y="517014"/>
                    <a:pt x="43190" y="520825"/>
                    <a:pt x="47001" y="519555"/>
                  </a:cubicBezTo>
                  <a:cubicBezTo>
                    <a:pt x="47001" y="519555"/>
                    <a:pt x="47001" y="519555"/>
                    <a:pt x="47001" y="519555"/>
                  </a:cubicBezTo>
                  <a:cubicBezTo>
                    <a:pt x="50812" y="519555"/>
                    <a:pt x="54623" y="515744"/>
                    <a:pt x="53352" y="511933"/>
                  </a:cubicBezTo>
                  <a:cubicBezTo>
                    <a:pt x="53352" y="511933"/>
                    <a:pt x="53352" y="511933"/>
                    <a:pt x="53352" y="511933"/>
                  </a:cubicBezTo>
                  <a:lnTo>
                    <a:pt x="13973" y="0"/>
                  </a:lnTo>
                  <a:cubicBezTo>
                    <a:pt x="15244" y="5082"/>
                    <a:pt x="11433" y="8892"/>
                    <a:pt x="7622" y="8892"/>
                  </a:cubicBezTo>
                  <a:cubicBezTo>
                    <a:pt x="7622" y="8892"/>
                    <a:pt x="7622" y="8892"/>
                    <a:pt x="7622" y="88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374736" y="5707479"/>
              <a:ext cx="62244" cy="447147"/>
            </a:xfrm>
            <a:custGeom>
              <a:rect b="b" l="l" r="r" t="t"/>
              <a:pathLst>
                <a:path extrusionOk="0" h="447147" w="62244">
                  <a:moveTo>
                    <a:pt x="55893" y="447147"/>
                  </a:moveTo>
                  <a:cubicBezTo>
                    <a:pt x="59704" y="447147"/>
                    <a:pt x="62244" y="443337"/>
                    <a:pt x="62244" y="439526"/>
                  </a:cubicBezTo>
                  <a:lnTo>
                    <a:pt x="62244" y="434444"/>
                  </a:lnTo>
                  <a:lnTo>
                    <a:pt x="16514" y="11433"/>
                  </a:lnTo>
                  <a:lnTo>
                    <a:pt x="15244" y="0"/>
                  </a:lnTo>
                  <a:cubicBezTo>
                    <a:pt x="16514" y="3811"/>
                    <a:pt x="12703" y="7622"/>
                    <a:pt x="8892" y="8892"/>
                  </a:cubicBezTo>
                  <a:cubicBezTo>
                    <a:pt x="5081" y="10163"/>
                    <a:pt x="1270" y="6352"/>
                    <a:pt x="0" y="2541"/>
                  </a:cubicBezTo>
                  <a:cubicBezTo>
                    <a:pt x="0" y="2541"/>
                    <a:pt x="0" y="1270"/>
                    <a:pt x="0" y="1270"/>
                  </a:cubicBezTo>
                  <a:lnTo>
                    <a:pt x="47001" y="439526"/>
                  </a:lnTo>
                  <a:cubicBezTo>
                    <a:pt x="48271" y="444607"/>
                    <a:pt x="52082" y="447147"/>
                    <a:pt x="55893" y="4471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3768959" y="5486446"/>
              <a:ext cx="16513" cy="74947"/>
            </a:xfrm>
            <a:custGeom>
              <a:rect b="b" l="l" r="r" t="t"/>
              <a:pathLst>
                <a:path extrusionOk="0" h="74947" w="16513">
                  <a:moveTo>
                    <a:pt x="8892" y="74948"/>
                  </a:moveTo>
                  <a:cubicBezTo>
                    <a:pt x="12703" y="74948"/>
                    <a:pt x="16514" y="71137"/>
                    <a:pt x="16514" y="67326"/>
                  </a:cubicBezTo>
                  <a:cubicBezTo>
                    <a:pt x="16514" y="67326"/>
                    <a:pt x="16514" y="67326"/>
                    <a:pt x="16514" y="67326"/>
                  </a:cubicBezTo>
                  <a:lnTo>
                    <a:pt x="16514" y="67326"/>
                  </a:lnTo>
                  <a:lnTo>
                    <a:pt x="16514" y="62245"/>
                  </a:lnTo>
                  <a:lnTo>
                    <a:pt x="15243" y="10163"/>
                  </a:lnTo>
                  <a:lnTo>
                    <a:pt x="15243" y="0"/>
                  </a:lnTo>
                  <a:cubicBezTo>
                    <a:pt x="15243" y="3811"/>
                    <a:pt x="11433" y="7622"/>
                    <a:pt x="7621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70" y="68596"/>
                  </a:lnTo>
                  <a:lnTo>
                    <a:pt x="1270" y="68596"/>
                  </a:lnTo>
                  <a:cubicBezTo>
                    <a:pt x="1270" y="71137"/>
                    <a:pt x="5081" y="74948"/>
                    <a:pt x="8892" y="74948"/>
                  </a:cubicBezTo>
                  <a:cubicBezTo>
                    <a:pt x="8892" y="74948"/>
                    <a:pt x="8892" y="74948"/>
                    <a:pt x="8892" y="749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3753715" y="4950378"/>
              <a:ext cx="30486" cy="542419"/>
            </a:xfrm>
            <a:custGeom>
              <a:rect b="b" l="l" r="r" t="t"/>
              <a:pathLst>
                <a:path extrusionOk="0" h="542419" w="30486">
                  <a:moveTo>
                    <a:pt x="22865" y="542420"/>
                  </a:moveTo>
                  <a:cubicBezTo>
                    <a:pt x="26676" y="542420"/>
                    <a:pt x="30487" y="538609"/>
                    <a:pt x="30487" y="534798"/>
                  </a:cubicBezTo>
                  <a:cubicBezTo>
                    <a:pt x="30487" y="534798"/>
                    <a:pt x="30487" y="534798"/>
                    <a:pt x="30487" y="534798"/>
                  </a:cubicBezTo>
                  <a:lnTo>
                    <a:pt x="30487" y="529717"/>
                  </a:lnTo>
                  <a:lnTo>
                    <a:pt x="15244" y="3811"/>
                  </a:lnTo>
                  <a:lnTo>
                    <a:pt x="15244" y="0"/>
                  </a:lnTo>
                  <a:cubicBezTo>
                    <a:pt x="15244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5244" y="534798"/>
                  </a:lnTo>
                  <a:cubicBezTo>
                    <a:pt x="15244" y="539880"/>
                    <a:pt x="17784" y="542420"/>
                    <a:pt x="22865" y="5424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3735931" y="4279657"/>
              <a:ext cx="33027" cy="678342"/>
            </a:xfrm>
            <a:custGeom>
              <a:rect b="b" l="l" r="r" t="t"/>
              <a:pathLst>
                <a:path extrusionOk="0" h="678342" w="33027">
                  <a:moveTo>
                    <a:pt x="25406" y="678343"/>
                  </a:moveTo>
                  <a:cubicBezTo>
                    <a:pt x="29217" y="678343"/>
                    <a:pt x="33028" y="674532"/>
                    <a:pt x="33028" y="670721"/>
                  </a:cubicBezTo>
                  <a:lnTo>
                    <a:pt x="33028" y="656748"/>
                  </a:lnTo>
                  <a:lnTo>
                    <a:pt x="15243" y="10163"/>
                  </a:lnTo>
                  <a:lnTo>
                    <a:pt x="15243" y="0"/>
                  </a:lnTo>
                  <a:cubicBezTo>
                    <a:pt x="15243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lnTo>
                    <a:pt x="19054" y="670721"/>
                  </a:lnTo>
                  <a:cubicBezTo>
                    <a:pt x="17784" y="674532"/>
                    <a:pt x="21595" y="678343"/>
                    <a:pt x="25406" y="6783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3707985" y="3343442"/>
              <a:ext cx="40649" cy="942565"/>
            </a:xfrm>
            <a:custGeom>
              <a:rect b="b" l="l" r="r" t="t"/>
              <a:pathLst>
                <a:path extrusionOk="0" h="942565" w="40649">
                  <a:moveTo>
                    <a:pt x="0" y="6352"/>
                  </a:moveTo>
                  <a:lnTo>
                    <a:pt x="0" y="11433"/>
                  </a:lnTo>
                  <a:lnTo>
                    <a:pt x="0" y="19055"/>
                  </a:lnTo>
                  <a:lnTo>
                    <a:pt x="25406" y="934944"/>
                  </a:lnTo>
                  <a:cubicBezTo>
                    <a:pt x="25406" y="938755"/>
                    <a:pt x="29217" y="942566"/>
                    <a:pt x="33028" y="942566"/>
                  </a:cubicBezTo>
                  <a:cubicBezTo>
                    <a:pt x="36838" y="942566"/>
                    <a:pt x="40650" y="938755"/>
                    <a:pt x="40650" y="934944"/>
                  </a:cubicBezTo>
                  <a:lnTo>
                    <a:pt x="40650" y="929863"/>
                  </a:lnTo>
                  <a:lnTo>
                    <a:pt x="15244" y="5081"/>
                  </a:lnTo>
                  <a:lnTo>
                    <a:pt x="15244" y="5081"/>
                  </a:lnTo>
                  <a:cubicBezTo>
                    <a:pt x="15244" y="5081"/>
                    <a:pt x="15244" y="3811"/>
                    <a:pt x="15244" y="3811"/>
                  </a:cubicBezTo>
                  <a:lnTo>
                    <a:pt x="15244" y="3811"/>
                  </a:lnTo>
                  <a:lnTo>
                    <a:pt x="15244" y="2540"/>
                  </a:lnTo>
                  <a:lnTo>
                    <a:pt x="13973" y="1270"/>
                  </a:lnTo>
                  <a:lnTo>
                    <a:pt x="13973" y="1270"/>
                  </a:lnTo>
                  <a:lnTo>
                    <a:pt x="12703" y="0"/>
                  </a:lnTo>
                  <a:lnTo>
                    <a:pt x="11433" y="0"/>
                  </a:lnTo>
                  <a:lnTo>
                    <a:pt x="11433" y="0"/>
                  </a:lnTo>
                  <a:lnTo>
                    <a:pt x="10163" y="0"/>
                  </a:lnTo>
                  <a:cubicBezTo>
                    <a:pt x="8892" y="0"/>
                    <a:pt x="8892" y="0"/>
                    <a:pt x="7622" y="0"/>
                  </a:cubicBezTo>
                  <a:cubicBezTo>
                    <a:pt x="5081" y="0"/>
                    <a:pt x="1270" y="2540"/>
                    <a:pt x="0" y="63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260410" y="4648045"/>
              <a:ext cx="129819" cy="1068326"/>
            </a:xfrm>
            <a:custGeom>
              <a:rect b="b" l="l" r="r" t="t"/>
              <a:pathLst>
                <a:path extrusionOk="0" h="1068326" w="129819">
                  <a:moveTo>
                    <a:pt x="123218" y="1068327"/>
                  </a:moveTo>
                  <a:cubicBezTo>
                    <a:pt x="127029" y="1068327"/>
                    <a:pt x="130840" y="1064516"/>
                    <a:pt x="129570" y="1060705"/>
                  </a:cubicBezTo>
                  <a:lnTo>
                    <a:pt x="129570" y="1055623"/>
                  </a:lnTo>
                  <a:lnTo>
                    <a:pt x="16514" y="11433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8892" y="8892"/>
                  </a:cubicBezTo>
                  <a:cubicBezTo>
                    <a:pt x="5081" y="10163"/>
                    <a:pt x="1270" y="6352"/>
                    <a:pt x="0" y="2541"/>
                  </a:cubicBezTo>
                  <a:lnTo>
                    <a:pt x="114326" y="1063245"/>
                  </a:lnTo>
                  <a:cubicBezTo>
                    <a:pt x="115597" y="1065786"/>
                    <a:pt x="119408" y="1068327"/>
                    <a:pt x="123218" y="10683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199186" y="4078949"/>
              <a:ext cx="75445" cy="576718"/>
            </a:xfrm>
            <a:custGeom>
              <a:rect b="b" l="l" r="r" t="t"/>
              <a:pathLst>
                <a:path extrusionOk="0" h="576718" w="75445">
                  <a:moveTo>
                    <a:pt x="68845" y="576718"/>
                  </a:moveTo>
                  <a:cubicBezTo>
                    <a:pt x="72656" y="576718"/>
                    <a:pt x="76467" y="572908"/>
                    <a:pt x="75196" y="569096"/>
                  </a:cubicBezTo>
                  <a:lnTo>
                    <a:pt x="75196" y="564015"/>
                  </a:lnTo>
                  <a:lnTo>
                    <a:pt x="14222" y="6352"/>
                  </a:lnTo>
                  <a:lnTo>
                    <a:pt x="14222" y="6352"/>
                  </a:lnTo>
                  <a:lnTo>
                    <a:pt x="14222" y="6352"/>
                  </a:lnTo>
                  <a:lnTo>
                    <a:pt x="14222" y="6352"/>
                  </a:lnTo>
                  <a:cubicBezTo>
                    <a:pt x="14222" y="5081"/>
                    <a:pt x="14222" y="5081"/>
                    <a:pt x="12952" y="3811"/>
                  </a:cubicBezTo>
                  <a:lnTo>
                    <a:pt x="12952" y="3811"/>
                  </a:lnTo>
                  <a:lnTo>
                    <a:pt x="12952" y="2540"/>
                  </a:lnTo>
                  <a:cubicBezTo>
                    <a:pt x="12952" y="2540"/>
                    <a:pt x="11682" y="1270"/>
                    <a:pt x="11682" y="1270"/>
                  </a:cubicBezTo>
                  <a:lnTo>
                    <a:pt x="11682" y="1270"/>
                  </a:lnTo>
                  <a:lnTo>
                    <a:pt x="10412" y="1270"/>
                  </a:lnTo>
                  <a:lnTo>
                    <a:pt x="10412" y="1270"/>
                  </a:lnTo>
                  <a:cubicBezTo>
                    <a:pt x="9141" y="1270"/>
                    <a:pt x="7871" y="0"/>
                    <a:pt x="6601" y="0"/>
                  </a:cubicBezTo>
                  <a:cubicBezTo>
                    <a:pt x="2790" y="0"/>
                    <a:pt x="-1021" y="3811"/>
                    <a:pt x="249" y="7622"/>
                  </a:cubicBezTo>
                  <a:lnTo>
                    <a:pt x="249" y="12703"/>
                  </a:lnTo>
                  <a:lnTo>
                    <a:pt x="1519" y="19055"/>
                  </a:lnTo>
                  <a:lnTo>
                    <a:pt x="59953" y="569096"/>
                  </a:lnTo>
                  <a:cubicBezTo>
                    <a:pt x="62494" y="574178"/>
                    <a:pt x="65034" y="576718"/>
                    <a:pt x="68845" y="5767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1646299" y="5100274"/>
              <a:ext cx="23114" cy="133631"/>
            </a:xfrm>
            <a:custGeom>
              <a:rect b="b" l="l" r="r" t="t"/>
              <a:pathLst>
                <a:path extrusionOk="0" h="133631" w="23114">
                  <a:moveTo>
                    <a:pt x="7622" y="7622"/>
                  </a:move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6352"/>
                  </a:lnTo>
                  <a:lnTo>
                    <a:pt x="8892" y="123220"/>
                  </a:lnTo>
                  <a:lnTo>
                    <a:pt x="8892" y="127030"/>
                  </a:lnTo>
                  <a:cubicBezTo>
                    <a:pt x="8892" y="130841"/>
                    <a:pt x="12703" y="134652"/>
                    <a:pt x="16514" y="133382"/>
                  </a:cubicBezTo>
                  <a:cubicBezTo>
                    <a:pt x="20325" y="133382"/>
                    <a:pt x="24135" y="129571"/>
                    <a:pt x="22865" y="125760"/>
                  </a:cubicBezTo>
                  <a:lnTo>
                    <a:pt x="12703" y="0"/>
                  </a:lnTo>
                  <a:cubicBezTo>
                    <a:pt x="15243" y="3811"/>
                    <a:pt x="11433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1631056" y="4897025"/>
              <a:ext cx="30487" cy="212141"/>
            </a:xfrm>
            <a:custGeom>
              <a:rect b="b" l="l" r="r" t="t"/>
              <a:pathLst>
                <a:path extrusionOk="0" h="212141" w="30487">
                  <a:moveTo>
                    <a:pt x="7622" y="7622"/>
                  </a:move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6352"/>
                  </a:lnTo>
                  <a:lnTo>
                    <a:pt x="13973" y="193087"/>
                  </a:lnTo>
                  <a:lnTo>
                    <a:pt x="15244" y="204519"/>
                  </a:lnTo>
                  <a:cubicBezTo>
                    <a:pt x="15244" y="208330"/>
                    <a:pt x="17784" y="212141"/>
                    <a:pt x="22865" y="212141"/>
                  </a:cubicBezTo>
                  <a:cubicBezTo>
                    <a:pt x="26676" y="212141"/>
                    <a:pt x="30487" y="209600"/>
                    <a:pt x="30487" y="204519"/>
                  </a:cubicBezTo>
                  <a:cubicBezTo>
                    <a:pt x="30487" y="204519"/>
                    <a:pt x="30487" y="203249"/>
                    <a:pt x="30487" y="203249"/>
                  </a:cubicBezTo>
                  <a:lnTo>
                    <a:pt x="30487" y="203249"/>
                  </a:lnTo>
                  <a:lnTo>
                    <a:pt x="15244" y="0"/>
                  </a:lnTo>
                  <a:cubicBezTo>
                    <a:pt x="13973" y="3811"/>
                    <a:pt x="11433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1581514" y="4249169"/>
              <a:ext cx="65034" cy="655726"/>
            </a:xfrm>
            <a:custGeom>
              <a:rect b="b" l="l" r="r" t="t"/>
              <a:pathLst>
                <a:path extrusionOk="0" h="655726" w="65034">
                  <a:moveTo>
                    <a:pt x="7622" y="7622"/>
                  </a:move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1270" y="13973"/>
                  </a:lnTo>
                  <a:lnTo>
                    <a:pt x="49541" y="637693"/>
                  </a:lnTo>
                  <a:lnTo>
                    <a:pt x="50812" y="649126"/>
                  </a:lnTo>
                  <a:cubicBezTo>
                    <a:pt x="50812" y="652937"/>
                    <a:pt x="54623" y="656748"/>
                    <a:pt x="58434" y="655477"/>
                  </a:cubicBezTo>
                  <a:cubicBezTo>
                    <a:pt x="58434" y="655477"/>
                    <a:pt x="58434" y="655477"/>
                    <a:pt x="58434" y="655477"/>
                  </a:cubicBezTo>
                  <a:cubicBezTo>
                    <a:pt x="62244" y="655477"/>
                    <a:pt x="66055" y="651666"/>
                    <a:pt x="64785" y="647856"/>
                  </a:cubicBezTo>
                  <a:cubicBezTo>
                    <a:pt x="64785" y="647856"/>
                    <a:pt x="64785" y="647856"/>
                    <a:pt x="64785" y="647856"/>
                  </a:cubicBezTo>
                  <a:lnTo>
                    <a:pt x="64785" y="647856"/>
                  </a:lnTo>
                  <a:lnTo>
                    <a:pt x="15243" y="0"/>
                  </a:lnTo>
                  <a:cubicBezTo>
                    <a:pt x="13973" y="3811"/>
                    <a:pt x="11433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1534513" y="3629011"/>
              <a:ext cx="62244" cy="629050"/>
            </a:xfrm>
            <a:custGeom>
              <a:rect b="b" l="l" r="r" t="t"/>
              <a:pathLst>
                <a:path extrusionOk="0" h="629050" w="62244">
                  <a:moveTo>
                    <a:pt x="13973" y="6601"/>
                  </a:moveTo>
                  <a:cubicBezTo>
                    <a:pt x="13973" y="2790"/>
                    <a:pt x="10162" y="-1021"/>
                    <a:pt x="6351" y="249"/>
                  </a:cubicBezTo>
                  <a:cubicBezTo>
                    <a:pt x="6351" y="249"/>
                    <a:pt x="6351" y="249"/>
                    <a:pt x="6351" y="249"/>
                  </a:cubicBezTo>
                  <a:cubicBezTo>
                    <a:pt x="5081" y="249"/>
                    <a:pt x="3811" y="1519"/>
                    <a:pt x="2541" y="1519"/>
                  </a:cubicBezTo>
                  <a:cubicBezTo>
                    <a:pt x="2541" y="1519"/>
                    <a:pt x="1270" y="1519"/>
                    <a:pt x="1270" y="2790"/>
                  </a:cubicBezTo>
                  <a:cubicBezTo>
                    <a:pt x="1270" y="4060"/>
                    <a:pt x="1270" y="2790"/>
                    <a:pt x="1270" y="2790"/>
                  </a:cubicBezTo>
                  <a:cubicBezTo>
                    <a:pt x="1270" y="2790"/>
                    <a:pt x="1270" y="4060"/>
                    <a:pt x="0" y="4060"/>
                  </a:cubicBezTo>
                  <a:lnTo>
                    <a:pt x="0" y="5330"/>
                  </a:lnTo>
                  <a:lnTo>
                    <a:pt x="0" y="5330"/>
                  </a:lnTo>
                  <a:cubicBezTo>
                    <a:pt x="0" y="5330"/>
                    <a:pt x="0" y="6601"/>
                    <a:pt x="0" y="6601"/>
                  </a:cubicBezTo>
                  <a:cubicBezTo>
                    <a:pt x="0" y="6601"/>
                    <a:pt x="0" y="6601"/>
                    <a:pt x="0" y="7871"/>
                  </a:cubicBezTo>
                  <a:lnTo>
                    <a:pt x="47001" y="617617"/>
                  </a:lnTo>
                  <a:lnTo>
                    <a:pt x="47001" y="621428"/>
                  </a:lnTo>
                  <a:cubicBezTo>
                    <a:pt x="47001" y="625239"/>
                    <a:pt x="50812" y="629050"/>
                    <a:pt x="54623" y="629050"/>
                  </a:cubicBezTo>
                  <a:cubicBezTo>
                    <a:pt x="54623" y="629050"/>
                    <a:pt x="54623" y="629050"/>
                    <a:pt x="54623" y="629050"/>
                  </a:cubicBezTo>
                  <a:cubicBezTo>
                    <a:pt x="58433" y="629050"/>
                    <a:pt x="62244" y="625239"/>
                    <a:pt x="62244" y="621428"/>
                  </a:cubicBezTo>
                  <a:lnTo>
                    <a:pt x="15243" y="16763"/>
                  </a:lnTo>
                  <a:lnTo>
                    <a:pt x="15243" y="10411"/>
                  </a:lnTo>
                  <a:lnTo>
                    <a:pt x="13973" y="66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1504026" y="1360247"/>
              <a:ext cx="175300" cy="2201687"/>
            </a:xfrm>
            <a:custGeom>
              <a:rect b="b" l="l" r="r" t="t"/>
              <a:pathLst>
                <a:path extrusionOk="0" h="2201687" w="175300">
                  <a:moveTo>
                    <a:pt x="174030" y="2195336"/>
                  </a:moveTo>
                  <a:cubicBezTo>
                    <a:pt x="174030" y="2195336"/>
                    <a:pt x="174030" y="2194066"/>
                    <a:pt x="175300" y="2194066"/>
                  </a:cubicBezTo>
                  <a:cubicBezTo>
                    <a:pt x="175300" y="2194066"/>
                    <a:pt x="175300" y="2192796"/>
                    <a:pt x="175300" y="2192796"/>
                  </a:cubicBezTo>
                  <a:cubicBezTo>
                    <a:pt x="175300" y="2192796"/>
                    <a:pt x="175300" y="2192796"/>
                    <a:pt x="175300" y="2191525"/>
                  </a:cubicBezTo>
                  <a:lnTo>
                    <a:pt x="174030" y="2178822"/>
                  </a:lnTo>
                  <a:lnTo>
                    <a:pt x="174030" y="2178822"/>
                  </a:lnTo>
                  <a:lnTo>
                    <a:pt x="13973" y="11682"/>
                  </a:lnTo>
                  <a:lnTo>
                    <a:pt x="13973" y="6601"/>
                  </a:lnTo>
                  <a:cubicBezTo>
                    <a:pt x="13973" y="2790"/>
                    <a:pt x="10162" y="-1021"/>
                    <a:pt x="6351" y="249"/>
                  </a:cubicBezTo>
                  <a:cubicBezTo>
                    <a:pt x="6351" y="249"/>
                    <a:pt x="6351" y="249"/>
                    <a:pt x="6351" y="249"/>
                  </a:cubicBezTo>
                  <a:cubicBezTo>
                    <a:pt x="5081" y="249"/>
                    <a:pt x="3811" y="1519"/>
                    <a:pt x="2541" y="1519"/>
                  </a:cubicBezTo>
                  <a:cubicBezTo>
                    <a:pt x="2541" y="1519"/>
                    <a:pt x="1270" y="1519"/>
                    <a:pt x="1270" y="2790"/>
                  </a:cubicBezTo>
                  <a:cubicBezTo>
                    <a:pt x="1270" y="2790"/>
                    <a:pt x="0" y="4060"/>
                    <a:pt x="0" y="4060"/>
                  </a:cubicBezTo>
                  <a:lnTo>
                    <a:pt x="0" y="5330"/>
                  </a:lnTo>
                  <a:cubicBezTo>
                    <a:pt x="0" y="6601"/>
                    <a:pt x="0" y="6601"/>
                    <a:pt x="0" y="7871"/>
                  </a:cubicBezTo>
                  <a:lnTo>
                    <a:pt x="0" y="7871"/>
                  </a:lnTo>
                  <a:lnTo>
                    <a:pt x="0" y="7871"/>
                  </a:lnTo>
                  <a:lnTo>
                    <a:pt x="1270" y="19304"/>
                  </a:lnTo>
                  <a:lnTo>
                    <a:pt x="160057" y="2188985"/>
                  </a:lnTo>
                  <a:lnTo>
                    <a:pt x="160057" y="2194066"/>
                  </a:lnTo>
                  <a:cubicBezTo>
                    <a:pt x="160057" y="2197877"/>
                    <a:pt x="163868" y="2201688"/>
                    <a:pt x="167679" y="2201688"/>
                  </a:cubicBezTo>
                  <a:cubicBezTo>
                    <a:pt x="167679" y="2201688"/>
                    <a:pt x="167679" y="2201688"/>
                    <a:pt x="167679" y="2201688"/>
                  </a:cubicBezTo>
                  <a:cubicBezTo>
                    <a:pt x="168949" y="2201688"/>
                    <a:pt x="170219" y="2200417"/>
                    <a:pt x="171489" y="2200417"/>
                  </a:cubicBezTo>
                  <a:lnTo>
                    <a:pt x="172760" y="2199147"/>
                  </a:lnTo>
                  <a:cubicBezTo>
                    <a:pt x="174030" y="2196606"/>
                    <a:pt x="174030" y="2196606"/>
                    <a:pt x="174030" y="2195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1002012" y="4256791"/>
              <a:ext cx="99662" cy="41646"/>
            </a:xfrm>
            <a:custGeom>
              <a:rect b="b" l="l" r="r" t="t"/>
              <a:pathLst>
                <a:path extrusionOk="0" h="41646" w="99662">
                  <a:moveTo>
                    <a:pt x="99332" y="35568"/>
                  </a:moveTo>
                  <a:cubicBezTo>
                    <a:pt x="100602" y="31758"/>
                    <a:pt x="98062" y="27946"/>
                    <a:pt x="94251" y="26676"/>
                  </a:cubicBezTo>
                  <a:cubicBezTo>
                    <a:pt x="94251" y="26676"/>
                    <a:pt x="94251" y="26676"/>
                    <a:pt x="94251" y="26676"/>
                  </a:cubicBezTo>
                  <a:lnTo>
                    <a:pt x="9141" y="0"/>
                  </a:lnTo>
                  <a:cubicBezTo>
                    <a:pt x="7871" y="0"/>
                    <a:pt x="6601" y="0"/>
                    <a:pt x="6601" y="0"/>
                  </a:cubicBezTo>
                  <a:cubicBezTo>
                    <a:pt x="2790" y="0"/>
                    <a:pt x="-1021" y="3811"/>
                    <a:pt x="249" y="7622"/>
                  </a:cubicBezTo>
                  <a:cubicBezTo>
                    <a:pt x="249" y="10162"/>
                    <a:pt x="2790" y="12703"/>
                    <a:pt x="5330" y="13973"/>
                  </a:cubicBezTo>
                  <a:lnTo>
                    <a:pt x="85359" y="39380"/>
                  </a:lnTo>
                  <a:lnTo>
                    <a:pt x="90440" y="40650"/>
                  </a:lnTo>
                  <a:cubicBezTo>
                    <a:pt x="94251" y="43190"/>
                    <a:pt x="98062" y="40650"/>
                    <a:pt x="99332" y="35568"/>
                  </a:cubicBezTo>
                  <a:cubicBezTo>
                    <a:pt x="99332" y="36839"/>
                    <a:pt x="99332" y="36839"/>
                    <a:pt x="99332" y="355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740104" y="1263476"/>
              <a:ext cx="361239" cy="194039"/>
            </a:xfrm>
            <a:custGeom>
              <a:rect b="b" l="l" r="r" t="t"/>
              <a:pathLst>
                <a:path extrusionOk="0" h="194039" w="361239">
                  <a:moveTo>
                    <a:pt x="476" y="189752"/>
                  </a:moveTo>
                  <a:cubicBezTo>
                    <a:pt x="1747" y="193563"/>
                    <a:pt x="6828" y="194833"/>
                    <a:pt x="10639" y="193563"/>
                  </a:cubicBezTo>
                  <a:cubicBezTo>
                    <a:pt x="10639" y="193563"/>
                    <a:pt x="10639" y="193563"/>
                    <a:pt x="10639" y="193563"/>
                  </a:cubicBezTo>
                  <a:lnTo>
                    <a:pt x="356158" y="13179"/>
                  </a:lnTo>
                  <a:lnTo>
                    <a:pt x="356158" y="13179"/>
                  </a:lnTo>
                  <a:cubicBezTo>
                    <a:pt x="357429" y="13179"/>
                    <a:pt x="357429" y="11909"/>
                    <a:pt x="358699" y="11909"/>
                  </a:cubicBezTo>
                  <a:cubicBezTo>
                    <a:pt x="359969" y="10639"/>
                    <a:pt x="361240" y="8098"/>
                    <a:pt x="361240" y="6828"/>
                  </a:cubicBezTo>
                  <a:cubicBezTo>
                    <a:pt x="361240" y="5558"/>
                    <a:pt x="361240" y="5558"/>
                    <a:pt x="359969" y="4287"/>
                  </a:cubicBezTo>
                  <a:cubicBezTo>
                    <a:pt x="357429" y="476"/>
                    <a:pt x="353618" y="-794"/>
                    <a:pt x="349807" y="476"/>
                  </a:cubicBezTo>
                  <a:lnTo>
                    <a:pt x="345996" y="3017"/>
                  </a:lnTo>
                  <a:lnTo>
                    <a:pt x="6828" y="179589"/>
                  </a:lnTo>
                  <a:lnTo>
                    <a:pt x="4287" y="180860"/>
                  </a:lnTo>
                  <a:cubicBezTo>
                    <a:pt x="476" y="180860"/>
                    <a:pt x="-794" y="185941"/>
                    <a:pt x="476" y="189752"/>
                  </a:cubicBezTo>
                  <a:cubicBezTo>
                    <a:pt x="476" y="189752"/>
                    <a:pt x="476" y="189752"/>
                    <a:pt x="476" y="1897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1747674" y="6399795"/>
              <a:ext cx="20822" cy="72407"/>
            </a:xfrm>
            <a:custGeom>
              <a:rect b="b" l="l" r="r" t="t"/>
              <a:pathLst>
                <a:path extrusionOk="0" h="72407" w="20822">
                  <a:moveTo>
                    <a:pt x="6601" y="0"/>
                  </a:moveTo>
                  <a:cubicBezTo>
                    <a:pt x="2790" y="0"/>
                    <a:pt x="-1021" y="3811"/>
                    <a:pt x="249" y="7622"/>
                  </a:cubicBezTo>
                  <a:cubicBezTo>
                    <a:pt x="249" y="7622"/>
                    <a:pt x="249" y="7622"/>
                    <a:pt x="249" y="7622"/>
                  </a:cubicBezTo>
                  <a:lnTo>
                    <a:pt x="1519" y="21595"/>
                  </a:lnTo>
                  <a:lnTo>
                    <a:pt x="1519" y="27947"/>
                  </a:lnTo>
                  <a:lnTo>
                    <a:pt x="12952" y="31758"/>
                  </a:lnTo>
                  <a:cubicBezTo>
                    <a:pt x="16763" y="33028"/>
                    <a:pt x="19304" y="36839"/>
                    <a:pt x="18033" y="41920"/>
                  </a:cubicBezTo>
                  <a:cubicBezTo>
                    <a:pt x="16763" y="45731"/>
                    <a:pt x="11682" y="48272"/>
                    <a:pt x="7871" y="47001"/>
                  </a:cubicBezTo>
                  <a:lnTo>
                    <a:pt x="2790" y="45731"/>
                  </a:lnTo>
                  <a:lnTo>
                    <a:pt x="4060" y="54623"/>
                  </a:lnTo>
                  <a:lnTo>
                    <a:pt x="5330" y="66056"/>
                  </a:lnTo>
                  <a:lnTo>
                    <a:pt x="5330" y="66056"/>
                  </a:lnTo>
                  <a:lnTo>
                    <a:pt x="5330" y="66056"/>
                  </a:lnTo>
                  <a:cubicBezTo>
                    <a:pt x="5330" y="66056"/>
                    <a:pt x="5330" y="66056"/>
                    <a:pt x="5330" y="67326"/>
                  </a:cubicBezTo>
                  <a:cubicBezTo>
                    <a:pt x="5330" y="67326"/>
                    <a:pt x="5330" y="68597"/>
                    <a:pt x="5330" y="68597"/>
                  </a:cubicBezTo>
                  <a:cubicBezTo>
                    <a:pt x="5330" y="68597"/>
                    <a:pt x="5330" y="69867"/>
                    <a:pt x="6601" y="69867"/>
                  </a:cubicBezTo>
                  <a:cubicBezTo>
                    <a:pt x="6601" y="69867"/>
                    <a:pt x="7871" y="71137"/>
                    <a:pt x="7871" y="71137"/>
                  </a:cubicBezTo>
                  <a:lnTo>
                    <a:pt x="9141" y="71137"/>
                  </a:lnTo>
                  <a:cubicBezTo>
                    <a:pt x="10411" y="72408"/>
                    <a:pt x="11682" y="72408"/>
                    <a:pt x="14222" y="72408"/>
                  </a:cubicBezTo>
                  <a:cubicBezTo>
                    <a:pt x="18033" y="72408"/>
                    <a:pt x="21844" y="68597"/>
                    <a:pt x="20574" y="64786"/>
                  </a:cubicBezTo>
                  <a:cubicBezTo>
                    <a:pt x="20574" y="64786"/>
                    <a:pt x="20574" y="64786"/>
                    <a:pt x="20574" y="64786"/>
                  </a:cubicBezTo>
                  <a:lnTo>
                    <a:pt x="20574" y="59704"/>
                  </a:lnTo>
                  <a:lnTo>
                    <a:pt x="16763" y="7622"/>
                  </a:lnTo>
                  <a:cubicBezTo>
                    <a:pt x="12952" y="3811"/>
                    <a:pt x="10411" y="0"/>
                    <a:pt x="66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3058535" y="2661288"/>
              <a:ext cx="113716" cy="40980"/>
            </a:xfrm>
            <a:custGeom>
              <a:rect b="b" l="l" r="r" t="t"/>
              <a:pathLst>
                <a:path extrusionOk="0" h="40980" w="113716">
                  <a:moveTo>
                    <a:pt x="9222" y="0"/>
                  </a:moveTo>
                  <a:lnTo>
                    <a:pt x="6682" y="0"/>
                  </a:lnTo>
                  <a:lnTo>
                    <a:pt x="6682" y="0"/>
                  </a:lnTo>
                  <a:cubicBezTo>
                    <a:pt x="5412" y="0"/>
                    <a:pt x="5412" y="0"/>
                    <a:pt x="4141" y="1270"/>
                  </a:cubicBezTo>
                  <a:cubicBezTo>
                    <a:pt x="2871" y="2541"/>
                    <a:pt x="1601" y="3811"/>
                    <a:pt x="330" y="6352"/>
                  </a:cubicBezTo>
                  <a:cubicBezTo>
                    <a:pt x="-940" y="10162"/>
                    <a:pt x="1601" y="13973"/>
                    <a:pt x="5412" y="15244"/>
                  </a:cubicBezTo>
                  <a:lnTo>
                    <a:pt x="7952" y="16514"/>
                  </a:lnTo>
                  <a:lnTo>
                    <a:pt x="104494" y="40650"/>
                  </a:lnTo>
                  <a:cubicBezTo>
                    <a:pt x="108305" y="41920"/>
                    <a:pt x="112116" y="39380"/>
                    <a:pt x="113386" y="35569"/>
                  </a:cubicBezTo>
                  <a:cubicBezTo>
                    <a:pt x="114657" y="31758"/>
                    <a:pt x="112116" y="27947"/>
                    <a:pt x="108305" y="26676"/>
                  </a:cubicBezTo>
                  <a:lnTo>
                    <a:pt x="98143" y="24136"/>
                  </a:lnTo>
                  <a:lnTo>
                    <a:pt x="9222" y="0"/>
                  </a:lnTo>
                  <a:lnTo>
                    <a:pt x="92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1719518" y="6420914"/>
              <a:ext cx="46519" cy="24942"/>
            </a:xfrm>
            <a:custGeom>
              <a:rect b="b" l="l" r="r" t="t"/>
              <a:pathLst>
                <a:path extrusionOk="0" h="24942" w="46519">
                  <a:moveTo>
                    <a:pt x="10621" y="476"/>
                  </a:moveTo>
                  <a:cubicBezTo>
                    <a:pt x="6810" y="-794"/>
                    <a:pt x="2999" y="476"/>
                    <a:pt x="458" y="4287"/>
                  </a:cubicBezTo>
                  <a:cubicBezTo>
                    <a:pt x="458" y="4287"/>
                    <a:pt x="458" y="4287"/>
                    <a:pt x="458" y="4287"/>
                  </a:cubicBezTo>
                  <a:cubicBezTo>
                    <a:pt x="-812" y="8098"/>
                    <a:pt x="458" y="11909"/>
                    <a:pt x="5539" y="14450"/>
                  </a:cubicBezTo>
                  <a:lnTo>
                    <a:pt x="16972" y="18261"/>
                  </a:lnTo>
                  <a:lnTo>
                    <a:pt x="30945" y="23342"/>
                  </a:lnTo>
                  <a:lnTo>
                    <a:pt x="36026" y="24612"/>
                  </a:lnTo>
                  <a:cubicBezTo>
                    <a:pt x="39837" y="25882"/>
                    <a:pt x="43648" y="23342"/>
                    <a:pt x="46189" y="19531"/>
                  </a:cubicBezTo>
                  <a:cubicBezTo>
                    <a:pt x="47459" y="15720"/>
                    <a:pt x="44918" y="11909"/>
                    <a:pt x="41108" y="9369"/>
                  </a:cubicBezTo>
                  <a:lnTo>
                    <a:pt x="29675" y="5558"/>
                  </a:lnTo>
                  <a:lnTo>
                    <a:pt x="23323" y="3017"/>
                  </a:lnTo>
                  <a:lnTo>
                    <a:pt x="10621" y="4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9" name="Google Shape;399;p11"/>
            <p:cNvSpPr/>
            <p:nvPr/>
          </p:nvSpPr>
          <p:spPr>
            <a:xfrm>
              <a:off x="1400884" y="4361977"/>
              <a:ext cx="52331" cy="489316"/>
            </a:xfrm>
            <a:custGeom>
              <a:rect b="b" l="l" r="r" t="t"/>
              <a:pathLst>
                <a:path extrusionOk="0" h="489316" w="52331">
                  <a:moveTo>
                    <a:pt x="51061" y="468992"/>
                  </a:moveTo>
                  <a:lnTo>
                    <a:pt x="14222" y="11682"/>
                  </a:lnTo>
                  <a:lnTo>
                    <a:pt x="14222" y="6601"/>
                  </a:lnTo>
                  <a:cubicBezTo>
                    <a:pt x="14222" y="2790"/>
                    <a:pt x="10411" y="-1021"/>
                    <a:pt x="6601" y="249"/>
                  </a:cubicBezTo>
                  <a:cubicBezTo>
                    <a:pt x="2790" y="249"/>
                    <a:pt x="-1021" y="4060"/>
                    <a:pt x="249" y="7871"/>
                  </a:cubicBezTo>
                  <a:lnTo>
                    <a:pt x="1519" y="20574"/>
                  </a:lnTo>
                  <a:lnTo>
                    <a:pt x="37088" y="462640"/>
                  </a:lnTo>
                  <a:lnTo>
                    <a:pt x="38358" y="476614"/>
                  </a:lnTo>
                  <a:lnTo>
                    <a:pt x="38358" y="482965"/>
                  </a:lnTo>
                  <a:cubicBezTo>
                    <a:pt x="38358" y="486776"/>
                    <a:pt x="40899" y="489317"/>
                    <a:pt x="44709" y="489317"/>
                  </a:cubicBezTo>
                  <a:lnTo>
                    <a:pt x="45980" y="489317"/>
                  </a:lnTo>
                  <a:cubicBezTo>
                    <a:pt x="49791" y="489317"/>
                    <a:pt x="52331" y="486776"/>
                    <a:pt x="52331" y="482965"/>
                  </a:cubicBezTo>
                  <a:cubicBezTo>
                    <a:pt x="52331" y="481695"/>
                    <a:pt x="52331" y="481695"/>
                    <a:pt x="52331" y="480425"/>
                  </a:cubicBezTo>
                  <a:lnTo>
                    <a:pt x="51061" y="4689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0" name="Google Shape;400;p11"/>
            <p:cNvSpPr/>
            <p:nvPr/>
          </p:nvSpPr>
          <p:spPr>
            <a:xfrm>
              <a:off x="6072000" y="4847483"/>
              <a:ext cx="353141" cy="712641"/>
            </a:xfrm>
            <a:custGeom>
              <a:rect b="b" l="l" r="r" t="t"/>
              <a:pathLst>
                <a:path extrusionOk="0" h="712641" w="353141">
                  <a:moveTo>
                    <a:pt x="10162" y="302332"/>
                  </a:moveTo>
                  <a:lnTo>
                    <a:pt x="353141" y="0"/>
                  </a:lnTo>
                  <a:lnTo>
                    <a:pt x="353141" y="712641"/>
                  </a:lnTo>
                  <a:lnTo>
                    <a:pt x="0" y="599584"/>
                  </a:lnTo>
                  <a:close/>
                </a:path>
              </a:pathLst>
            </a:custGeom>
            <a:solidFill>
              <a:schemeClr val="accent6"/>
            </a:solidFill>
            <a:ln cap="rnd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73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mparação de Mercado">
  <p:cSld name="10_Comparação de Mercado">
    <p:spTree>
      <p:nvGrpSpPr>
        <p:cNvPr id="3782" name="Shape 3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3" name="Google Shape;378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4" name="Google Shape;378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5" name="Google Shape;378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86" name="Google Shape;3786;p20"/>
          <p:cNvSpPr txBox="1"/>
          <p:nvPr>
            <p:ph idx="1" type="body"/>
          </p:nvPr>
        </p:nvSpPr>
        <p:spPr>
          <a:xfrm>
            <a:off x="1671601" y="2149157"/>
            <a:ext cx="2743200" cy="2999232"/>
          </a:xfrm>
          <a:prstGeom prst="rect">
            <a:avLst/>
          </a:prstGeom>
          <a:solidFill>
            <a:schemeClr val="accent1"/>
          </a:solidFill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6217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b="1" sz="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87" name="Google Shape;3787;p20"/>
          <p:cNvSpPr txBox="1"/>
          <p:nvPr>
            <p:ph idx="2" type="body"/>
          </p:nvPr>
        </p:nvSpPr>
        <p:spPr>
          <a:xfrm>
            <a:off x="4724400" y="2149157"/>
            <a:ext cx="2743200" cy="2999232"/>
          </a:xfrm>
          <a:prstGeom prst="rect">
            <a:avLst/>
          </a:prstGeom>
          <a:solidFill>
            <a:schemeClr val="accent3"/>
          </a:solidFill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217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b="1" sz="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88" name="Google Shape;3788;p20"/>
          <p:cNvSpPr txBox="1"/>
          <p:nvPr>
            <p:ph idx="3" type="body"/>
          </p:nvPr>
        </p:nvSpPr>
        <p:spPr>
          <a:xfrm>
            <a:off x="7769944" y="2149157"/>
            <a:ext cx="2743201" cy="2997072"/>
          </a:xfrm>
          <a:prstGeom prst="rect">
            <a:avLst/>
          </a:prstGeom>
          <a:solidFill>
            <a:schemeClr val="accent4"/>
          </a:solidFill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217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b="1" sz="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89" name="Google Shape;3789;p20"/>
          <p:cNvSpPr txBox="1"/>
          <p:nvPr>
            <p:ph idx="4" type="body"/>
          </p:nvPr>
        </p:nvSpPr>
        <p:spPr>
          <a:xfrm>
            <a:off x="4964560" y="4279392"/>
            <a:ext cx="22860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90" name="Google Shape;3790;p20"/>
          <p:cNvSpPr txBox="1"/>
          <p:nvPr>
            <p:ph idx="5" type="body"/>
          </p:nvPr>
        </p:nvSpPr>
        <p:spPr>
          <a:xfrm>
            <a:off x="8012800" y="4279392"/>
            <a:ext cx="22860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91" name="Google Shape;3791;p20"/>
          <p:cNvSpPr txBox="1"/>
          <p:nvPr>
            <p:ph idx="6" type="body"/>
          </p:nvPr>
        </p:nvSpPr>
        <p:spPr>
          <a:xfrm>
            <a:off x="1903095" y="3511296"/>
            <a:ext cx="22860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92" name="Google Shape;3792;p20"/>
          <p:cNvSpPr txBox="1"/>
          <p:nvPr>
            <p:ph idx="7" type="body"/>
          </p:nvPr>
        </p:nvSpPr>
        <p:spPr>
          <a:xfrm>
            <a:off x="1901952" y="4279392"/>
            <a:ext cx="22860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93" name="Google Shape;3793;p20"/>
          <p:cNvSpPr txBox="1"/>
          <p:nvPr>
            <p:ph idx="8" type="body"/>
          </p:nvPr>
        </p:nvSpPr>
        <p:spPr>
          <a:xfrm>
            <a:off x="4964559" y="3511296"/>
            <a:ext cx="22860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94" name="Google Shape;3794;p20"/>
          <p:cNvSpPr txBox="1"/>
          <p:nvPr>
            <p:ph idx="9" type="body"/>
          </p:nvPr>
        </p:nvSpPr>
        <p:spPr>
          <a:xfrm>
            <a:off x="8012799" y="3511296"/>
            <a:ext cx="22860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95" name="Google Shape;379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mparação" type="twoTxTwoObj">
  <p:cSld name="TWO_OBJECTS_WITH_TEXT">
    <p:spTree>
      <p:nvGrpSpPr>
        <p:cNvPr id="3796" name="Shape 3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7" name="Google Shape;3797;p21"/>
          <p:cNvSpPr/>
          <p:nvPr/>
        </p:nvSpPr>
        <p:spPr>
          <a:xfrm flipH="1">
            <a:off x="-5208" y="5943600"/>
            <a:ext cx="12213592" cy="938212"/>
          </a:xfrm>
          <a:custGeom>
            <a:rect b="b" l="l" r="r" t="t"/>
            <a:pathLst>
              <a:path extrusionOk="0" h="938212" w="12244968">
                <a:moveTo>
                  <a:pt x="0" y="421321"/>
                </a:moveTo>
                <a:lnTo>
                  <a:pt x="12244968" y="0"/>
                </a:lnTo>
                <a:lnTo>
                  <a:pt x="12244968" y="914400"/>
                </a:lnTo>
                <a:lnTo>
                  <a:pt x="5221" y="938212"/>
                </a:lnTo>
                <a:cubicBezTo>
                  <a:pt x="3481" y="765915"/>
                  <a:pt x="1740" y="593618"/>
                  <a:pt x="0" y="4213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798" name="Google Shape;3798;p21"/>
          <p:cNvCxnSpPr/>
          <p:nvPr/>
        </p:nvCxnSpPr>
        <p:spPr>
          <a:xfrm>
            <a:off x="-5208" y="5943600"/>
            <a:ext cx="12213592" cy="421321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99" name="Google Shape;3799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0" name="Google Shape;3800;p21"/>
          <p:cNvSpPr txBox="1"/>
          <p:nvPr>
            <p:ph idx="1" type="body"/>
          </p:nvPr>
        </p:nvSpPr>
        <p:spPr>
          <a:xfrm>
            <a:off x="839789" y="1681163"/>
            <a:ext cx="41148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0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01" name="Google Shape;3801;p21"/>
          <p:cNvSpPr txBox="1"/>
          <p:nvPr>
            <p:ph idx="2" type="body"/>
          </p:nvPr>
        </p:nvSpPr>
        <p:spPr>
          <a:xfrm>
            <a:off x="839788" y="2505075"/>
            <a:ext cx="4114800" cy="3081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1pPr>
            <a:lvl2pPr indent="-317500" lvl="1" marL="914400" algn="l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2pPr>
            <a:lvl3pPr indent="-317500" lvl="2" marL="1371600" algn="l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3pPr>
            <a:lvl4pPr indent="-317500" lvl="3" marL="1828800" algn="l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4pPr>
            <a:lvl5pPr indent="-317500" lvl="4" marL="2286000" algn="l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02" name="Google Shape;3802;p21"/>
          <p:cNvSpPr txBox="1"/>
          <p:nvPr>
            <p:ph idx="3" type="body"/>
          </p:nvPr>
        </p:nvSpPr>
        <p:spPr>
          <a:xfrm>
            <a:off x="6172200" y="1681163"/>
            <a:ext cx="41148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0"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03" name="Google Shape;3803;p21"/>
          <p:cNvSpPr txBox="1"/>
          <p:nvPr>
            <p:ph idx="4" type="body"/>
          </p:nvPr>
        </p:nvSpPr>
        <p:spPr>
          <a:xfrm>
            <a:off x="6172200" y="2505075"/>
            <a:ext cx="4114800" cy="3081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1pPr>
            <a:lvl2pPr indent="-317500" lvl="1" marL="914400" algn="l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2pPr>
            <a:lvl3pPr indent="-317500" lvl="2" marL="1371600" algn="l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3pPr>
            <a:lvl4pPr indent="-317500" lvl="3" marL="1828800" algn="l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4pPr>
            <a:lvl5pPr indent="-317500" lvl="4" marL="2286000" algn="l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04" name="Google Shape;380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5" name="Google Shape;380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6" name="Google Shape;380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Quadrante">
  <p:cSld name="12_Quadrante">
    <p:spTree>
      <p:nvGrpSpPr>
        <p:cNvPr id="3807" name="Shape 3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8" name="Google Shape;380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9" name="Google Shape;380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0" name="Google Shape;381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11" name="Google Shape;3811;p22"/>
          <p:cNvSpPr txBox="1"/>
          <p:nvPr>
            <p:ph idx="1" type="body"/>
          </p:nvPr>
        </p:nvSpPr>
        <p:spPr>
          <a:xfrm>
            <a:off x="5109000" y="2112264"/>
            <a:ext cx="20116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12" name="Google Shape;3812;p22"/>
          <p:cNvSpPr txBox="1"/>
          <p:nvPr>
            <p:ph idx="2" type="body"/>
          </p:nvPr>
        </p:nvSpPr>
        <p:spPr>
          <a:xfrm>
            <a:off x="5109000" y="5132470"/>
            <a:ext cx="20116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13" name="Google Shape;3813;p22"/>
          <p:cNvSpPr txBox="1"/>
          <p:nvPr>
            <p:ph idx="3" type="body"/>
          </p:nvPr>
        </p:nvSpPr>
        <p:spPr>
          <a:xfrm>
            <a:off x="829445" y="3346704"/>
            <a:ext cx="20116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14" name="Google Shape;3814;p22"/>
          <p:cNvSpPr txBox="1"/>
          <p:nvPr>
            <p:ph idx="4" type="body"/>
          </p:nvPr>
        </p:nvSpPr>
        <p:spPr>
          <a:xfrm>
            <a:off x="9362752" y="3346704"/>
            <a:ext cx="20116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815" name="Google Shape;3815;p22"/>
          <p:cNvCxnSpPr/>
          <p:nvPr/>
        </p:nvCxnSpPr>
        <p:spPr>
          <a:xfrm>
            <a:off x="915924" y="3631616"/>
            <a:ext cx="10360152" cy="0"/>
          </a:xfrm>
          <a:prstGeom prst="straightConnector1">
            <a:avLst/>
          </a:prstGeom>
          <a:noFill/>
          <a:ln cap="flat" cmpd="sng" w="2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16" name="Google Shape;3816;p22"/>
          <p:cNvCxnSpPr/>
          <p:nvPr/>
        </p:nvCxnSpPr>
        <p:spPr>
          <a:xfrm>
            <a:off x="6096000" y="2473690"/>
            <a:ext cx="0" cy="2560320"/>
          </a:xfrm>
          <a:prstGeom prst="straightConnector1">
            <a:avLst/>
          </a:prstGeom>
          <a:noFill/>
          <a:ln cap="flat" cmpd="sng" w="2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17" name="Google Shape;381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Estratégia de crescimento">
  <p:cSld name="13_Estratégia de crescimento">
    <p:bg>
      <p:bgPr>
        <a:solidFill>
          <a:srgbClr val="DBF6B8"/>
        </a:solidFill>
      </p:bgPr>
    </p:bg>
    <p:spTree>
      <p:nvGrpSpPr>
        <p:cNvPr id="3818" name="Shape 3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" name="Google Shape;3819;p23"/>
          <p:cNvSpPr/>
          <p:nvPr/>
        </p:nvSpPr>
        <p:spPr>
          <a:xfrm>
            <a:off x="4499309" y="2450592"/>
            <a:ext cx="3200400" cy="4178808"/>
          </a:xfrm>
          <a:prstGeom prst="rect">
            <a:avLst/>
          </a:prstGeom>
          <a:solidFill>
            <a:schemeClr val="lt1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20" name="Google Shape;3820;p23"/>
          <p:cNvSpPr/>
          <p:nvPr/>
        </p:nvSpPr>
        <p:spPr>
          <a:xfrm>
            <a:off x="8333163" y="2450592"/>
            <a:ext cx="3200400" cy="4178808"/>
          </a:xfrm>
          <a:prstGeom prst="rect">
            <a:avLst/>
          </a:prstGeom>
          <a:solidFill>
            <a:schemeClr val="lt1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21" name="Google Shape;3821;p23"/>
          <p:cNvSpPr/>
          <p:nvPr/>
        </p:nvSpPr>
        <p:spPr>
          <a:xfrm>
            <a:off x="685799" y="2450592"/>
            <a:ext cx="3200400" cy="4178808"/>
          </a:xfrm>
          <a:prstGeom prst="rect">
            <a:avLst/>
          </a:prstGeom>
          <a:solidFill>
            <a:schemeClr val="lt1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22" name="Google Shape;3822;p23"/>
          <p:cNvSpPr txBox="1"/>
          <p:nvPr>
            <p:ph idx="1" type="body"/>
          </p:nvPr>
        </p:nvSpPr>
        <p:spPr>
          <a:xfrm>
            <a:off x="685799" y="2450592"/>
            <a:ext cx="3200400" cy="2567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20600">
            <a:noAutofit/>
          </a:bodyPr>
          <a:lstStyle>
            <a:lvl1pPr indent="-228600" lvl="0" marL="457200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23" name="Google Shape;3823;p23"/>
          <p:cNvSpPr txBox="1"/>
          <p:nvPr>
            <p:ph idx="2" type="body"/>
          </p:nvPr>
        </p:nvSpPr>
        <p:spPr>
          <a:xfrm>
            <a:off x="4499309" y="2450591"/>
            <a:ext cx="3200400" cy="2567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20600">
            <a:noAutofit/>
          </a:bodyPr>
          <a:lstStyle>
            <a:lvl1pPr indent="-228600" lvl="0" marL="457200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24" name="Google Shape;3824;p23"/>
          <p:cNvSpPr txBox="1"/>
          <p:nvPr>
            <p:ph idx="3" type="body"/>
          </p:nvPr>
        </p:nvSpPr>
        <p:spPr>
          <a:xfrm>
            <a:off x="8333163" y="2450591"/>
            <a:ext cx="3200400" cy="2567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20600">
            <a:noAutofit/>
          </a:bodyPr>
          <a:lstStyle>
            <a:lvl1pPr indent="-228600" lvl="0" marL="457200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25" name="Google Shape;3825;p23"/>
          <p:cNvSpPr txBox="1"/>
          <p:nvPr>
            <p:ph idx="4" type="body"/>
          </p:nvPr>
        </p:nvSpPr>
        <p:spPr>
          <a:xfrm>
            <a:off x="939859" y="3392424"/>
            <a:ext cx="27432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26" name="Google Shape;3826;p23"/>
          <p:cNvSpPr txBox="1"/>
          <p:nvPr>
            <p:ph type="title"/>
          </p:nvPr>
        </p:nvSpPr>
        <p:spPr>
          <a:xfrm>
            <a:off x="1570874" y="704088"/>
            <a:ext cx="9050253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7" name="Google Shape;3827;p23"/>
          <p:cNvSpPr txBox="1"/>
          <p:nvPr>
            <p:ph idx="5" type="body"/>
          </p:nvPr>
        </p:nvSpPr>
        <p:spPr>
          <a:xfrm>
            <a:off x="1572768" y="1389888"/>
            <a:ext cx="9052560" cy="395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28" name="Google Shape;3828;p23"/>
          <p:cNvSpPr txBox="1"/>
          <p:nvPr>
            <p:ph idx="6" type="body"/>
          </p:nvPr>
        </p:nvSpPr>
        <p:spPr>
          <a:xfrm>
            <a:off x="4731630" y="3392424"/>
            <a:ext cx="27432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29" name="Google Shape;3829;p23"/>
          <p:cNvSpPr txBox="1"/>
          <p:nvPr>
            <p:ph idx="7" type="body"/>
          </p:nvPr>
        </p:nvSpPr>
        <p:spPr>
          <a:xfrm>
            <a:off x="8573439" y="3392424"/>
            <a:ext cx="27432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descr="ilustração abstrata colorida de edifícios" id="3830" name="Google Shape;3830;p23"/>
          <p:cNvGrpSpPr/>
          <p:nvPr/>
        </p:nvGrpSpPr>
        <p:grpSpPr>
          <a:xfrm>
            <a:off x="0" y="4776530"/>
            <a:ext cx="12188952" cy="2078254"/>
            <a:chOff x="0" y="4776530"/>
            <a:chExt cx="12858763" cy="2078254"/>
          </a:xfrm>
        </p:grpSpPr>
        <p:sp>
          <p:nvSpPr>
            <p:cNvPr id="3831" name="Google Shape;3831;p23"/>
            <p:cNvSpPr/>
            <p:nvPr/>
          </p:nvSpPr>
          <p:spPr>
            <a:xfrm>
              <a:off x="8744312" y="6523108"/>
              <a:ext cx="795692" cy="330605"/>
            </a:xfrm>
            <a:custGeom>
              <a:rect b="b" l="l" r="r" t="t"/>
              <a:pathLst>
                <a:path extrusionOk="0" h="330605" w="795692">
                  <a:moveTo>
                    <a:pt x="746389" y="2545"/>
                  </a:moveTo>
                  <a:cubicBezTo>
                    <a:pt x="743134" y="4849"/>
                    <a:pt x="738605" y="4072"/>
                    <a:pt x="736301" y="817"/>
                  </a:cubicBezTo>
                  <a:cubicBezTo>
                    <a:pt x="736127" y="549"/>
                    <a:pt x="735953" y="281"/>
                    <a:pt x="735805" y="0"/>
                  </a:cubicBezTo>
                  <a:lnTo>
                    <a:pt x="587759" y="0"/>
                  </a:lnTo>
                  <a:cubicBezTo>
                    <a:pt x="586876" y="3202"/>
                    <a:pt x="583982" y="5439"/>
                    <a:pt x="580659" y="5492"/>
                  </a:cubicBezTo>
                  <a:cubicBezTo>
                    <a:pt x="577377" y="5425"/>
                    <a:pt x="574523" y="3175"/>
                    <a:pt x="573692" y="0"/>
                  </a:cubicBezTo>
                  <a:lnTo>
                    <a:pt x="171759" y="0"/>
                  </a:lnTo>
                  <a:cubicBezTo>
                    <a:pt x="170594" y="2746"/>
                    <a:pt x="167901" y="4528"/>
                    <a:pt x="164926" y="4554"/>
                  </a:cubicBezTo>
                  <a:cubicBezTo>
                    <a:pt x="163077" y="4568"/>
                    <a:pt x="161283" y="3845"/>
                    <a:pt x="159969" y="2545"/>
                  </a:cubicBezTo>
                  <a:lnTo>
                    <a:pt x="7503" y="2545"/>
                  </a:lnTo>
                  <a:cubicBezTo>
                    <a:pt x="6257" y="3563"/>
                    <a:pt x="4690" y="4139"/>
                    <a:pt x="3082" y="4153"/>
                  </a:cubicBezTo>
                  <a:cubicBezTo>
                    <a:pt x="2023" y="4139"/>
                    <a:pt x="965" y="3912"/>
                    <a:pt x="0" y="3483"/>
                  </a:cubicBezTo>
                  <a:lnTo>
                    <a:pt x="0" y="330605"/>
                  </a:lnTo>
                  <a:lnTo>
                    <a:pt x="795693" y="330605"/>
                  </a:lnTo>
                  <a:lnTo>
                    <a:pt x="795693" y="254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32" name="Google Shape;3832;p23"/>
            <p:cNvSpPr/>
            <p:nvPr/>
          </p:nvSpPr>
          <p:spPr>
            <a:xfrm>
              <a:off x="9610075" y="5937047"/>
              <a:ext cx="72883" cy="541184"/>
            </a:xfrm>
            <a:custGeom>
              <a:rect b="b" l="l" r="r" t="t"/>
              <a:pathLst>
                <a:path extrusionOk="0" h="541184" w="72883">
                  <a:moveTo>
                    <a:pt x="72884" y="541185"/>
                  </a:moveTo>
                  <a:lnTo>
                    <a:pt x="72884" y="0"/>
                  </a:lnTo>
                  <a:lnTo>
                    <a:pt x="0" y="17682"/>
                  </a:lnTo>
                  <a:lnTo>
                    <a:pt x="0" y="541185"/>
                  </a:lnTo>
                  <a:lnTo>
                    <a:pt x="804" y="541185"/>
                  </a:lnTo>
                  <a:lnTo>
                    <a:pt x="938" y="541185"/>
                  </a:lnTo>
                  <a:lnTo>
                    <a:pt x="1072" y="541185"/>
                  </a:lnTo>
                  <a:lnTo>
                    <a:pt x="72884" y="54118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33" name="Google Shape;3833;p23"/>
            <p:cNvSpPr/>
            <p:nvPr/>
          </p:nvSpPr>
          <p:spPr>
            <a:xfrm>
              <a:off x="9964982" y="5936244"/>
              <a:ext cx="39522" cy="535960"/>
            </a:xfrm>
            <a:custGeom>
              <a:rect b="b" l="l" r="r" t="t"/>
              <a:pathLst>
                <a:path extrusionOk="0" h="535960" w="39522">
                  <a:moveTo>
                    <a:pt x="39523" y="535961"/>
                  </a:moveTo>
                  <a:lnTo>
                    <a:pt x="39523" y="0"/>
                  </a:lnTo>
                  <a:lnTo>
                    <a:pt x="0" y="0"/>
                  </a:lnTo>
                  <a:lnTo>
                    <a:pt x="0" y="535961"/>
                  </a:lnTo>
                  <a:lnTo>
                    <a:pt x="17015" y="535961"/>
                  </a:lnTo>
                  <a:lnTo>
                    <a:pt x="39523" y="535961"/>
                  </a:lnTo>
                  <a:close/>
                </a:path>
              </a:pathLst>
            </a:custGeom>
            <a:solidFill>
              <a:srgbClr val="22B0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34" name="Google Shape;3834;p23"/>
            <p:cNvSpPr/>
            <p:nvPr/>
          </p:nvSpPr>
          <p:spPr>
            <a:xfrm>
              <a:off x="6202088" y="6503818"/>
              <a:ext cx="23311" cy="349894"/>
            </a:xfrm>
            <a:custGeom>
              <a:rect b="b" l="l" r="r" t="t"/>
              <a:pathLst>
                <a:path extrusionOk="0" h="349894" w="23311">
                  <a:moveTo>
                    <a:pt x="23312" y="76757"/>
                  </a:moveTo>
                  <a:lnTo>
                    <a:pt x="23312" y="0"/>
                  </a:lnTo>
                  <a:lnTo>
                    <a:pt x="0" y="0"/>
                  </a:lnTo>
                  <a:lnTo>
                    <a:pt x="0" y="72872"/>
                  </a:lnTo>
                  <a:cubicBezTo>
                    <a:pt x="3470" y="73462"/>
                    <a:pt x="6015" y="76449"/>
                    <a:pt x="6029" y="79972"/>
                  </a:cubicBezTo>
                  <a:lnTo>
                    <a:pt x="6029" y="349895"/>
                  </a:lnTo>
                  <a:lnTo>
                    <a:pt x="23312" y="349895"/>
                  </a:lnTo>
                  <a:lnTo>
                    <a:pt x="23312" y="76757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35" name="Google Shape;3835;p23"/>
            <p:cNvSpPr/>
            <p:nvPr/>
          </p:nvSpPr>
          <p:spPr>
            <a:xfrm>
              <a:off x="5803639" y="6107373"/>
              <a:ext cx="464095" cy="469049"/>
            </a:xfrm>
            <a:custGeom>
              <a:rect b="b" l="l" r="r" t="t"/>
              <a:pathLst>
                <a:path extrusionOk="0" h="72604" w="395903">
                  <a:moveTo>
                    <a:pt x="395904" y="72605"/>
                  </a:moveTo>
                  <a:lnTo>
                    <a:pt x="395904" y="0"/>
                  </a:lnTo>
                  <a:lnTo>
                    <a:pt x="34968" y="0"/>
                  </a:lnTo>
                  <a:lnTo>
                    <a:pt x="0" y="536"/>
                  </a:lnTo>
                  <a:lnTo>
                    <a:pt x="0" y="72605"/>
                  </a:lnTo>
                  <a:lnTo>
                    <a:pt x="34834" y="72605"/>
                  </a:lnTo>
                  <a:lnTo>
                    <a:pt x="395904" y="72605"/>
                  </a:lnTo>
                  <a:close/>
                </a:path>
              </a:pathLst>
            </a:custGeom>
            <a:solidFill>
              <a:srgbClr val="903D00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36" name="Google Shape;3836;p23"/>
            <p:cNvSpPr/>
            <p:nvPr/>
          </p:nvSpPr>
          <p:spPr>
            <a:xfrm>
              <a:off x="7620777" y="5652791"/>
              <a:ext cx="30010" cy="203614"/>
            </a:xfrm>
            <a:custGeom>
              <a:rect b="b" l="l" r="r" t="t"/>
              <a:pathLst>
                <a:path extrusionOk="0" h="203614" w="30010">
                  <a:moveTo>
                    <a:pt x="30011" y="10315"/>
                  </a:moveTo>
                  <a:lnTo>
                    <a:pt x="30011" y="0"/>
                  </a:lnTo>
                  <a:lnTo>
                    <a:pt x="2143" y="0"/>
                  </a:lnTo>
                  <a:lnTo>
                    <a:pt x="0" y="10984"/>
                  </a:lnTo>
                  <a:lnTo>
                    <a:pt x="0" y="203614"/>
                  </a:lnTo>
                  <a:lnTo>
                    <a:pt x="30011" y="203614"/>
                  </a:lnTo>
                  <a:lnTo>
                    <a:pt x="30011" y="10315"/>
                  </a:lnTo>
                  <a:close/>
                </a:path>
              </a:pathLst>
            </a:custGeom>
            <a:solidFill>
              <a:srgbClr val="7E12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37" name="Google Shape;3837;p23"/>
            <p:cNvSpPr/>
            <p:nvPr/>
          </p:nvSpPr>
          <p:spPr>
            <a:xfrm>
              <a:off x="7906283" y="4791316"/>
              <a:ext cx="260318" cy="1016731"/>
            </a:xfrm>
            <a:custGeom>
              <a:rect b="b" l="l" r="r" t="t"/>
              <a:pathLst>
                <a:path extrusionOk="0" h="1016731" w="260318">
                  <a:moveTo>
                    <a:pt x="154074" y="1016731"/>
                  </a:moveTo>
                  <a:lnTo>
                    <a:pt x="154074" y="202275"/>
                  </a:lnTo>
                  <a:lnTo>
                    <a:pt x="154074" y="202275"/>
                  </a:lnTo>
                  <a:cubicBezTo>
                    <a:pt x="154007" y="201830"/>
                    <a:pt x="154007" y="201380"/>
                    <a:pt x="154074" y="200935"/>
                  </a:cubicBezTo>
                  <a:cubicBezTo>
                    <a:pt x="154074" y="200935"/>
                    <a:pt x="154074" y="199997"/>
                    <a:pt x="154074" y="199462"/>
                  </a:cubicBezTo>
                  <a:lnTo>
                    <a:pt x="154074" y="199462"/>
                  </a:lnTo>
                  <a:lnTo>
                    <a:pt x="161175" y="182449"/>
                  </a:lnTo>
                  <a:lnTo>
                    <a:pt x="161175" y="182449"/>
                  </a:lnTo>
                  <a:cubicBezTo>
                    <a:pt x="161591" y="181609"/>
                    <a:pt x="162126" y="180842"/>
                    <a:pt x="162783" y="180172"/>
                  </a:cubicBezTo>
                  <a:lnTo>
                    <a:pt x="163988" y="179368"/>
                  </a:lnTo>
                  <a:cubicBezTo>
                    <a:pt x="163988" y="179368"/>
                    <a:pt x="164658" y="178698"/>
                    <a:pt x="165195" y="178564"/>
                  </a:cubicBezTo>
                  <a:cubicBezTo>
                    <a:pt x="166119" y="178347"/>
                    <a:pt x="167084" y="178347"/>
                    <a:pt x="168008" y="178564"/>
                  </a:cubicBezTo>
                  <a:lnTo>
                    <a:pt x="260318" y="178564"/>
                  </a:lnTo>
                  <a:lnTo>
                    <a:pt x="260318" y="0"/>
                  </a:lnTo>
                  <a:lnTo>
                    <a:pt x="4287" y="0"/>
                  </a:lnTo>
                  <a:lnTo>
                    <a:pt x="0" y="16343"/>
                  </a:lnTo>
                  <a:lnTo>
                    <a:pt x="0" y="101673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38" name="Google Shape;3838;p23"/>
            <p:cNvSpPr/>
            <p:nvPr/>
          </p:nvSpPr>
          <p:spPr>
            <a:xfrm>
              <a:off x="9332340" y="5770539"/>
              <a:ext cx="146839" cy="747880"/>
            </a:xfrm>
            <a:custGeom>
              <a:rect b="b" l="l" r="r" t="t"/>
              <a:pathLst>
                <a:path extrusionOk="0" h="747880" w="146839">
                  <a:moveTo>
                    <a:pt x="146840" y="747880"/>
                  </a:moveTo>
                  <a:lnTo>
                    <a:pt x="146840" y="747746"/>
                  </a:lnTo>
                  <a:lnTo>
                    <a:pt x="146840" y="742790"/>
                  </a:lnTo>
                  <a:lnTo>
                    <a:pt x="146840" y="741584"/>
                  </a:lnTo>
                  <a:lnTo>
                    <a:pt x="146840" y="0"/>
                  </a:lnTo>
                  <a:lnTo>
                    <a:pt x="0" y="0"/>
                  </a:lnTo>
                  <a:lnTo>
                    <a:pt x="0" y="747880"/>
                  </a:lnTo>
                  <a:lnTo>
                    <a:pt x="146840" y="747880"/>
                  </a:lnTo>
                  <a:close/>
                </a:path>
              </a:pathLst>
            </a:custGeom>
            <a:solidFill>
              <a:srgbClr val="903D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39" name="Google Shape;3839;p23"/>
            <p:cNvSpPr/>
            <p:nvPr/>
          </p:nvSpPr>
          <p:spPr>
            <a:xfrm>
              <a:off x="8916474" y="5463376"/>
              <a:ext cx="17685" cy="1056516"/>
            </a:xfrm>
            <a:custGeom>
              <a:rect b="b" l="l" r="r" t="t"/>
              <a:pathLst>
                <a:path extrusionOk="0" h="1056516" w="17685">
                  <a:moveTo>
                    <a:pt x="0" y="1055847"/>
                  </a:moveTo>
                  <a:lnTo>
                    <a:pt x="17685" y="1056516"/>
                  </a:lnTo>
                  <a:lnTo>
                    <a:pt x="17685" y="0"/>
                  </a:lnTo>
                  <a:lnTo>
                    <a:pt x="0" y="12190"/>
                  </a:lnTo>
                  <a:lnTo>
                    <a:pt x="0" y="166106"/>
                  </a:lnTo>
                  <a:lnTo>
                    <a:pt x="0" y="1054909"/>
                  </a:lnTo>
                  <a:lnTo>
                    <a:pt x="0" y="1055847"/>
                  </a:lnTo>
                  <a:close/>
                </a:path>
              </a:pathLst>
            </a:custGeom>
            <a:solidFill>
              <a:srgbClr val="7E12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40" name="Google Shape;3840;p23"/>
            <p:cNvSpPr/>
            <p:nvPr/>
          </p:nvSpPr>
          <p:spPr>
            <a:xfrm>
              <a:off x="8936704" y="5460965"/>
              <a:ext cx="380898" cy="1058927"/>
            </a:xfrm>
            <a:custGeom>
              <a:rect b="b" l="l" r="r" t="t"/>
              <a:pathLst>
                <a:path extrusionOk="0" h="1058927" w="380898">
                  <a:moveTo>
                    <a:pt x="380898" y="1058928"/>
                  </a:moveTo>
                  <a:lnTo>
                    <a:pt x="380898" y="1058660"/>
                  </a:lnTo>
                  <a:lnTo>
                    <a:pt x="380898" y="302206"/>
                  </a:lnTo>
                  <a:lnTo>
                    <a:pt x="380898" y="0"/>
                  </a:lnTo>
                  <a:lnTo>
                    <a:pt x="1071" y="0"/>
                  </a:lnTo>
                  <a:lnTo>
                    <a:pt x="0" y="670"/>
                  </a:lnTo>
                  <a:lnTo>
                    <a:pt x="0" y="1058928"/>
                  </a:lnTo>
                  <a:lnTo>
                    <a:pt x="380898" y="10589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41" name="Google Shape;3841;p23"/>
            <p:cNvSpPr/>
            <p:nvPr/>
          </p:nvSpPr>
          <p:spPr>
            <a:xfrm>
              <a:off x="8872260" y="5638860"/>
              <a:ext cx="15006" cy="872058"/>
            </a:xfrm>
            <a:custGeom>
              <a:rect b="b" l="l" r="r" t="t"/>
              <a:pathLst>
                <a:path extrusionOk="0" h="872058" w="15006">
                  <a:moveTo>
                    <a:pt x="15006" y="0"/>
                  </a:moveTo>
                  <a:lnTo>
                    <a:pt x="0" y="8707"/>
                  </a:lnTo>
                  <a:lnTo>
                    <a:pt x="0" y="872058"/>
                  </a:lnTo>
                  <a:lnTo>
                    <a:pt x="15006" y="872058"/>
                  </a:lnTo>
                  <a:lnTo>
                    <a:pt x="15006" y="0"/>
                  </a:lnTo>
                  <a:close/>
                </a:path>
              </a:pathLst>
            </a:custGeom>
            <a:solidFill>
              <a:srgbClr val="903D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42" name="Google Shape;3842;p23"/>
            <p:cNvSpPr/>
            <p:nvPr/>
          </p:nvSpPr>
          <p:spPr>
            <a:xfrm>
              <a:off x="8889812" y="5636850"/>
              <a:ext cx="11923" cy="874067"/>
            </a:xfrm>
            <a:custGeom>
              <a:rect b="b" l="l" r="r" t="t"/>
              <a:pathLst>
                <a:path extrusionOk="0" h="874067" w="11923">
                  <a:moveTo>
                    <a:pt x="0" y="874067"/>
                  </a:moveTo>
                  <a:lnTo>
                    <a:pt x="11923" y="874067"/>
                  </a:lnTo>
                  <a:lnTo>
                    <a:pt x="11923" y="0"/>
                  </a:lnTo>
                  <a:lnTo>
                    <a:pt x="804" y="0"/>
                  </a:lnTo>
                  <a:lnTo>
                    <a:pt x="0" y="402"/>
                  </a:lnTo>
                  <a:lnTo>
                    <a:pt x="0" y="874067"/>
                  </a:lnTo>
                  <a:close/>
                </a:path>
              </a:pathLst>
            </a:custGeom>
            <a:solidFill>
              <a:srgbClr val="7E12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43" name="Google Shape;3843;p23"/>
            <p:cNvSpPr/>
            <p:nvPr/>
          </p:nvSpPr>
          <p:spPr>
            <a:xfrm>
              <a:off x="8363012" y="6517348"/>
              <a:ext cx="366562" cy="336499"/>
            </a:xfrm>
            <a:custGeom>
              <a:rect b="b" l="l" r="r" t="t"/>
              <a:pathLst>
                <a:path extrusionOk="0" h="336499" w="366562">
                  <a:moveTo>
                    <a:pt x="366562" y="2545"/>
                  </a:moveTo>
                  <a:lnTo>
                    <a:pt x="366562" y="938"/>
                  </a:lnTo>
                  <a:lnTo>
                    <a:pt x="339365" y="0"/>
                  </a:lnTo>
                  <a:lnTo>
                    <a:pt x="331594" y="0"/>
                  </a:lnTo>
                  <a:lnTo>
                    <a:pt x="0" y="0"/>
                  </a:lnTo>
                  <a:lnTo>
                    <a:pt x="0" y="336499"/>
                  </a:lnTo>
                  <a:lnTo>
                    <a:pt x="366562" y="336499"/>
                  </a:lnTo>
                  <a:lnTo>
                    <a:pt x="366562" y="4420"/>
                  </a:lnTo>
                  <a:lnTo>
                    <a:pt x="366562" y="2545"/>
                  </a:lnTo>
                  <a:close/>
                </a:path>
              </a:pathLst>
            </a:custGeom>
            <a:solidFill>
              <a:srgbClr val="903D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44" name="Google Shape;3844;p23"/>
            <p:cNvSpPr/>
            <p:nvPr/>
          </p:nvSpPr>
          <p:spPr>
            <a:xfrm>
              <a:off x="8363012" y="5638056"/>
              <a:ext cx="377012" cy="169991"/>
            </a:xfrm>
            <a:custGeom>
              <a:rect b="b" l="l" r="r" t="t"/>
              <a:pathLst>
                <a:path extrusionOk="0" h="169991" w="377012">
                  <a:moveTo>
                    <a:pt x="377012" y="169991"/>
                  </a:moveTo>
                  <a:lnTo>
                    <a:pt x="377012" y="0"/>
                  </a:lnTo>
                  <a:lnTo>
                    <a:pt x="279075" y="0"/>
                  </a:lnTo>
                  <a:lnTo>
                    <a:pt x="230709" y="0"/>
                  </a:lnTo>
                  <a:lnTo>
                    <a:pt x="106780" y="0"/>
                  </a:lnTo>
                  <a:lnTo>
                    <a:pt x="65514" y="0"/>
                  </a:lnTo>
                  <a:lnTo>
                    <a:pt x="0" y="0"/>
                  </a:lnTo>
                  <a:lnTo>
                    <a:pt x="0" y="169991"/>
                  </a:lnTo>
                  <a:lnTo>
                    <a:pt x="377012" y="169991"/>
                  </a:lnTo>
                  <a:close/>
                </a:path>
              </a:pathLst>
            </a:custGeom>
            <a:solidFill>
              <a:srgbClr val="F78B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45" name="Google Shape;3845;p23"/>
            <p:cNvSpPr/>
            <p:nvPr/>
          </p:nvSpPr>
          <p:spPr>
            <a:xfrm>
              <a:off x="8754093" y="6145618"/>
              <a:ext cx="10315" cy="2411"/>
            </a:xfrm>
            <a:custGeom>
              <a:rect b="b" l="l" r="r" t="t"/>
              <a:pathLst>
                <a:path extrusionOk="0" h="2411" w="10315">
                  <a:moveTo>
                    <a:pt x="536" y="2411"/>
                  </a:moveTo>
                  <a:lnTo>
                    <a:pt x="10316" y="0"/>
                  </a:lnTo>
                  <a:lnTo>
                    <a:pt x="0" y="0"/>
                  </a:lnTo>
                  <a:cubicBezTo>
                    <a:pt x="241" y="790"/>
                    <a:pt x="428" y="1594"/>
                    <a:pt x="536" y="2411"/>
                  </a:cubicBez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46" name="Google Shape;3846;p23"/>
            <p:cNvSpPr/>
            <p:nvPr/>
          </p:nvSpPr>
          <p:spPr>
            <a:xfrm>
              <a:off x="8701976" y="6146154"/>
              <a:ext cx="38852" cy="357530"/>
            </a:xfrm>
            <a:custGeom>
              <a:rect b="b" l="l" r="r" t="t"/>
              <a:pathLst>
                <a:path extrusionOk="0" h="357530" w="38852">
                  <a:moveTo>
                    <a:pt x="38853" y="0"/>
                  </a:moveTo>
                  <a:lnTo>
                    <a:pt x="0" y="0"/>
                  </a:lnTo>
                  <a:lnTo>
                    <a:pt x="0" y="356459"/>
                  </a:lnTo>
                  <a:lnTo>
                    <a:pt x="804" y="356459"/>
                  </a:lnTo>
                  <a:lnTo>
                    <a:pt x="35102" y="357530"/>
                  </a:lnTo>
                  <a:lnTo>
                    <a:pt x="36442" y="357530"/>
                  </a:lnTo>
                  <a:lnTo>
                    <a:pt x="37916" y="357530"/>
                  </a:lnTo>
                  <a:lnTo>
                    <a:pt x="37916" y="357530"/>
                  </a:lnTo>
                  <a:lnTo>
                    <a:pt x="37916" y="3081"/>
                  </a:lnTo>
                  <a:cubicBezTo>
                    <a:pt x="37956" y="1983"/>
                    <a:pt x="38277" y="924"/>
                    <a:pt x="38853" y="0"/>
                  </a:cubicBez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47" name="Google Shape;3847;p23"/>
            <p:cNvSpPr/>
            <p:nvPr/>
          </p:nvSpPr>
          <p:spPr>
            <a:xfrm>
              <a:off x="7614747" y="5877838"/>
              <a:ext cx="803" cy="292025"/>
            </a:xfrm>
            <a:custGeom>
              <a:rect b="b" l="l" r="r" t="t"/>
              <a:pathLst>
                <a:path extrusionOk="0" h="292025" w="803">
                  <a:moveTo>
                    <a:pt x="804" y="292026"/>
                  </a:moveTo>
                  <a:lnTo>
                    <a:pt x="804" y="0"/>
                  </a:lnTo>
                  <a:lnTo>
                    <a:pt x="0" y="0"/>
                  </a:lnTo>
                  <a:lnTo>
                    <a:pt x="0" y="291892"/>
                  </a:lnTo>
                  <a:close/>
                </a:path>
              </a:pathLst>
            </a:custGeom>
            <a:solidFill>
              <a:srgbClr val="F249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48" name="Google Shape;3848;p23"/>
            <p:cNvSpPr/>
            <p:nvPr/>
          </p:nvSpPr>
          <p:spPr>
            <a:xfrm>
              <a:off x="7271229" y="5878240"/>
              <a:ext cx="340169" cy="625443"/>
            </a:xfrm>
            <a:custGeom>
              <a:rect b="b" l="l" r="r" t="t"/>
              <a:pathLst>
                <a:path extrusionOk="0" h="625443" w="340169">
                  <a:moveTo>
                    <a:pt x="3752" y="0"/>
                  </a:moveTo>
                  <a:lnTo>
                    <a:pt x="0" y="0"/>
                  </a:lnTo>
                  <a:lnTo>
                    <a:pt x="0" y="625444"/>
                  </a:lnTo>
                  <a:lnTo>
                    <a:pt x="325298" y="625444"/>
                  </a:lnTo>
                  <a:lnTo>
                    <a:pt x="325298" y="300733"/>
                  </a:lnTo>
                  <a:cubicBezTo>
                    <a:pt x="325298" y="300733"/>
                    <a:pt x="325298" y="299795"/>
                    <a:pt x="325298" y="299393"/>
                  </a:cubicBezTo>
                  <a:lnTo>
                    <a:pt x="325298" y="297920"/>
                  </a:lnTo>
                  <a:cubicBezTo>
                    <a:pt x="325298" y="297920"/>
                    <a:pt x="325298" y="297920"/>
                    <a:pt x="325298" y="297920"/>
                  </a:cubicBezTo>
                  <a:lnTo>
                    <a:pt x="326370" y="295910"/>
                  </a:lnTo>
                  <a:cubicBezTo>
                    <a:pt x="326370" y="295910"/>
                    <a:pt x="326370" y="295910"/>
                    <a:pt x="327040" y="294973"/>
                  </a:cubicBezTo>
                  <a:lnTo>
                    <a:pt x="327978" y="293767"/>
                  </a:lnTo>
                  <a:lnTo>
                    <a:pt x="329183" y="292963"/>
                  </a:lnTo>
                  <a:lnTo>
                    <a:pt x="330389" y="292963"/>
                  </a:lnTo>
                  <a:lnTo>
                    <a:pt x="331863" y="292963"/>
                  </a:lnTo>
                  <a:lnTo>
                    <a:pt x="340169" y="292963"/>
                  </a:lnTo>
                  <a:lnTo>
                    <a:pt x="340169" y="0"/>
                  </a:lnTo>
                  <a:lnTo>
                    <a:pt x="3752" y="0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49" name="Google Shape;3849;p23"/>
            <p:cNvSpPr/>
            <p:nvPr/>
          </p:nvSpPr>
          <p:spPr>
            <a:xfrm>
              <a:off x="4575065" y="6592363"/>
              <a:ext cx="104904" cy="261483"/>
            </a:xfrm>
            <a:custGeom>
              <a:rect b="b" l="l" r="r" t="t"/>
              <a:pathLst>
                <a:path extrusionOk="0" h="261483" w="104904">
                  <a:moveTo>
                    <a:pt x="15139" y="0"/>
                  </a:moveTo>
                  <a:lnTo>
                    <a:pt x="0" y="0"/>
                  </a:lnTo>
                  <a:lnTo>
                    <a:pt x="0" y="261484"/>
                  </a:lnTo>
                  <a:lnTo>
                    <a:pt x="104904" y="261484"/>
                  </a:lnTo>
                  <a:lnTo>
                    <a:pt x="104904" y="0"/>
                  </a:lnTo>
                  <a:lnTo>
                    <a:pt x="151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50" name="Google Shape;3850;p23"/>
            <p:cNvSpPr/>
            <p:nvPr/>
          </p:nvSpPr>
          <p:spPr>
            <a:xfrm>
              <a:off x="4682649" y="6592363"/>
              <a:ext cx="56806" cy="261483"/>
            </a:xfrm>
            <a:custGeom>
              <a:rect b="b" l="l" r="r" t="t"/>
              <a:pathLst>
                <a:path extrusionOk="0" h="261483" w="56806">
                  <a:moveTo>
                    <a:pt x="0" y="0"/>
                  </a:moveTo>
                  <a:lnTo>
                    <a:pt x="56806" y="0"/>
                  </a:lnTo>
                  <a:lnTo>
                    <a:pt x="56806" y="261483"/>
                  </a:lnTo>
                  <a:lnTo>
                    <a:pt x="0" y="261483"/>
                  </a:lnTo>
                  <a:close/>
                </a:path>
              </a:pathLst>
            </a:custGeom>
            <a:solidFill>
              <a:srgbClr val="903D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51" name="Google Shape;3851;p23"/>
            <p:cNvSpPr/>
            <p:nvPr/>
          </p:nvSpPr>
          <p:spPr>
            <a:xfrm>
              <a:off x="4597573" y="5986611"/>
              <a:ext cx="209540" cy="591017"/>
            </a:xfrm>
            <a:custGeom>
              <a:rect b="b" l="l" r="r" t="t"/>
              <a:pathLst>
                <a:path extrusionOk="0" h="591017" w="209540">
                  <a:moveTo>
                    <a:pt x="209541" y="588204"/>
                  </a:moveTo>
                  <a:lnTo>
                    <a:pt x="209541" y="3349"/>
                  </a:lnTo>
                  <a:lnTo>
                    <a:pt x="209541" y="0"/>
                  </a:lnTo>
                  <a:lnTo>
                    <a:pt x="0" y="0"/>
                  </a:lnTo>
                  <a:lnTo>
                    <a:pt x="0" y="591017"/>
                  </a:lnTo>
                  <a:lnTo>
                    <a:pt x="142954" y="591017"/>
                  </a:lnTo>
                  <a:lnTo>
                    <a:pt x="209541" y="588204"/>
                  </a:lnTo>
                  <a:close/>
                </a:path>
              </a:pathLst>
            </a:custGeom>
            <a:solidFill>
              <a:srgbClr val="11B2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52" name="Google Shape;3852;p23"/>
            <p:cNvSpPr/>
            <p:nvPr/>
          </p:nvSpPr>
          <p:spPr>
            <a:xfrm>
              <a:off x="7084598" y="5692442"/>
              <a:ext cx="184085" cy="136234"/>
            </a:xfrm>
            <a:custGeom>
              <a:rect b="b" l="l" r="r" t="t"/>
              <a:pathLst>
                <a:path extrusionOk="0" h="136234" w="184085">
                  <a:moveTo>
                    <a:pt x="181272" y="136234"/>
                  </a:moveTo>
                  <a:lnTo>
                    <a:pt x="182746" y="136234"/>
                  </a:lnTo>
                  <a:lnTo>
                    <a:pt x="184086" y="136234"/>
                  </a:lnTo>
                  <a:lnTo>
                    <a:pt x="184086" y="136234"/>
                  </a:lnTo>
                  <a:lnTo>
                    <a:pt x="184086" y="1072"/>
                  </a:lnTo>
                  <a:lnTo>
                    <a:pt x="184086" y="0"/>
                  </a:lnTo>
                  <a:lnTo>
                    <a:pt x="0" y="0"/>
                  </a:lnTo>
                  <a:lnTo>
                    <a:pt x="0" y="136100"/>
                  </a:lnTo>
                  <a:lnTo>
                    <a:pt x="181272" y="136100"/>
                  </a:ln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53" name="Google Shape;3853;p23"/>
            <p:cNvSpPr/>
            <p:nvPr/>
          </p:nvSpPr>
          <p:spPr>
            <a:xfrm>
              <a:off x="7665525" y="5671277"/>
              <a:ext cx="159969" cy="499390"/>
            </a:xfrm>
            <a:custGeom>
              <a:rect b="b" l="l" r="r" t="t"/>
              <a:pathLst>
                <a:path extrusionOk="0" h="499390" w="159969">
                  <a:moveTo>
                    <a:pt x="0" y="498587"/>
                  </a:moveTo>
                  <a:lnTo>
                    <a:pt x="159969" y="498587"/>
                  </a:lnTo>
                  <a:lnTo>
                    <a:pt x="159969" y="206695"/>
                  </a:lnTo>
                  <a:lnTo>
                    <a:pt x="157825" y="206695"/>
                  </a:lnTo>
                  <a:lnTo>
                    <a:pt x="157825" y="206695"/>
                  </a:lnTo>
                  <a:lnTo>
                    <a:pt x="157825" y="206695"/>
                  </a:lnTo>
                  <a:lnTo>
                    <a:pt x="156753" y="205624"/>
                  </a:lnTo>
                  <a:lnTo>
                    <a:pt x="155949" y="204418"/>
                  </a:lnTo>
                  <a:lnTo>
                    <a:pt x="155949" y="203212"/>
                  </a:lnTo>
                  <a:cubicBezTo>
                    <a:pt x="155882" y="202723"/>
                    <a:pt x="155882" y="202228"/>
                    <a:pt x="155949" y="201739"/>
                  </a:cubicBezTo>
                  <a:cubicBezTo>
                    <a:pt x="155949" y="201739"/>
                    <a:pt x="155949" y="201739"/>
                    <a:pt x="155949" y="200935"/>
                  </a:cubicBezTo>
                  <a:lnTo>
                    <a:pt x="155949" y="0"/>
                  </a:lnTo>
                  <a:lnTo>
                    <a:pt x="0" y="0"/>
                  </a:lnTo>
                  <a:lnTo>
                    <a:pt x="0" y="4993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54" name="Google Shape;3854;p23"/>
            <p:cNvSpPr/>
            <p:nvPr/>
          </p:nvSpPr>
          <p:spPr>
            <a:xfrm>
              <a:off x="8477161" y="5601888"/>
              <a:ext cx="152734" cy="21433"/>
            </a:xfrm>
            <a:custGeom>
              <a:rect b="b" l="l" r="r" t="t"/>
              <a:pathLst>
                <a:path extrusionOk="0" h="21433" w="152734">
                  <a:moveTo>
                    <a:pt x="123662" y="21433"/>
                  </a:moveTo>
                  <a:lnTo>
                    <a:pt x="152735" y="0"/>
                  </a:lnTo>
                  <a:lnTo>
                    <a:pt x="0" y="0"/>
                  </a:lnTo>
                  <a:lnTo>
                    <a:pt x="0" y="21433"/>
                  </a:lnTo>
                  <a:lnTo>
                    <a:pt x="116561" y="21433"/>
                  </a:lnTo>
                  <a:lnTo>
                    <a:pt x="123662" y="21433"/>
                  </a:lnTo>
                  <a:close/>
                </a:path>
              </a:pathLst>
            </a:custGeom>
            <a:solidFill>
              <a:srgbClr val="A459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55" name="Google Shape;3855;p23"/>
            <p:cNvSpPr/>
            <p:nvPr/>
          </p:nvSpPr>
          <p:spPr>
            <a:xfrm>
              <a:off x="8605243" y="5601888"/>
              <a:ext cx="29475" cy="21433"/>
            </a:xfrm>
            <a:custGeom>
              <a:rect b="b" l="l" r="r" t="t"/>
              <a:pathLst>
                <a:path extrusionOk="0" h="21433" w="29475">
                  <a:moveTo>
                    <a:pt x="0" y="21433"/>
                  </a:moveTo>
                  <a:lnTo>
                    <a:pt x="29475" y="21433"/>
                  </a:lnTo>
                  <a:lnTo>
                    <a:pt x="29475" y="0"/>
                  </a:lnTo>
                  <a:lnTo>
                    <a:pt x="29074" y="0"/>
                  </a:lnTo>
                  <a:lnTo>
                    <a:pt x="0" y="21433"/>
                  </a:ln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56" name="Google Shape;3856;p23"/>
            <p:cNvSpPr/>
            <p:nvPr/>
          </p:nvSpPr>
          <p:spPr>
            <a:xfrm>
              <a:off x="4742001" y="6589282"/>
              <a:ext cx="71142" cy="264564"/>
            </a:xfrm>
            <a:custGeom>
              <a:rect b="b" l="l" r="r" t="t"/>
              <a:pathLst>
                <a:path extrusionOk="0" h="264564" w="71142">
                  <a:moveTo>
                    <a:pt x="0" y="2947"/>
                  </a:moveTo>
                  <a:lnTo>
                    <a:pt x="0" y="264564"/>
                  </a:lnTo>
                  <a:lnTo>
                    <a:pt x="71142" y="264564"/>
                  </a:lnTo>
                  <a:lnTo>
                    <a:pt x="71142" y="0"/>
                  </a:lnTo>
                  <a:lnTo>
                    <a:pt x="0" y="294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57" name="Google Shape;3857;p23"/>
            <p:cNvSpPr/>
            <p:nvPr/>
          </p:nvSpPr>
          <p:spPr>
            <a:xfrm>
              <a:off x="4816091" y="6584192"/>
              <a:ext cx="124063" cy="270592"/>
            </a:xfrm>
            <a:custGeom>
              <a:rect b="b" l="l" r="r" t="t"/>
              <a:pathLst>
                <a:path extrusionOk="0" h="270592" w="124063">
                  <a:moveTo>
                    <a:pt x="69267" y="2009"/>
                  </a:moveTo>
                  <a:lnTo>
                    <a:pt x="44748" y="3081"/>
                  </a:lnTo>
                  <a:lnTo>
                    <a:pt x="44748" y="3081"/>
                  </a:lnTo>
                  <a:cubicBezTo>
                    <a:pt x="43824" y="3295"/>
                    <a:pt x="42859" y="3295"/>
                    <a:pt x="41935" y="3081"/>
                  </a:cubicBezTo>
                  <a:lnTo>
                    <a:pt x="41131" y="3081"/>
                  </a:lnTo>
                  <a:cubicBezTo>
                    <a:pt x="40555" y="2853"/>
                    <a:pt x="40059" y="2478"/>
                    <a:pt x="39657" y="2009"/>
                  </a:cubicBezTo>
                  <a:lnTo>
                    <a:pt x="38988" y="1206"/>
                  </a:lnTo>
                  <a:cubicBezTo>
                    <a:pt x="38679" y="830"/>
                    <a:pt x="38398" y="429"/>
                    <a:pt x="38184" y="0"/>
                  </a:cubicBezTo>
                  <a:lnTo>
                    <a:pt x="31083" y="0"/>
                  </a:lnTo>
                  <a:cubicBezTo>
                    <a:pt x="30172" y="2880"/>
                    <a:pt x="27532" y="4863"/>
                    <a:pt x="24518" y="4956"/>
                  </a:cubicBezTo>
                  <a:lnTo>
                    <a:pt x="0" y="6028"/>
                  </a:lnTo>
                  <a:lnTo>
                    <a:pt x="0" y="270592"/>
                  </a:lnTo>
                  <a:lnTo>
                    <a:pt x="124063" y="270592"/>
                  </a:lnTo>
                  <a:lnTo>
                    <a:pt x="124063" y="267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58" name="Google Shape;3858;p23"/>
            <p:cNvSpPr/>
            <p:nvPr/>
          </p:nvSpPr>
          <p:spPr>
            <a:xfrm>
              <a:off x="8447552" y="5610595"/>
              <a:ext cx="14871" cy="12725"/>
            </a:xfrm>
            <a:custGeom>
              <a:rect b="b" l="l" r="r" t="t"/>
              <a:pathLst>
                <a:path extrusionOk="0" h="12725" w="14871">
                  <a:moveTo>
                    <a:pt x="14871" y="0"/>
                  </a:moveTo>
                  <a:lnTo>
                    <a:pt x="0" y="12726"/>
                  </a:lnTo>
                  <a:lnTo>
                    <a:pt x="14871" y="12726"/>
                  </a:lnTo>
                  <a:lnTo>
                    <a:pt x="14871" y="0"/>
                  </a:lnTo>
                  <a:close/>
                </a:path>
              </a:pathLst>
            </a:custGeom>
            <a:solidFill>
              <a:srgbClr val="A459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59" name="Google Shape;3859;p23"/>
            <p:cNvSpPr/>
            <p:nvPr/>
          </p:nvSpPr>
          <p:spPr>
            <a:xfrm>
              <a:off x="5803639" y="6591158"/>
              <a:ext cx="33628" cy="262555"/>
            </a:xfrm>
            <a:custGeom>
              <a:rect b="b" l="l" r="r" t="t"/>
              <a:pathLst>
                <a:path extrusionOk="0" h="262555" w="33628">
                  <a:moveTo>
                    <a:pt x="0" y="0"/>
                  </a:moveTo>
                  <a:lnTo>
                    <a:pt x="33628" y="0"/>
                  </a:lnTo>
                  <a:lnTo>
                    <a:pt x="33628" y="262555"/>
                  </a:lnTo>
                  <a:lnTo>
                    <a:pt x="0" y="262555"/>
                  </a:lnTo>
                  <a:close/>
                </a:path>
              </a:pathLst>
            </a:custGeom>
            <a:solidFill>
              <a:srgbClr val="903D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60" name="Google Shape;3860;p23"/>
            <p:cNvSpPr/>
            <p:nvPr/>
          </p:nvSpPr>
          <p:spPr>
            <a:xfrm>
              <a:off x="5839813" y="6591158"/>
              <a:ext cx="353566" cy="262555"/>
            </a:xfrm>
            <a:custGeom>
              <a:rect b="b" l="l" r="r" t="t"/>
              <a:pathLst>
                <a:path extrusionOk="0" h="262555" w="353566">
                  <a:moveTo>
                    <a:pt x="0" y="0"/>
                  </a:moveTo>
                  <a:lnTo>
                    <a:pt x="353567" y="0"/>
                  </a:lnTo>
                  <a:lnTo>
                    <a:pt x="353567" y="262555"/>
                  </a:lnTo>
                  <a:lnTo>
                    <a:pt x="0" y="262555"/>
                  </a:lnTo>
                  <a:close/>
                </a:path>
              </a:pathLst>
            </a:custGeom>
            <a:solidFill>
              <a:srgbClr val="22B0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61" name="Google Shape;3861;p23"/>
            <p:cNvSpPr/>
            <p:nvPr/>
          </p:nvSpPr>
          <p:spPr>
            <a:xfrm>
              <a:off x="6825084" y="6519223"/>
              <a:ext cx="125536" cy="334891"/>
            </a:xfrm>
            <a:custGeom>
              <a:rect b="b" l="l" r="r" t="t"/>
              <a:pathLst>
                <a:path extrusionOk="0" h="334891" w="125536">
                  <a:moveTo>
                    <a:pt x="58414" y="0"/>
                  </a:moveTo>
                  <a:lnTo>
                    <a:pt x="58414" y="0"/>
                  </a:lnTo>
                  <a:lnTo>
                    <a:pt x="56940" y="0"/>
                  </a:lnTo>
                  <a:lnTo>
                    <a:pt x="0" y="0"/>
                  </a:lnTo>
                  <a:lnTo>
                    <a:pt x="0" y="334892"/>
                  </a:lnTo>
                  <a:lnTo>
                    <a:pt x="125536" y="334892"/>
                  </a:lnTo>
                  <a:lnTo>
                    <a:pt x="125536" y="0"/>
                  </a:lnTo>
                  <a:close/>
                </a:path>
              </a:pathLst>
            </a:custGeom>
            <a:solidFill>
              <a:srgbClr val="11B2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62" name="Google Shape;3862;p23"/>
            <p:cNvSpPr/>
            <p:nvPr/>
          </p:nvSpPr>
          <p:spPr>
            <a:xfrm>
              <a:off x="6714955" y="5894583"/>
              <a:ext cx="335881" cy="685992"/>
            </a:xfrm>
            <a:custGeom>
              <a:rect b="b" l="l" r="r" t="t"/>
              <a:pathLst>
                <a:path extrusionOk="0" h="685992" w="335881">
                  <a:moveTo>
                    <a:pt x="0" y="685992"/>
                  </a:moveTo>
                  <a:lnTo>
                    <a:pt x="95392" y="685992"/>
                  </a:lnTo>
                  <a:lnTo>
                    <a:pt x="95392" y="617005"/>
                  </a:lnTo>
                  <a:cubicBezTo>
                    <a:pt x="95392" y="612932"/>
                    <a:pt x="98688" y="609637"/>
                    <a:pt x="102761" y="609637"/>
                  </a:cubicBezTo>
                  <a:lnTo>
                    <a:pt x="246921" y="609637"/>
                  </a:lnTo>
                  <a:lnTo>
                    <a:pt x="252280" y="609637"/>
                  </a:lnTo>
                  <a:lnTo>
                    <a:pt x="335882" y="609637"/>
                  </a:lnTo>
                  <a:lnTo>
                    <a:pt x="335882" y="0"/>
                  </a:lnTo>
                  <a:lnTo>
                    <a:pt x="0" y="0"/>
                  </a:lnTo>
                  <a:lnTo>
                    <a:pt x="0" y="685992"/>
                  </a:lnTo>
                  <a:close/>
                </a:path>
              </a:pathLst>
            </a:custGeom>
            <a:solidFill>
              <a:srgbClr val="F78B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63" name="Google Shape;3863;p23"/>
            <p:cNvSpPr/>
            <p:nvPr/>
          </p:nvSpPr>
          <p:spPr>
            <a:xfrm>
              <a:off x="6240138" y="6298443"/>
              <a:ext cx="466241" cy="555672"/>
            </a:xfrm>
            <a:custGeom>
              <a:rect b="b" l="l" r="r" t="t"/>
              <a:pathLst>
                <a:path extrusionOk="0" h="267913" w="466241">
                  <a:moveTo>
                    <a:pt x="461687" y="0"/>
                  </a:moveTo>
                  <a:lnTo>
                    <a:pt x="0" y="0"/>
                  </a:lnTo>
                  <a:lnTo>
                    <a:pt x="0" y="267913"/>
                  </a:lnTo>
                  <a:lnTo>
                    <a:pt x="466242" y="267913"/>
                  </a:lnTo>
                  <a:lnTo>
                    <a:pt x="466242" y="2813"/>
                  </a:lnTo>
                  <a:cubicBezTo>
                    <a:pt x="464433" y="2438"/>
                    <a:pt x="462825" y="1447"/>
                    <a:pt x="461687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64" name="Google Shape;3864;p23"/>
            <p:cNvSpPr/>
            <p:nvPr/>
          </p:nvSpPr>
          <p:spPr>
            <a:xfrm>
              <a:off x="6708925" y="6583120"/>
              <a:ext cx="101421" cy="270592"/>
            </a:xfrm>
            <a:custGeom>
              <a:rect b="b" l="l" r="r" t="t"/>
              <a:pathLst>
                <a:path extrusionOk="0" h="270592" w="101421">
                  <a:moveTo>
                    <a:pt x="5761" y="0"/>
                  </a:moveTo>
                  <a:cubicBezTo>
                    <a:pt x="5292" y="2987"/>
                    <a:pt x="2988" y="5358"/>
                    <a:pt x="0" y="5894"/>
                  </a:cubicBezTo>
                  <a:lnTo>
                    <a:pt x="0" y="270592"/>
                  </a:lnTo>
                  <a:lnTo>
                    <a:pt x="101421" y="270592"/>
                  </a:lnTo>
                  <a:lnTo>
                    <a:pt x="101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65" name="Google Shape;3865;p23"/>
            <p:cNvSpPr/>
            <p:nvPr/>
          </p:nvSpPr>
          <p:spPr>
            <a:xfrm>
              <a:off x="8346667" y="6518955"/>
              <a:ext cx="1607" cy="334891"/>
            </a:xfrm>
            <a:custGeom>
              <a:rect b="b" l="l" r="r" t="t"/>
              <a:pathLst>
                <a:path extrusionOk="0" h="334891" w="1607">
                  <a:moveTo>
                    <a:pt x="0" y="0"/>
                  </a:moveTo>
                  <a:lnTo>
                    <a:pt x="1608" y="0"/>
                  </a:lnTo>
                  <a:lnTo>
                    <a:pt x="1608" y="334892"/>
                  </a:lnTo>
                  <a:lnTo>
                    <a:pt x="0" y="334892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66" name="Google Shape;3866;p23"/>
            <p:cNvSpPr/>
            <p:nvPr/>
          </p:nvSpPr>
          <p:spPr>
            <a:xfrm>
              <a:off x="8087286" y="6518955"/>
              <a:ext cx="256700" cy="334891"/>
            </a:xfrm>
            <a:custGeom>
              <a:rect b="b" l="l" r="r" t="t"/>
              <a:pathLst>
                <a:path extrusionOk="0" h="334891" w="256700">
                  <a:moveTo>
                    <a:pt x="0" y="0"/>
                  </a:moveTo>
                  <a:lnTo>
                    <a:pt x="256701" y="0"/>
                  </a:lnTo>
                  <a:lnTo>
                    <a:pt x="256701" y="334892"/>
                  </a:lnTo>
                  <a:lnTo>
                    <a:pt x="0" y="33489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67" name="Google Shape;3867;p23"/>
            <p:cNvSpPr/>
            <p:nvPr/>
          </p:nvSpPr>
          <p:spPr>
            <a:xfrm>
              <a:off x="7618231" y="5859084"/>
              <a:ext cx="32556" cy="310779"/>
            </a:xfrm>
            <a:custGeom>
              <a:rect b="b" l="l" r="r" t="t"/>
              <a:pathLst>
                <a:path extrusionOk="0" h="310779" w="32556">
                  <a:moveTo>
                    <a:pt x="32556" y="310779"/>
                  </a:moveTo>
                  <a:lnTo>
                    <a:pt x="32556" y="0"/>
                  </a:lnTo>
                  <a:lnTo>
                    <a:pt x="2546" y="0"/>
                  </a:lnTo>
                  <a:lnTo>
                    <a:pt x="2546" y="11788"/>
                  </a:lnTo>
                  <a:cubicBezTo>
                    <a:pt x="2573" y="13911"/>
                    <a:pt x="1635" y="15933"/>
                    <a:pt x="0" y="17280"/>
                  </a:cubicBezTo>
                  <a:lnTo>
                    <a:pt x="0" y="310779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68" name="Google Shape;3868;p23"/>
            <p:cNvSpPr/>
            <p:nvPr/>
          </p:nvSpPr>
          <p:spPr>
            <a:xfrm>
              <a:off x="7266808" y="5877704"/>
              <a:ext cx="1473" cy="625979"/>
            </a:xfrm>
            <a:custGeom>
              <a:rect b="b" l="l" r="r" t="t"/>
              <a:pathLst>
                <a:path extrusionOk="0" h="625979" w="1473">
                  <a:moveTo>
                    <a:pt x="0" y="0"/>
                  </a:moveTo>
                  <a:lnTo>
                    <a:pt x="0" y="625980"/>
                  </a:lnTo>
                  <a:lnTo>
                    <a:pt x="1474" y="625980"/>
                  </a:lnTo>
                  <a:lnTo>
                    <a:pt x="1474" y="268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69" name="Google Shape;3869;p23"/>
            <p:cNvSpPr/>
            <p:nvPr/>
          </p:nvSpPr>
          <p:spPr>
            <a:xfrm>
              <a:off x="7065574" y="5843278"/>
              <a:ext cx="198554" cy="660406"/>
            </a:xfrm>
            <a:custGeom>
              <a:rect b="b" l="l" r="r" t="t"/>
              <a:pathLst>
                <a:path extrusionOk="0" h="660406" w="198554">
                  <a:moveTo>
                    <a:pt x="198555" y="660407"/>
                  </a:moveTo>
                  <a:lnTo>
                    <a:pt x="198555" y="32551"/>
                  </a:lnTo>
                  <a:cubicBezTo>
                    <a:pt x="196063" y="29718"/>
                    <a:pt x="196063" y="25472"/>
                    <a:pt x="198555" y="22639"/>
                  </a:cubicBezTo>
                  <a:lnTo>
                    <a:pt x="198555" y="14065"/>
                  </a:lnTo>
                  <a:lnTo>
                    <a:pt x="196947" y="8439"/>
                  </a:lnTo>
                  <a:lnTo>
                    <a:pt x="196947" y="8439"/>
                  </a:lnTo>
                  <a:lnTo>
                    <a:pt x="194402" y="0"/>
                  </a:lnTo>
                  <a:lnTo>
                    <a:pt x="0" y="0"/>
                  </a:lnTo>
                  <a:lnTo>
                    <a:pt x="0" y="660407"/>
                  </a:lnTo>
                  <a:close/>
                </a:path>
              </a:pathLst>
            </a:custGeom>
            <a:solidFill>
              <a:srgbClr val="11B2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70" name="Google Shape;3870;p23"/>
            <p:cNvSpPr/>
            <p:nvPr/>
          </p:nvSpPr>
          <p:spPr>
            <a:xfrm>
              <a:off x="5552833" y="6547086"/>
              <a:ext cx="42202" cy="33489"/>
            </a:xfrm>
            <a:custGeom>
              <a:rect b="b" l="l" r="r" t="t"/>
              <a:pathLst>
                <a:path extrusionOk="0" h="33489" w="42202">
                  <a:moveTo>
                    <a:pt x="19025" y="33489"/>
                  </a:moveTo>
                  <a:cubicBezTo>
                    <a:pt x="19025" y="32793"/>
                    <a:pt x="19548" y="32217"/>
                    <a:pt x="20231" y="32150"/>
                  </a:cubicBezTo>
                  <a:lnTo>
                    <a:pt x="30681" y="32150"/>
                  </a:lnTo>
                  <a:cubicBezTo>
                    <a:pt x="30681" y="32150"/>
                    <a:pt x="31351" y="31480"/>
                    <a:pt x="31753" y="31480"/>
                  </a:cubicBezTo>
                  <a:lnTo>
                    <a:pt x="42203" y="31480"/>
                  </a:lnTo>
                  <a:cubicBezTo>
                    <a:pt x="42136" y="30810"/>
                    <a:pt x="42136" y="30140"/>
                    <a:pt x="42203" y="29471"/>
                  </a:cubicBezTo>
                  <a:lnTo>
                    <a:pt x="42203" y="0"/>
                  </a:lnTo>
                  <a:lnTo>
                    <a:pt x="0" y="0"/>
                  </a:lnTo>
                  <a:lnTo>
                    <a:pt x="0" y="33489"/>
                  </a:lnTo>
                  <a:close/>
                </a:path>
              </a:pathLst>
            </a:custGeom>
            <a:solidFill>
              <a:srgbClr val="DD2A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71" name="Google Shape;3871;p23"/>
            <p:cNvSpPr/>
            <p:nvPr/>
          </p:nvSpPr>
          <p:spPr>
            <a:xfrm>
              <a:off x="5519875" y="6547086"/>
              <a:ext cx="30814" cy="33489"/>
            </a:xfrm>
            <a:custGeom>
              <a:rect b="b" l="l" r="r" t="t"/>
              <a:pathLst>
                <a:path extrusionOk="0" h="33489" w="30814">
                  <a:moveTo>
                    <a:pt x="0" y="0"/>
                  </a:moveTo>
                  <a:lnTo>
                    <a:pt x="30815" y="0"/>
                  </a:lnTo>
                  <a:lnTo>
                    <a:pt x="30815" y="33489"/>
                  </a:lnTo>
                  <a:lnTo>
                    <a:pt x="0" y="33489"/>
                  </a:lnTo>
                  <a:close/>
                </a:path>
              </a:pathLst>
            </a:custGeom>
            <a:solidFill>
              <a:srgbClr val="DD2A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72" name="Google Shape;3872;p23"/>
            <p:cNvSpPr/>
            <p:nvPr/>
          </p:nvSpPr>
          <p:spPr>
            <a:xfrm>
              <a:off x="5519875" y="6233615"/>
              <a:ext cx="269026" cy="620097"/>
            </a:xfrm>
            <a:custGeom>
              <a:rect b="b" l="l" r="r" t="t"/>
              <a:pathLst>
                <a:path extrusionOk="0" h="270592" w="269026">
                  <a:moveTo>
                    <a:pt x="82932" y="3081"/>
                  </a:moveTo>
                  <a:lnTo>
                    <a:pt x="82932" y="3081"/>
                  </a:lnTo>
                  <a:cubicBezTo>
                    <a:pt x="80588" y="3068"/>
                    <a:pt x="78390" y="1929"/>
                    <a:pt x="77037" y="0"/>
                  </a:cubicBezTo>
                  <a:lnTo>
                    <a:pt x="0" y="0"/>
                  </a:lnTo>
                  <a:lnTo>
                    <a:pt x="0" y="270592"/>
                  </a:lnTo>
                  <a:lnTo>
                    <a:pt x="269027" y="270592"/>
                  </a:lnTo>
                  <a:lnTo>
                    <a:pt x="269027" y="2679"/>
                  </a:lnTo>
                  <a:close/>
                </a:path>
              </a:pathLst>
            </a:custGeom>
            <a:solidFill>
              <a:srgbClr val="088A8F"/>
            </a:solidFill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73" name="Google Shape;3873;p23"/>
            <p:cNvSpPr/>
            <p:nvPr/>
          </p:nvSpPr>
          <p:spPr>
            <a:xfrm>
              <a:off x="4954623" y="5937449"/>
              <a:ext cx="492233" cy="916397"/>
            </a:xfrm>
            <a:custGeom>
              <a:rect b="b" l="l" r="r" t="t"/>
              <a:pathLst>
                <a:path extrusionOk="0" h="916397" w="492233">
                  <a:moveTo>
                    <a:pt x="0" y="0"/>
                  </a:moveTo>
                  <a:lnTo>
                    <a:pt x="0" y="641385"/>
                  </a:lnTo>
                  <a:lnTo>
                    <a:pt x="0" y="642456"/>
                  </a:lnTo>
                  <a:lnTo>
                    <a:pt x="0" y="643126"/>
                  </a:lnTo>
                  <a:lnTo>
                    <a:pt x="0" y="644466"/>
                  </a:lnTo>
                  <a:lnTo>
                    <a:pt x="0" y="916398"/>
                  </a:lnTo>
                  <a:lnTo>
                    <a:pt x="492233" y="916398"/>
                  </a:lnTo>
                  <a:lnTo>
                    <a:pt x="4922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74" name="Google Shape;3874;p23"/>
            <p:cNvSpPr/>
            <p:nvPr/>
          </p:nvSpPr>
          <p:spPr>
            <a:xfrm>
              <a:off x="5449536" y="5938119"/>
              <a:ext cx="55600" cy="915727"/>
            </a:xfrm>
            <a:custGeom>
              <a:rect b="b" l="l" r="r" t="t"/>
              <a:pathLst>
                <a:path extrusionOk="0" h="915727" w="55600">
                  <a:moveTo>
                    <a:pt x="55601" y="603475"/>
                  </a:moveTo>
                  <a:lnTo>
                    <a:pt x="55601" y="601600"/>
                  </a:lnTo>
                  <a:lnTo>
                    <a:pt x="55601" y="15003"/>
                  </a:lnTo>
                  <a:lnTo>
                    <a:pt x="0" y="0"/>
                  </a:lnTo>
                  <a:lnTo>
                    <a:pt x="0" y="915728"/>
                  </a:lnTo>
                  <a:lnTo>
                    <a:pt x="55601" y="915728"/>
                  </a:lnTo>
                  <a:lnTo>
                    <a:pt x="55601" y="643796"/>
                  </a:lnTo>
                  <a:lnTo>
                    <a:pt x="55601" y="603475"/>
                  </a:lnTo>
                  <a:close/>
                </a:path>
              </a:pathLst>
            </a:custGeom>
            <a:solidFill>
              <a:srgbClr val="22B0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75" name="Google Shape;3875;p23"/>
            <p:cNvSpPr/>
            <p:nvPr/>
          </p:nvSpPr>
          <p:spPr>
            <a:xfrm>
              <a:off x="7827906" y="5873820"/>
              <a:ext cx="5224" cy="289480"/>
            </a:xfrm>
            <a:custGeom>
              <a:rect b="b" l="l" r="r" t="t"/>
              <a:pathLst>
                <a:path extrusionOk="0" h="289480" w="5224">
                  <a:moveTo>
                    <a:pt x="134" y="289480"/>
                  </a:moveTo>
                  <a:lnTo>
                    <a:pt x="938" y="288409"/>
                  </a:lnTo>
                  <a:lnTo>
                    <a:pt x="1875" y="287203"/>
                  </a:lnTo>
                  <a:lnTo>
                    <a:pt x="1875" y="287203"/>
                  </a:lnTo>
                  <a:lnTo>
                    <a:pt x="4555" y="285060"/>
                  </a:lnTo>
                  <a:lnTo>
                    <a:pt x="5225" y="285060"/>
                  </a:lnTo>
                  <a:lnTo>
                    <a:pt x="5225" y="0"/>
                  </a:lnTo>
                  <a:lnTo>
                    <a:pt x="4555" y="938"/>
                  </a:lnTo>
                  <a:lnTo>
                    <a:pt x="4555" y="938"/>
                  </a:lnTo>
                  <a:cubicBezTo>
                    <a:pt x="4032" y="1618"/>
                    <a:pt x="3390" y="2206"/>
                    <a:pt x="2679" y="2679"/>
                  </a:cubicBezTo>
                  <a:lnTo>
                    <a:pt x="2009" y="2679"/>
                  </a:lnTo>
                  <a:lnTo>
                    <a:pt x="0" y="2679"/>
                  </a:lnTo>
                  <a:close/>
                </a:path>
              </a:pathLst>
            </a:custGeom>
            <a:solidFill>
              <a:srgbClr val="F398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76" name="Google Shape;3876;p23"/>
            <p:cNvSpPr/>
            <p:nvPr/>
          </p:nvSpPr>
          <p:spPr>
            <a:xfrm>
              <a:off x="7836213" y="5869399"/>
              <a:ext cx="134" cy="287203"/>
            </a:xfrm>
            <a:custGeom>
              <a:rect b="b" l="l" r="r" t="t"/>
              <a:pathLst>
                <a:path extrusionOk="0" h="287203" w="134">
                  <a:moveTo>
                    <a:pt x="134" y="287203"/>
                  </a:moveTo>
                  <a:lnTo>
                    <a:pt x="134" y="0"/>
                  </a:lnTo>
                  <a:lnTo>
                    <a:pt x="0" y="268"/>
                  </a:lnTo>
                  <a:lnTo>
                    <a:pt x="0" y="287203"/>
                  </a:lnTo>
                  <a:lnTo>
                    <a:pt x="134" y="287203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77" name="Google Shape;3877;p23"/>
            <p:cNvSpPr/>
            <p:nvPr/>
          </p:nvSpPr>
          <p:spPr>
            <a:xfrm>
              <a:off x="8363012" y="5822782"/>
              <a:ext cx="431005" cy="320826"/>
            </a:xfrm>
            <a:custGeom>
              <a:rect b="b" l="l" r="r" t="t"/>
              <a:pathLst>
                <a:path extrusionOk="0" h="320826" w="431005">
                  <a:moveTo>
                    <a:pt x="0" y="196113"/>
                  </a:moveTo>
                  <a:lnTo>
                    <a:pt x="332130" y="196113"/>
                  </a:lnTo>
                  <a:cubicBezTo>
                    <a:pt x="336203" y="196113"/>
                    <a:pt x="339499" y="199411"/>
                    <a:pt x="339499" y="203480"/>
                  </a:cubicBezTo>
                  <a:lnTo>
                    <a:pt x="339499" y="320826"/>
                  </a:lnTo>
                  <a:lnTo>
                    <a:pt x="380496" y="320826"/>
                  </a:lnTo>
                  <a:cubicBezTo>
                    <a:pt x="381702" y="319714"/>
                    <a:pt x="383283" y="319098"/>
                    <a:pt x="384917" y="319085"/>
                  </a:cubicBezTo>
                  <a:cubicBezTo>
                    <a:pt x="386592" y="319112"/>
                    <a:pt x="388213" y="319728"/>
                    <a:pt x="389473" y="320826"/>
                  </a:cubicBezTo>
                  <a:lnTo>
                    <a:pt x="412517" y="320826"/>
                  </a:lnTo>
                  <a:lnTo>
                    <a:pt x="431006" y="316272"/>
                  </a:lnTo>
                  <a:lnTo>
                    <a:pt x="4310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78" name="Google Shape;3878;p23"/>
            <p:cNvSpPr/>
            <p:nvPr/>
          </p:nvSpPr>
          <p:spPr>
            <a:xfrm>
              <a:off x="8363012" y="6032826"/>
              <a:ext cx="327172" cy="468848"/>
            </a:xfrm>
            <a:custGeom>
              <a:rect b="b" l="l" r="r" t="t"/>
              <a:pathLst>
                <a:path extrusionOk="0" h="468848" w="327172">
                  <a:moveTo>
                    <a:pt x="324225" y="804"/>
                  </a:moveTo>
                  <a:lnTo>
                    <a:pt x="0" y="804"/>
                  </a:lnTo>
                  <a:lnTo>
                    <a:pt x="0" y="137172"/>
                  </a:lnTo>
                  <a:cubicBezTo>
                    <a:pt x="3738" y="137520"/>
                    <a:pt x="6578" y="140655"/>
                    <a:pt x="6565" y="144405"/>
                  </a:cubicBezTo>
                  <a:lnTo>
                    <a:pt x="6565" y="266574"/>
                  </a:lnTo>
                  <a:cubicBezTo>
                    <a:pt x="6565" y="266574"/>
                    <a:pt x="6565" y="266574"/>
                    <a:pt x="6565" y="267378"/>
                  </a:cubicBezTo>
                  <a:cubicBezTo>
                    <a:pt x="6632" y="267873"/>
                    <a:pt x="6632" y="268355"/>
                    <a:pt x="6565" y="268851"/>
                  </a:cubicBezTo>
                  <a:cubicBezTo>
                    <a:pt x="6618" y="269253"/>
                    <a:pt x="6618" y="269655"/>
                    <a:pt x="6565" y="270057"/>
                  </a:cubicBezTo>
                  <a:cubicBezTo>
                    <a:pt x="6605" y="270458"/>
                    <a:pt x="6605" y="270860"/>
                    <a:pt x="6565" y="271262"/>
                  </a:cubicBezTo>
                  <a:lnTo>
                    <a:pt x="5493" y="272200"/>
                  </a:lnTo>
                  <a:lnTo>
                    <a:pt x="4421" y="273004"/>
                  </a:lnTo>
                  <a:lnTo>
                    <a:pt x="2947" y="273004"/>
                  </a:lnTo>
                  <a:lnTo>
                    <a:pt x="2947" y="273004"/>
                  </a:lnTo>
                  <a:lnTo>
                    <a:pt x="2947" y="273004"/>
                  </a:lnTo>
                  <a:lnTo>
                    <a:pt x="2947" y="468848"/>
                  </a:lnTo>
                  <a:lnTo>
                    <a:pt x="327173" y="468848"/>
                  </a:lnTo>
                  <a:lnTo>
                    <a:pt x="327173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79" name="Google Shape;3879;p23"/>
            <p:cNvSpPr/>
            <p:nvPr/>
          </p:nvSpPr>
          <p:spPr>
            <a:xfrm>
              <a:off x="7838892" y="5831489"/>
              <a:ext cx="20900" cy="324844"/>
            </a:xfrm>
            <a:custGeom>
              <a:rect b="b" l="l" r="r" t="t"/>
              <a:pathLst>
                <a:path extrusionOk="0" h="324844" w="20900">
                  <a:moveTo>
                    <a:pt x="4957" y="25720"/>
                  </a:moveTo>
                  <a:lnTo>
                    <a:pt x="2277" y="30140"/>
                  </a:lnTo>
                  <a:lnTo>
                    <a:pt x="2277" y="30140"/>
                  </a:lnTo>
                  <a:lnTo>
                    <a:pt x="0" y="33757"/>
                  </a:lnTo>
                  <a:lnTo>
                    <a:pt x="0" y="324845"/>
                  </a:lnTo>
                  <a:lnTo>
                    <a:pt x="5761" y="324845"/>
                  </a:lnTo>
                  <a:lnTo>
                    <a:pt x="20900" y="312789"/>
                  </a:lnTo>
                  <a:lnTo>
                    <a:pt x="20900" y="0"/>
                  </a:lnTo>
                  <a:lnTo>
                    <a:pt x="4957" y="25720"/>
                  </a:lnTo>
                  <a:lnTo>
                    <a:pt x="4957" y="25720"/>
                  </a:lnTo>
                  <a:lnTo>
                    <a:pt x="4957" y="25720"/>
                  </a:lnTo>
                  <a:close/>
                </a:path>
              </a:pathLst>
            </a:custGeom>
            <a:solidFill>
              <a:srgbClr val="F265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80" name="Google Shape;3880;p23"/>
            <p:cNvSpPr/>
            <p:nvPr/>
          </p:nvSpPr>
          <p:spPr>
            <a:xfrm>
              <a:off x="7862472" y="5822782"/>
              <a:ext cx="195607" cy="320826"/>
            </a:xfrm>
            <a:custGeom>
              <a:rect b="b" l="l" r="r" t="t"/>
              <a:pathLst>
                <a:path extrusionOk="0" h="320826" w="195607">
                  <a:moveTo>
                    <a:pt x="184353" y="320826"/>
                  </a:moveTo>
                  <a:lnTo>
                    <a:pt x="184353" y="246480"/>
                  </a:lnTo>
                  <a:cubicBezTo>
                    <a:pt x="184340" y="246257"/>
                    <a:pt x="184340" y="246034"/>
                    <a:pt x="184353" y="245811"/>
                  </a:cubicBezTo>
                  <a:lnTo>
                    <a:pt x="184353" y="244337"/>
                  </a:lnTo>
                  <a:cubicBezTo>
                    <a:pt x="184273" y="243894"/>
                    <a:pt x="184273" y="243441"/>
                    <a:pt x="184353" y="242997"/>
                  </a:cubicBezTo>
                  <a:cubicBezTo>
                    <a:pt x="184286" y="242644"/>
                    <a:pt x="184286" y="242279"/>
                    <a:pt x="184353" y="241926"/>
                  </a:cubicBezTo>
                  <a:cubicBezTo>
                    <a:pt x="184675" y="241536"/>
                    <a:pt x="185037" y="241177"/>
                    <a:pt x="185425" y="240854"/>
                  </a:cubicBezTo>
                  <a:cubicBezTo>
                    <a:pt x="185425" y="240854"/>
                    <a:pt x="185425" y="240854"/>
                    <a:pt x="185425" y="240854"/>
                  </a:cubicBezTo>
                  <a:lnTo>
                    <a:pt x="195608" y="234022"/>
                  </a:lnTo>
                  <a:lnTo>
                    <a:pt x="195608" y="0"/>
                  </a:lnTo>
                  <a:lnTo>
                    <a:pt x="2814" y="0"/>
                  </a:lnTo>
                  <a:lnTo>
                    <a:pt x="0" y="4554"/>
                  </a:lnTo>
                  <a:lnTo>
                    <a:pt x="0" y="3208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81" name="Google Shape;3881;p23"/>
            <p:cNvSpPr/>
            <p:nvPr/>
          </p:nvSpPr>
          <p:spPr>
            <a:xfrm>
              <a:off x="7848941" y="6146154"/>
              <a:ext cx="198018" cy="10180"/>
            </a:xfrm>
            <a:custGeom>
              <a:rect b="b" l="l" r="r" t="t"/>
              <a:pathLst>
                <a:path extrusionOk="0" h="10180" w="198018">
                  <a:moveTo>
                    <a:pt x="198018" y="0"/>
                  </a:moveTo>
                  <a:lnTo>
                    <a:pt x="12594" y="0"/>
                  </a:lnTo>
                  <a:lnTo>
                    <a:pt x="0" y="10181"/>
                  </a:lnTo>
                  <a:lnTo>
                    <a:pt x="198018" y="10181"/>
                  </a:lnTo>
                  <a:lnTo>
                    <a:pt x="198018" y="0"/>
                  </a:lnTo>
                  <a:close/>
                </a:path>
              </a:pathLst>
            </a:custGeom>
            <a:solidFill>
              <a:srgbClr val="22B0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82" name="Google Shape;3882;p23"/>
            <p:cNvSpPr/>
            <p:nvPr/>
          </p:nvSpPr>
          <p:spPr>
            <a:xfrm>
              <a:off x="4597573" y="5894583"/>
              <a:ext cx="215569" cy="89349"/>
            </a:xfrm>
            <a:custGeom>
              <a:rect b="b" l="l" r="r" t="t"/>
              <a:pathLst>
                <a:path extrusionOk="0" h="89349" w="215569">
                  <a:moveTo>
                    <a:pt x="215570" y="83589"/>
                  </a:moveTo>
                  <a:lnTo>
                    <a:pt x="215570" y="0"/>
                  </a:lnTo>
                  <a:lnTo>
                    <a:pt x="0" y="0"/>
                  </a:lnTo>
                  <a:lnTo>
                    <a:pt x="0" y="89349"/>
                  </a:lnTo>
                  <a:lnTo>
                    <a:pt x="209809" y="89349"/>
                  </a:lnTo>
                  <a:cubicBezTo>
                    <a:pt x="210331" y="86409"/>
                    <a:pt x="212636" y="84107"/>
                    <a:pt x="215570" y="83589"/>
                  </a:cubicBezTo>
                  <a:close/>
                </a:path>
              </a:pathLst>
            </a:custGeom>
            <a:solidFill>
              <a:srgbClr val="F78B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83" name="Google Shape;3883;p23"/>
            <p:cNvSpPr/>
            <p:nvPr/>
          </p:nvSpPr>
          <p:spPr>
            <a:xfrm>
              <a:off x="4815823" y="5894985"/>
              <a:ext cx="16880" cy="92296"/>
            </a:xfrm>
            <a:custGeom>
              <a:rect b="b" l="l" r="r" t="t"/>
              <a:pathLst>
                <a:path extrusionOk="0" h="92296" w="16880">
                  <a:moveTo>
                    <a:pt x="6029" y="90287"/>
                  </a:moveTo>
                  <a:lnTo>
                    <a:pt x="6029" y="90287"/>
                  </a:lnTo>
                  <a:lnTo>
                    <a:pt x="16881" y="92296"/>
                  </a:lnTo>
                  <a:lnTo>
                    <a:pt x="16881" y="3751"/>
                  </a:lnTo>
                  <a:lnTo>
                    <a:pt x="0" y="0"/>
                  </a:lnTo>
                  <a:lnTo>
                    <a:pt x="0" y="83187"/>
                  </a:lnTo>
                  <a:cubicBezTo>
                    <a:pt x="3443" y="83822"/>
                    <a:pt x="5962" y="86789"/>
                    <a:pt x="6029" y="90287"/>
                  </a:cubicBezTo>
                  <a:close/>
                </a:path>
              </a:pathLst>
            </a:custGeom>
            <a:solidFill>
              <a:srgbClr val="7E12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84" name="Google Shape;3884;p23"/>
            <p:cNvSpPr/>
            <p:nvPr/>
          </p:nvSpPr>
          <p:spPr>
            <a:xfrm>
              <a:off x="4845968" y="5998533"/>
              <a:ext cx="7234" cy="580702"/>
            </a:xfrm>
            <a:custGeom>
              <a:rect b="b" l="l" r="r" t="t"/>
              <a:pathLst>
                <a:path extrusionOk="0" h="580702" w="7234">
                  <a:moveTo>
                    <a:pt x="1072" y="580702"/>
                  </a:moveTo>
                  <a:lnTo>
                    <a:pt x="7234" y="580702"/>
                  </a:lnTo>
                  <a:lnTo>
                    <a:pt x="7234" y="580702"/>
                  </a:lnTo>
                  <a:lnTo>
                    <a:pt x="7234" y="1340"/>
                  </a:lnTo>
                  <a:lnTo>
                    <a:pt x="0" y="0"/>
                  </a:lnTo>
                  <a:lnTo>
                    <a:pt x="0" y="578157"/>
                  </a:lnTo>
                  <a:cubicBezTo>
                    <a:pt x="549" y="578907"/>
                    <a:pt x="924" y="579778"/>
                    <a:pt x="1072" y="580702"/>
                  </a:cubicBezTo>
                  <a:close/>
                </a:path>
              </a:pathLst>
            </a:custGeom>
            <a:solidFill>
              <a:srgbClr val="66B2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85" name="Google Shape;3885;p23"/>
            <p:cNvSpPr/>
            <p:nvPr/>
          </p:nvSpPr>
          <p:spPr>
            <a:xfrm>
              <a:off x="4841278" y="5998131"/>
              <a:ext cx="2009" cy="576013"/>
            </a:xfrm>
            <a:custGeom>
              <a:rect b="b" l="l" r="r" t="t"/>
              <a:pathLst>
                <a:path extrusionOk="0" h="576013" w="2009">
                  <a:moveTo>
                    <a:pt x="2010" y="0"/>
                  </a:moveTo>
                  <a:lnTo>
                    <a:pt x="2010" y="0"/>
                  </a:lnTo>
                  <a:lnTo>
                    <a:pt x="0" y="0"/>
                  </a:lnTo>
                  <a:lnTo>
                    <a:pt x="0" y="576014"/>
                  </a:lnTo>
                  <a:cubicBezTo>
                    <a:pt x="656" y="575853"/>
                    <a:pt x="1353" y="575853"/>
                    <a:pt x="2010" y="576014"/>
                  </a:cubicBez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86" name="Google Shape;3886;p23"/>
            <p:cNvSpPr/>
            <p:nvPr/>
          </p:nvSpPr>
          <p:spPr>
            <a:xfrm>
              <a:off x="4821851" y="5991300"/>
              <a:ext cx="16881" cy="582845"/>
            </a:xfrm>
            <a:custGeom>
              <a:rect b="b" l="l" r="r" t="t"/>
              <a:pathLst>
                <a:path extrusionOk="0" h="582845" w="16881">
                  <a:moveTo>
                    <a:pt x="0" y="0"/>
                  </a:moveTo>
                  <a:lnTo>
                    <a:pt x="0" y="582846"/>
                  </a:lnTo>
                  <a:lnTo>
                    <a:pt x="16881" y="582176"/>
                  </a:lnTo>
                  <a:lnTo>
                    <a:pt x="16881" y="6162"/>
                  </a:lnTo>
                  <a:lnTo>
                    <a:pt x="16881" y="6162"/>
                  </a:lnTo>
                  <a:lnTo>
                    <a:pt x="16077" y="6162"/>
                  </a:lnTo>
                  <a:lnTo>
                    <a:pt x="14738" y="6162"/>
                  </a:lnTo>
                  <a:lnTo>
                    <a:pt x="13666" y="5358"/>
                  </a:lnTo>
                  <a:cubicBezTo>
                    <a:pt x="13251" y="5120"/>
                    <a:pt x="12889" y="4801"/>
                    <a:pt x="12594" y="4420"/>
                  </a:cubicBezTo>
                  <a:lnTo>
                    <a:pt x="11790" y="3215"/>
                  </a:lnTo>
                  <a:lnTo>
                    <a:pt x="11790" y="2009"/>
                  </a:lnTo>
                  <a:cubicBezTo>
                    <a:pt x="11737" y="1700"/>
                    <a:pt x="11737" y="1381"/>
                    <a:pt x="11790" y="1072"/>
                  </a:cubicBez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87" name="Google Shape;3887;p23"/>
            <p:cNvSpPr/>
            <p:nvPr/>
          </p:nvSpPr>
          <p:spPr>
            <a:xfrm>
              <a:off x="4821851" y="5987951"/>
              <a:ext cx="3885" cy="803"/>
            </a:xfrm>
            <a:custGeom>
              <a:rect b="b" l="l" r="r" t="t"/>
              <a:pathLst>
                <a:path extrusionOk="0" h="803" w="3885">
                  <a:moveTo>
                    <a:pt x="0" y="0"/>
                  </a:moveTo>
                  <a:lnTo>
                    <a:pt x="0" y="804"/>
                  </a:lnTo>
                  <a:lnTo>
                    <a:pt x="3885" y="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9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88" name="Google Shape;3888;p23"/>
            <p:cNvSpPr/>
            <p:nvPr/>
          </p:nvSpPr>
          <p:spPr>
            <a:xfrm>
              <a:off x="8061563" y="6069932"/>
              <a:ext cx="4822" cy="99931"/>
            </a:xfrm>
            <a:custGeom>
              <a:rect b="b" l="l" r="r" t="t"/>
              <a:pathLst>
                <a:path extrusionOk="0" h="99931" w="4822">
                  <a:moveTo>
                    <a:pt x="0" y="96047"/>
                  </a:moveTo>
                  <a:lnTo>
                    <a:pt x="0" y="99932"/>
                  </a:lnTo>
                  <a:lnTo>
                    <a:pt x="4823" y="99932"/>
                  </a:lnTo>
                  <a:lnTo>
                    <a:pt x="4823" y="0"/>
                  </a:lnTo>
                  <a:lnTo>
                    <a:pt x="0" y="3215"/>
                  </a:lnTo>
                  <a:lnTo>
                    <a:pt x="0" y="75016"/>
                  </a:lnTo>
                  <a:lnTo>
                    <a:pt x="0" y="93770"/>
                  </a:lnTo>
                  <a:lnTo>
                    <a:pt x="0" y="96047"/>
                  </a:ln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89" name="Google Shape;3889;p23"/>
            <p:cNvSpPr/>
            <p:nvPr/>
          </p:nvSpPr>
          <p:spPr>
            <a:xfrm>
              <a:off x="7611264" y="6185403"/>
              <a:ext cx="742638" cy="326184"/>
            </a:xfrm>
            <a:custGeom>
              <a:rect b="b" l="l" r="r" t="t"/>
              <a:pathLst>
                <a:path extrusionOk="0" h="326184" w="742638">
                  <a:moveTo>
                    <a:pt x="460615" y="113997"/>
                  </a:moveTo>
                  <a:cubicBezTo>
                    <a:pt x="460615" y="109925"/>
                    <a:pt x="463911" y="106630"/>
                    <a:pt x="467984" y="106630"/>
                  </a:cubicBezTo>
                  <a:cubicBezTo>
                    <a:pt x="471548" y="106656"/>
                    <a:pt x="474562" y="109268"/>
                    <a:pt x="475085" y="112792"/>
                  </a:cubicBezTo>
                  <a:lnTo>
                    <a:pt x="737547" y="112792"/>
                  </a:lnTo>
                  <a:lnTo>
                    <a:pt x="737547" y="111854"/>
                  </a:lnTo>
                  <a:lnTo>
                    <a:pt x="738351" y="110648"/>
                  </a:lnTo>
                  <a:lnTo>
                    <a:pt x="739422" y="109711"/>
                  </a:lnTo>
                  <a:cubicBezTo>
                    <a:pt x="739717" y="109376"/>
                    <a:pt x="740079" y="109094"/>
                    <a:pt x="740494" y="108907"/>
                  </a:cubicBezTo>
                  <a:lnTo>
                    <a:pt x="741834" y="108907"/>
                  </a:lnTo>
                  <a:lnTo>
                    <a:pt x="742638" y="108907"/>
                  </a:lnTo>
                  <a:lnTo>
                    <a:pt x="742638" y="108907"/>
                  </a:lnTo>
                  <a:lnTo>
                    <a:pt x="742638" y="0"/>
                  </a:lnTo>
                  <a:lnTo>
                    <a:pt x="0" y="0"/>
                  </a:lnTo>
                  <a:lnTo>
                    <a:pt x="0" y="326185"/>
                  </a:lnTo>
                  <a:lnTo>
                    <a:pt x="460615" y="326185"/>
                  </a:lnTo>
                  <a:lnTo>
                    <a:pt x="460615" y="11399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90" name="Google Shape;3890;p23"/>
            <p:cNvSpPr/>
            <p:nvPr/>
          </p:nvSpPr>
          <p:spPr>
            <a:xfrm>
              <a:off x="8086617" y="6301945"/>
              <a:ext cx="261657" cy="202274"/>
            </a:xfrm>
            <a:custGeom>
              <a:rect b="b" l="l" r="r" t="t"/>
              <a:pathLst>
                <a:path extrusionOk="0" h="202274" w="261657">
                  <a:moveTo>
                    <a:pt x="261658" y="0"/>
                  </a:moveTo>
                  <a:lnTo>
                    <a:pt x="0" y="0"/>
                  </a:lnTo>
                  <a:lnTo>
                    <a:pt x="0" y="202275"/>
                  </a:lnTo>
                  <a:lnTo>
                    <a:pt x="258711" y="202275"/>
                  </a:lnTo>
                  <a:lnTo>
                    <a:pt x="261658" y="202275"/>
                  </a:lnTo>
                  <a:lnTo>
                    <a:pt x="26165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91" name="Google Shape;3891;p23"/>
            <p:cNvSpPr/>
            <p:nvPr/>
          </p:nvSpPr>
          <p:spPr>
            <a:xfrm>
              <a:off x="8069066" y="6064574"/>
              <a:ext cx="4420" cy="104754"/>
            </a:xfrm>
            <a:custGeom>
              <a:rect b="b" l="l" r="r" t="t"/>
              <a:pathLst>
                <a:path extrusionOk="0" h="104754" w="4420">
                  <a:moveTo>
                    <a:pt x="0" y="3081"/>
                  </a:moveTo>
                  <a:lnTo>
                    <a:pt x="0" y="104754"/>
                  </a:lnTo>
                  <a:lnTo>
                    <a:pt x="4421" y="104754"/>
                  </a:lnTo>
                  <a:lnTo>
                    <a:pt x="4421" y="0"/>
                  </a:lnTo>
                  <a:lnTo>
                    <a:pt x="4421" y="0"/>
                  </a:lnTo>
                  <a:cubicBezTo>
                    <a:pt x="4139" y="422"/>
                    <a:pt x="3765" y="785"/>
                    <a:pt x="3349" y="1072"/>
                  </a:cubicBezTo>
                  <a:cubicBezTo>
                    <a:pt x="3349" y="1072"/>
                    <a:pt x="3349" y="1072"/>
                    <a:pt x="3349" y="1072"/>
                  </a:cubicBez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92" name="Google Shape;3892;p23"/>
            <p:cNvSpPr/>
            <p:nvPr/>
          </p:nvSpPr>
          <p:spPr>
            <a:xfrm>
              <a:off x="8076166" y="4983811"/>
              <a:ext cx="272108" cy="1186052"/>
            </a:xfrm>
            <a:custGeom>
              <a:rect b="b" l="l" r="r" t="t"/>
              <a:pathLst>
                <a:path extrusionOk="0" h="1186052" w="272108">
                  <a:moveTo>
                    <a:pt x="0" y="8707"/>
                  </a:moveTo>
                  <a:lnTo>
                    <a:pt x="0" y="1186053"/>
                  </a:lnTo>
                  <a:lnTo>
                    <a:pt x="272108" y="1186053"/>
                  </a:lnTo>
                  <a:lnTo>
                    <a:pt x="272108" y="1042451"/>
                  </a:lnTo>
                  <a:lnTo>
                    <a:pt x="272108" y="831603"/>
                  </a:lnTo>
                  <a:lnTo>
                    <a:pt x="272108" y="647011"/>
                  </a:lnTo>
                  <a:lnTo>
                    <a:pt x="272108" y="0"/>
                  </a:lnTo>
                  <a:lnTo>
                    <a:pt x="98340" y="0"/>
                  </a:lnTo>
                  <a:lnTo>
                    <a:pt x="3618" y="0"/>
                  </a:lnTo>
                  <a:lnTo>
                    <a:pt x="0" y="870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93" name="Google Shape;3893;p23"/>
            <p:cNvSpPr/>
            <p:nvPr/>
          </p:nvSpPr>
          <p:spPr>
            <a:xfrm>
              <a:off x="6965359" y="6513195"/>
              <a:ext cx="1107323" cy="339580"/>
            </a:xfrm>
            <a:custGeom>
              <a:rect b="b" l="l" r="r" t="t"/>
              <a:pathLst>
                <a:path extrusionOk="0" h="339580" w="1107323">
                  <a:moveTo>
                    <a:pt x="1107057" y="1340"/>
                  </a:moveTo>
                  <a:cubicBezTo>
                    <a:pt x="1107057" y="1340"/>
                    <a:pt x="1107057" y="536"/>
                    <a:pt x="1107057" y="0"/>
                  </a:cubicBezTo>
                  <a:lnTo>
                    <a:pt x="645504" y="0"/>
                  </a:lnTo>
                  <a:cubicBezTo>
                    <a:pt x="645504" y="0"/>
                    <a:pt x="645504" y="0"/>
                    <a:pt x="645504" y="0"/>
                  </a:cubicBezTo>
                  <a:lnTo>
                    <a:pt x="645504" y="0"/>
                  </a:lnTo>
                  <a:cubicBezTo>
                    <a:pt x="644499" y="2773"/>
                    <a:pt x="641886" y="4635"/>
                    <a:pt x="638939" y="4689"/>
                  </a:cubicBezTo>
                  <a:cubicBezTo>
                    <a:pt x="638188" y="4822"/>
                    <a:pt x="637411" y="4822"/>
                    <a:pt x="636661" y="4689"/>
                  </a:cubicBezTo>
                  <a:lnTo>
                    <a:pt x="2813" y="4689"/>
                  </a:lnTo>
                  <a:lnTo>
                    <a:pt x="0" y="4689"/>
                  </a:lnTo>
                  <a:lnTo>
                    <a:pt x="0" y="339580"/>
                  </a:lnTo>
                  <a:lnTo>
                    <a:pt x="1107324" y="339580"/>
                  </a:lnTo>
                  <a:lnTo>
                    <a:pt x="1107324" y="1742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94" name="Google Shape;3894;p23"/>
            <p:cNvSpPr/>
            <p:nvPr/>
          </p:nvSpPr>
          <p:spPr>
            <a:xfrm>
              <a:off x="8343987" y="6518955"/>
              <a:ext cx="2679" cy="334891"/>
            </a:xfrm>
            <a:custGeom>
              <a:rect b="b" l="l" r="r" t="t"/>
              <a:pathLst>
                <a:path extrusionOk="0" h="334891" w="2679">
                  <a:moveTo>
                    <a:pt x="1340" y="0"/>
                  </a:moveTo>
                  <a:lnTo>
                    <a:pt x="0" y="0"/>
                  </a:lnTo>
                  <a:lnTo>
                    <a:pt x="0" y="334892"/>
                  </a:lnTo>
                  <a:lnTo>
                    <a:pt x="2680" y="334892"/>
                  </a:lnTo>
                  <a:lnTo>
                    <a:pt x="2680" y="0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95" name="Google Shape;3895;p23"/>
            <p:cNvSpPr/>
            <p:nvPr/>
          </p:nvSpPr>
          <p:spPr>
            <a:xfrm>
              <a:off x="9490701" y="6523108"/>
              <a:ext cx="49303" cy="2545"/>
            </a:xfrm>
            <a:custGeom>
              <a:rect b="b" l="l" r="r" t="t"/>
              <a:pathLst>
                <a:path extrusionOk="0" h="2545" w="49303">
                  <a:moveTo>
                    <a:pt x="0" y="2545"/>
                  </a:moveTo>
                  <a:lnTo>
                    <a:pt x="49304" y="2545"/>
                  </a:lnTo>
                  <a:lnTo>
                    <a:pt x="49304" y="0"/>
                  </a:lnTo>
                  <a:lnTo>
                    <a:pt x="2277" y="0"/>
                  </a:lnTo>
                  <a:cubicBezTo>
                    <a:pt x="1742" y="1018"/>
                    <a:pt x="965" y="1902"/>
                    <a:pt x="0" y="2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96" name="Google Shape;3896;p23"/>
            <p:cNvSpPr/>
            <p:nvPr/>
          </p:nvSpPr>
          <p:spPr>
            <a:xfrm>
              <a:off x="9493783" y="6519491"/>
              <a:ext cx="46222" cy="937"/>
            </a:xfrm>
            <a:custGeom>
              <a:rect b="b" l="l" r="r" t="t"/>
              <a:pathLst>
                <a:path extrusionOk="0" h="937" w="46222">
                  <a:moveTo>
                    <a:pt x="0" y="938"/>
                  </a:moveTo>
                  <a:lnTo>
                    <a:pt x="46222" y="938"/>
                  </a:lnTo>
                  <a:lnTo>
                    <a:pt x="46222" y="0"/>
                  </a:lnTo>
                  <a:lnTo>
                    <a:pt x="134" y="0"/>
                  </a:lnTo>
                  <a:cubicBezTo>
                    <a:pt x="134" y="0"/>
                    <a:pt x="0" y="670"/>
                    <a:pt x="0" y="9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97" name="Google Shape;3897;p23"/>
            <p:cNvSpPr/>
            <p:nvPr/>
          </p:nvSpPr>
          <p:spPr>
            <a:xfrm>
              <a:off x="8363012" y="6018895"/>
              <a:ext cx="331594" cy="14735"/>
            </a:xfrm>
            <a:custGeom>
              <a:rect b="b" l="l" r="r" t="t"/>
              <a:pathLst>
                <a:path extrusionOk="0" h="14735" w="331594">
                  <a:moveTo>
                    <a:pt x="0" y="14735"/>
                  </a:moveTo>
                  <a:lnTo>
                    <a:pt x="324225" y="14735"/>
                  </a:lnTo>
                  <a:lnTo>
                    <a:pt x="324225" y="7368"/>
                  </a:lnTo>
                  <a:cubicBezTo>
                    <a:pt x="324225" y="3298"/>
                    <a:pt x="327521" y="0"/>
                    <a:pt x="331594" y="0"/>
                  </a:cubicBezTo>
                  <a:lnTo>
                    <a:pt x="0" y="0"/>
                  </a:lnTo>
                  <a:lnTo>
                    <a:pt x="0" y="147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98" name="Google Shape;3898;p23"/>
            <p:cNvSpPr/>
            <p:nvPr/>
          </p:nvSpPr>
          <p:spPr>
            <a:xfrm>
              <a:off x="8916206" y="6522438"/>
              <a:ext cx="401932" cy="1205"/>
            </a:xfrm>
            <a:custGeom>
              <a:rect b="b" l="l" r="r" t="t"/>
              <a:pathLst>
                <a:path extrusionOk="0" h="1205" w="401932">
                  <a:moveTo>
                    <a:pt x="19293" y="670"/>
                  </a:moveTo>
                  <a:lnTo>
                    <a:pt x="19293" y="670"/>
                  </a:lnTo>
                  <a:lnTo>
                    <a:pt x="0" y="0"/>
                  </a:lnTo>
                  <a:cubicBezTo>
                    <a:pt x="67" y="402"/>
                    <a:pt x="67" y="804"/>
                    <a:pt x="0" y="1206"/>
                  </a:cubicBezTo>
                  <a:lnTo>
                    <a:pt x="401933" y="1206"/>
                  </a:lnTo>
                  <a:cubicBezTo>
                    <a:pt x="401933" y="1206"/>
                    <a:pt x="401933" y="1206"/>
                    <a:pt x="401933" y="12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899" name="Google Shape;3899;p23"/>
            <p:cNvSpPr/>
            <p:nvPr/>
          </p:nvSpPr>
          <p:spPr>
            <a:xfrm>
              <a:off x="9332340" y="6520697"/>
              <a:ext cx="148045" cy="2143"/>
            </a:xfrm>
            <a:custGeom>
              <a:rect b="b" l="l" r="r" t="t"/>
              <a:pathLst>
                <a:path extrusionOk="0" h="2143" w="148045">
                  <a:moveTo>
                    <a:pt x="0" y="268"/>
                  </a:moveTo>
                  <a:lnTo>
                    <a:pt x="0" y="268"/>
                  </a:lnTo>
                  <a:cubicBezTo>
                    <a:pt x="67" y="897"/>
                    <a:pt x="67" y="1514"/>
                    <a:pt x="0" y="2143"/>
                  </a:cubicBezTo>
                  <a:lnTo>
                    <a:pt x="148045" y="2143"/>
                  </a:lnTo>
                  <a:cubicBezTo>
                    <a:pt x="147737" y="1460"/>
                    <a:pt x="147523" y="737"/>
                    <a:pt x="1473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00" name="Google Shape;3900;p23"/>
            <p:cNvSpPr/>
            <p:nvPr/>
          </p:nvSpPr>
          <p:spPr>
            <a:xfrm>
              <a:off x="9492979" y="6520429"/>
              <a:ext cx="47026" cy="2679"/>
            </a:xfrm>
            <a:custGeom>
              <a:rect b="b" l="l" r="r" t="t"/>
              <a:pathLst>
                <a:path extrusionOk="0" h="2679" w="47026">
                  <a:moveTo>
                    <a:pt x="0" y="2679"/>
                  </a:moveTo>
                  <a:lnTo>
                    <a:pt x="47026" y="2679"/>
                  </a:lnTo>
                  <a:lnTo>
                    <a:pt x="47026" y="0"/>
                  </a:lnTo>
                  <a:lnTo>
                    <a:pt x="804" y="0"/>
                  </a:lnTo>
                  <a:cubicBezTo>
                    <a:pt x="737" y="938"/>
                    <a:pt x="469" y="1862"/>
                    <a:pt x="0" y="26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01" name="Google Shape;3901;p23"/>
            <p:cNvSpPr/>
            <p:nvPr/>
          </p:nvSpPr>
          <p:spPr>
            <a:xfrm>
              <a:off x="9600965" y="5921910"/>
              <a:ext cx="81994" cy="32819"/>
            </a:xfrm>
            <a:custGeom>
              <a:rect b="b" l="l" r="r" t="t"/>
              <a:pathLst>
                <a:path extrusionOk="0" h="32819" w="81994">
                  <a:moveTo>
                    <a:pt x="9110" y="27059"/>
                  </a:moveTo>
                  <a:lnTo>
                    <a:pt x="9110" y="32819"/>
                  </a:lnTo>
                  <a:lnTo>
                    <a:pt x="81994" y="15137"/>
                  </a:lnTo>
                  <a:lnTo>
                    <a:pt x="81994" y="13798"/>
                  </a:lnTo>
                  <a:cubicBezTo>
                    <a:pt x="79047" y="12820"/>
                    <a:pt x="77051" y="10071"/>
                    <a:pt x="77037" y="6966"/>
                  </a:cubicBezTo>
                  <a:cubicBezTo>
                    <a:pt x="77077" y="3838"/>
                    <a:pt x="79047" y="1061"/>
                    <a:pt x="81994" y="0"/>
                  </a:cubicBezTo>
                  <a:lnTo>
                    <a:pt x="81994" y="0"/>
                  </a:lnTo>
                  <a:lnTo>
                    <a:pt x="0" y="19826"/>
                  </a:lnTo>
                  <a:cubicBezTo>
                    <a:pt x="751" y="19698"/>
                    <a:pt x="1528" y="19698"/>
                    <a:pt x="2278" y="19826"/>
                  </a:cubicBezTo>
                  <a:cubicBezTo>
                    <a:pt x="6109" y="20039"/>
                    <a:pt x="9110" y="23216"/>
                    <a:pt x="9110" y="270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02" name="Google Shape;3902;p23"/>
            <p:cNvSpPr/>
            <p:nvPr/>
          </p:nvSpPr>
          <p:spPr>
            <a:xfrm>
              <a:off x="9964982" y="5921508"/>
              <a:ext cx="46892" cy="14735"/>
            </a:xfrm>
            <a:custGeom>
              <a:rect b="b" l="l" r="r" t="t"/>
              <a:pathLst>
                <a:path extrusionOk="0" h="14735" w="46892">
                  <a:moveTo>
                    <a:pt x="39523" y="14735"/>
                  </a:moveTo>
                  <a:lnTo>
                    <a:pt x="39523" y="7368"/>
                  </a:lnTo>
                  <a:cubicBezTo>
                    <a:pt x="39523" y="3298"/>
                    <a:pt x="42819" y="0"/>
                    <a:pt x="46892" y="0"/>
                  </a:cubicBezTo>
                  <a:lnTo>
                    <a:pt x="0" y="0"/>
                  </a:lnTo>
                  <a:lnTo>
                    <a:pt x="0" y="147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03" name="Google Shape;3903;p23"/>
            <p:cNvSpPr/>
            <p:nvPr/>
          </p:nvSpPr>
          <p:spPr>
            <a:xfrm>
              <a:off x="9678002" y="5922312"/>
              <a:ext cx="4957" cy="13395"/>
            </a:xfrm>
            <a:custGeom>
              <a:rect b="b" l="l" r="r" t="t"/>
              <a:pathLst>
                <a:path extrusionOk="0" h="13395" w="4957">
                  <a:moveTo>
                    <a:pt x="0" y="6564"/>
                  </a:moveTo>
                  <a:cubicBezTo>
                    <a:pt x="14" y="9669"/>
                    <a:pt x="2010" y="12418"/>
                    <a:pt x="4957" y="13396"/>
                  </a:cubicBezTo>
                  <a:lnTo>
                    <a:pt x="4957" y="0"/>
                  </a:lnTo>
                  <a:cubicBezTo>
                    <a:pt x="2144" y="1006"/>
                    <a:pt x="201" y="3585"/>
                    <a:pt x="0" y="65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04" name="Google Shape;3904;p23"/>
            <p:cNvSpPr/>
            <p:nvPr/>
          </p:nvSpPr>
          <p:spPr>
            <a:xfrm>
              <a:off x="5794930" y="6489619"/>
              <a:ext cx="43542" cy="6697"/>
            </a:xfrm>
            <a:custGeom>
              <a:rect b="b" l="l" r="r" t="t"/>
              <a:pathLst>
                <a:path extrusionOk="0" h="6697" w="43542">
                  <a:moveTo>
                    <a:pt x="8441" y="6698"/>
                  </a:moveTo>
                  <a:lnTo>
                    <a:pt x="36308" y="6698"/>
                  </a:lnTo>
                  <a:cubicBezTo>
                    <a:pt x="36656" y="2947"/>
                    <a:pt x="39778" y="54"/>
                    <a:pt x="43543" y="0"/>
                  </a:cubicBezTo>
                  <a:lnTo>
                    <a:pt x="43543" y="0"/>
                  </a:lnTo>
                  <a:lnTo>
                    <a:pt x="1340" y="0"/>
                  </a:lnTo>
                  <a:lnTo>
                    <a:pt x="0" y="0"/>
                  </a:lnTo>
                  <a:lnTo>
                    <a:pt x="1474" y="0"/>
                  </a:lnTo>
                  <a:cubicBezTo>
                    <a:pt x="5171" y="121"/>
                    <a:pt x="8173" y="3014"/>
                    <a:pt x="8441" y="66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05" name="Google Shape;3905;p23"/>
            <p:cNvSpPr/>
            <p:nvPr/>
          </p:nvSpPr>
          <p:spPr>
            <a:xfrm>
              <a:off x="5803639" y="6498326"/>
              <a:ext cx="34968" cy="6028"/>
            </a:xfrm>
            <a:custGeom>
              <a:rect b="b" l="l" r="r" t="t"/>
              <a:pathLst>
                <a:path extrusionOk="0" h="6028" w="34968">
                  <a:moveTo>
                    <a:pt x="34834" y="5492"/>
                  </a:moveTo>
                  <a:cubicBezTo>
                    <a:pt x="31565" y="5372"/>
                    <a:pt x="28738" y="3148"/>
                    <a:pt x="27868" y="0"/>
                  </a:cubicBezTo>
                  <a:lnTo>
                    <a:pt x="0" y="0"/>
                  </a:lnTo>
                  <a:lnTo>
                    <a:pt x="0" y="6028"/>
                  </a:lnTo>
                  <a:lnTo>
                    <a:pt x="34968" y="60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06" name="Google Shape;3906;p23"/>
            <p:cNvSpPr/>
            <p:nvPr/>
          </p:nvSpPr>
          <p:spPr>
            <a:xfrm>
              <a:off x="6202088" y="6497924"/>
              <a:ext cx="23311" cy="5894"/>
            </a:xfrm>
            <a:custGeom>
              <a:rect b="b" l="l" r="r" t="t"/>
              <a:pathLst>
                <a:path extrusionOk="0" h="5894" w="23311">
                  <a:moveTo>
                    <a:pt x="0" y="5894"/>
                  </a:moveTo>
                  <a:lnTo>
                    <a:pt x="23312" y="5894"/>
                  </a:lnTo>
                  <a:lnTo>
                    <a:pt x="23312" y="0"/>
                  </a:lnTo>
                  <a:lnTo>
                    <a:pt x="0" y="402"/>
                  </a:lnTo>
                  <a:lnTo>
                    <a:pt x="0" y="58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07" name="Google Shape;3907;p23"/>
            <p:cNvSpPr/>
            <p:nvPr/>
          </p:nvSpPr>
          <p:spPr>
            <a:xfrm>
              <a:off x="5831507" y="6498326"/>
              <a:ext cx="368706" cy="5492"/>
            </a:xfrm>
            <a:custGeom>
              <a:rect b="b" l="l" r="r" t="t"/>
              <a:pathLst>
                <a:path extrusionOk="0" h="5492" w="368706">
                  <a:moveTo>
                    <a:pt x="0" y="0"/>
                  </a:moveTo>
                  <a:cubicBezTo>
                    <a:pt x="871" y="3148"/>
                    <a:pt x="3698" y="5372"/>
                    <a:pt x="6967" y="5492"/>
                  </a:cubicBezTo>
                  <a:lnTo>
                    <a:pt x="368706" y="5492"/>
                  </a:lnTo>
                  <a:lnTo>
                    <a:pt x="3687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08" name="Google Shape;3908;p23"/>
            <p:cNvSpPr/>
            <p:nvPr/>
          </p:nvSpPr>
          <p:spPr>
            <a:xfrm>
              <a:off x="5831238" y="6490154"/>
              <a:ext cx="401530" cy="6162"/>
            </a:xfrm>
            <a:custGeom>
              <a:rect b="b" l="l" r="r" t="t"/>
              <a:pathLst>
                <a:path extrusionOk="0" h="6162" w="401530">
                  <a:moveTo>
                    <a:pt x="0" y="6162"/>
                  </a:moveTo>
                  <a:lnTo>
                    <a:pt x="369510" y="6162"/>
                  </a:lnTo>
                  <a:lnTo>
                    <a:pt x="394296" y="6162"/>
                  </a:lnTo>
                  <a:cubicBezTo>
                    <a:pt x="394885" y="2626"/>
                    <a:pt x="397940" y="13"/>
                    <a:pt x="401531" y="0"/>
                  </a:cubicBezTo>
                  <a:lnTo>
                    <a:pt x="7235" y="0"/>
                  </a:lnTo>
                  <a:cubicBezTo>
                    <a:pt x="3644" y="13"/>
                    <a:pt x="590" y="2626"/>
                    <a:pt x="0" y="61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09" name="Google Shape;3909;p23"/>
            <p:cNvSpPr/>
            <p:nvPr/>
          </p:nvSpPr>
          <p:spPr>
            <a:xfrm>
              <a:off x="6200614" y="6494873"/>
              <a:ext cx="24785" cy="3452"/>
            </a:xfrm>
            <a:custGeom>
              <a:rect b="b" l="l" r="r" t="t"/>
              <a:pathLst>
                <a:path extrusionOk="0" h="3452" w="24785">
                  <a:moveTo>
                    <a:pt x="1474" y="2247"/>
                  </a:moveTo>
                  <a:lnTo>
                    <a:pt x="1474" y="3452"/>
                  </a:lnTo>
                  <a:lnTo>
                    <a:pt x="24786" y="3452"/>
                  </a:lnTo>
                  <a:lnTo>
                    <a:pt x="24786" y="1443"/>
                  </a:lnTo>
                  <a:cubicBezTo>
                    <a:pt x="24786" y="1443"/>
                    <a:pt x="24786" y="639"/>
                    <a:pt x="24786" y="237"/>
                  </a:cubicBezTo>
                  <a:lnTo>
                    <a:pt x="0" y="237"/>
                  </a:lnTo>
                  <a:lnTo>
                    <a:pt x="0" y="237"/>
                  </a:lnTo>
                  <a:cubicBezTo>
                    <a:pt x="550" y="-164"/>
                    <a:pt x="1340" y="-44"/>
                    <a:pt x="1742" y="505"/>
                  </a:cubicBezTo>
                  <a:cubicBezTo>
                    <a:pt x="2144" y="1054"/>
                    <a:pt x="2023" y="1845"/>
                    <a:pt x="1474" y="22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10" name="Google Shape;3910;p23"/>
            <p:cNvSpPr/>
            <p:nvPr/>
          </p:nvSpPr>
          <p:spPr>
            <a:xfrm>
              <a:off x="5803371" y="6495781"/>
              <a:ext cx="397377" cy="2545"/>
            </a:xfrm>
            <a:custGeom>
              <a:rect b="b" l="l" r="r" t="t"/>
              <a:pathLst>
                <a:path extrusionOk="0" h="2545" w="397377">
                  <a:moveTo>
                    <a:pt x="396172" y="2545"/>
                  </a:moveTo>
                  <a:lnTo>
                    <a:pt x="396172" y="1339"/>
                  </a:lnTo>
                  <a:cubicBezTo>
                    <a:pt x="396091" y="683"/>
                    <a:pt x="396574" y="80"/>
                    <a:pt x="397230" y="13"/>
                  </a:cubicBezTo>
                  <a:cubicBezTo>
                    <a:pt x="397283" y="0"/>
                    <a:pt x="397324" y="0"/>
                    <a:pt x="397377" y="0"/>
                  </a:cubicBezTo>
                  <a:lnTo>
                    <a:pt x="0" y="0"/>
                  </a:lnTo>
                  <a:cubicBezTo>
                    <a:pt x="80" y="442"/>
                    <a:pt x="80" y="897"/>
                    <a:pt x="0" y="1339"/>
                  </a:cubicBezTo>
                  <a:lnTo>
                    <a:pt x="0" y="2545"/>
                  </a:lnTo>
                  <a:lnTo>
                    <a:pt x="395904" y="25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11" name="Google Shape;3911;p23"/>
            <p:cNvSpPr/>
            <p:nvPr/>
          </p:nvSpPr>
          <p:spPr>
            <a:xfrm>
              <a:off x="5837267" y="6591158"/>
              <a:ext cx="2545" cy="262689"/>
            </a:xfrm>
            <a:custGeom>
              <a:rect b="b" l="l" r="r" t="t"/>
              <a:pathLst>
                <a:path extrusionOk="0" h="262689" w="2545">
                  <a:moveTo>
                    <a:pt x="1206" y="0"/>
                  </a:moveTo>
                  <a:lnTo>
                    <a:pt x="0" y="0"/>
                  </a:lnTo>
                  <a:lnTo>
                    <a:pt x="0" y="262689"/>
                  </a:lnTo>
                  <a:lnTo>
                    <a:pt x="2546" y="262689"/>
                  </a:lnTo>
                  <a:lnTo>
                    <a:pt x="2546" y="0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12" name="Google Shape;3912;p23"/>
            <p:cNvSpPr/>
            <p:nvPr/>
          </p:nvSpPr>
          <p:spPr>
            <a:xfrm>
              <a:off x="6199529" y="6495771"/>
              <a:ext cx="2568" cy="80919"/>
            </a:xfrm>
            <a:custGeom>
              <a:rect b="b" l="l" r="r" t="t"/>
              <a:pathLst>
                <a:path extrusionOk="0" h="80919" w="2568">
                  <a:moveTo>
                    <a:pt x="2559" y="1350"/>
                  </a:moveTo>
                  <a:cubicBezTo>
                    <a:pt x="2639" y="693"/>
                    <a:pt x="2170" y="90"/>
                    <a:pt x="1501" y="10"/>
                  </a:cubicBezTo>
                  <a:cubicBezTo>
                    <a:pt x="1407" y="-3"/>
                    <a:pt x="1313" y="-3"/>
                    <a:pt x="1219" y="10"/>
                  </a:cubicBezTo>
                  <a:cubicBezTo>
                    <a:pt x="549" y="10"/>
                    <a:pt x="13" y="546"/>
                    <a:pt x="0" y="1202"/>
                  </a:cubicBezTo>
                  <a:cubicBezTo>
                    <a:pt x="0" y="1256"/>
                    <a:pt x="13" y="1296"/>
                    <a:pt x="13" y="1350"/>
                  </a:cubicBezTo>
                  <a:lnTo>
                    <a:pt x="13" y="80920"/>
                  </a:lnTo>
                  <a:lnTo>
                    <a:pt x="1219" y="80920"/>
                  </a:lnTo>
                  <a:lnTo>
                    <a:pt x="2559" y="80920"/>
                  </a:lnTo>
                  <a:lnTo>
                    <a:pt x="2559" y="13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13" name="Google Shape;3913;p23"/>
            <p:cNvSpPr/>
            <p:nvPr/>
          </p:nvSpPr>
          <p:spPr>
            <a:xfrm>
              <a:off x="5550689" y="6547086"/>
              <a:ext cx="2545" cy="33489"/>
            </a:xfrm>
            <a:custGeom>
              <a:rect b="b" l="l" r="r" t="t"/>
              <a:pathLst>
                <a:path extrusionOk="0" h="33489" w="2545">
                  <a:moveTo>
                    <a:pt x="0" y="0"/>
                  </a:moveTo>
                  <a:lnTo>
                    <a:pt x="2545" y="0"/>
                  </a:lnTo>
                  <a:lnTo>
                    <a:pt x="2545" y="33489"/>
                  </a:lnTo>
                  <a:lnTo>
                    <a:pt x="0" y="334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14" name="Google Shape;3914;p23"/>
            <p:cNvSpPr/>
            <p:nvPr/>
          </p:nvSpPr>
          <p:spPr>
            <a:xfrm>
              <a:off x="7618365" y="5637654"/>
              <a:ext cx="40193" cy="14735"/>
            </a:xfrm>
            <a:custGeom>
              <a:rect b="b" l="l" r="r" t="t"/>
              <a:pathLst>
                <a:path extrusionOk="0" h="14735" w="40193">
                  <a:moveTo>
                    <a:pt x="5761" y="9243"/>
                  </a:moveTo>
                  <a:lnTo>
                    <a:pt x="4957" y="14735"/>
                  </a:lnTo>
                  <a:lnTo>
                    <a:pt x="32825" y="14735"/>
                  </a:lnTo>
                  <a:lnTo>
                    <a:pt x="32825" y="7368"/>
                  </a:lnTo>
                  <a:cubicBezTo>
                    <a:pt x="32825" y="3298"/>
                    <a:pt x="36120" y="0"/>
                    <a:pt x="40193" y="0"/>
                  </a:cubicBezTo>
                  <a:lnTo>
                    <a:pt x="0" y="0"/>
                  </a:lnTo>
                  <a:cubicBezTo>
                    <a:pt x="4006" y="735"/>
                    <a:pt x="6645" y="4576"/>
                    <a:pt x="5922" y="8579"/>
                  </a:cubicBezTo>
                  <a:cubicBezTo>
                    <a:pt x="5868" y="8802"/>
                    <a:pt x="5828" y="9023"/>
                    <a:pt x="5761" y="9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15" name="Google Shape;3915;p23"/>
            <p:cNvSpPr/>
            <p:nvPr/>
          </p:nvSpPr>
          <p:spPr>
            <a:xfrm>
              <a:off x="8167137" y="4783948"/>
              <a:ext cx="14737" cy="185262"/>
            </a:xfrm>
            <a:custGeom>
              <a:rect b="b" l="l" r="r" t="t"/>
              <a:pathLst>
                <a:path extrusionOk="0" h="185262" w="14737">
                  <a:moveTo>
                    <a:pt x="7369" y="7368"/>
                  </a:moveTo>
                  <a:lnTo>
                    <a:pt x="0" y="7368"/>
                  </a:lnTo>
                  <a:lnTo>
                    <a:pt x="0" y="185262"/>
                  </a:lnTo>
                  <a:lnTo>
                    <a:pt x="14737" y="185262"/>
                  </a:lnTo>
                  <a:lnTo>
                    <a:pt x="14737" y="0"/>
                  </a:lnTo>
                  <a:cubicBezTo>
                    <a:pt x="14737" y="4069"/>
                    <a:pt x="11441" y="7368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16" name="Google Shape;3916;p23"/>
            <p:cNvSpPr/>
            <p:nvPr/>
          </p:nvSpPr>
          <p:spPr>
            <a:xfrm>
              <a:off x="9332072" y="6518419"/>
              <a:ext cx="147375" cy="2545"/>
            </a:xfrm>
            <a:custGeom>
              <a:rect b="b" l="l" r="r" t="t"/>
              <a:pathLst>
                <a:path extrusionOk="0" h="2545" w="147375">
                  <a:moveTo>
                    <a:pt x="147375" y="2545"/>
                  </a:moveTo>
                  <a:cubicBezTo>
                    <a:pt x="147375" y="2545"/>
                    <a:pt x="147375" y="1742"/>
                    <a:pt x="147375" y="1206"/>
                  </a:cubicBezTo>
                  <a:lnTo>
                    <a:pt x="147375" y="0"/>
                  </a:lnTo>
                  <a:lnTo>
                    <a:pt x="0" y="0"/>
                  </a:lnTo>
                  <a:lnTo>
                    <a:pt x="0" y="25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17" name="Google Shape;3917;p23"/>
            <p:cNvSpPr/>
            <p:nvPr/>
          </p:nvSpPr>
          <p:spPr>
            <a:xfrm>
              <a:off x="8916071" y="6519893"/>
              <a:ext cx="19292" cy="2679"/>
            </a:xfrm>
            <a:custGeom>
              <a:rect b="b" l="l" r="r" t="t"/>
              <a:pathLst>
                <a:path extrusionOk="0" h="2679" w="19292">
                  <a:moveTo>
                    <a:pt x="0" y="2009"/>
                  </a:moveTo>
                  <a:lnTo>
                    <a:pt x="19293" y="2679"/>
                  </a:lnTo>
                  <a:lnTo>
                    <a:pt x="19293" y="2679"/>
                  </a:lnTo>
                  <a:cubicBezTo>
                    <a:pt x="18556" y="2679"/>
                    <a:pt x="17953" y="2076"/>
                    <a:pt x="17953" y="1340"/>
                  </a:cubicBezTo>
                  <a:lnTo>
                    <a:pt x="17953" y="0"/>
                  </a:lnTo>
                  <a:lnTo>
                    <a:pt x="268" y="0"/>
                  </a:lnTo>
                  <a:lnTo>
                    <a:pt x="268" y="1072"/>
                  </a:lnTo>
                  <a:cubicBezTo>
                    <a:pt x="201" y="1393"/>
                    <a:pt x="107" y="1701"/>
                    <a:pt x="0" y="20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18" name="Google Shape;3918;p23"/>
            <p:cNvSpPr/>
            <p:nvPr/>
          </p:nvSpPr>
          <p:spPr>
            <a:xfrm>
              <a:off x="8935096" y="6519893"/>
              <a:ext cx="382506" cy="2679"/>
            </a:xfrm>
            <a:custGeom>
              <a:rect b="b" l="l" r="r" t="t"/>
              <a:pathLst>
                <a:path extrusionOk="0" h="2679" w="382506">
                  <a:moveTo>
                    <a:pt x="382507" y="1340"/>
                  </a:moveTo>
                  <a:lnTo>
                    <a:pt x="382507" y="0"/>
                  </a:lnTo>
                  <a:lnTo>
                    <a:pt x="1206" y="0"/>
                  </a:lnTo>
                  <a:lnTo>
                    <a:pt x="1206" y="1340"/>
                  </a:lnTo>
                  <a:cubicBezTo>
                    <a:pt x="1206" y="2036"/>
                    <a:pt x="684" y="2612"/>
                    <a:pt x="0" y="2679"/>
                  </a:cubicBezTo>
                  <a:lnTo>
                    <a:pt x="382372" y="2679"/>
                  </a:lnTo>
                  <a:cubicBezTo>
                    <a:pt x="382372" y="2679"/>
                    <a:pt x="382507" y="1742"/>
                    <a:pt x="382507" y="13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19" name="Google Shape;3919;p23"/>
            <p:cNvSpPr/>
            <p:nvPr/>
          </p:nvSpPr>
          <p:spPr>
            <a:xfrm>
              <a:off x="7904675" y="4776530"/>
              <a:ext cx="277199" cy="14785"/>
            </a:xfrm>
            <a:custGeom>
              <a:rect b="b" l="l" r="r" t="t"/>
              <a:pathLst>
                <a:path extrusionOk="0" h="14785" w="277199">
                  <a:moveTo>
                    <a:pt x="7369" y="9294"/>
                  </a:moveTo>
                  <a:lnTo>
                    <a:pt x="5895" y="14786"/>
                  </a:lnTo>
                  <a:lnTo>
                    <a:pt x="269831" y="14786"/>
                  </a:lnTo>
                  <a:cubicBezTo>
                    <a:pt x="273903" y="14786"/>
                    <a:pt x="277200" y="11487"/>
                    <a:pt x="277200" y="7418"/>
                  </a:cubicBezTo>
                  <a:cubicBezTo>
                    <a:pt x="277200" y="3349"/>
                    <a:pt x="273903" y="51"/>
                    <a:pt x="269831" y="51"/>
                  </a:cubicBezTo>
                  <a:lnTo>
                    <a:pt x="0" y="51"/>
                  </a:lnTo>
                  <a:cubicBezTo>
                    <a:pt x="3899" y="-414"/>
                    <a:pt x="7423" y="2366"/>
                    <a:pt x="7891" y="6259"/>
                  </a:cubicBezTo>
                  <a:cubicBezTo>
                    <a:pt x="8012" y="7233"/>
                    <a:pt x="7918" y="8221"/>
                    <a:pt x="7637" y="91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20" name="Google Shape;3920;p23"/>
            <p:cNvSpPr/>
            <p:nvPr/>
          </p:nvSpPr>
          <p:spPr>
            <a:xfrm>
              <a:off x="7891227" y="4776664"/>
              <a:ext cx="21124" cy="33673"/>
            </a:xfrm>
            <a:custGeom>
              <a:rect b="b" l="l" r="r" t="t"/>
              <a:pathLst>
                <a:path extrusionOk="0" h="33673" w="21124">
                  <a:moveTo>
                    <a:pt x="6214" y="28315"/>
                  </a:moveTo>
                  <a:cubicBezTo>
                    <a:pt x="8799" y="28351"/>
                    <a:pt x="11157" y="29787"/>
                    <a:pt x="12376" y="32066"/>
                  </a:cubicBezTo>
                  <a:lnTo>
                    <a:pt x="12376" y="7284"/>
                  </a:lnTo>
                  <a:cubicBezTo>
                    <a:pt x="12443" y="6571"/>
                    <a:pt x="13006" y="6006"/>
                    <a:pt x="13716" y="5944"/>
                  </a:cubicBezTo>
                  <a:cubicBezTo>
                    <a:pt x="14453" y="5944"/>
                    <a:pt x="15056" y="6544"/>
                    <a:pt x="15056" y="7284"/>
                  </a:cubicBezTo>
                  <a:lnTo>
                    <a:pt x="15056" y="30994"/>
                  </a:lnTo>
                  <a:lnTo>
                    <a:pt x="19343" y="14651"/>
                  </a:lnTo>
                  <a:lnTo>
                    <a:pt x="20817" y="9159"/>
                  </a:lnTo>
                  <a:cubicBezTo>
                    <a:pt x="21956" y="5407"/>
                    <a:pt x="19839" y="1443"/>
                    <a:pt x="16088" y="305"/>
                  </a:cubicBezTo>
                  <a:cubicBezTo>
                    <a:pt x="15136" y="21"/>
                    <a:pt x="14158" y="-66"/>
                    <a:pt x="13180" y="50"/>
                  </a:cubicBezTo>
                  <a:lnTo>
                    <a:pt x="11840" y="50"/>
                  </a:lnTo>
                  <a:lnTo>
                    <a:pt x="10501" y="50"/>
                  </a:lnTo>
                  <a:lnTo>
                    <a:pt x="9295" y="854"/>
                  </a:lnTo>
                  <a:lnTo>
                    <a:pt x="8223" y="1791"/>
                  </a:lnTo>
                  <a:cubicBezTo>
                    <a:pt x="8035" y="2167"/>
                    <a:pt x="7807" y="2525"/>
                    <a:pt x="7553" y="2863"/>
                  </a:cubicBezTo>
                  <a:cubicBezTo>
                    <a:pt x="7500" y="3353"/>
                    <a:pt x="7500" y="3847"/>
                    <a:pt x="7553" y="4337"/>
                  </a:cubicBezTo>
                  <a:lnTo>
                    <a:pt x="7553" y="4337"/>
                  </a:lnTo>
                  <a:lnTo>
                    <a:pt x="50" y="32735"/>
                  </a:lnTo>
                  <a:cubicBezTo>
                    <a:pt x="-17" y="33045"/>
                    <a:pt x="-17" y="33364"/>
                    <a:pt x="50" y="33673"/>
                  </a:cubicBezTo>
                  <a:cubicBezTo>
                    <a:pt x="841" y="30808"/>
                    <a:pt x="3266" y="28695"/>
                    <a:pt x="6214" y="283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21" name="Google Shape;3921;p23"/>
            <p:cNvSpPr/>
            <p:nvPr/>
          </p:nvSpPr>
          <p:spPr>
            <a:xfrm>
              <a:off x="7903603" y="4782609"/>
              <a:ext cx="2679" cy="1025438"/>
            </a:xfrm>
            <a:custGeom>
              <a:rect b="b" l="l" r="r" t="t"/>
              <a:pathLst>
                <a:path extrusionOk="0" h="1025438" w="2679">
                  <a:moveTo>
                    <a:pt x="2680" y="1025439"/>
                  </a:moveTo>
                  <a:lnTo>
                    <a:pt x="2680" y="1340"/>
                  </a:lnTo>
                  <a:cubicBezTo>
                    <a:pt x="2680" y="600"/>
                    <a:pt x="2077" y="0"/>
                    <a:pt x="1340" y="0"/>
                  </a:cubicBezTo>
                  <a:cubicBezTo>
                    <a:pt x="630" y="62"/>
                    <a:pt x="67" y="627"/>
                    <a:pt x="0" y="1340"/>
                  </a:cubicBezTo>
                  <a:lnTo>
                    <a:pt x="0" y="25854"/>
                  </a:lnTo>
                  <a:cubicBezTo>
                    <a:pt x="737" y="26920"/>
                    <a:pt x="1152" y="28175"/>
                    <a:pt x="1206" y="29470"/>
                  </a:cubicBezTo>
                  <a:lnTo>
                    <a:pt x="1206" y="1025439"/>
                  </a:lnTo>
                  <a:lnTo>
                    <a:pt x="2680" y="10254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22" name="Google Shape;3922;p23"/>
            <p:cNvSpPr/>
            <p:nvPr/>
          </p:nvSpPr>
          <p:spPr>
            <a:xfrm>
              <a:off x="7890071" y="4804979"/>
              <a:ext cx="14603" cy="1003067"/>
            </a:xfrm>
            <a:custGeom>
              <a:rect b="b" l="l" r="r" t="t"/>
              <a:pathLst>
                <a:path extrusionOk="0" h="1003067" w="14603">
                  <a:moveTo>
                    <a:pt x="14604" y="1003068"/>
                  </a:moveTo>
                  <a:lnTo>
                    <a:pt x="14604" y="7368"/>
                  </a:lnTo>
                  <a:cubicBezTo>
                    <a:pt x="14550" y="6072"/>
                    <a:pt x="14135" y="4818"/>
                    <a:pt x="13398" y="3751"/>
                  </a:cubicBezTo>
                  <a:cubicBezTo>
                    <a:pt x="12179" y="1472"/>
                    <a:pt x="9821" y="36"/>
                    <a:pt x="7235" y="0"/>
                  </a:cubicBezTo>
                  <a:cubicBezTo>
                    <a:pt x="3551" y="37"/>
                    <a:pt x="469" y="2781"/>
                    <a:pt x="0" y="6430"/>
                  </a:cubicBezTo>
                  <a:cubicBezTo>
                    <a:pt x="0" y="6430"/>
                    <a:pt x="0" y="6430"/>
                    <a:pt x="0" y="7368"/>
                  </a:cubicBezTo>
                  <a:lnTo>
                    <a:pt x="0" y="1003068"/>
                  </a:lnTo>
                  <a:lnTo>
                    <a:pt x="14604" y="10030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23" name="Google Shape;3923;p23"/>
            <p:cNvSpPr/>
            <p:nvPr/>
          </p:nvSpPr>
          <p:spPr>
            <a:xfrm>
              <a:off x="8934694" y="5446092"/>
              <a:ext cx="390276" cy="14873"/>
            </a:xfrm>
            <a:custGeom>
              <a:rect b="b" l="l" r="r" t="t"/>
              <a:pathLst>
                <a:path extrusionOk="0" h="14873" w="390276">
                  <a:moveTo>
                    <a:pt x="4957" y="13534"/>
                  </a:moveTo>
                  <a:lnTo>
                    <a:pt x="3081" y="14873"/>
                  </a:lnTo>
                  <a:lnTo>
                    <a:pt x="382908" y="14873"/>
                  </a:lnTo>
                  <a:lnTo>
                    <a:pt x="382908" y="7506"/>
                  </a:lnTo>
                  <a:cubicBezTo>
                    <a:pt x="382908" y="3436"/>
                    <a:pt x="386204" y="138"/>
                    <a:pt x="390277" y="138"/>
                  </a:cubicBezTo>
                  <a:lnTo>
                    <a:pt x="0" y="138"/>
                  </a:lnTo>
                  <a:cubicBezTo>
                    <a:pt x="3925" y="-635"/>
                    <a:pt x="7730" y="1916"/>
                    <a:pt x="8494" y="5835"/>
                  </a:cubicBezTo>
                  <a:cubicBezTo>
                    <a:pt x="9097" y="8896"/>
                    <a:pt x="7677" y="12000"/>
                    <a:pt x="4957" y="135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24" name="Google Shape;3924;p23"/>
            <p:cNvSpPr/>
            <p:nvPr/>
          </p:nvSpPr>
          <p:spPr>
            <a:xfrm>
              <a:off x="8905219" y="5446762"/>
              <a:ext cx="38111" cy="28803"/>
            </a:xfrm>
            <a:custGeom>
              <a:rect b="b" l="l" r="r" t="t"/>
              <a:pathLst>
                <a:path extrusionOk="0" h="28803" w="38111">
                  <a:moveTo>
                    <a:pt x="11254" y="24919"/>
                  </a:moveTo>
                  <a:lnTo>
                    <a:pt x="11254" y="28804"/>
                  </a:lnTo>
                  <a:lnTo>
                    <a:pt x="28940" y="16614"/>
                  </a:lnTo>
                  <a:lnTo>
                    <a:pt x="28940" y="6835"/>
                  </a:lnTo>
                  <a:cubicBezTo>
                    <a:pt x="28859" y="6173"/>
                    <a:pt x="29328" y="5575"/>
                    <a:pt x="29998" y="5496"/>
                  </a:cubicBezTo>
                  <a:cubicBezTo>
                    <a:pt x="30092" y="5485"/>
                    <a:pt x="30185" y="5485"/>
                    <a:pt x="30279" y="5496"/>
                  </a:cubicBezTo>
                  <a:cubicBezTo>
                    <a:pt x="30949" y="5492"/>
                    <a:pt x="31485" y="6027"/>
                    <a:pt x="31498" y="6693"/>
                  </a:cubicBezTo>
                  <a:cubicBezTo>
                    <a:pt x="31498" y="6741"/>
                    <a:pt x="31485" y="6788"/>
                    <a:pt x="31485" y="6835"/>
                  </a:cubicBezTo>
                  <a:lnTo>
                    <a:pt x="31485" y="14872"/>
                  </a:lnTo>
                  <a:lnTo>
                    <a:pt x="32556" y="14872"/>
                  </a:lnTo>
                  <a:lnTo>
                    <a:pt x="34432" y="13533"/>
                  </a:lnTo>
                  <a:cubicBezTo>
                    <a:pt x="37916" y="11568"/>
                    <a:pt x="39135" y="7155"/>
                    <a:pt x="37179" y="3678"/>
                  </a:cubicBezTo>
                  <a:cubicBezTo>
                    <a:pt x="35638" y="961"/>
                    <a:pt x="32529" y="-467"/>
                    <a:pt x="29475" y="137"/>
                  </a:cubicBezTo>
                  <a:lnTo>
                    <a:pt x="28136" y="137"/>
                  </a:lnTo>
                  <a:lnTo>
                    <a:pt x="26796" y="137"/>
                  </a:lnTo>
                  <a:lnTo>
                    <a:pt x="26796" y="137"/>
                  </a:lnTo>
                  <a:lnTo>
                    <a:pt x="0" y="18355"/>
                  </a:lnTo>
                  <a:lnTo>
                    <a:pt x="0" y="18355"/>
                  </a:lnTo>
                  <a:cubicBezTo>
                    <a:pt x="1366" y="17834"/>
                    <a:pt x="2867" y="17740"/>
                    <a:pt x="4287" y="18087"/>
                  </a:cubicBezTo>
                  <a:cubicBezTo>
                    <a:pt x="7998" y="18280"/>
                    <a:pt x="10986" y="21210"/>
                    <a:pt x="11254" y="24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25" name="Google Shape;3925;p23"/>
            <p:cNvSpPr/>
            <p:nvPr/>
          </p:nvSpPr>
          <p:spPr>
            <a:xfrm>
              <a:off x="8934148" y="5452249"/>
              <a:ext cx="2564" cy="1070322"/>
            </a:xfrm>
            <a:custGeom>
              <a:rect b="b" l="l" r="r" t="t"/>
              <a:pathLst>
                <a:path extrusionOk="0" h="1070322" w="2564">
                  <a:moveTo>
                    <a:pt x="10" y="1068983"/>
                  </a:moveTo>
                  <a:cubicBezTo>
                    <a:pt x="10" y="1069720"/>
                    <a:pt x="613" y="1070323"/>
                    <a:pt x="1350" y="1070323"/>
                  </a:cubicBezTo>
                  <a:cubicBezTo>
                    <a:pt x="2034" y="1070256"/>
                    <a:pt x="2556" y="1069680"/>
                    <a:pt x="2556" y="1068983"/>
                  </a:cubicBezTo>
                  <a:lnTo>
                    <a:pt x="2556" y="1348"/>
                  </a:lnTo>
                  <a:cubicBezTo>
                    <a:pt x="2636" y="686"/>
                    <a:pt x="2154" y="90"/>
                    <a:pt x="1497" y="17"/>
                  </a:cubicBezTo>
                  <a:cubicBezTo>
                    <a:pt x="1444" y="11"/>
                    <a:pt x="1403" y="9"/>
                    <a:pt x="1350" y="9"/>
                  </a:cubicBezTo>
                  <a:cubicBezTo>
                    <a:pt x="693" y="-70"/>
                    <a:pt x="91" y="402"/>
                    <a:pt x="10" y="1063"/>
                  </a:cubicBezTo>
                  <a:cubicBezTo>
                    <a:pt x="-3" y="1158"/>
                    <a:pt x="-3" y="1253"/>
                    <a:pt x="10" y="1348"/>
                  </a:cubicBezTo>
                  <a:lnTo>
                    <a:pt x="10" y="10689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26" name="Google Shape;3926;p23"/>
            <p:cNvSpPr/>
            <p:nvPr/>
          </p:nvSpPr>
          <p:spPr>
            <a:xfrm>
              <a:off x="9332340" y="5755804"/>
              <a:ext cx="154743" cy="14735"/>
            </a:xfrm>
            <a:custGeom>
              <a:rect b="b" l="l" r="r" t="t"/>
              <a:pathLst>
                <a:path extrusionOk="0" h="14735" w="154743">
                  <a:moveTo>
                    <a:pt x="0" y="14735"/>
                  </a:moveTo>
                  <a:lnTo>
                    <a:pt x="147375" y="14735"/>
                  </a:lnTo>
                  <a:lnTo>
                    <a:pt x="147375" y="7368"/>
                  </a:lnTo>
                  <a:cubicBezTo>
                    <a:pt x="147375" y="3298"/>
                    <a:pt x="150672" y="0"/>
                    <a:pt x="154744" y="0"/>
                  </a:cubicBezTo>
                  <a:lnTo>
                    <a:pt x="0" y="0"/>
                  </a:lnTo>
                  <a:lnTo>
                    <a:pt x="0" y="147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27" name="Google Shape;3927;p23"/>
            <p:cNvSpPr/>
            <p:nvPr/>
          </p:nvSpPr>
          <p:spPr>
            <a:xfrm>
              <a:off x="8861677" y="5623187"/>
              <a:ext cx="25590" cy="24380"/>
            </a:xfrm>
            <a:custGeom>
              <a:rect b="b" l="l" r="r" t="t"/>
              <a:pathLst>
                <a:path extrusionOk="0" h="24380" w="25590">
                  <a:moveTo>
                    <a:pt x="10584" y="20227"/>
                  </a:moveTo>
                  <a:lnTo>
                    <a:pt x="10584" y="24380"/>
                  </a:lnTo>
                  <a:lnTo>
                    <a:pt x="25590" y="15673"/>
                  </a:lnTo>
                  <a:lnTo>
                    <a:pt x="25590" y="13396"/>
                  </a:lnTo>
                  <a:cubicBezTo>
                    <a:pt x="21677" y="12562"/>
                    <a:pt x="19186" y="8721"/>
                    <a:pt x="20016" y="4813"/>
                  </a:cubicBezTo>
                  <a:cubicBezTo>
                    <a:pt x="20458" y="2770"/>
                    <a:pt x="21758" y="1015"/>
                    <a:pt x="23580" y="0"/>
                  </a:cubicBezTo>
                  <a:lnTo>
                    <a:pt x="23580" y="0"/>
                  </a:lnTo>
                  <a:lnTo>
                    <a:pt x="0" y="13396"/>
                  </a:lnTo>
                  <a:lnTo>
                    <a:pt x="0" y="14065"/>
                  </a:lnTo>
                  <a:cubicBezTo>
                    <a:pt x="1219" y="13071"/>
                    <a:pt x="2720" y="12506"/>
                    <a:pt x="4287" y="12458"/>
                  </a:cubicBezTo>
                  <a:cubicBezTo>
                    <a:pt x="8132" y="12947"/>
                    <a:pt x="10906" y="16371"/>
                    <a:pt x="10584" y="20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28" name="Google Shape;3928;p23"/>
            <p:cNvSpPr/>
            <p:nvPr/>
          </p:nvSpPr>
          <p:spPr>
            <a:xfrm>
              <a:off x="8889812" y="5636850"/>
              <a:ext cx="803" cy="401"/>
            </a:xfrm>
            <a:custGeom>
              <a:rect b="b" l="l" r="r" t="t"/>
              <a:pathLst>
                <a:path extrusionOk="0" h="401" w="803">
                  <a:moveTo>
                    <a:pt x="804" y="0"/>
                  </a:moveTo>
                  <a:lnTo>
                    <a:pt x="0" y="0"/>
                  </a:lnTo>
                  <a:lnTo>
                    <a:pt x="0" y="402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29" name="Google Shape;3929;p23"/>
            <p:cNvSpPr/>
            <p:nvPr/>
          </p:nvSpPr>
          <p:spPr>
            <a:xfrm>
              <a:off x="8881190" y="5622115"/>
              <a:ext cx="20545" cy="14735"/>
            </a:xfrm>
            <a:custGeom>
              <a:rect b="b" l="l" r="r" t="t"/>
              <a:pathLst>
                <a:path extrusionOk="0" h="14735" w="20545">
                  <a:moveTo>
                    <a:pt x="47" y="7368"/>
                  </a:moveTo>
                  <a:cubicBezTo>
                    <a:pt x="7" y="10905"/>
                    <a:pt x="2579" y="13934"/>
                    <a:pt x="6077" y="14467"/>
                  </a:cubicBezTo>
                  <a:lnTo>
                    <a:pt x="6077" y="7368"/>
                  </a:lnTo>
                  <a:cubicBezTo>
                    <a:pt x="6077" y="6702"/>
                    <a:pt x="6612" y="6159"/>
                    <a:pt x="7269" y="6154"/>
                  </a:cubicBezTo>
                  <a:cubicBezTo>
                    <a:pt x="7322" y="6154"/>
                    <a:pt x="7376" y="6157"/>
                    <a:pt x="7416" y="6162"/>
                  </a:cubicBezTo>
                  <a:cubicBezTo>
                    <a:pt x="8086" y="6162"/>
                    <a:pt x="8622" y="6702"/>
                    <a:pt x="8622" y="7368"/>
                  </a:cubicBezTo>
                  <a:lnTo>
                    <a:pt x="8622" y="14735"/>
                  </a:lnTo>
                  <a:lnTo>
                    <a:pt x="20546" y="14735"/>
                  </a:lnTo>
                  <a:lnTo>
                    <a:pt x="20546" y="0"/>
                  </a:lnTo>
                  <a:lnTo>
                    <a:pt x="7148" y="0"/>
                  </a:lnTo>
                  <a:lnTo>
                    <a:pt x="5674" y="0"/>
                  </a:lnTo>
                  <a:lnTo>
                    <a:pt x="4335" y="0"/>
                  </a:lnTo>
                  <a:cubicBezTo>
                    <a:pt x="1427" y="1230"/>
                    <a:pt x="-315" y="4232"/>
                    <a:pt x="47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30" name="Google Shape;3930;p23"/>
            <p:cNvSpPr/>
            <p:nvPr/>
          </p:nvSpPr>
          <p:spPr>
            <a:xfrm>
              <a:off x="8858059" y="5636046"/>
              <a:ext cx="14603" cy="874872"/>
            </a:xfrm>
            <a:custGeom>
              <a:rect b="b" l="l" r="r" t="t"/>
              <a:pathLst>
                <a:path extrusionOk="0" h="874872" w="14603">
                  <a:moveTo>
                    <a:pt x="14202" y="874872"/>
                  </a:moveTo>
                  <a:lnTo>
                    <a:pt x="14202" y="7369"/>
                  </a:lnTo>
                  <a:cubicBezTo>
                    <a:pt x="14283" y="3374"/>
                    <a:pt x="11093" y="76"/>
                    <a:pt x="7101" y="1"/>
                  </a:cubicBezTo>
                  <a:cubicBezTo>
                    <a:pt x="7007" y="0"/>
                    <a:pt x="6927" y="0"/>
                    <a:pt x="6833" y="1"/>
                  </a:cubicBezTo>
                  <a:cubicBezTo>
                    <a:pt x="5265" y="49"/>
                    <a:pt x="3752" y="615"/>
                    <a:pt x="2546" y="1609"/>
                  </a:cubicBezTo>
                  <a:lnTo>
                    <a:pt x="1340" y="2546"/>
                  </a:lnTo>
                  <a:cubicBezTo>
                    <a:pt x="1273" y="3035"/>
                    <a:pt x="1273" y="3531"/>
                    <a:pt x="1340" y="4020"/>
                  </a:cubicBezTo>
                  <a:cubicBezTo>
                    <a:pt x="0" y="6431"/>
                    <a:pt x="0" y="6431"/>
                    <a:pt x="0" y="7369"/>
                  </a:cubicBezTo>
                  <a:lnTo>
                    <a:pt x="0" y="874872"/>
                  </a:lnTo>
                  <a:lnTo>
                    <a:pt x="14604" y="8748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31" name="Google Shape;3931;p23"/>
            <p:cNvSpPr/>
            <p:nvPr/>
          </p:nvSpPr>
          <p:spPr>
            <a:xfrm>
              <a:off x="8887267" y="5628270"/>
              <a:ext cx="2545" cy="882648"/>
            </a:xfrm>
            <a:custGeom>
              <a:rect b="b" l="l" r="r" t="t"/>
              <a:pathLst>
                <a:path extrusionOk="0" h="882648" w="2545">
                  <a:moveTo>
                    <a:pt x="1339" y="882648"/>
                  </a:moveTo>
                  <a:lnTo>
                    <a:pt x="2546" y="882648"/>
                  </a:lnTo>
                  <a:lnTo>
                    <a:pt x="2546" y="1213"/>
                  </a:lnTo>
                  <a:cubicBezTo>
                    <a:pt x="2546" y="547"/>
                    <a:pt x="2009" y="8"/>
                    <a:pt x="1339" y="8"/>
                  </a:cubicBezTo>
                  <a:cubicBezTo>
                    <a:pt x="683" y="-66"/>
                    <a:pt x="80" y="409"/>
                    <a:pt x="13" y="1071"/>
                  </a:cubicBezTo>
                  <a:cubicBezTo>
                    <a:pt x="0" y="1119"/>
                    <a:pt x="0" y="1166"/>
                    <a:pt x="0" y="1213"/>
                  </a:cubicBezTo>
                  <a:lnTo>
                    <a:pt x="0" y="8826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32" name="Google Shape;3932;p23"/>
            <p:cNvSpPr/>
            <p:nvPr/>
          </p:nvSpPr>
          <p:spPr>
            <a:xfrm>
              <a:off x="8740025" y="5630822"/>
              <a:ext cx="14738" cy="177224"/>
            </a:xfrm>
            <a:custGeom>
              <a:rect b="b" l="l" r="r" t="t"/>
              <a:pathLst>
                <a:path extrusionOk="0" h="177224" w="14738">
                  <a:moveTo>
                    <a:pt x="7369" y="7234"/>
                  </a:moveTo>
                  <a:lnTo>
                    <a:pt x="0" y="7234"/>
                  </a:lnTo>
                  <a:lnTo>
                    <a:pt x="0" y="177225"/>
                  </a:lnTo>
                  <a:lnTo>
                    <a:pt x="14738" y="177225"/>
                  </a:lnTo>
                  <a:lnTo>
                    <a:pt x="14738" y="0"/>
                  </a:lnTo>
                  <a:cubicBezTo>
                    <a:pt x="14738" y="3995"/>
                    <a:pt x="11496" y="7234"/>
                    <a:pt x="7503" y="7235"/>
                  </a:cubicBezTo>
                  <a:cubicBezTo>
                    <a:pt x="7463" y="7235"/>
                    <a:pt x="7409" y="7235"/>
                    <a:pt x="7369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33" name="Google Shape;3933;p23"/>
            <p:cNvSpPr/>
            <p:nvPr/>
          </p:nvSpPr>
          <p:spPr>
            <a:xfrm>
              <a:off x="8702511" y="6512391"/>
              <a:ext cx="26795" cy="5894"/>
            </a:xfrm>
            <a:custGeom>
              <a:rect b="b" l="l" r="r" t="t"/>
              <a:pathLst>
                <a:path extrusionOk="0" h="5894" w="26795">
                  <a:moveTo>
                    <a:pt x="6833" y="0"/>
                  </a:moveTo>
                  <a:cubicBezTo>
                    <a:pt x="5895" y="2974"/>
                    <a:pt x="3122" y="4983"/>
                    <a:pt x="0" y="4957"/>
                  </a:cubicBezTo>
                  <a:lnTo>
                    <a:pt x="0" y="4957"/>
                  </a:lnTo>
                  <a:lnTo>
                    <a:pt x="26796" y="5894"/>
                  </a:lnTo>
                  <a:lnTo>
                    <a:pt x="267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34" name="Google Shape;3934;p23"/>
            <p:cNvSpPr/>
            <p:nvPr/>
          </p:nvSpPr>
          <p:spPr>
            <a:xfrm>
              <a:off x="8702779" y="6502479"/>
              <a:ext cx="35637" cy="7233"/>
            </a:xfrm>
            <a:custGeom>
              <a:rect b="b" l="l" r="r" t="t"/>
              <a:pathLst>
                <a:path extrusionOk="0" h="7233" w="35637">
                  <a:moveTo>
                    <a:pt x="7100" y="7234"/>
                  </a:moveTo>
                  <a:lnTo>
                    <a:pt x="27064" y="7234"/>
                  </a:lnTo>
                  <a:cubicBezTo>
                    <a:pt x="27639" y="3737"/>
                    <a:pt x="30627" y="1152"/>
                    <a:pt x="34164" y="1071"/>
                  </a:cubicBezTo>
                  <a:cubicBezTo>
                    <a:pt x="34660" y="1005"/>
                    <a:pt x="35155" y="1005"/>
                    <a:pt x="35638" y="1071"/>
                  </a:cubicBezTo>
                  <a:lnTo>
                    <a:pt x="34298" y="1071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3939" y="67"/>
                    <a:pt x="7100" y="3295"/>
                    <a:pt x="7100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35" name="Google Shape;3935;p23"/>
            <p:cNvSpPr/>
            <p:nvPr/>
          </p:nvSpPr>
          <p:spPr>
            <a:xfrm>
              <a:off x="8709880" y="6509578"/>
              <a:ext cx="20230" cy="2545"/>
            </a:xfrm>
            <a:custGeom>
              <a:rect b="b" l="l" r="r" t="t"/>
              <a:pathLst>
                <a:path extrusionOk="0" h="2545" w="20230">
                  <a:moveTo>
                    <a:pt x="0" y="134"/>
                  </a:moveTo>
                  <a:cubicBezTo>
                    <a:pt x="148" y="924"/>
                    <a:pt x="148" y="1755"/>
                    <a:pt x="0" y="2545"/>
                  </a:cubicBezTo>
                  <a:lnTo>
                    <a:pt x="20231" y="2545"/>
                  </a:lnTo>
                  <a:lnTo>
                    <a:pt x="20231" y="1206"/>
                  </a:lnTo>
                  <a:cubicBezTo>
                    <a:pt x="20164" y="804"/>
                    <a:pt x="20164" y="402"/>
                    <a:pt x="2023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36" name="Google Shape;3936;p23"/>
            <p:cNvSpPr/>
            <p:nvPr/>
          </p:nvSpPr>
          <p:spPr>
            <a:xfrm>
              <a:off x="4679969" y="6592363"/>
              <a:ext cx="2545" cy="261483"/>
            </a:xfrm>
            <a:custGeom>
              <a:rect b="b" l="l" r="r" t="t"/>
              <a:pathLst>
                <a:path extrusionOk="0" h="261483" w="2545">
                  <a:moveTo>
                    <a:pt x="0" y="0"/>
                  </a:moveTo>
                  <a:lnTo>
                    <a:pt x="2546" y="0"/>
                  </a:lnTo>
                  <a:lnTo>
                    <a:pt x="2546" y="261483"/>
                  </a:lnTo>
                  <a:lnTo>
                    <a:pt x="0" y="2614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37" name="Google Shape;3937;p23"/>
            <p:cNvSpPr/>
            <p:nvPr/>
          </p:nvSpPr>
          <p:spPr>
            <a:xfrm>
              <a:off x="6817983" y="6505827"/>
              <a:ext cx="69400" cy="14735"/>
            </a:xfrm>
            <a:custGeom>
              <a:rect b="b" l="l" r="r" t="t"/>
              <a:pathLst>
                <a:path extrusionOk="0" h="14735" w="69400">
                  <a:moveTo>
                    <a:pt x="62032" y="12324"/>
                  </a:moveTo>
                  <a:lnTo>
                    <a:pt x="60424" y="11386"/>
                  </a:lnTo>
                  <a:lnTo>
                    <a:pt x="60424" y="10449"/>
                  </a:lnTo>
                  <a:cubicBezTo>
                    <a:pt x="60076" y="10047"/>
                    <a:pt x="59807" y="9605"/>
                    <a:pt x="59620" y="9109"/>
                  </a:cubicBezTo>
                  <a:cubicBezTo>
                    <a:pt x="59566" y="8707"/>
                    <a:pt x="59566" y="8305"/>
                    <a:pt x="59620" y="7903"/>
                  </a:cubicBezTo>
                  <a:cubicBezTo>
                    <a:pt x="59539" y="7461"/>
                    <a:pt x="59539" y="7006"/>
                    <a:pt x="59620" y="6564"/>
                  </a:cubicBezTo>
                  <a:lnTo>
                    <a:pt x="59620" y="6564"/>
                  </a:lnTo>
                  <a:cubicBezTo>
                    <a:pt x="59620" y="6564"/>
                    <a:pt x="59620" y="5760"/>
                    <a:pt x="59620" y="5358"/>
                  </a:cubicBezTo>
                  <a:cubicBezTo>
                    <a:pt x="59620" y="4956"/>
                    <a:pt x="59620" y="4420"/>
                    <a:pt x="59620" y="4019"/>
                  </a:cubicBezTo>
                  <a:cubicBezTo>
                    <a:pt x="59861" y="3590"/>
                    <a:pt x="60129" y="3188"/>
                    <a:pt x="60424" y="2813"/>
                  </a:cubicBezTo>
                  <a:cubicBezTo>
                    <a:pt x="60383" y="2411"/>
                    <a:pt x="60383" y="2009"/>
                    <a:pt x="60424" y="1607"/>
                  </a:cubicBezTo>
                  <a:cubicBezTo>
                    <a:pt x="60799" y="1299"/>
                    <a:pt x="61201" y="1018"/>
                    <a:pt x="61629" y="804"/>
                  </a:cubicBezTo>
                  <a:cubicBezTo>
                    <a:pt x="61898" y="429"/>
                    <a:pt x="62273" y="147"/>
                    <a:pt x="62701" y="0"/>
                  </a:cubicBezTo>
                  <a:lnTo>
                    <a:pt x="64175" y="0"/>
                  </a:lnTo>
                  <a:lnTo>
                    <a:pt x="65247" y="0"/>
                  </a:lnTo>
                  <a:lnTo>
                    <a:pt x="69400" y="0"/>
                  </a:lnTo>
                  <a:lnTo>
                    <a:pt x="0" y="0"/>
                  </a:lnTo>
                  <a:cubicBezTo>
                    <a:pt x="4073" y="0"/>
                    <a:pt x="7369" y="3295"/>
                    <a:pt x="7369" y="7367"/>
                  </a:cubicBezTo>
                  <a:lnTo>
                    <a:pt x="7369" y="14735"/>
                  </a:lnTo>
                  <a:lnTo>
                    <a:pt x="64309" y="14735"/>
                  </a:lnTo>
                  <a:lnTo>
                    <a:pt x="63103" y="14735"/>
                  </a:lnTo>
                  <a:cubicBezTo>
                    <a:pt x="63103" y="14735"/>
                    <a:pt x="62299" y="12458"/>
                    <a:pt x="62032" y="123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38" name="Google Shape;3938;p23"/>
            <p:cNvSpPr/>
            <p:nvPr/>
          </p:nvSpPr>
          <p:spPr>
            <a:xfrm>
              <a:off x="7612202" y="5877972"/>
              <a:ext cx="2545" cy="291891"/>
            </a:xfrm>
            <a:custGeom>
              <a:rect b="b" l="l" r="r" t="t"/>
              <a:pathLst>
                <a:path extrusionOk="0" h="291891" w="2545">
                  <a:moveTo>
                    <a:pt x="1206" y="291892"/>
                  </a:moveTo>
                  <a:lnTo>
                    <a:pt x="2546" y="291892"/>
                  </a:lnTo>
                  <a:lnTo>
                    <a:pt x="2546" y="0"/>
                  </a:lnTo>
                  <a:lnTo>
                    <a:pt x="1206" y="0"/>
                  </a:lnTo>
                  <a:lnTo>
                    <a:pt x="0" y="0"/>
                  </a:lnTo>
                  <a:lnTo>
                    <a:pt x="0" y="2916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39" name="Google Shape;3939;p23"/>
            <p:cNvSpPr/>
            <p:nvPr/>
          </p:nvSpPr>
          <p:spPr>
            <a:xfrm>
              <a:off x="7607513" y="5637788"/>
              <a:ext cx="17167" cy="24915"/>
            </a:xfrm>
            <a:custGeom>
              <a:rect b="b" l="l" r="r" t="t"/>
              <a:pathLst>
                <a:path extrusionOk="0" h="24915" w="17167">
                  <a:moveTo>
                    <a:pt x="5895" y="17950"/>
                  </a:moveTo>
                  <a:cubicBezTo>
                    <a:pt x="6605" y="17875"/>
                    <a:pt x="7329" y="17875"/>
                    <a:pt x="8038" y="17950"/>
                  </a:cubicBezTo>
                  <a:lnTo>
                    <a:pt x="8038" y="7234"/>
                  </a:lnTo>
                  <a:cubicBezTo>
                    <a:pt x="8105" y="6521"/>
                    <a:pt x="8668" y="5956"/>
                    <a:pt x="9379" y="5894"/>
                  </a:cubicBezTo>
                  <a:cubicBezTo>
                    <a:pt x="10115" y="5894"/>
                    <a:pt x="10718" y="6494"/>
                    <a:pt x="10718" y="7234"/>
                  </a:cubicBezTo>
                  <a:lnTo>
                    <a:pt x="10718" y="19424"/>
                  </a:lnTo>
                  <a:cubicBezTo>
                    <a:pt x="12353" y="20771"/>
                    <a:pt x="13291" y="22793"/>
                    <a:pt x="13264" y="24916"/>
                  </a:cubicBezTo>
                  <a:lnTo>
                    <a:pt x="13264" y="24916"/>
                  </a:lnTo>
                  <a:lnTo>
                    <a:pt x="15809" y="14601"/>
                  </a:lnTo>
                  <a:lnTo>
                    <a:pt x="17015" y="8707"/>
                  </a:lnTo>
                  <a:cubicBezTo>
                    <a:pt x="17832" y="4722"/>
                    <a:pt x="15274" y="826"/>
                    <a:pt x="11281" y="5"/>
                  </a:cubicBezTo>
                  <a:cubicBezTo>
                    <a:pt x="11268" y="4"/>
                    <a:pt x="11268" y="1"/>
                    <a:pt x="11254" y="0"/>
                  </a:cubicBezTo>
                  <a:lnTo>
                    <a:pt x="8976" y="0"/>
                  </a:lnTo>
                  <a:lnTo>
                    <a:pt x="7637" y="0"/>
                  </a:lnTo>
                  <a:lnTo>
                    <a:pt x="6297" y="670"/>
                  </a:lnTo>
                  <a:lnTo>
                    <a:pt x="5225" y="670"/>
                  </a:lnTo>
                  <a:cubicBezTo>
                    <a:pt x="4837" y="993"/>
                    <a:pt x="4475" y="1352"/>
                    <a:pt x="4153" y="1741"/>
                  </a:cubicBezTo>
                  <a:cubicBezTo>
                    <a:pt x="3858" y="2045"/>
                    <a:pt x="3631" y="2411"/>
                    <a:pt x="3484" y="2813"/>
                  </a:cubicBezTo>
                  <a:lnTo>
                    <a:pt x="3484" y="4153"/>
                  </a:lnTo>
                  <a:cubicBezTo>
                    <a:pt x="3537" y="4418"/>
                    <a:pt x="3537" y="4691"/>
                    <a:pt x="3484" y="4956"/>
                  </a:cubicBezTo>
                  <a:lnTo>
                    <a:pt x="0" y="22505"/>
                  </a:lnTo>
                  <a:cubicBezTo>
                    <a:pt x="0" y="22505"/>
                    <a:pt x="0" y="22505"/>
                    <a:pt x="0" y="23308"/>
                  </a:cubicBezTo>
                  <a:cubicBezTo>
                    <a:pt x="750" y="20522"/>
                    <a:pt x="3054" y="18428"/>
                    <a:pt x="5895" y="179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40" name="Google Shape;3940;p23"/>
            <p:cNvSpPr/>
            <p:nvPr/>
          </p:nvSpPr>
          <p:spPr>
            <a:xfrm>
              <a:off x="7615551" y="5644084"/>
              <a:ext cx="2679" cy="13529"/>
            </a:xfrm>
            <a:custGeom>
              <a:rect b="b" l="l" r="r" t="t"/>
              <a:pathLst>
                <a:path extrusionOk="0" h="13529" w="2679">
                  <a:moveTo>
                    <a:pt x="1340" y="0"/>
                  </a:moveTo>
                  <a:cubicBezTo>
                    <a:pt x="630" y="63"/>
                    <a:pt x="67" y="627"/>
                    <a:pt x="0" y="1340"/>
                  </a:cubicBezTo>
                  <a:lnTo>
                    <a:pt x="0" y="12056"/>
                  </a:lnTo>
                  <a:cubicBezTo>
                    <a:pt x="978" y="12383"/>
                    <a:pt x="1876" y="12881"/>
                    <a:pt x="2680" y="13530"/>
                  </a:cubicBezTo>
                  <a:lnTo>
                    <a:pt x="2680" y="1340"/>
                  </a:lnTo>
                  <a:cubicBezTo>
                    <a:pt x="2680" y="600"/>
                    <a:pt x="2077" y="0"/>
                    <a:pt x="13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41" name="Google Shape;3941;p23"/>
            <p:cNvSpPr/>
            <p:nvPr/>
          </p:nvSpPr>
          <p:spPr>
            <a:xfrm>
              <a:off x="4583103" y="5985941"/>
              <a:ext cx="14737" cy="592356"/>
            </a:xfrm>
            <a:custGeom>
              <a:rect b="b" l="l" r="r" t="t"/>
              <a:pathLst>
                <a:path extrusionOk="0" h="592356" w="14737">
                  <a:moveTo>
                    <a:pt x="14470" y="591687"/>
                  </a:moveTo>
                  <a:lnTo>
                    <a:pt x="14470" y="1340"/>
                  </a:lnTo>
                  <a:lnTo>
                    <a:pt x="14470" y="1340"/>
                  </a:lnTo>
                  <a:cubicBezTo>
                    <a:pt x="13880" y="4808"/>
                    <a:pt x="10893" y="7352"/>
                    <a:pt x="7369" y="7368"/>
                  </a:cubicBezTo>
                  <a:cubicBezTo>
                    <a:pt x="3296" y="7368"/>
                    <a:pt x="0" y="4070"/>
                    <a:pt x="0" y="0"/>
                  </a:cubicBezTo>
                  <a:lnTo>
                    <a:pt x="0" y="592356"/>
                  </a:lnTo>
                  <a:lnTo>
                    <a:pt x="14738" y="592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42" name="Google Shape;3942;p23"/>
            <p:cNvSpPr/>
            <p:nvPr/>
          </p:nvSpPr>
          <p:spPr>
            <a:xfrm>
              <a:off x="7077230" y="5677876"/>
              <a:ext cx="198019" cy="14700"/>
            </a:xfrm>
            <a:custGeom>
              <a:rect b="b" l="l" r="r" t="t"/>
              <a:pathLst>
                <a:path extrusionOk="0" h="14700" w="198019">
                  <a:moveTo>
                    <a:pt x="7369" y="7199"/>
                  </a:moveTo>
                  <a:lnTo>
                    <a:pt x="7369" y="14701"/>
                  </a:lnTo>
                  <a:lnTo>
                    <a:pt x="191454" y="14701"/>
                  </a:lnTo>
                  <a:lnTo>
                    <a:pt x="190248" y="8941"/>
                  </a:lnTo>
                  <a:cubicBezTo>
                    <a:pt x="189323" y="4983"/>
                    <a:pt x="191789" y="1028"/>
                    <a:pt x="195741" y="99"/>
                  </a:cubicBezTo>
                  <a:cubicBezTo>
                    <a:pt x="196492" y="-33"/>
                    <a:pt x="197269" y="-33"/>
                    <a:pt x="198019" y="99"/>
                  </a:cubicBezTo>
                  <a:lnTo>
                    <a:pt x="0" y="99"/>
                  </a:lnTo>
                  <a:cubicBezTo>
                    <a:pt x="3966" y="97"/>
                    <a:pt x="7221" y="3235"/>
                    <a:pt x="7369" y="71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43" name="Google Shape;3943;p23"/>
            <p:cNvSpPr/>
            <p:nvPr/>
          </p:nvSpPr>
          <p:spPr>
            <a:xfrm>
              <a:off x="7267456" y="5678813"/>
              <a:ext cx="15429" cy="14700"/>
            </a:xfrm>
            <a:custGeom>
              <a:rect b="b" l="l" r="r" t="t"/>
              <a:pathLst>
                <a:path extrusionOk="0" h="14700" w="15429">
                  <a:moveTo>
                    <a:pt x="22" y="7869"/>
                  </a:moveTo>
                  <a:lnTo>
                    <a:pt x="1228" y="13629"/>
                  </a:lnTo>
                  <a:lnTo>
                    <a:pt x="1228" y="14701"/>
                  </a:lnTo>
                  <a:lnTo>
                    <a:pt x="1228" y="13763"/>
                  </a:lnTo>
                  <a:cubicBezTo>
                    <a:pt x="1254" y="10895"/>
                    <a:pt x="2929" y="8295"/>
                    <a:pt x="5515" y="7065"/>
                  </a:cubicBezTo>
                  <a:lnTo>
                    <a:pt x="5515" y="6128"/>
                  </a:lnTo>
                  <a:cubicBezTo>
                    <a:pt x="5582" y="5415"/>
                    <a:pt x="6144" y="4850"/>
                    <a:pt x="6855" y="4788"/>
                  </a:cubicBezTo>
                  <a:cubicBezTo>
                    <a:pt x="7592" y="4788"/>
                    <a:pt x="8194" y="5388"/>
                    <a:pt x="8194" y="6128"/>
                  </a:cubicBezTo>
                  <a:lnTo>
                    <a:pt x="8194" y="6128"/>
                  </a:lnTo>
                  <a:lnTo>
                    <a:pt x="8194" y="6128"/>
                  </a:lnTo>
                  <a:cubicBezTo>
                    <a:pt x="11946" y="6111"/>
                    <a:pt x="15081" y="8959"/>
                    <a:pt x="15430" y="12691"/>
                  </a:cubicBezTo>
                  <a:lnTo>
                    <a:pt x="15430" y="11754"/>
                  </a:lnTo>
                  <a:lnTo>
                    <a:pt x="13688" y="4252"/>
                  </a:lnTo>
                  <a:cubicBezTo>
                    <a:pt x="13688" y="4252"/>
                    <a:pt x="13688" y="4252"/>
                    <a:pt x="13688" y="4252"/>
                  </a:cubicBezTo>
                  <a:cubicBezTo>
                    <a:pt x="13741" y="3807"/>
                    <a:pt x="13741" y="3357"/>
                    <a:pt x="13688" y="2913"/>
                  </a:cubicBezTo>
                  <a:cubicBezTo>
                    <a:pt x="13540" y="2479"/>
                    <a:pt x="13259" y="2103"/>
                    <a:pt x="12884" y="1841"/>
                  </a:cubicBezTo>
                  <a:cubicBezTo>
                    <a:pt x="12643" y="1464"/>
                    <a:pt x="12321" y="1144"/>
                    <a:pt x="11946" y="903"/>
                  </a:cubicBezTo>
                  <a:cubicBezTo>
                    <a:pt x="11611" y="547"/>
                    <a:pt x="11195" y="272"/>
                    <a:pt x="10740" y="99"/>
                  </a:cubicBezTo>
                  <a:lnTo>
                    <a:pt x="9535" y="99"/>
                  </a:lnTo>
                  <a:lnTo>
                    <a:pt x="8060" y="99"/>
                  </a:lnTo>
                  <a:cubicBezTo>
                    <a:pt x="7310" y="-33"/>
                    <a:pt x="6534" y="-33"/>
                    <a:pt x="5783" y="99"/>
                  </a:cubicBezTo>
                  <a:cubicBezTo>
                    <a:pt x="2192" y="890"/>
                    <a:pt x="-259" y="4205"/>
                    <a:pt x="22" y="78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44" name="Google Shape;3944;p23"/>
            <p:cNvSpPr/>
            <p:nvPr/>
          </p:nvSpPr>
          <p:spPr>
            <a:xfrm>
              <a:off x="7665525" y="5655738"/>
              <a:ext cx="161308" cy="14735"/>
            </a:xfrm>
            <a:custGeom>
              <a:rect b="b" l="l" r="r" t="t"/>
              <a:pathLst>
                <a:path extrusionOk="0" h="14735" w="161308">
                  <a:moveTo>
                    <a:pt x="0" y="14735"/>
                  </a:moveTo>
                  <a:lnTo>
                    <a:pt x="153940" y="14735"/>
                  </a:lnTo>
                  <a:lnTo>
                    <a:pt x="153940" y="7368"/>
                  </a:lnTo>
                  <a:cubicBezTo>
                    <a:pt x="153940" y="3298"/>
                    <a:pt x="157236" y="0"/>
                    <a:pt x="161309" y="0"/>
                  </a:cubicBezTo>
                  <a:lnTo>
                    <a:pt x="536" y="0"/>
                  </a:lnTo>
                  <a:lnTo>
                    <a:pt x="536" y="147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45" name="Google Shape;3945;p23"/>
            <p:cNvSpPr/>
            <p:nvPr/>
          </p:nvSpPr>
          <p:spPr>
            <a:xfrm>
              <a:off x="7266674" y="5686012"/>
              <a:ext cx="4337" cy="149897"/>
            </a:xfrm>
            <a:custGeom>
              <a:rect b="b" l="l" r="r" t="t"/>
              <a:pathLst>
                <a:path extrusionOk="0" h="149897" w="4337">
                  <a:moveTo>
                    <a:pt x="3215" y="144137"/>
                  </a:moveTo>
                  <a:lnTo>
                    <a:pt x="4287" y="145075"/>
                  </a:lnTo>
                  <a:cubicBezTo>
                    <a:pt x="4314" y="145431"/>
                    <a:pt x="4314" y="145790"/>
                    <a:pt x="4287" y="146147"/>
                  </a:cubicBezTo>
                  <a:cubicBezTo>
                    <a:pt x="4354" y="146590"/>
                    <a:pt x="4354" y="147043"/>
                    <a:pt x="4287" y="147486"/>
                  </a:cubicBezTo>
                  <a:lnTo>
                    <a:pt x="4287" y="147486"/>
                  </a:lnTo>
                  <a:lnTo>
                    <a:pt x="4287" y="149897"/>
                  </a:lnTo>
                  <a:lnTo>
                    <a:pt x="4287" y="0"/>
                  </a:lnTo>
                  <a:cubicBezTo>
                    <a:pt x="1702" y="1230"/>
                    <a:pt x="27" y="3830"/>
                    <a:pt x="0" y="6698"/>
                  </a:cubicBezTo>
                  <a:lnTo>
                    <a:pt x="0" y="143468"/>
                  </a:lnTo>
                  <a:cubicBezTo>
                    <a:pt x="0" y="143468"/>
                    <a:pt x="2814" y="144003"/>
                    <a:pt x="3215" y="1441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46" name="Google Shape;3946;p23"/>
            <p:cNvSpPr/>
            <p:nvPr/>
          </p:nvSpPr>
          <p:spPr>
            <a:xfrm>
              <a:off x="7276320" y="5685343"/>
              <a:ext cx="7101" cy="178162"/>
            </a:xfrm>
            <a:custGeom>
              <a:rect b="b" l="l" r="r" t="t"/>
              <a:pathLst>
                <a:path extrusionOk="0" h="178162" w="7101">
                  <a:moveTo>
                    <a:pt x="0" y="0"/>
                  </a:moveTo>
                  <a:lnTo>
                    <a:pt x="0" y="0"/>
                  </a:lnTo>
                  <a:lnTo>
                    <a:pt x="0" y="159810"/>
                  </a:lnTo>
                  <a:lnTo>
                    <a:pt x="0" y="162088"/>
                  </a:lnTo>
                  <a:lnTo>
                    <a:pt x="0" y="162088"/>
                  </a:lnTo>
                  <a:lnTo>
                    <a:pt x="4824" y="178162"/>
                  </a:lnTo>
                  <a:lnTo>
                    <a:pt x="7101" y="178162"/>
                  </a:lnTo>
                  <a:lnTo>
                    <a:pt x="7101" y="7234"/>
                  </a:lnTo>
                  <a:cubicBezTo>
                    <a:pt x="7101" y="7234"/>
                    <a:pt x="7101" y="7234"/>
                    <a:pt x="7101" y="6430"/>
                  </a:cubicBezTo>
                  <a:cubicBezTo>
                    <a:pt x="6699" y="2802"/>
                    <a:pt x="3645" y="4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47" name="Google Shape;3947;p23"/>
            <p:cNvSpPr/>
            <p:nvPr/>
          </p:nvSpPr>
          <p:spPr>
            <a:xfrm>
              <a:off x="7606173" y="5656084"/>
              <a:ext cx="14604" cy="207823"/>
            </a:xfrm>
            <a:custGeom>
              <a:rect b="b" l="l" r="r" t="t"/>
              <a:pathLst>
                <a:path extrusionOk="0" h="207823" w="14604">
                  <a:moveTo>
                    <a:pt x="9379" y="207823"/>
                  </a:moveTo>
                  <a:lnTo>
                    <a:pt x="9379" y="201661"/>
                  </a:lnTo>
                  <a:cubicBezTo>
                    <a:pt x="9446" y="200948"/>
                    <a:pt x="10008" y="200383"/>
                    <a:pt x="10719" y="200322"/>
                  </a:cubicBezTo>
                  <a:lnTo>
                    <a:pt x="14604" y="200322"/>
                  </a:lnTo>
                  <a:lnTo>
                    <a:pt x="14604" y="7022"/>
                  </a:lnTo>
                  <a:cubicBezTo>
                    <a:pt x="14631" y="4899"/>
                    <a:pt x="13693" y="2877"/>
                    <a:pt x="12058" y="1530"/>
                  </a:cubicBezTo>
                  <a:cubicBezTo>
                    <a:pt x="11254" y="881"/>
                    <a:pt x="10357" y="383"/>
                    <a:pt x="9379" y="56"/>
                  </a:cubicBezTo>
                  <a:cubicBezTo>
                    <a:pt x="8669" y="-19"/>
                    <a:pt x="7945" y="-19"/>
                    <a:pt x="7235" y="56"/>
                  </a:cubicBezTo>
                  <a:cubicBezTo>
                    <a:pt x="3470" y="110"/>
                    <a:pt x="348" y="2999"/>
                    <a:pt x="0" y="6754"/>
                  </a:cubicBezTo>
                  <a:cubicBezTo>
                    <a:pt x="0" y="6754"/>
                    <a:pt x="0" y="6754"/>
                    <a:pt x="0" y="6754"/>
                  </a:cubicBezTo>
                  <a:lnTo>
                    <a:pt x="0" y="207689"/>
                  </a:lnTo>
                  <a:lnTo>
                    <a:pt x="7369" y="207689"/>
                  </a:lnTo>
                  <a:cubicBezTo>
                    <a:pt x="8039" y="207668"/>
                    <a:pt x="8709" y="207712"/>
                    <a:pt x="9379" y="207823"/>
                  </a:cubicBezTo>
                  <a:close/>
                </a:path>
              </a:pathLst>
            </a:custGeom>
            <a:solidFill>
              <a:srgbClr val="903D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48" name="Google Shape;3948;p23"/>
            <p:cNvSpPr/>
            <p:nvPr/>
          </p:nvSpPr>
          <p:spPr>
            <a:xfrm>
              <a:off x="7618231" y="5859084"/>
              <a:ext cx="2546" cy="11788"/>
            </a:xfrm>
            <a:custGeom>
              <a:rect b="b" l="l" r="r" t="t"/>
              <a:pathLst>
                <a:path extrusionOk="0" h="11788" w="2546">
                  <a:moveTo>
                    <a:pt x="0" y="0"/>
                  </a:moveTo>
                  <a:lnTo>
                    <a:pt x="0" y="6296"/>
                  </a:lnTo>
                  <a:cubicBezTo>
                    <a:pt x="1635" y="7644"/>
                    <a:pt x="2573" y="9665"/>
                    <a:pt x="2546" y="11788"/>
                  </a:cubicBezTo>
                  <a:lnTo>
                    <a:pt x="25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49" name="Google Shape;3949;p23"/>
            <p:cNvSpPr/>
            <p:nvPr/>
          </p:nvSpPr>
          <p:spPr>
            <a:xfrm>
              <a:off x="7266808" y="5856673"/>
              <a:ext cx="1473" cy="7769"/>
            </a:xfrm>
            <a:custGeom>
              <a:rect b="b" l="l" r="r" t="t"/>
              <a:pathLst>
                <a:path extrusionOk="0" h="7769" w="1473">
                  <a:moveTo>
                    <a:pt x="1474" y="7100"/>
                  </a:moveTo>
                  <a:lnTo>
                    <a:pt x="1474" y="0"/>
                  </a:lnTo>
                  <a:cubicBezTo>
                    <a:pt x="991" y="138"/>
                    <a:pt x="482" y="138"/>
                    <a:pt x="0" y="0"/>
                  </a:cubicBezTo>
                  <a:lnTo>
                    <a:pt x="0" y="77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50" name="Google Shape;3950;p23"/>
            <p:cNvSpPr/>
            <p:nvPr/>
          </p:nvSpPr>
          <p:spPr>
            <a:xfrm>
              <a:off x="7262521" y="5851717"/>
              <a:ext cx="1607" cy="5626"/>
            </a:xfrm>
            <a:custGeom>
              <a:rect b="b" l="l" r="r" t="t"/>
              <a:pathLst>
                <a:path extrusionOk="0" h="5626" w="1607">
                  <a:moveTo>
                    <a:pt x="0" y="0"/>
                  </a:moveTo>
                  <a:lnTo>
                    <a:pt x="1608" y="5626"/>
                  </a:lnTo>
                  <a:lnTo>
                    <a:pt x="1608" y="2813"/>
                  </a:lnTo>
                  <a:cubicBezTo>
                    <a:pt x="871" y="2007"/>
                    <a:pt x="321" y="104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51" name="Google Shape;3951;p23"/>
            <p:cNvSpPr/>
            <p:nvPr/>
          </p:nvSpPr>
          <p:spPr>
            <a:xfrm>
              <a:off x="7275918" y="5847564"/>
              <a:ext cx="5492" cy="16074"/>
            </a:xfrm>
            <a:custGeom>
              <a:rect b="b" l="l" r="r" t="t"/>
              <a:pathLst>
                <a:path extrusionOk="0" h="16074" w="5492">
                  <a:moveTo>
                    <a:pt x="0" y="5760"/>
                  </a:moveTo>
                  <a:lnTo>
                    <a:pt x="0" y="16075"/>
                  </a:lnTo>
                  <a:lnTo>
                    <a:pt x="5493" y="16075"/>
                  </a:lnTo>
                  <a:lnTo>
                    <a:pt x="670" y="0"/>
                  </a:lnTo>
                  <a:cubicBezTo>
                    <a:pt x="1259" y="1929"/>
                    <a:pt x="1018" y="4017"/>
                    <a:pt x="0" y="57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52" name="Google Shape;3952;p23"/>
            <p:cNvSpPr/>
            <p:nvPr/>
          </p:nvSpPr>
          <p:spPr>
            <a:xfrm>
              <a:off x="7270827" y="5855736"/>
              <a:ext cx="2411" cy="7769"/>
            </a:xfrm>
            <a:custGeom>
              <a:rect b="b" l="l" r="r" t="t"/>
              <a:pathLst>
                <a:path extrusionOk="0" h="7769" w="2411">
                  <a:moveTo>
                    <a:pt x="2411" y="7770"/>
                  </a:moveTo>
                  <a:lnTo>
                    <a:pt x="2411" y="0"/>
                  </a:lnTo>
                  <a:cubicBezTo>
                    <a:pt x="1929" y="372"/>
                    <a:pt x="1393" y="646"/>
                    <a:pt x="804" y="804"/>
                  </a:cubicBezTo>
                  <a:lnTo>
                    <a:pt x="0" y="804"/>
                  </a:lnTo>
                  <a:lnTo>
                    <a:pt x="0" y="76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53" name="Google Shape;3953;p23"/>
            <p:cNvSpPr/>
            <p:nvPr/>
          </p:nvSpPr>
          <p:spPr>
            <a:xfrm>
              <a:off x="8470060" y="5586751"/>
              <a:ext cx="170821" cy="14735"/>
            </a:xfrm>
            <a:custGeom>
              <a:rect b="b" l="l" r="r" t="t"/>
              <a:pathLst>
                <a:path extrusionOk="0" h="14735" w="170821">
                  <a:moveTo>
                    <a:pt x="1608" y="804"/>
                  </a:moveTo>
                  <a:lnTo>
                    <a:pt x="2813" y="804"/>
                  </a:lnTo>
                  <a:lnTo>
                    <a:pt x="3885" y="1608"/>
                  </a:lnTo>
                  <a:lnTo>
                    <a:pt x="5091" y="2545"/>
                  </a:lnTo>
                  <a:lnTo>
                    <a:pt x="5091" y="2545"/>
                  </a:lnTo>
                  <a:lnTo>
                    <a:pt x="5091" y="3483"/>
                  </a:lnTo>
                  <a:cubicBezTo>
                    <a:pt x="5440" y="3878"/>
                    <a:pt x="5707" y="4332"/>
                    <a:pt x="5895" y="4822"/>
                  </a:cubicBezTo>
                  <a:cubicBezTo>
                    <a:pt x="5962" y="5311"/>
                    <a:pt x="5962" y="5807"/>
                    <a:pt x="5895" y="6296"/>
                  </a:cubicBezTo>
                  <a:cubicBezTo>
                    <a:pt x="5948" y="6651"/>
                    <a:pt x="5948" y="7013"/>
                    <a:pt x="5895" y="7368"/>
                  </a:cubicBezTo>
                  <a:lnTo>
                    <a:pt x="5895" y="14735"/>
                  </a:lnTo>
                  <a:lnTo>
                    <a:pt x="158629" y="14735"/>
                  </a:lnTo>
                  <a:lnTo>
                    <a:pt x="163453" y="11118"/>
                  </a:lnTo>
                  <a:lnTo>
                    <a:pt x="163453" y="7368"/>
                  </a:lnTo>
                  <a:cubicBezTo>
                    <a:pt x="163453" y="3298"/>
                    <a:pt x="166748" y="0"/>
                    <a:pt x="17082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54" name="Google Shape;3954;p23"/>
            <p:cNvSpPr/>
            <p:nvPr/>
          </p:nvSpPr>
          <p:spPr>
            <a:xfrm>
              <a:off x="8634317" y="5601620"/>
              <a:ext cx="401" cy="267"/>
            </a:xfrm>
            <a:custGeom>
              <a:rect b="b" l="l" r="r" t="t"/>
              <a:pathLst>
                <a:path extrusionOk="0" h="267" w="401">
                  <a:moveTo>
                    <a:pt x="402" y="268"/>
                  </a:moveTo>
                  <a:lnTo>
                    <a:pt x="402" y="0"/>
                  </a:lnTo>
                  <a:lnTo>
                    <a:pt x="0" y="268"/>
                  </a:lnTo>
                  <a:lnTo>
                    <a:pt x="402" y="2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55" name="Google Shape;3955;p23"/>
            <p:cNvSpPr/>
            <p:nvPr/>
          </p:nvSpPr>
          <p:spPr>
            <a:xfrm>
              <a:off x="8600823" y="5598271"/>
              <a:ext cx="33895" cy="25049"/>
            </a:xfrm>
            <a:custGeom>
              <a:rect b="b" l="l" r="r" t="t"/>
              <a:pathLst>
                <a:path extrusionOk="0" h="25049" w="33895">
                  <a:moveTo>
                    <a:pt x="4421" y="25050"/>
                  </a:moveTo>
                  <a:lnTo>
                    <a:pt x="33494" y="3617"/>
                  </a:lnTo>
                  <a:lnTo>
                    <a:pt x="33896" y="3349"/>
                  </a:lnTo>
                  <a:lnTo>
                    <a:pt x="33896" y="0"/>
                  </a:lnTo>
                  <a:lnTo>
                    <a:pt x="29073" y="3617"/>
                  </a:lnTo>
                  <a:lnTo>
                    <a:pt x="0" y="25050"/>
                  </a:lnTo>
                  <a:lnTo>
                    <a:pt x="4421" y="250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56" name="Google Shape;3956;p23"/>
            <p:cNvSpPr/>
            <p:nvPr/>
          </p:nvSpPr>
          <p:spPr>
            <a:xfrm>
              <a:off x="8634719" y="5587152"/>
              <a:ext cx="14738" cy="36302"/>
            </a:xfrm>
            <a:custGeom>
              <a:rect b="b" l="l" r="r" t="t"/>
              <a:pathLst>
                <a:path extrusionOk="0" h="36302" w="14738">
                  <a:moveTo>
                    <a:pt x="0" y="7368"/>
                  </a:moveTo>
                  <a:lnTo>
                    <a:pt x="0" y="36302"/>
                  </a:lnTo>
                  <a:lnTo>
                    <a:pt x="14738" y="36302"/>
                  </a:lnTo>
                  <a:lnTo>
                    <a:pt x="14738" y="7368"/>
                  </a:lnTo>
                  <a:cubicBezTo>
                    <a:pt x="14738" y="3298"/>
                    <a:pt x="11442" y="0"/>
                    <a:pt x="7369" y="0"/>
                  </a:cubicBezTo>
                  <a:cubicBezTo>
                    <a:pt x="3296" y="0"/>
                    <a:pt x="0" y="3298"/>
                    <a:pt x="0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57" name="Google Shape;3957;p23"/>
            <p:cNvSpPr/>
            <p:nvPr/>
          </p:nvSpPr>
          <p:spPr>
            <a:xfrm>
              <a:off x="4739321" y="6592229"/>
              <a:ext cx="2679" cy="261483"/>
            </a:xfrm>
            <a:custGeom>
              <a:rect b="b" l="l" r="r" t="t"/>
              <a:pathLst>
                <a:path extrusionOk="0" h="261483" w="2679">
                  <a:moveTo>
                    <a:pt x="1608" y="134"/>
                  </a:moveTo>
                  <a:lnTo>
                    <a:pt x="0" y="134"/>
                  </a:lnTo>
                  <a:lnTo>
                    <a:pt x="0" y="261483"/>
                  </a:lnTo>
                  <a:lnTo>
                    <a:pt x="2680" y="261483"/>
                  </a:lnTo>
                  <a:lnTo>
                    <a:pt x="26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58" name="Google Shape;3958;p23"/>
            <p:cNvSpPr/>
            <p:nvPr/>
          </p:nvSpPr>
          <p:spPr>
            <a:xfrm>
              <a:off x="4740795" y="6575083"/>
              <a:ext cx="72481" cy="17548"/>
            </a:xfrm>
            <a:custGeom>
              <a:rect b="b" l="l" r="r" t="t"/>
              <a:pathLst>
                <a:path extrusionOk="0" h="17548" w="72481">
                  <a:moveTo>
                    <a:pt x="70070" y="12994"/>
                  </a:moveTo>
                  <a:cubicBezTo>
                    <a:pt x="69534" y="12766"/>
                    <a:pt x="69038" y="12445"/>
                    <a:pt x="68596" y="12056"/>
                  </a:cubicBezTo>
                  <a:lnTo>
                    <a:pt x="67927" y="11118"/>
                  </a:lnTo>
                  <a:cubicBezTo>
                    <a:pt x="67538" y="10730"/>
                    <a:pt x="67217" y="10274"/>
                    <a:pt x="66989" y="9779"/>
                  </a:cubicBezTo>
                  <a:cubicBezTo>
                    <a:pt x="66989" y="9779"/>
                    <a:pt x="66989" y="8975"/>
                    <a:pt x="66989" y="8573"/>
                  </a:cubicBezTo>
                  <a:cubicBezTo>
                    <a:pt x="66935" y="8078"/>
                    <a:pt x="66935" y="7595"/>
                    <a:pt x="66989" y="7100"/>
                  </a:cubicBezTo>
                  <a:lnTo>
                    <a:pt x="66989" y="7100"/>
                  </a:lnTo>
                  <a:lnTo>
                    <a:pt x="66989" y="0"/>
                  </a:lnTo>
                  <a:lnTo>
                    <a:pt x="0" y="2813"/>
                  </a:lnTo>
                  <a:lnTo>
                    <a:pt x="0" y="2813"/>
                  </a:lnTo>
                  <a:cubicBezTo>
                    <a:pt x="4073" y="2813"/>
                    <a:pt x="7369" y="6108"/>
                    <a:pt x="7369" y="10181"/>
                  </a:cubicBezTo>
                  <a:cubicBezTo>
                    <a:pt x="7369" y="14253"/>
                    <a:pt x="4073" y="17548"/>
                    <a:pt x="0" y="17548"/>
                  </a:cubicBezTo>
                  <a:lnTo>
                    <a:pt x="1340" y="17548"/>
                  </a:lnTo>
                  <a:lnTo>
                    <a:pt x="72482" y="14601"/>
                  </a:lnTo>
                  <a:lnTo>
                    <a:pt x="72482" y="14601"/>
                  </a:lnTo>
                  <a:lnTo>
                    <a:pt x="71008" y="146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59" name="Google Shape;3959;p23"/>
            <p:cNvSpPr/>
            <p:nvPr/>
          </p:nvSpPr>
          <p:spPr>
            <a:xfrm>
              <a:off x="6714955" y="6580575"/>
              <a:ext cx="95659" cy="2545"/>
            </a:xfrm>
            <a:custGeom>
              <a:rect b="b" l="l" r="r" t="t"/>
              <a:pathLst>
                <a:path extrusionOk="0" h="2545" w="95659">
                  <a:moveTo>
                    <a:pt x="0" y="0"/>
                  </a:moveTo>
                  <a:lnTo>
                    <a:pt x="0" y="0"/>
                  </a:lnTo>
                  <a:lnTo>
                    <a:pt x="0" y="1340"/>
                  </a:lnTo>
                  <a:cubicBezTo>
                    <a:pt x="67" y="1742"/>
                    <a:pt x="67" y="2143"/>
                    <a:pt x="0" y="2545"/>
                  </a:cubicBezTo>
                  <a:lnTo>
                    <a:pt x="95660" y="2545"/>
                  </a:lnTo>
                  <a:lnTo>
                    <a:pt x="956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60" name="Google Shape;3960;p23"/>
            <p:cNvSpPr/>
            <p:nvPr/>
          </p:nvSpPr>
          <p:spPr>
            <a:xfrm>
              <a:off x="8475152" y="5589564"/>
              <a:ext cx="50" cy="1071"/>
            </a:xfrm>
            <a:custGeom>
              <a:rect b="b" l="l" r="r" t="t"/>
              <a:pathLst>
                <a:path extrusionOk="0" h="1071" w="50">
                  <a:moveTo>
                    <a:pt x="0" y="0"/>
                  </a:moveTo>
                  <a:cubicBezTo>
                    <a:pt x="67" y="354"/>
                    <a:pt x="67" y="718"/>
                    <a:pt x="0" y="1072"/>
                  </a:cubicBezTo>
                  <a:lnTo>
                    <a:pt x="0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61" name="Google Shape;3961;p23"/>
            <p:cNvSpPr/>
            <p:nvPr/>
          </p:nvSpPr>
          <p:spPr>
            <a:xfrm>
              <a:off x="8424776" y="5587956"/>
              <a:ext cx="41131" cy="35498"/>
            </a:xfrm>
            <a:custGeom>
              <a:rect b="b" l="l" r="r" t="t"/>
              <a:pathLst>
                <a:path extrusionOk="0" h="35498" w="41131">
                  <a:moveTo>
                    <a:pt x="22776" y="35498"/>
                  </a:moveTo>
                  <a:lnTo>
                    <a:pt x="37648" y="22103"/>
                  </a:lnTo>
                  <a:lnTo>
                    <a:pt x="37648" y="6028"/>
                  </a:lnTo>
                  <a:cubicBezTo>
                    <a:pt x="37675" y="3549"/>
                    <a:pt x="39001" y="1263"/>
                    <a:pt x="41131" y="0"/>
                  </a:cubicBezTo>
                  <a:lnTo>
                    <a:pt x="40193" y="0"/>
                  </a:lnTo>
                  <a:lnTo>
                    <a:pt x="0" y="34561"/>
                  </a:lnTo>
                  <a:lnTo>
                    <a:pt x="22508" y="345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62" name="Google Shape;3962;p23"/>
            <p:cNvSpPr/>
            <p:nvPr/>
          </p:nvSpPr>
          <p:spPr>
            <a:xfrm>
              <a:off x="7823351" y="5877303"/>
              <a:ext cx="2144" cy="13395"/>
            </a:xfrm>
            <a:custGeom>
              <a:rect b="b" l="l" r="r" t="t"/>
              <a:pathLst>
                <a:path extrusionOk="0" h="13395" w="2144">
                  <a:moveTo>
                    <a:pt x="0" y="0"/>
                  </a:moveTo>
                  <a:lnTo>
                    <a:pt x="2144" y="0"/>
                  </a:lnTo>
                  <a:lnTo>
                    <a:pt x="21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63" name="Google Shape;3963;p23"/>
            <p:cNvSpPr/>
            <p:nvPr/>
          </p:nvSpPr>
          <p:spPr>
            <a:xfrm>
              <a:off x="7828040" y="5877437"/>
              <a:ext cx="2009" cy="13395"/>
            </a:xfrm>
            <a:custGeom>
              <a:rect b="b" l="l" r="r" t="t"/>
              <a:pathLst>
                <a:path extrusionOk="0" h="13395" w="2009">
                  <a:moveTo>
                    <a:pt x="200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64" name="Google Shape;3964;p23"/>
            <p:cNvSpPr/>
            <p:nvPr/>
          </p:nvSpPr>
          <p:spPr>
            <a:xfrm>
              <a:off x="7819396" y="5655738"/>
              <a:ext cx="14672" cy="215938"/>
            </a:xfrm>
            <a:custGeom>
              <a:rect b="b" l="l" r="r" t="t"/>
              <a:pathLst>
                <a:path extrusionOk="0" h="215938" w="14672">
                  <a:moveTo>
                    <a:pt x="70" y="7368"/>
                  </a:moveTo>
                  <a:lnTo>
                    <a:pt x="70" y="215134"/>
                  </a:lnTo>
                  <a:cubicBezTo>
                    <a:pt x="70" y="215134"/>
                    <a:pt x="70" y="215134"/>
                    <a:pt x="70" y="215938"/>
                  </a:cubicBezTo>
                  <a:cubicBezTo>
                    <a:pt x="-158" y="214315"/>
                    <a:pt x="177" y="212662"/>
                    <a:pt x="1008" y="211250"/>
                  </a:cubicBezTo>
                  <a:lnTo>
                    <a:pt x="9180" y="197854"/>
                  </a:lnTo>
                  <a:lnTo>
                    <a:pt x="9180" y="197854"/>
                  </a:lnTo>
                  <a:lnTo>
                    <a:pt x="11860" y="193433"/>
                  </a:lnTo>
                  <a:lnTo>
                    <a:pt x="11860" y="193433"/>
                  </a:lnTo>
                  <a:lnTo>
                    <a:pt x="14673" y="189013"/>
                  </a:lnTo>
                  <a:lnTo>
                    <a:pt x="14673" y="7368"/>
                  </a:lnTo>
                  <a:cubicBezTo>
                    <a:pt x="14673" y="3298"/>
                    <a:pt x="11377" y="0"/>
                    <a:pt x="7304" y="0"/>
                  </a:cubicBezTo>
                  <a:cubicBezTo>
                    <a:pt x="3285" y="74"/>
                    <a:pt x="70" y="3350"/>
                    <a:pt x="70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65" name="Google Shape;3965;p23"/>
            <p:cNvSpPr/>
            <p:nvPr/>
          </p:nvSpPr>
          <p:spPr>
            <a:xfrm>
              <a:off x="7273239" y="5683065"/>
              <a:ext cx="2679" cy="162087"/>
            </a:xfrm>
            <a:custGeom>
              <a:rect b="b" l="l" r="r" t="t"/>
              <a:pathLst>
                <a:path extrusionOk="0" h="162087" w="2679">
                  <a:moveTo>
                    <a:pt x="2680" y="162088"/>
                  </a:moveTo>
                  <a:lnTo>
                    <a:pt x="2680" y="1340"/>
                  </a:lnTo>
                  <a:cubicBezTo>
                    <a:pt x="2680" y="600"/>
                    <a:pt x="2077" y="0"/>
                    <a:pt x="1339" y="0"/>
                  </a:cubicBezTo>
                  <a:cubicBezTo>
                    <a:pt x="630" y="63"/>
                    <a:pt x="67" y="627"/>
                    <a:pt x="0" y="1340"/>
                  </a:cubicBezTo>
                  <a:lnTo>
                    <a:pt x="0" y="1532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66" name="Google Shape;3966;p23"/>
            <p:cNvSpPr/>
            <p:nvPr/>
          </p:nvSpPr>
          <p:spPr>
            <a:xfrm>
              <a:off x="7273641" y="5853324"/>
              <a:ext cx="2678" cy="10314"/>
            </a:xfrm>
            <a:custGeom>
              <a:rect b="b" l="l" r="r" t="t"/>
              <a:pathLst>
                <a:path extrusionOk="0" h="10314" w="2678">
                  <a:moveTo>
                    <a:pt x="1339" y="10181"/>
                  </a:moveTo>
                  <a:lnTo>
                    <a:pt x="2679" y="10181"/>
                  </a:lnTo>
                  <a:lnTo>
                    <a:pt x="2679" y="0"/>
                  </a:lnTo>
                  <a:cubicBezTo>
                    <a:pt x="2036" y="1074"/>
                    <a:pt x="1111" y="1953"/>
                    <a:pt x="0" y="2545"/>
                  </a:cubicBezTo>
                  <a:lnTo>
                    <a:pt x="0" y="103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67" name="Google Shape;3967;p23"/>
            <p:cNvSpPr/>
            <p:nvPr/>
          </p:nvSpPr>
          <p:spPr>
            <a:xfrm>
              <a:off x="7616891" y="5856405"/>
              <a:ext cx="33895" cy="2679"/>
            </a:xfrm>
            <a:custGeom>
              <a:rect b="b" l="l" r="r" t="t"/>
              <a:pathLst>
                <a:path extrusionOk="0" h="2679" w="33895">
                  <a:moveTo>
                    <a:pt x="1339" y="1340"/>
                  </a:moveTo>
                  <a:lnTo>
                    <a:pt x="1339" y="2679"/>
                  </a:lnTo>
                  <a:lnTo>
                    <a:pt x="33896" y="2679"/>
                  </a:lnTo>
                  <a:lnTo>
                    <a:pt x="33896" y="0"/>
                  </a:lnTo>
                  <a:lnTo>
                    <a:pt x="0" y="0"/>
                  </a:lnTo>
                  <a:cubicBezTo>
                    <a:pt x="737" y="0"/>
                    <a:pt x="1339" y="600"/>
                    <a:pt x="1339" y="13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68" name="Google Shape;3968;p23"/>
            <p:cNvSpPr/>
            <p:nvPr/>
          </p:nvSpPr>
          <p:spPr>
            <a:xfrm>
              <a:off x="7650787" y="5857745"/>
              <a:ext cx="14738" cy="312119"/>
            </a:xfrm>
            <a:custGeom>
              <a:rect b="b" l="l" r="r" t="t"/>
              <a:pathLst>
                <a:path extrusionOk="0" h="312119" w="14738">
                  <a:moveTo>
                    <a:pt x="14738" y="312119"/>
                  </a:moveTo>
                  <a:lnTo>
                    <a:pt x="14738" y="0"/>
                  </a:lnTo>
                  <a:cubicBezTo>
                    <a:pt x="14738" y="4070"/>
                    <a:pt x="11442" y="7368"/>
                    <a:pt x="7369" y="7368"/>
                  </a:cubicBezTo>
                  <a:cubicBezTo>
                    <a:pt x="3296" y="7368"/>
                    <a:pt x="0" y="4070"/>
                    <a:pt x="0" y="0"/>
                  </a:cubicBezTo>
                  <a:lnTo>
                    <a:pt x="0" y="312119"/>
                  </a:lnTo>
                  <a:lnTo>
                    <a:pt x="14738" y="3121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69" name="Google Shape;3969;p23"/>
            <p:cNvSpPr/>
            <p:nvPr/>
          </p:nvSpPr>
          <p:spPr>
            <a:xfrm>
              <a:off x="4847173" y="6581915"/>
              <a:ext cx="7100" cy="1205"/>
            </a:xfrm>
            <a:custGeom>
              <a:rect b="b" l="l" r="r" t="t"/>
              <a:pathLst>
                <a:path extrusionOk="0" h="1205" w="7100">
                  <a:moveTo>
                    <a:pt x="6431" y="0"/>
                  </a:moveTo>
                  <a:lnTo>
                    <a:pt x="0" y="0"/>
                  </a:lnTo>
                  <a:cubicBezTo>
                    <a:pt x="0" y="0"/>
                    <a:pt x="0" y="804"/>
                    <a:pt x="0" y="1206"/>
                  </a:cubicBezTo>
                  <a:lnTo>
                    <a:pt x="7101" y="1206"/>
                  </a:lnTo>
                  <a:lnTo>
                    <a:pt x="7101" y="1206"/>
                  </a:lnTo>
                  <a:cubicBezTo>
                    <a:pt x="7101" y="1206"/>
                    <a:pt x="6565" y="268"/>
                    <a:pt x="64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70" name="Google Shape;3970;p23"/>
            <p:cNvSpPr/>
            <p:nvPr/>
          </p:nvSpPr>
          <p:spPr>
            <a:xfrm>
              <a:off x="5519875" y="6580575"/>
              <a:ext cx="76635" cy="2545"/>
            </a:xfrm>
            <a:custGeom>
              <a:rect b="b" l="l" r="r" t="t"/>
              <a:pathLst>
                <a:path extrusionOk="0" h="2545" w="76635">
                  <a:moveTo>
                    <a:pt x="53591" y="1340"/>
                  </a:moveTo>
                  <a:cubicBezTo>
                    <a:pt x="52921" y="1340"/>
                    <a:pt x="52385" y="804"/>
                    <a:pt x="52372" y="147"/>
                  </a:cubicBezTo>
                  <a:cubicBezTo>
                    <a:pt x="52372" y="94"/>
                    <a:pt x="52385" y="54"/>
                    <a:pt x="52385" y="0"/>
                  </a:cubicBezTo>
                  <a:lnTo>
                    <a:pt x="0" y="0"/>
                  </a:lnTo>
                  <a:lnTo>
                    <a:pt x="0" y="2545"/>
                  </a:lnTo>
                  <a:lnTo>
                    <a:pt x="76635" y="2545"/>
                  </a:lnTo>
                  <a:lnTo>
                    <a:pt x="75831" y="13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71" name="Google Shape;3971;p23"/>
            <p:cNvSpPr/>
            <p:nvPr/>
          </p:nvSpPr>
          <p:spPr>
            <a:xfrm>
              <a:off x="7264128" y="5875829"/>
              <a:ext cx="2679" cy="627855"/>
            </a:xfrm>
            <a:custGeom>
              <a:rect b="b" l="l" r="r" t="t"/>
              <a:pathLst>
                <a:path extrusionOk="0" h="627855" w="2679">
                  <a:moveTo>
                    <a:pt x="2680" y="627855"/>
                  </a:moveTo>
                  <a:lnTo>
                    <a:pt x="2680" y="1875"/>
                  </a:lnTo>
                  <a:cubicBezTo>
                    <a:pt x="1662" y="1455"/>
                    <a:pt x="750" y="814"/>
                    <a:pt x="0" y="0"/>
                  </a:cubicBezTo>
                  <a:lnTo>
                    <a:pt x="0" y="627855"/>
                  </a:lnTo>
                  <a:lnTo>
                    <a:pt x="2680" y="6278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72" name="Google Shape;3972;p23"/>
            <p:cNvSpPr/>
            <p:nvPr/>
          </p:nvSpPr>
          <p:spPr>
            <a:xfrm>
              <a:off x="7264128" y="5854530"/>
              <a:ext cx="2679" cy="11386"/>
            </a:xfrm>
            <a:custGeom>
              <a:rect b="b" l="l" r="r" t="t"/>
              <a:pathLst>
                <a:path extrusionOk="0" h="11386" w="2679">
                  <a:moveTo>
                    <a:pt x="2680" y="1742"/>
                  </a:moveTo>
                  <a:cubicBezTo>
                    <a:pt x="1662" y="1372"/>
                    <a:pt x="750" y="777"/>
                    <a:pt x="0" y="0"/>
                  </a:cubicBezTo>
                  <a:lnTo>
                    <a:pt x="0" y="11386"/>
                  </a:lnTo>
                  <a:cubicBezTo>
                    <a:pt x="750" y="10572"/>
                    <a:pt x="1662" y="9932"/>
                    <a:pt x="2680" y="95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73" name="Google Shape;3973;p23"/>
            <p:cNvSpPr/>
            <p:nvPr/>
          </p:nvSpPr>
          <p:spPr>
            <a:xfrm>
              <a:off x="7268282" y="5856673"/>
              <a:ext cx="2545" cy="7099"/>
            </a:xfrm>
            <a:custGeom>
              <a:rect b="b" l="l" r="r" t="t"/>
              <a:pathLst>
                <a:path extrusionOk="0" h="7099" w="2545">
                  <a:moveTo>
                    <a:pt x="1339" y="6832"/>
                  </a:moveTo>
                  <a:lnTo>
                    <a:pt x="2546" y="6832"/>
                  </a:lnTo>
                  <a:lnTo>
                    <a:pt x="2546" y="0"/>
                  </a:lnTo>
                  <a:lnTo>
                    <a:pt x="1339" y="0"/>
                  </a:lnTo>
                  <a:lnTo>
                    <a:pt x="0" y="0"/>
                  </a:lnTo>
                  <a:lnTo>
                    <a:pt x="0" y="7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74" name="Google Shape;3974;p23"/>
            <p:cNvSpPr/>
            <p:nvPr/>
          </p:nvSpPr>
          <p:spPr>
            <a:xfrm>
              <a:off x="7268684" y="5829346"/>
              <a:ext cx="1205" cy="803"/>
            </a:xfrm>
            <a:custGeom>
              <a:rect b="b" l="l" r="r" t="t"/>
              <a:pathLst>
                <a:path extrusionOk="0" h="803" w="1205">
                  <a:moveTo>
                    <a:pt x="0" y="0"/>
                  </a:moveTo>
                  <a:lnTo>
                    <a:pt x="1205" y="804"/>
                  </a:lnTo>
                  <a:cubicBezTo>
                    <a:pt x="1205" y="804"/>
                    <a:pt x="1205" y="804"/>
                    <a:pt x="267" y="8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75" name="Google Shape;3975;p23"/>
            <p:cNvSpPr/>
            <p:nvPr/>
          </p:nvSpPr>
          <p:spPr>
            <a:xfrm>
              <a:off x="7259707" y="5833901"/>
              <a:ext cx="16536" cy="22876"/>
            </a:xfrm>
            <a:custGeom>
              <a:rect b="b" l="l" r="r" t="t"/>
              <a:pathLst>
                <a:path extrusionOk="0" h="22876" w="16536">
                  <a:moveTo>
                    <a:pt x="12862" y="0"/>
                  </a:moveTo>
                  <a:lnTo>
                    <a:pt x="12862" y="0"/>
                  </a:lnTo>
                  <a:cubicBezTo>
                    <a:pt x="13049" y="793"/>
                    <a:pt x="13049" y="1618"/>
                    <a:pt x="12862" y="2411"/>
                  </a:cubicBezTo>
                  <a:cubicBezTo>
                    <a:pt x="12942" y="6406"/>
                    <a:pt x="9754" y="9704"/>
                    <a:pt x="5761" y="9779"/>
                  </a:cubicBezTo>
                  <a:cubicBezTo>
                    <a:pt x="5681" y="9780"/>
                    <a:pt x="5587" y="9780"/>
                    <a:pt x="5494" y="9779"/>
                  </a:cubicBezTo>
                  <a:lnTo>
                    <a:pt x="0" y="9779"/>
                  </a:lnTo>
                  <a:lnTo>
                    <a:pt x="2546" y="18218"/>
                  </a:lnTo>
                  <a:lnTo>
                    <a:pt x="2546" y="18218"/>
                  </a:lnTo>
                  <a:cubicBezTo>
                    <a:pt x="2867" y="19263"/>
                    <a:pt x="3416" y="20225"/>
                    <a:pt x="4153" y="21031"/>
                  </a:cubicBezTo>
                  <a:cubicBezTo>
                    <a:pt x="4904" y="21808"/>
                    <a:pt x="5815" y="22403"/>
                    <a:pt x="6833" y="22773"/>
                  </a:cubicBezTo>
                  <a:cubicBezTo>
                    <a:pt x="7315" y="22911"/>
                    <a:pt x="7824" y="22911"/>
                    <a:pt x="8307" y="22773"/>
                  </a:cubicBezTo>
                  <a:lnTo>
                    <a:pt x="9647" y="22773"/>
                  </a:lnTo>
                  <a:lnTo>
                    <a:pt x="10852" y="22773"/>
                  </a:lnTo>
                  <a:lnTo>
                    <a:pt x="11656" y="22773"/>
                  </a:lnTo>
                  <a:cubicBezTo>
                    <a:pt x="12246" y="22614"/>
                    <a:pt x="12782" y="22341"/>
                    <a:pt x="13264" y="21969"/>
                  </a:cubicBezTo>
                  <a:cubicBezTo>
                    <a:pt x="14376" y="21377"/>
                    <a:pt x="15301" y="20498"/>
                    <a:pt x="15943" y="19424"/>
                  </a:cubicBezTo>
                  <a:cubicBezTo>
                    <a:pt x="16734" y="17586"/>
                    <a:pt x="16734" y="15501"/>
                    <a:pt x="15943" y="13664"/>
                  </a:cubicBezTo>
                  <a:lnTo>
                    <a:pt x="15943" y="13664"/>
                  </a:lnTo>
                  <a:lnTo>
                    <a:pt x="15943" y="11386"/>
                  </a:lnTo>
                  <a:lnTo>
                    <a:pt x="13264" y="25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76" name="Google Shape;3976;p23"/>
            <p:cNvSpPr/>
            <p:nvPr/>
          </p:nvSpPr>
          <p:spPr>
            <a:xfrm>
              <a:off x="6706380" y="6589014"/>
              <a:ext cx="2545" cy="264966"/>
            </a:xfrm>
            <a:custGeom>
              <a:rect b="b" l="l" r="r" t="t"/>
              <a:pathLst>
                <a:path extrusionOk="0" h="264966" w="2545">
                  <a:moveTo>
                    <a:pt x="1206" y="268"/>
                  </a:moveTo>
                  <a:lnTo>
                    <a:pt x="0" y="268"/>
                  </a:lnTo>
                  <a:lnTo>
                    <a:pt x="0" y="264966"/>
                  </a:lnTo>
                  <a:lnTo>
                    <a:pt x="2546" y="264966"/>
                  </a:lnTo>
                  <a:lnTo>
                    <a:pt x="25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77" name="Google Shape;3977;p23"/>
            <p:cNvSpPr/>
            <p:nvPr/>
          </p:nvSpPr>
          <p:spPr>
            <a:xfrm>
              <a:off x="8086617" y="6300740"/>
              <a:ext cx="261658" cy="1205"/>
            </a:xfrm>
            <a:custGeom>
              <a:rect b="b" l="l" r="r" t="t"/>
              <a:pathLst>
                <a:path extrusionOk="0" h="1205" w="261658">
                  <a:moveTo>
                    <a:pt x="0" y="0"/>
                  </a:moveTo>
                  <a:lnTo>
                    <a:pt x="261659" y="0"/>
                  </a:lnTo>
                  <a:lnTo>
                    <a:pt x="261659" y="1206"/>
                  </a:lnTo>
                  <a:lnTo>
                    <a:pt x="0" y="12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78" name="Google Shape;3978;p23"/>
            <p:cNvSpPr/>
            <p:nvPr/>
          </p:nvSpPr>
          <p:spPr>
            <a:xfrm>
              <a:off x="7615551" y="5876365"/>
              <a:ext cx="2679" cy="293499"/>
            </a:xfrm>
            <a:custGeom>
              <a:rect b="b" l="l" r="r" t="t"/>
              <a:pathLst>
                <a:path extrusionOk="0" h="293499" w="2679">
                  <a:moveTo>
                    <a:pt x="1340" y="293499"/>
                  </a:moveTo>
                  <a:lnTo>
                    <a:pt x="2680" y="293499"/>
                  </a:lnTo>
                  <a:lnTo>
                    <a:pt x="2680" y="0"/>
                  </a:lnTo>
                  <a:cubicBezTo>
                    <a:pt x="1876" y="648"/>
                    <a:pt x="978" y="1147"/>
                    <a:pt x="0" y="1474"/>
                  </a:cubicBezTo>
                  <a:lnTo>
                    <a:pt x="0" y="2934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79" name="Google Shape;3979;p23"/>
            <p:cNvSpPr/>
            <p:nvPr/>
          </p:nvSpPr>
          <p:spPr>
            <a:xfrm>
              <a:off x="7615551" y="5856405"/>
              <a:ext cx="2679" cy="8975"/>
            </a:xfrm>
            <a:custGeom>
              <a:rect b="b" l="l" r="r" t="t"/>
              <a:pathLst>
                <a:path extrusionOk="0" h="8975" w="2679">
                  <a:moveTo>
                    <a:pt x="2680" y="1340"/>
                  </a:moveTo>
                  <a:cubicBezTo>
                    <a:pt x="2680" y="600"/>
                    <a:pt x="2077" y="0"/>
                    <a:pt x="1340" y="0"/>
                  </a:cubicBezTo>
                  <a:cubicBezTo>
                    <a:pt x="630" y="63"/>
                    <a:pt x="67" y="627"/>
                    <a:pt x="0" y="1340"/>
                  </a:cubicBezTo>
                  <a:lnTo>
                    <a:pt x="0" y="7502"/>
                  </a:lnTo>
                  <a:cubicBezTo>
                    <a:pt x="978" y="7828"/>
                    <a:pt x="1876" y="8327"/>
                    <a:pt x="2680" y="8975"/>
                  </a:cubicBezTo>
                  <a:lnTo>
                    <a:pt x="2680" y="13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80" name="Google Shape;3980;p23"/>
            <p:cNvSpPr/>
            <p:nvPr/>
          </p:nvSpPr>
          <p:spPr>
            <a:xfrm>
              <a:off x="7268282" y="5877972"/>
              <a:ext cx="2545" cy="625711"/>
            </a:xfrm>
            <a:custGeom>
              <a:rect b="b" l="l" r="r" t="t"/>
              <a:pathLst>
                <a:path extrusionOk="0" h="625711" w="2545">
                  <a:moveTo>
                    <a:pt x="0" y="0"/>
                  </a:moveTo>
                  <a:lnTo>
                    <a:pt x="0" y="625712"/>
                  </a:lnTo>
                  <a:lnTo>
                    <a:pt x="2546" y="625712"/>
                  </a:lnTo>
                  <a:lnTo>
                    <a:pt x="2546" y="268"/>
                  </a:lnTo>
                  <a:lnTo>
                    <a:pt x="1339" y="2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81" name="Google Shape;3981;p23"/>
            <p:cNvSpPr/>
            <p:nvPr/>
          </p:nvSpPr>
          <p:spPr>
            <a:xfrm>
              <a:off x="5595438" y="6539852"/>
              <a:ext cx="14737" cy="36838"/>
            </a:xfrm>
            <a:custGeom>
              <a:rect b="b" l="l" r="r" t="t"/>
              <a:pathLst>
                <a:path extrusionOk="0" h="36838" w="14737">
                  <a:moveTo>
                    <a:pt x="7369" y="7234"/>
                  </a:moveTo>
                  <a:lnTo>
                    <a:pt x="0" y="7234"/>
                  </a:lnTo>
                  <a:lnTo>
                    <a:pt x="0" y="36838"/>
                  </a:lnTo>
                  <a:cubicBezTo>
                    <a:pt x="1018" y="33837"/>
                    <a:pt x="3805" y="31801"/>
                    <a:pt x="6967" y="31748"/>
                  </a:cubicBezTo>
                  <a:lnTo>
                    <a:pt x="14737" y="31748"/>
                  </a:lnTo>
                  <a:lnTo>
                    <a:pt x="14737" y="0"/>
                  </a:lnTo>
                  <a:cubicBezTo>
                    <a:pt x="14670" y="4019"/>
                    <a:pt x="11388" y="7234"/>
                    <a:pt x="7369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82" name="Google Shape;3982;p23"/>
            <p:cNvSpPr/>
            <p:nvPr/>
          </p:nvSpPr>
          <p:spPr>
            <a:xfrm>
              <a:off x="7069861" y="5677707"/>
              <a:ext cx="14737" cy="150835"/>
            </a:xfrm>
            <a:custGeom>
              <a:rect b="b" l="l" r="r" t="t"/>
              <a:pathLst>
                <a:path extrusionOk="0" h="150835" w="14737">
                  <a:moveTo>
                    <a:pt x="14737" y="150835"/>
                  </a:moveTo>
                  <a:lnTo>
                    <a:pt x="14737" y="7368"/>
                  </a:lnTo>
                  <a:cubicBezTo>
                    <a:pt x="14737" y="3298"/>
                    <a:pt x="11442" y="0"/>
                    <a:pt x="7369" y="0"/>
                  </a:cubicBezTo>
                  <a:cubicBezTo>
                    <a:pt x="3295" y="0"/>
                    <a:pt x="0" y="3298"/>
                    <a:pt x="0" y="7368"/>
                  </a:cubicBezTo>
                  <a:lnTo>
                    <a:pt x="0" y="150835"/>
                  </a:lnTo>
                  <a:lnTo>
                    <a:pt x="14737" y="1508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83" name="Google Shape;3983;p23"/>
            <p:cNvSpPr/>
            <p:nvPr/>
          </p:nvSpPr>
          <p:spPr>
            <a:xfrm>
              <a:off x="9493917" y="6504756"/>
              <a:ext cx="46222" cy="14735"/>
            </a:xfrm>
            <a:custGeom>
              <a:rect b="b" l="l" r="r" t="t"/>
              <a:pathLst>
                <a:path extrusionOk="0" h="14735" w="46222">
                  <a:moveTo>
                    <a:pt x="0" y="8573"/>
                  </a:moveTo>
                  <a:lnTo>
                    <a:pt x="0" y="13530"/>
                  </a:lnTo>
                  <a:lnTo>
                    <a:pt x="0" y="14735"/>
                  </a:lnTo>
                  <a:lnTo>
                    <a:pt x="46222" y="14735"/>
                  </a:lnTo>
                  <a:lnTo>
                    <a:pt x="46222" y="0"/>
                  </a:lnTo>
                  <a:lnTo>
                    <a:pt x="0" y="0"/>
                  </a:lnTo>
                  <a:lnTo>
                    <a:pt x="0" y="7367"/>
                  </a:lnTo>
                  <a:lnTo>
                    <a:pt x="0" y="85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84" name="Google Shape;3984;p23"/>
            <p:cNvSpPr/>
            <p:nvPr/>
          </p:nvSpPr>
          <p:spPr>
            <a:xfrm>
              <a:off x="4947255" y="5923153"/>
              <a:ext cx="501879" cy="14296"/>
            </a:xfrm>
            <a:custGeom>
              <a:rect b="b" l="l" r="r" t="t"/>
              <a:pathLst>
                <a:path extrusionOk="0" h="14296" w="501879">
                  <a:moveTo>
                    <a:pt x="7369" y="6929"/>
                  </a:moveTo>
                  <a:lnTo>
                    <a:pt x="7369" y="14296"/>
                  </a:lnTo>
                  <a:lnTo>
                    <a:pt x="499602" y="14296"/>
                  </a:lnTo>
                  <a:lnTo>
                    <a:pt x="498932" y="14296"/>
                  </a:lnTo>
                  <a:cubicBezTo>
                    <a:pt x="495074" y="13266"/>
                    <a:pt x="492783" y="9302"/>
                    <a:pt x="493814" y="5442"/>
                  </a:cubicBezTo>
                  <a:cubicBezTo>
                    <a:pt x="493814" y="5402"/>
                    <a:pt x="493828" y="5361"/>
                    <a:pt x="493841" y="5321"/>
                  </a:cubicBezTo>
                  <a:cubicBezTo>
                    <a:pt x="494766" y="1761"/>
                    <a:pt x="498249" y="-506"/>
                    <a:pt x="501880" y="97"/>
                  </a:cubicBezTo>
                  <a:lnTo>
                    <a:pt x="500942" y="97"/>
                  </a:lnTo>
                  <a:lnTo>
                    <a:pt x="0" y="97"/>
                  </a:lnTo>
                  <a:cubicBezTo>
                    <a:pt x="3872" y="86"/>
                    <a:pt x="7087" y="3071"/>
                    <a:pt x="7369" y="69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85" name="Google Shape;3985;p23"/>
            <p:cNvSpPr/>
            <p:nvPr/>
          </p:nvSpPr>
          <p:spPr>
            <a:xfrm>
              <a:off x="5440815" y="5922269"/>
              <a:ext cx="74102" cy="30585"/>
            </a:xfrm>
            <a:custGeom>
              <a:rect b="b" l="l" r="r" t="t"/>
              <a:pathLst>
                <a:path extrusionOk="0" h="30585" w="74102">
                  <a:moveTo>
                    <a:pt x="281" y="5937"/>
                  </a:moveTo>
                  <a:cubicBezTo>
                    <a:pt x="-818" y="9779"/>
                    <a:pt x="1406" y="13782"/>
                    <a:pt x="5251" y="14879"/>
                  </a:cubicBezTo>
                  <a:cubicBezTo>
                    <a:pt x="5291" y="14891"/>
                    <a:pt x="5332" y="14902"/>
                    <a:pt x="5372" y="14912"/>
                  </a:cubicBezTo>
                  <a:lnTo>
                    <a:pt x="6042" y="14912"/>
                  </a:lnTo>
                  <a:lnTo>
                    <a:pt x="6042" y="7545"/>
                  </a:lnTo>
                  <a:cubicBezTo>
                    <a:pt x="6042" y="6805"/>
                    <a:pt x="6645" y="6205"/>
                    <a:pt x="7381" y="6205"/>
                  </a:cubicBezTo>
                  <a:cubicBezTo>
                    <a:pt x="8065" y="6275"/>
                    <a:pt x="8587" y="6855"/>
                    <a:pt x="8587" y="7545"/>
                  </a:cubicBezTo>
                  <a:lnTo>
                    <a:pt x="8587" y="15582"/>
                  </a:lnTo>
                  <a:lnTo>
                    <a:pt x="64322" y="30585"/>
                  </a:lnTo>
                  <a:lnTo>
                    <a:pt x="64322" y="24825"/>
                  </a:lnTo>
                  <a:cubicBezTo>
                    <a:pt x="64322" y="20756"/>
                    <a:pt x="67618" y="17457"/>
                    <a:pt x="71691" y="17457"/>
                  </a:cubicBezTo>
                  <a:cubicBezTo>
                    <a:pt x="72495" y="17330"/>
                    <a:pt x="73299" y="17330"/>
                    <a:pt x="74102" y="17457"/>
                  </a:cubicBezTo>
                  <a:lnTo>
                    <a:pt x="74102" y="17457"/>
                  </a:lnTo>
                  <a:lnTo>
                    <a:pt x="9793" y="177"/>
                  </a:lnTo>
                  <a:lnTo>
                    <a:pt x="8855" y="177"/>
                  </a:lnTo>
                  <a:cubicBezTo>
                    <a:pt x="5037" y="-690"/>
                    <a:pt x="1232" y="1708"/>
                    <a:pt x="361" y="5531"/>
                  </a:cubicBezTo>
                  <a:cubicBezTo>
                    <a:pt x="334" y="5667"/>
                    <a:pt x="308" y="5802"/>
                    <a:pt x="281" y="59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86" name="Google Shape;3986;p23"/>
            <p:cNvSpPr/>
            <p:nvPr/>
          </p:nvSpPr>
          <p:spPr>
            <a:xfrm>
              <a:off x="5446857" y="5928742"/>
              <a:ext cx="2545" cy="924970"/>
            </a:xfrm>
            <a:custGeom>
              <a:rect b="b" l="l" r="r" t="t"/>
              <a:pathLst>
                <a:path extrusionOk="0" h="924970" w="2545">
                  <a:moveTo>
                    <a:pt x="2546" y="1340"/>
                  </a:moveTo>
                  <a:cubicBezTo>
                    <a:pt x="2546" y="650"/>
                    <a:pt x="2023" y="70"/>
                    <a:pt x="1340" y="0"/>
                  </a:cubicBezTo>
                  <a:cubicBezTo>
                    <a:pt x="603" y="0"/>
                    <a:pt x="0" y="600"/>
                    <a:pt x="0" y="1340"/>
                  </a:cubicBezTo>
                  <a:lnTo>
                    <a:pt x="0" y="8707"/>
                  </a:lnTo>
                  <a:lnTo>
                    <a:pt x="0" y="8707"/>
                  </a:lnTo>
                  <a:lnTo>
                    <a:pt x="0" y="924971"/>
                  </a:lnTo>
                  <a:lnTo>
                    <a:pt x="2546" y="924971"/>
                  </a:lnTo>
                  <a:lnTo>
                    <a:pt x="2546" y="13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87" name="Google Shape;3987;p23"/>
            <p:cNvSpPr/>
            <p:nvPr/>
          </p:nvSpPr>
          <p:spPr>
            <a:xfrm>
              <a:off x="7824958" y="5877972"/>
              <a:ext cx="2595" cy="291891"/>
            </a:xfrm>
            <a:custGeom>
              <a:rect b="b" l="l" r="r" t="t"/>
              <a:pathLst>
                <a:path extrusionOk="0" h="291891" w="2595">
                  <a:moveTo>
                    <a:pt x="2546" y="291892"/>
                  </a:moveTo>
                  <a:lnTo>
                    <a:pt x="2546" y="288007"/>
                  </a:lnTo>
                  <a:cubicBezTo>
                    <a:pt x="2546" y="288007"/>
                    <a:pt x="2546" y="288007"/>
                    <a:pt x="2546" y="288007"/>
                  </a:cubicBezTo>
                  <a:cubicBezTo>
                    <a:pt x="2465" y="287525"/>
                    <a:pt x="2465" y="287016"/>
                    <a:pt x="2546" y="286533"/>
                  </a:cubicBezTo>
                  <a:cubicBezTo>
                    <a:pt x="2613" y="286265"/>
                    <a:pt x="2613" y="285998"/>
                    <a:pt x="2546" y="285730"/>
                  </a:cubicBezTo>
                  <a:lnTo>
                    <a:pt x="2546" y="0"/>
                  </a:lnTo>
                  <a:lnTo>
                    <a:pt x="2546" y="0"/>
                  </a:lnTo>
                  <a:lnTo>
                    <a:pt x="1340" y="0"/>
                  </a:lnTo>
                  <a:cubicBezTo>
                    <a:pt x="898" y="78"/>
                    <a:pt x="442" y="78"/>
                    <a:pt x="0" y="0"/>
                  </a:cubicBezTo>
                  <a:lnTo>
                    <a:pt x="0" y="0"/>
                  </a:lnTo>
                  <a:lnTo>
                    <a:pt x="0" y="291892"/>
                  </a:lnTo>
                  <a:lnTo>
                    <a:pt x="2010" y="2918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88" name="Google Shape;3988;p23"/>
            <p:cNvSpPr/>
            <p:nvPr/>
          </p:nvSpPr>
          <p:spPr>
            <a:xfrm>
              <a:off x="7833667" y="5869667"/>
              <a:ext cx="2545" cy="288006"/>
            </a:xfrm>
            <a:custGeom>
              <a:rect b="b" l="l" r="r" t="t"/>
              <a:pathLst>
                <a:path extrusionOk="0" h="288006" w="2545">
                  <a:moveTo>
                    <a:pt x="134" y="287873"/>
                  </a:moveTo>
                  <a:lnTo>
                    <a:pt x="1608" y="287873"/>
                  </a:lnTo>
                  <a:lnTo>
                    <a:pt x="2546" y="287873"/>
                  </a:lnTo>
                  <a:lnTo>
                    <a:pt x="2546" y="0"/>
                  </a:lnTo>
                  <a:lnTo>
                    <a:pt x="0" y="4153"/>
                  </a:lnTo>
                  <a:lnTo>
                    <a:pt x="0" y="2880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89" name="Google Shape;3989;p23"/>
            <p:cNvSpPr/>
            <p:nvPr/>
          </p:nvSpPr>
          <p:spPr>
            <a:xfrm>
              <a:off x="7859793" y="5827337"/>
              <a:ext cx="2678" cy="316941"/>
            </a:xfrm>
            <a:custGeom>
              <a:rect b="b" l="l" r="r" t="t"/>
              <a:pathLst>
                <a:path extrusionOk="0" h="316941" w="2678">
                  <a:moveTo>
                    <a:pt x="536" y="316540"/>
                  </a:moveTo>
                  <a:lnTo>
                    <a:pt x="2679" y="316540"/>
                  </a:lnTo>
                  <a:lnTo>
                    <a:pt x="2679" y="0"/>
                  </a:lnTo>
                  <a:lnTo>
                    <a:pt x="0" y="4153"/>
                  </a:lnTo>
                  <a:lnTo>
                    <a:pt x="0" y="3169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90" name="Google Shape;3990;p23"/>
            <p:cNvSpPr/>
            <p:nvPr/>
          </p:nvSpPr>
          <p:spPr>
            <a:xfrm>
              <a:off x="8701976" y="6143608"/>
              <a:ext cx="40997" cy="2545"/>
            </a:xfrm>
            <a:custGeom>
              <a:rect b="b" l="l" r="r" t="t"/>
              <a:pathLst>
                <a:path extrusionOk="0" h="2545" w="40997">
                  <a:moveTo>
                    <a:pt x="0" y="2545"/>
                  </a:moveTo>
                  <a:lnTo>
                    <a:pt x="38853" y="2545"/>
                  </a:lnTo>
                  <a:cubicBezTo>
                    <a:pt x="39335" y="1527"/>
                    <a:pt x="40072" y="643"/>
                    <a:pt x="40997" y="0"/>
                  </a:cubicBezTo>
                  <a:lnTo>
                    <a:pt x="0" y="0"/>
                  </a:lnTo>
                  <a:lnTo>
                    <a:pt x="0" y="25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91" name="Google Shape;3991;p23"/>
            <p:cNvSpPr/>
            <p:nvPr/>
          </p:nvSpPr>
          <p:spPr>
            <a:xfrm>
              <a:off x="8751949" y="6143608"/>
              <a:ext cx="23311" cy="2545"/>
            </a:xfrm>
            <a:custGeom>
              <a:rect b="b" l="l" r="r" t="t"/>
              <a:pathLst>
                <a:path extrusionOk="0" h="2545" w="23311">
                  <a:moveTo>
                    <a:pt x="2144" y="2545"/>
                  </a:moveTo>
                  <a:lnTo>
                    <a:pt x="12460" y="2545"/>
                  </a:lnTo>
                  <a:lnTo>
                    <a:pt x="23312" y="0"/>
                  </a:lnTo>
                  <a:lnTo>
                    <a:pt x="0" y="0"/>
                  </a:lnTo>
                  <a:cubicBezTo>
                    <a:pt x="885" y="683"/>
                    <a:pt x="1622" y="1554"/>
                    <a:pt x="2144" y="2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92" name="Google Shape;3992;p23"/>
            <p:cNvSpPr/>
            <p:nvPr/>
          </p:nvSpPr>
          <p:spPr>
            <a:xfrm>
              <a:off x="7860730" y="6143182"/>
              <a:ext cx="186497" cy="2703"/>
            </a:xfrm>
            <a:custGeom>
              <a:rect b="b" l="l" r="r" t="t"/>
              <a:pathLst>
                <a:path extrusionOk="0" h="2703" w="186497">
                  <a:moveTo>
                    <a:pt x="1206" y="2704"/>
                  </a:moveTo>
                  <a:lnTo>
                    <a:pt x="1206" y="2704"/>
                  </a:lnTo>
                  <a:lnTo>
                    <a:pt x="186497" y="2704"/>
                  </a:lnTo>
                  <a:lnTo>
                    <a:pt x="186497" y="159"/>
                  </a:lnTo>
                  <a:lnTo>
                    <a:pt x="0" y="159"/>
                  </a:lnTo>
                  <a:cubicBezTo>
                    <a:pt x="590" y="-176"/>
                    <a:pt x="1340" y="38"/>
                    <a:pt x="1675" y="627"/>
                  </a:cubicBezTo>
                  <a:cubicBezTo>
                    <a:pt x="2010" y="1217"/>
                    <a:pt x="1796" y="1967"/>
                    <a:pt x="1206" y="23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93" name="Google Shape;3993;p23"/>
            <p:cNvSpPr/>
            <p:nvPr/>
          </p:nvSpPr>
          <p:spPr>
            <a:xfrm>
              <a:off x="8793750" y="5815415"/>
              <a:ext cx="14570" cy="330069"/>
            </a:xfrm>
            <a:custGeom>
              <a:rect b="b" l="l" r="r" t="t"/>
              <a:pathLst>
                <a:path extrusionOk="0" h="330069" w="14570">
                  <a:moveTo>
                    <a:pt x="7369" y="7368"/>
                  </a:moveTo>
                  <a:lnTo>
                    <a:pt x="0" y="7368"/>
                  </a:lnTo>
                  <a:lnTo>
                    <a:pt x="0" y="323639"/>
                  </a:lnTo>
                  <a:lnTo>
                    <a:pt x="5628" y="322300"/>
                  </a:lnTo>
                  <a:cubicBezTo>
                    <a:pt x="9580" y="321376"/>
                    <a:pt x="13545" y="323840"/>
                    <a:pt x="14470" y="327792"/>
                  </a:cubicBezTo>
                  <a:cubicBezTo>
                    <a:pt x="14604" y="328542"/>
                    <a:pt x="14604" y="329319"/>
                    <a:pt x="14470" y="330069"/>
                  </a:cubicBezTo>
                  <a:cubicBezTo>
                    <a:pt x="14470" y="330069"/>
                    <a:pt x="14470" y="330069"/>
                    <a:pt x="14470" y="330069"/>
                  </a:cubicBezTo>
                  <a:lnTo>
                    <a:pt x="14470" y="0"/>
                  </a:lnTo>
                  <a:cubicBezTo>
                    <a:pt x="14470" y="3967"/>
                    <a:pt x="11335" y="7223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94" name="Google Shape;3994;p23"/>
            <p:cNvSpPr/>
            <p:nvPr/>
          </p:nvSpPr>
          <p:spPr>
            <a:xfrm>
              <a:off x="7838892" y="6156334"/>
              <a:ext cx="5760" cy="2009"/>
            </a:xfrm>
            <a:custGeom>
              <a:rect b="b" l="l" r="r" t="t"/>
              <a:pathLst>
                <a:path extrusionOk="0" h="2009" w="5760">
                  <a:moveTo>
                    <a:pt x="3483" y="2009"/>
                  </a:moveTo>
                  <a:lnTo>
                    <a:pt x="5761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1326" y="321"/>
                    <a:pt x="2546" y="1018"/>
                    <a:pt x="3483" y="20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95" name="Google Shape;3995;p23"/>
            <p:cNvSpPr/>
            <p:nvPr/>
          </p:nvSpPr>
          <p:spPr>
            <a:xfrm>
              <a:off x="7843983" y="6156334"/>
              <a:ext cx="202842" cy="8707"/>
            </a:xfrm>
            <a:custGeom>
              <a:rect b="b" l="l" r="r" t="t"/>
              <a:pathLst>
                <a:path extrusionOk="0" h="8707" w="202842">
                  <a:moveTo>
                    <a:pt x="805" y="8707"/>
                  </a:moveTo>
                  <a:lnTo>
                    <a:pt x="202842" y="8707"/>
                  </a:lnTo>
                  <a:lnTo>
                    <a:pt x="202842" y="0"/>
                  </a:lnTo>
                  <a:lnTo>
                    <a:pt x="4958" y="0"/>
                  </a:lnTo>
                  <a:lnTo>
                    <a:pt x="0" y="4019"/>
                  </a:lnTo>
                  <a:cubicBezTo>
                    <a:pt x="791" y="5452"/>
                    <a:pt x="1072" y="7100"/>
                    <a:pt x="805" y="87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96" name="Google Shape;3996;p23"/>
            <p:cNvSpPr/>
            <p:nvPr/>
          </p:nvSpPr>
          <p:spPr>
            <a:xfrm>
              <a:off x="7836347" y="5865246"/>
              <a:ext cx="2545" cy="291355"/>
            </a:xfrm>
            <a:custGeom>
              <a:rect b="b" l="l" r="r" t="t"/>
              <a:pathLst>
                <a:path extrusionOk="0" h="291355" w="2545">
                  <a:moveTo>
                    <a:pt x="2546" y="291356"/>
                  </a:moveTo>
                  <a:lnTo>
                    <a:pt x="2546" y="0"/>
                  </a:lnTo>
                  <a:lnTo>
                    <a:pt x="0" y="4153"/>
                  </a:lnTo>
                  <a:lnTo>
                    <a:pt x="0" y="291356"/>
                  </a:lnTo>
                  <a:cubicBezTo>
                    <a:pt x="844" y="291222"/>
                    <a:pt x="1701" y="291222"/>
                    <a:pt x="2546" y="2913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97" name="Google Shape;3997;p23"/>
            <p:cNvSpPr/>
            <p:nvPr/>
          </p:nvSpPr>
          <p:spPr>
            <a:xfrm>
              <a:off x="7817922" y="5854262"/>
              <a:ext cx="21640" cy="22428"/>
            </a:xfrm>
            <a:custGeom>
              <a:rect b="b" l="l" r="r" t="t"/>
              <a:pathLst>
                <a:path extrusionOk="0" h="22428" w="21640">
                  <a:moveTo>
                    <a:pt x="2481" y="20094"/>
                  </a:moveTo>
                  <a:lnTo>
                    <a:pt x="3285" y="21299"/>
                  </a:lnTo>
                  <a:lnTo>
                    <a:pt x="4356" y="22371"/>
                  </a:lnTo>
                  <a:lnTo>
                    <a:pt x="4356" y="22371"/>
                  </a:lnTo>
                  <a:lnTo>
                    <a:pt x="4356" y="22371"/>
                  </a:lnTo>
                  <a:lnTo>
                    <a:pt x="6501" y="22371"/>
                  </a:lnTo>
                  <a:cubicBezTo>
                    <a:pt x="6943" y="22448"/>
                    <a:pt x="7398" y="22448"/>
                    <a:pt x="7840" y="22371"/>
                  </a:cubicBezTo>
                  <a:lnTo>
                    <a:pt x="9046" y="22371"/>
                  </a:lnTo>
                  <a:lnTo>
                    <a:pt x="11055" y="22371"/>
                  </a:lnTo>
                  <a:lnTo>
                    <a:pt x="11726" y="22371"/>
                  </a:lnTo>
                  <a:cubicBezTo>
                    <a:pt x="12449" y="21898"/>
                    <a:pt x="13078" y="21310"/>
                    <a:pt x="13601" y="20629"/>
                  </a:cubicBezTo>
                  <a:lnTo>
                    <a:pt x="13601" y="20629"/>
                  </a:lnTo>
                  <a:lnTo>
                    <a:pt x="14271" y="19692"/>
                  </a:lnTo>
                  <a:lnTo>
                    <a:pt x="16817" y="15539"/>
                  </a:lnTo>
                  <a:lnTo>
                    <a:pt x="16817" y="15539"/>
                  </a:lnTo>
                  <a:lnTo>
                    <a:pt x="19362" y="11386"/>
                  </a:lnTo>
                  <a:lnTo>
                    <a:pt x="21640" y="7770"/>
                  </a:lnTo>
                  <a:cubicBezTo>
                    <a:pt x="20314" y="9966"/>
                    <a:pt x="17915" y="11291"/>
                    <a:pt x="15343" y="11252"/>
                  </a:cubicBezTo>
                  <a:cubicBezTo>
                    <a:pt x="13976" y="11231"/>
                    <a:pt x="12637" y="10863"/>
                    <a:pt x="11458" y="10181"/>
                  </a:cubicBezTo>
                  <a:cubicBezTo>
                    <a:pt x="8081" y="7957"/>
                    <a:pt x="7063" y="3452"/>
                    <a:pt x="9180" y="0"/>
                  </a:cubicBezTo>
                  <a:lnTo>
                    <a:pt x="1007" y="13396"/>
                  </a:lnTo>
                  <a:cubicBezTo>
                    <a:pt x="177" y="14808"/>
                    <a:pt x="-158" y="16461"/>
                    <a:pt x="70" y="18084"/>
                  </a:cubicBezTo>
                  <a:cubicBezTo>
                    <a:pt x="3" y="18573"/>
                    <a:pt x="3" y="19069"/>
                    <a:pt x="70" y="195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98" name="Google Shape;3998;p23"/>
            <p:cNvSpPr/>
            <p:nvPr/>
          </p:nvSpPr>
          <p:spPr>
            <a:xfrm>
              <a:off x="8754629" y="6137707"/>
              <a:ext cx="52351" cy="25325"/>
            </a:xfrm>
            <a:custGeom>
              <a:rect b="b" l="l" r="r" t="t"/>
              <a:pathLst>
                <a:path extrusionOk="0" h="25325" w="52351">
                  <a:moveTo>
                    <a:pt x="44749" y="8"/>
                  </a:moveTo>
                  <a:lnTo>
                    <a:pt x="39121" y="1347"/>
                  </a:lnTo>
                  <a:lnTo>
                    <a:pt x="20632" y="5902"/>
                  </a:lnTo>
                  <a:lnTo>
                    <a:pt x="9780" y="8447"/>
                  </a:lnTo>
                  <a:lnTo>
                    <a:pt x="0" y="10858"/>
                  </a:lnTo>
                  <a:cubicBezTo>
                    <a:pt x="0" y="10858"/>
                    <a:pt x="0" y="10858"/>
                    <a:pt x="0" y="10858"/>
                  </a:cubicBezTo>
                  <a:lnTo>
                    <a:pt x="0" y="25326"/>
                  </a:lnTo>
                  <a:lnTo>
                    <a:pt x="48098" y="13671"/>
                  </a:lnTo>
                  <a:lnTo>
                    <a:pt x="48098" y="13671"/>
                  </a:lnTo>
                  <a:lnTo>
                    <a:pt x="49438" y="13671"/>
                  </a:lnTo>
                  <a:lnTo>
                    <a:pt x="50510" y="12868"/>
                  </a:lnTo>
                  <a:cubicBezTo>
                    <a:pt x="50884" y="12573"/>
                    <a:pt x="51207" y="12211"/>
                    <a:pt x="51448" y="11796"/>
                  </a:cubicBezTo>
                  <a:cubicBezTo>
                    <a:pt x="51796" y="11515"/>
                    <a:pt x="52077" y="11139"/>
                    <a:pt x="52252" y="10724"/>
                  </a:cubicBezTo>
                  <a:cubicBezTo>
                    <a:pt x="52278" y="10282"/>
                    <a:pt x="52278" y="9827"/>
                    <a:pt x="52252" y="9385"/>
                  </a:cubicBezTo>
                  <a:cubicBezTo>
                    <a:pt x="52318" y="8889"/>
                    <a:pt x="52318" y="8407"/>
                    <a:pt x="52252" y="7911"/>
                  </a:cubicBezTo>
                  <a:cubicBezTo>
                    <a:pt x="52385" y="7161"/>
                    <a:pt x="52385" y="6384"/>
                    <a:pt x="52252" y="5634"/>
                  </a:cubicBezTo>
                  <a:cubicBezTo>
                    <a:pt x="51421" y="2205"/>
                    <a:pt x="48272" y="-153"/>
                    <a:pt x="44749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999" name="Google Shape;3999;p23"/>
            <p:cNvSpPr/>
            <p:nvPr/>
          </p:nvSpPr>
          <p:spPr>
            <a:xfrm>
              <a:off x="7830585" y="6156502"/>
              <a:ext cx="11790" cy="3985"/>
            </a:xfrm>
            <a:custGeom>
              <a:rect b="b" l="l" r="r" t="t"/>
              <a:pathLst>
                <a:path extrusionOk="0" h="3985" w="11790">
                  <a:moveTo>
                    <a:pt x="9111" y="3985"/>
                  </a:moveTo>
                  <a:lnTo>
                    <a:pt x="11790" y="1842"/>
                  </a:lnTo>
                  <a:cubicBezTo>
                    <a:pt x="10812" y="944"/>
                    <a:pt x="9607" y="342"/>
                    <a:pt x="8307" y="100"/>
                  </a:cubicBezTo>
                  <a:cubicBezTo>
                    <a:pt x="7463" y="-33"/>
                    <a:pt x="6606" y="-33"/>
                    <a:pt x="5762" y="100"/>
                  </a:cubicBezTo>
                  <a:lnTo>
                    <a:pt x="5762" y="100"/>
                  </a:lnTo>
                  <a:lnTo>
                    <a:pt x="4824" y="100"/>
                  </a:lnTo>
                  <a:lnTo>
                    <a:pt x="3349" y="100"/>
                  </a:lnTo>
                  <a:lnTo>
                    <a:pt x="3349" y="100"/>
                  </a:lnTo>
                  <a:lnTo>
                    <a:pt x="2680" y="100"/>
                  </a:lnTo>
                  <a:lnTo>
                    <a:pt x="0" y="2244"/>
                  </a:lnTo>
                  <a:lnTo>
                    <a:pt x="0" y="2244"/>
                  </a:lnTo>
                  <a:cubicBezTo>
                    <a:pt x="2720" y="-275"/>
                    <a:pt x="6927" y="-275"/>
                    <a:pt x="9647" y="22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00" name="Google Shape;4000;p23"/>
            <p:cNvSpPr/>
            <p:nvPr/>
          </p:nvSpPr>
          <p:spPr>
            <a:xfrm>
              <a:off x="7841304" y="6160353"/>
              <a:ext cx="3581" cy="4688"/>
            </a:xfrm>
            <a:custGeom>
              <a:rect b="b" l="l" r="r" t="t"/>
              <a:pathLst>
                <a:path extrusionOk="0" h="4688" w="3581">
                  <a:moveTo>
                    <a:pt x="3484" y="4688"/>
                  </a:moveTo>
                  <a:cubicBezTo>
                    <a:pt x="3751" y="3081"/>
                    <a:pt x="3470" y="1433"/>
                    <a:pt x="2679" y="0"/>
                  </a:cubicBezTo>
                  <a:lnTo>
                    <a:pt x="0" y="2143"/>
                  </a:lnTo>
                  <a:cubicBezTo>
                    <a:pt x="402" y="2947"/>
                    <a:pt x="683" y="3804"/>
                    <a:pt x="804" y="46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01" name="Google Shape;4001;p23"/>
            <p:cNvSpPr/>
            <p:nvPr/>
          </p:nvSpPr>
          <p:spPr>
            <a:xfrm>
              <a:off x="7839696" y="6143852"/>
              <a:ext cx="22465" cy="18644"/>
            </a:xfrm>
            <a:custGeom>
              <a:rect b="b" l="l" r="r" t="t"/>
              <a:pathLst>
                <a:path extrusionOk="0" h="18644" w="22465">
                  <a:moveTo>
                    <a:pt x="0" y="16635"/>
                  </a:moveTo>
                  <a:cubicBezTo>
                    <a:pt x="683" y="17184"/>
                    <a:pt x="1232" y="17868"/>
                    <a:pt x="1608" y="18645"/>
                  </a:cubicBezTo>
                  <a:lnTo>
                    <a:pt x="4287" y="16501"/>
                  </a:lnTo>
                  <a:lnTo>
                    <a:pt x="9244" y="12483"/>
                  </a:lnTo>
                  <a:lnTo>
                    <a:pt x="21838" y="2302"/>
                  </a:lnTo>
                  <a:lnTo>
                    <a:pt x="21838" y="2302"/>
                  </a:lnTo>
                  <a:cubicBezTo>
                    <a:pt x="22427" y="1967"/>
                    <a:pt x="22642" y="1217"/>
                    <a:pt x="22307" y="627"/>
                  </a:cubicBezTo>
                  <a:cubicBezTo>
                    <a:pt x="21972" y="38"/>
                    <a:pt x="21222" y="-176"/>
                    <a:pt x="20632" y="158"/>
                  </a:cubicBezTo>
                  <a:lnTo>
                    <a:pt x="20632" y="158"/>
                  </a:lnTo>
                  <a:lnTo>
                    <a:pt x="20632" y="158"/>
                  </a:lnTo>
                  <a:lnTo>
                    <a:pt x="5493" y="12215"/>
                  </a:lnTo>
                  <a:lnTo>
                    <a:pt x="3215" y="14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02" name="Google Shape;4002;p23"/>
            <p:cNvSpPr/>
            <p:nvPr/>
          </p:nvSpPr>
          <p:spPr>
            <a:xfrm>
              <a:off x="7831390" y="5810994"/>
              <a:ext cx="33895" cy="46215"/>
            </a:xfrm>
            <a:custGeom>
              <a:rect b="b" l="l" r="r" t="t"/>
              <a:pathLst>
                <a:path extrusionOk="0" h="46215" w="33895">
                  <a:moveTo>
                    <a:pt x="0" y="38446"/>
                  </a:moveTo>
                  <a:cubicBezTo>
                    <a:pt x="2223" y="35065"/>
                    <a:pt x="6725" y="34057"/>
                    <a:pt x="10182" y="36168"/>
                  </a:cubicBezTo>
                  <a:cubicBezTo>
                    <a:pt x="13545" y="38342"/>
                    <a:pt x="14563" y="42803"/>
                    <a:pt x="12460" y="46215"/>
                  </a:cubicBezTo>
                  <a:lnTo>
                    <a:pt x="28403" y="20495"/>
                  </a:lnTo>
                  <a:lnTo>
                    <a:pt x="31082" y="16343"/>
                  </a:lnTo>
                  <a:lnTo>
                    <a:pt x="33896" y="11788"/>
                  </a:lnTo>
                  <a:lnTo>
                    <a:pt x="29743" y="11788"/>
                  </a:lnTo>
                  <a:cubicBezTo>
                    <a:pt x="25669" y="11788"/>
                    <a:pt x="22374" y="8490"/>
                    <a:pt x="22374" y="4421"/>
                  </a:cubicBezTo>
                  <a:cubicBezTo>
                    <a:pt x="22387" y="2808"/>
                    <a:pt x="22964" y="1248"/>
                    <a:pt x="23982" y="0"/>
                  </a:cubicBezTo>
                  <a:lnTo>
                    <a:pt x="23982" y="0"/>
                  </a:lnTo>
                  <a:lnTo>
                    <a:pt x="3349" y="33489"/>
                  </a:lnTo>
                  <a:lnTo>
                    <a:pt x="536" y="379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03" name="Google Shape;4003;p23"/>
            <p:cNvSpPr/>
            <p:nvPr/>
          </p:nvSpPr>
          <p:spPr>
            <a:xfrm>
              <a:off x="7827606" y="5846060"/>
              <a:ext cx="17338" cy="19053"/>
            </a:xfrm>
            <a:custGeom>
              <a:rect b="b" l="l" r="r" t="t"/>
              <a:pathLst>
                <a:path extrusionOk="0" h="19053" w="17338">
                  <a:moveTo>
                    <a:pt x="3382" y="17981"/>
                  </a:moveTo>
                  <a:cubicBezTo>
                    <a:pt x="4561" y="18663"/>
                    <a:pt x="5900" y="19031"/>
                    <a:pt x="7267" y="19053"/>
                  </a:cubicBezTo>
                  <a:cubicBezTo>
                    <a:pt x="9839" y="19092"/>
                    <a:pt x="12238" y="17767"/>
                    <a:pt x="13564" y="15570"/>
                  </a:cubicBezTo>
                  <a:lnTo>
                    <a:pt x="13564" y="15570"/>
                  </a:lnTo>
                  <a:lnTo>
                    <a:pt x="16244" y="11149"/>
                  </a:lnTo>
                  <a:lnTo>
                    <a:pt x="16244" y="11149"/>
                  </a:lnTo>
                  <a:cubicBezTo>
                    <a:pt x="18347" y="7738"/>
                    <a:pt x="17329" y="3277"/>
                    <a:pt x="13965" y="1103"/>
                  </a:cubicBezTo>
                  <a:cubicBezTo>
                    <a:pt x="10509" y="-1008"/>
                    <a:pt x="6007" y="-1"/>
                    <a:pt x="3784" y="3380"/>
                  </a:cubicBezTo>
                  <a:lnTo>
                    <a:pt x="1104" y="7801"/>
                  </a:lnTo>
                  <a:lnTo>
                    <a:pt x="1104" y="7801"/>
                  </a:lnTo>
                  <a:cubicBezTo>
                    <a:pt x="-1013" y="11253"/>
                    <a:pt x="5" y="15758"/>
                    <a:pt x="3382" y="179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04" name="Google Shape;4004;p23"/>
            <p:cNvSpPr/>
            <p:nvPr/>
          </p:nvSpPr>
          <p:spPr>
            <a:xfrm>
              <a:off x="4847173" y="6581781"/>
              <a:ext cx="6430" cy="13395"/>
            </a:xfrm>
            <a:custGeom>
              <a:rect b="b" l="l" r="r" t="t"/>
              <a:pathLst>
                <a:path extrusionOk="0" h="13395" w="6430">
                  <a:moveTo>
                    <a:pt x="0" y="0"/>
                  </a:moveTo>
                  <a:lnTo>
                    <a:pt x="6431" y="0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05" name="Google Shape;4005;p23"/>
            <p:cNvSpPr/>
            <p:nvPr/>
          </p:nvSpPr>
          <p:spPr>
            <a:xfrm>
              <a:off x="5572260" y="6579905"/>
              <a:ext cx="23847" cy="2016"/>
            </a:xfrm>
            <a:custGeom>
              <a:rect b="b" l="l" r="r" t="t"/>
              <a:pathLst>
                <a:path extrusionOk="0" h="2016" w="23847">
                  <a:moveTo>
                    <a:pt x="1206" y="2009"/>
                  </a:moveTo>
                  <a:lnTo>
                    <a:pt x="23848" y="2009"/>
                  </a:lnTo>
                  <a:lnTo>
                    <a:pt x="23848" y="2009"/>
                  </a:lnTo>
                  <a:lnTo>
                    <a:pt x="12996" y="2009"/>
                  </a:lnTo>
                  <a:cubicBezTo>
                    <a:pt x="12259" y="2009"/>
                    <a:pt x="11656" y="1406"/>
                    <a:pt x="11656" y="670"/>
                  </a:cubicBezTo>
                  <a:cubicBezTo>
                    <a:pt x="11656" y="670"/>
                    <a:pt x="11656" y="670"/>
                    <a:pt x="11656" y="0"/>
                  </a:cubicBezTo>
                  <a:lnTo>
                    <a:pt x="1206" y="0"/>
                  </a:lnTo>
                  <a:cubicBezTo>
                    <a:pt x="523" y="67"/>
                    <a:pt x="0" y="643"/>
                    <a:pt x="0" y="1339"/>
                  </a:cubicBezTo>
                  <a:lnTo>
                    <a:pt x="0" y="1339"/>
                  </a:lnTo>
                  <a:cubicBezTo>
                    <a:pt x="228" y="1795"/>
                    <a:pt x="697" y="2063"/>
                    <a:pt x="1206" y="20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06" name="Google Shape;4006;p23"/>
            <p:cNvSpPr/>
            <p:nvPr/>
          </p:nvSpPr>
          <p:spPr>
            <a:xfrm>
              <a:off x="6707586" y="5880114"/>
              <a:ext cx="343250" cy="14468"/>
            </a:xfrm>
            <a:custGeom>
              <a:rect b="b" l="l" r="r" t="t"/>
              <a:pathLst>
                <a:path extrusionOk="0" h="14468" w="343250">
                  <a:moveTo>
                    <a:pt x="7369" y="7101"/>
                  </a:moveTo>
                  <a:lnTo>
                    <a:pt x="7369" y="14469"/>
                  </a:lnTo>
                  <a:lnTo>
                    <a:pt x="343251" y="14469"/>
                  </a:lnTo>
                  <a:lnTo>
                    <a:pt x="343251" y="1"/>
                  </a:lnTo>
                  <a:lnTo>
                    <a:pt x="0" y="1"/>
                  </a:lnTo>
                  <a:cubicBezTo>
                    <a:pt x="3993" y="-74"/>
                    <a:pt x="7288" y="3104"/>
                    <a:pt x="7369" y="7098"/>
                  </a:cubicBezTo>
                  <a:cubicBezTo>
                    <a:pt x="7369" y="7100"/>
                    <a:pt x="7369" y="7100"/>
                    <a:pt x="7369" y="71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07" name="Google Shape;4007;p23"/>
            <p:cNvSpPr/>
            <p:nvPr/>
          </p:nvSpPr>
          <p:spPr>
            <a:xfrm>
              <a:off x="4590204" y="5880148"/>
              <a:ext cx="225082" cy="14435"/>
            </a:xfrm>
            <a:custGeom>
              <a:rect b="b" l="l" r="r" t="t"/>
              <a:pathLst>
                <a:path extrusionOk="0" h="14435" w="225082">
                  <a:moveTo>
                    <a:pt x="7369" y="7068"/>
                  </a:moveTo>
                  <a:lnTo>
                    <a:pt x="7369" y="14435"/>
                  </a:lnTo>
                  <a:lnTo>
                    <a:pt x="222671" y="14435"/>
                  </a:lnTo>
                  <a:cubicBezTo>
                    <a:pt x="218719" y="13769"/>
                    <a:pt x="216039" y="10021"/>
                    <a:pt x="216709" y="6063"/>
                  </a:cubicBezTo>
                  <a:cubicBezTo>
                    <a:pt x="217379" y="2104"/>
                    <a:pt x="221130" y="-564"/>
                    <a:pt x="225083" y="102"/>
                  </a:cubicBezTo>
                  <a:lnTo>
                    <a:pt x="0" y="102"/>
                  </a:lnTo>
                  <a:cubicBezTo>
                    <a:pt x="3939" y="26"/>
                    <a:pt x="7221" y="3125"/>
                    <a:pt x="7369" y="70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08" name="Google Shape;4008;p23"/>
            <p:cNvSpPr/>
            <p:nvPr/>
          </p:nvSpPr>
          <p:spPr>
            <a:xfrm>
              <a:off x="4842216" y="5885474"/>
              <a:ext cx="4555" cy="1071"/>
            </a:xfrm>
            <a:custGeom>
              <a:rect b="b" l="l" r="r" t="t"/>
              <a:pathLst>
                <a:path extrusionOk="0" h="1071" w="4555">
                  <a:moveTo>
                    <a:pt x="1339" y="1072"/>
                  </a:moveTo>
                  <a:lnTo>
                    <a:pt x="2411" y="1072"/>
                  </a:lnTo>
                  <a:cubicBezTo>
                    <a:pt x="3122" y="931"/>
                    <a:pt x="3845" y="931"/>
                    <a:pt x="4555" y="10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09" name="Google Shape;4009;p23"/>
            <p:cNvSpPr/>
            <p:nvPr/>
          </p:nvSpPr>
          <p:spPr>
            <a:xfrm>
              <a:off x="4813143" y="5894985"/>
              <a:ext cx="2679" cy="83588"/>
            </a:xfrm>
            <a:custGeom>
              <a:rect b="b" l="l" r="r" t="t"/>
              <a:pathLst>
                <a:path extrusionOk="0" h="83588" w="2679">
                  <a:moveTo>
                    <a:pt x="1340" y="82919"/>
                  </a:moveTo>
                  <a:lnTo>
                    <a:pt x="2680" y="82919"/>
                  </a:lnTo>
                  <a:lnTo>
                    <a:pt x="268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35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10" name="Google Shape;4010;p23"/>
            <p:cNvSpPr/>
            <p:nvPr/>
          </p:nvSpPr>
          <p:spPr>
            <a:xfrm>
              <a:off x="6240138" y="6571466"/>
              <a:ext cx="460212" cy="7099"/>
            </a:xfrm>
            <a:custGeom>
              <a:rect b="b" l="l" r="r" t="t"/>
              <a:pathLst>
                <a:path extrusionOk="0" h="7099" w="460212">
                  <a:moveTo>
                    <a:pt x="0" y="0"/>
                  </a:moveTo>
                  <a:lnTo>
                    <a:pt x="460213" y="0"/>
                  </a:lnTo>
                  <a:lnTo>
                    <a:pt x="460213" y="7100"/>
                  </a:lnTo>
                  <a:lnTo>
                    <a:pt x="0" y="7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11" name="Google Shape;4011;p23"/>
            <p:cNvSpPr/>
            <p:nvPr/>
          </p:nvSpPr>
          <p:spPr>
            <a:xfrm>
              <a:off x="6240138" y="6581245"/>
              <a:ext cx="461686" cy="4956"/>
            </a:xfrm>
            <a:custGeom>
              <a:rect b="b" l="l" r="r" t="t"/>
              <a:pathLst>
                <a:path extrusionOk="0" h="4956" w="461686">
                  <a:moveTo>
                    <a:pt x="460079" y="0"/>
                  </a:moveTo>
                  <a:lnTo>
                    <a:pt x="0" y="0"/>
                  </a:lnTo>
                  <a:lnTo>
                    <a:pt x="0" y="4957"/>
                  </a:lnTo>
                  <a:lnTo>
                    <a:pt x="461687" y="4957"/>
                  </a:lnTo>
                  <a:cubicBezTo>
                    <a:pt x="460695" y="3751"/>
                    <a:pt x="460132" y="2237"/>
                    <a:pt x="460079" y="6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12" name="Google Shape;4012;p23"/>
            <p:cNvSpPr/>
            <p:nvPr/>
          </p:nvSpPr>
          <p:spPr>
            <a:xfrm>
              <a:off x="4883749" y="6570662"/>
              <a:ext cx="54663" cy="7099"/>
            </a:xfrm>
            <a:custGeom>
              <a:rect b="b" l="l" r="r" t="t"/>
              <a:pathLst>
                <a:path extrusionOk="0" h="7099" w="54663">
                  <a:moveTo>
                    <a:pt x="4287" y="1474"/>
                  </a:moveTo>
                  <a:lnTo>
                    <a:pt x="4287" y="1474"/>
                  </a:lnTo>
                  <a:cubicBezTo>
                    <a:pt x="4958" y="1795"/>
                    <a:pt x="5587" y="2197"/>
                    <a:pt x="6163" y="2679"/>
                  </a:cubicBezTo>
                  <a:cubicBezTo>
                    <a:pt x="6163" y="2679"/>
                    <a:pt x="6163" y="2679"/>
                    <a:pt x="6163" y="2679"/>
                  </a:cubicBezTo>
                  <a:cubicBezTo>
                    <a:pt x="6686" y="3175"/>
                    <a:pt x="7088" y="3764"/>
                    <a:pt x="7369" y="4421"/>
                  </a:cubicBezTo>
                  <a:cubicBezTo>
                    <a:pt x="7436" y="4822"/>
                    <a:pt x="7436" y="5224"/>
                    <a:pt x="7369" y="5626"/>
                  </a:cubicBezTo>
                  <a:cubicBezTo>
                    <a:pt x="7423" y="6122"/>
                    <a:pt x="7423" y="6604"/>
                    <a:pt x="7369" y="7100"/>
                  </a:cubicBezTo>
                  <a:lnTo>
                    <a:pt x="54663" y="7100"/>
                  </a:lnTo>
                  <a:lnTo>
                    <a:pt x="54663" y="0"/>
                  </a:lnTo>
                  <a:lnTo>
                    <a:pt x="0" y="0"/>
                  </a:lnTo>
                  <a:lnTo>
                    <a:pt x="1072" y="0"/>
                  </a:lnTo>
                  <a:cubicBezTo>
                    <a:pt x="2251" y="187"/>
                    <a:pt x="3363" y="697"/>
                    <a:pt x="4287" y="14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13" name="Google Shape;4013;p23"/>
            <p:cNvSpPr/>
            <p:nvPr/>
          </p:nvSpPr>
          <p:spPr>
            <a:xfrm>
              <a:off x="4885625" y="6580173"/>
              <a:ext cx="54394" cy="4996"/>
            </a:xfrm>
            <a:custGeom>
              <a:rect b="b" l="l" r="r" t="t"/>
              <a:pathLst>
                <a:path extrusionOk="0" h="4996" w="54394">
                  <a:moveTo>
                    <a:pt x="6565" y="1072"/>
                  </a:moveTo>
                  <a:lnTo>
                    <a:pt x="6565" y="1072"/>
                  </a:lnTo>
                  <a:cubicBezTo>
                    <a:pt x="6377" y="1487"/>
                    <a:pt x="6096" y="1849"/>
                    <a:pt x="5761" y="2143"/>
                  </a:cubicBezTo>
                  <a:cubicBezTo>
                    <a:pt x="5614" y="2585"/>
                    <a:pt x="5386" y="3001"/>
                    <a:pt x="5091" y="3349"/>
                  </a:cubicBezTo>
                  <a:cubicBezTo>
                    <a:pt x="4716" y="3657"/>
                    <a:pt x="4314" y="3938"/>
                    <a:pt x="3885" y="4153"/>
                  </a:cubicBezTo>
                  <a:cubicBezTo>
                    <a:pt x="3885" y="4153"/>
                    <a:pt x="3215" y="4822"/>
                    <a:pt x="2679" y="4957"/>
                  </a:cubicBezTo>
                  <a:cubicBezTo>
                    <a:pt x="2237" y="5010"/>
                    <a:pt x="1782" y="5010"/>
                    <a:pt x="1340" y="4957"/>
                  </a:cubicBezTo>
                  <a:lnTo>
                    <a:pt x="0" y="4957"/>
                  </a:lnTo>
                  <a:lnTo>
                    <a:pt x="54395" y="4957"/>
                  </a:lnTo>
                  <a:lnTo>
                    <a:pt x="543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14" name="Google Shape;4014;p23"/>
            <p:cNvSpPr/>
            <p:nvPr/>
          </p:nvSpPr>
          <p:spPr>
            <a:xfrm>
              <a:off x="4847307" y="5982593"/>
              <a:ext cx="16613" cy="15271"/>
            </a:xfrm>
            <a:custGeom>
              <a:rect b="b" l="l" r="r" t="t"/>
              <a:pathLst>
                <a:path extrusionOk="0" h="15271" w="16613">
                  <a:moveTo>
                    <a:pt x="4556" y="8841"/>
                  </a:moveTo>
                  <a:lnTo>
                    <a:pt x="4556" y="8841"/>
                  </a:lnTo>
                  <a:cubicBezTo>
                    <a:pt x="4556" y="8841"/>
                    <a:pt x="4556" y="8841"/>
                    <a:pt x="4556" y="9779"/>
                  </a:cubicBezTo>
                  <a:lnTo>
                    <a:pt x="4556" y="10850"/>
                  </a:lnTo>
                  <a:cubicBezTo>
                    <a:pt x="4274" y="11318"/>
                    <a:pt x="3966" y="11767"/>
                    <a:pt x="3618" y="12190"/>
                  </a:cubicBezTo>
                  <a:lnTo>
                    <a:pt x="3618" y="12994"/>
                  </a:lnTo>
                  <a:cubicBezTo>
                    <a:pt x="3175" y="13384"/>
                    <a:pt x="2680" y="13700"/>
                    <a:pt x="2144" y="13932"/>
                  </a:cubicBezTo>
                  <a:lnTo>
                    <a:pt x="1340" y="13932"/>
                  </a:lnTo>
                  <a:cubicBezTo>
                    <a:pt x="898" y="13990"/>
                    <a:pt x="442" y="13990"/>
                    <a:pt x="0" y="13932"/>
                  </a:cubicBezTo>
                  <a:lnTo>
                    <a:pt x="0" y="13932"/>
                  </a:lnTo>
                  <a:lnTo>
                    <a:pt x="7235" y="15271"/>
                  </a:lnTo>
                  <a:lnTo>
                    <a:pt x="7235" y="9109"/>
                  </a:lnTo>
                  <a:cubicBezTo>
                    <a:pt x="7235" y="5039"/>
                    <a:pt x="10531" y="1741"/>
                    <a:pt x="14604" y="1741"/>
                  </a:cubicBezTo>
                  <a:cubicBezTo>
                    <a:pt x="15274" y="1621"/>
                    <a:pt x="15943" y="1621"/>
                    <a:pt x="16613" y="1741"/>
                  </a:cubicBezTo>
                  <a:lnTo>
                    <a:pt x="15943" y="1741"/>
                  </a:lnTo>
                  <a:lnTo>
                    <a:pt x="6029" y="0"/>
                  </a:lnTo>
                  <a:lnTo>
                    <a:pt x="6029" y="6162"/>
                  </a:lnTo>
                  <a:cubicBezTo>
                    <a:pt x="6029" y="6162"/>
                    <a:pt x="4556" y="8707"/>
                    <a:pt x="4556" y="88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15" name="Google Shape;4015;p23"/>
            <p:cNvSpPr/>
            <p:nvPr/>
          </p:nvSpPr>
          <p:spPr>
            <a:xfrm>
              <a:off x="4867940" y="6571466"/>
              <a:ext cx="18354" cy="803"/>
            </a:xfrm>
            <a:custGeom>
              <a:rect b="b" l="l" r="r" t="t"/>
              <a:pathLst>
                <a:path extrusionOk="0" h="803" w="18354">
                  <a:moveTo>
                    <a:pt x="17015" y="0"/>
                  </a:moveTo>
                  <a:lnTo>
                    <a:pt x="18355" y="0"/>
                  </a:lnTo>
                  <a:lnTo>
                    <a:pt x="17283" y="0"/>
                  </a:lnTo>
                  <a:lnTo>
                    <a:pt x="0" y="0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16" name="Google Shape;4016;p23"/>
            <p:cNvSpPr/>
            <p:nvPr/>
          </p:nvSpPr>
          <p:spPr>
            <a:xfrm>
              <a:off x="4847173" y="6579504"/>
              <a:ext cx="6296" cy="2277"/>
            </a:xfrm>
            <a:custGeom>
              <a:rect b="b" l="l" r="r" t="t"/>
              <a:pathLst>
                <a:path extrusionOk="0" h="2277" w="6296">
                  <a:moveTo>
                    <a:pt x="0" y="2277"/>
                  </a:moveTo>
                  <a:lnTo>
                    <a:pt x="6297" y="2277"/>
                  </a:lnTo>
                  <a:cubicBezTo>
                    <a:pt x="6297" y="2277"/>
                    <a:pt x="6297" y="1474"/>
                    <a:pt x="6297" y="938"/>
                  </a:cubicBezTo>
                  <a:lnTo>
                    <a:pt x="6297" y="938"/>
                  </a:lnTo>
                  <a:lnTo>
                    <a:pt x="6297" y="0"/>
                  </a:lnTo>
                  <a:lnTo>
                    <a:pt x="134" y="0"/>
                  </a:lnTo>
                  <a:lnTo>
                    <a:pt x="134" y="1206"/>
                  </a:lnTo>
                  <a:cubicBezTo>
                    <a:pt x="134" y="1567"/>
                    <a:pt x="94" y="1929"/>
                    <a:pt x="0" y="22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17" name="Google Shape;4017;p23"/>
            <p:cNvSpPr/>
            <p:nvPr/>
          </p:nvSpPr>
          <p:spPr>
            <a:xfrm>
              <a:off x="4843288" y="5997998"/>
              <a:ext cx="2679" cy="578558"/>
            </a:xfrm>
            <a:custGeom>
              <a:rect b="b" l="l" r="r" t="t"/>
              <a:pathLst>
                <a:path extrusionOk="0" h="578558" w="2679">
                  <a:moveTo>
                    <a:pt x="0" y="576282"/>
                  </a:moveTo>
                  <a:cubicBezTo>
                    <a:pt x="1059" y="576817"/>
                    <a:pt x="1983" y="577594"/>
                    <a:pt x="2680" y="578559"/>
                  </a:cubicBezTo>
                  <a:lnTo>
                    <a:pt x="2680" y="0"/>
                  </a:lnTo>
                  <a:lnTo>
                    <a:pt x="13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18" name="Google Shape;4018;p23"/>
            <p:cNvSpPr/>
            <p:nvPr/>
          </p:nvSpPr>
          <p:spPr>
            <a:xfrm>
              <a:off x="4597573" y="5983932"/>
              <a:ext cx="209540" cy="2679"/>
            </a:xfrm>
            <a:custGeom>
              <a:rect b="b" l="l" r="r" t="t"/>
              <a:pathLst>
                <a:path extrusionOk="0" h="2679" w="209540">
                  <a:moveTo>
                    <a:pt x="209541" y="1340"/>
                  </a:moveTo>
                  <a:cubicBezTo>
                    <a:pt x="209487" y="895"/>
                    <a:pt x="209487" y="445"/>
                    <a:pt x="209541" y="0"/>
                  </a:cubicBezTo>
                  <a:lnTo>
                    <a:pt x="0" y="0"/>
                  </a:lnTo>
                  <a:lnTo>
                    <a:pt x="0" y="1340"/>
                  </a:lnTo>
                  <a:cubicBezTo>
                    <a:pt x="80" y="1783"/>
                    <a:pt x="80" y="2236"/>
                    <a:pt x="0" y="2679"/>
                  </a:cubicBezTo>
                  <a:lnTo>
                    <a:pt x="209541" y="26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19" name="Google Shape;4019;p23"/>
            <p:cNvSpPr/>
            <p:nvPr/>
          </p:nvSpPr>
          <p:spPr>
            <a:xfrm>
              <a:off x="4844628" y="5997998"/>
              <a:ext cx="2679" cy="147"/>
            </a:xfrm>
            <a:custGeom>
              <a:rect b="b" l="l" r="r" t="t"/>
              <a:pathLst>
                <a:path extrusionOk="0" h="147" w="2679">
                  <a:moveTo>
                    <a:pt x="1340" y="0"/>
                  </a:moveTo>
                  <a:cubicBezTo>
                    <a:pt x="1782" y="59"/>
                    <a:pt x="2237" y="59"/>
                    <a:pt x="2679" y="0"/>
                  </a:cubicBezTo>
                  <a:cubicBezTo>
                    <a:pt x="1795" y="197"/>
                    <a:pt x="884" y="197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20" name="Google Shape;4020;p23"/>
            <p:cNvSpPr/>
            <p:nvPr/>
          </p:nvSpPr>
          <p:spPr>
            <a:xfrm>
              <a:off x="4841278" y="5997194"/>
              <a:ext cx="3349" cy="937"/>
            </a:xfrm>
            <a:custGeom>
              <a:rect b="b" l="l" r="r" t="t"/>
              <a:pathLst>
                <a:path extrusionOk="0" h="937" w="3349">
                  <a:moveTo>
                    <a:pt x="2010" y="938"/>
                  </a:moveTo>
                  <a:lnTo>
                    <a:pt x="3349" y="938"/>
                  </a:lnTo>
                  <a:cubicBezTo>
                    <a:pt x="2170" y="896"/>
                    <a:pt x="1032" y="575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21" name="Google Shape;4021;p23"/>
            <p:cNvSpPr/>
            <p:nvPr/>
          </p:nvSpPr>
          <p:spPr>
            <a:xfrm>
              <a:off x="4837929" y="5997194"/>
              <a:ext cx="803" cy="13395"/>
            </a:xfrm>
            <a:custGeom>
              <a:rect b="b" l="l" r="r" t="t"/>
              <a:pathLst>
                <a:path extrusionOk="0" h="13395" w="803">
                  <a:moveTo>
                    <a:pt x="804" y="0"/>
                  </a:moveTo>
                  <a:lnTo>
                    <a:pt x="0" y="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22" name="Google Shape;4022;p23"/>
            <p:cNvSpPr/>
            <p:nvPr/>
          </p:nvSpPr>
          <p:spPr>
            <a:xfrm>
              <a:off x="4833055" y="5991300"/>
              <a:ext cx="50" cy="937"/>
            </a:xfrm>
            <a:custGeom>
              <a:rect b="b" l="l" r="r" t="t"/>
              <a:pathLst>
                <a:path extrusionOk="0" h="937" w="50">
                  <a:moveTo>
                    <a:pt x="50" y="938"/>
                  </a:moveTo>
                  <a:cubicBezTo>
                    <a:pt x="-17" y="628"/>
                    <a:pt x="-17" y="309"/>
                    <a:pt x="50" y="0"/>
                  </a:cubicBezTo>
                  <a:lnTo>
                    <a:pt x="50" y="0"/>
                  </a:lnTo>
                  <a:cubicBezTo>
                    <a:pt x="-3" y="309"/>
                    <a:pt x="-3" y="628"/>
                    <a:pt x="50" y="9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23" name="Google Shape;4023;p23"/>
            <p:cNvSpPr/>
            <p:nvPr/>
          </p:nvSpPr>
          <p:spPr>
            <a:xfrm>
              <a:off x="4851863" y="5991434"/>
              <a:ext cx="49" cy="1607"/>
            </a:xfrm>
            <a:custGeom>
              <a:rect b="b" l="l" r="r" t="t"/>
              <a:pathLst>
                <a:path extrusionOk="0" h="1607" w="49">
                  <a:moveTo>
                    <a:pt x="0" y="0"/>
                  </a:moveTo>
                  <a:cubicBezTo>
                    <a:pt x="67" y="535"/>
                    <a:pt x="67" y="1073"/>
                    <a:pt x="0" y="1608"/>
                  </a:cubicBezTo>
                  <a:cubicBezTo>
                    <a:pt x="0" y="1608"/>
                    <a:pt x="0" y="1608"/>
                    <a:pt x="0" y="6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24" name="Google Shape;4024;p23"/>
            <p:cNvSpPr/>
            <p:nvPr/>
          </p:nvSpPr>
          <p:spPr>
            <a:xfrm>
              <a:off x="4582568" y="5879847"/>
              <a:ext cx="14797" cy="112797"/>
            </a:xfrm>
            <a:custGeom>
              <a:rect b="b" l="l" r="r" t="t"/>
              <a:pathLst>
                <a:path extrusionOk="0" h="112797" w="14797">
                  <a:moveTo>
                    <a:pt x="7636" y="112793"/>
                  </a:moveTo>
                  <a:cubicBezTo>
                    <a:pt x="11160" y="112777"/>
                    <a:pt x="14148" y="110233"/>
                    <a:pt x="14738" y="106764"/>
                  </a:cubicBezTo>
                  <a:cubicBezTo>
                    <a:pt x="14818" y="106321"/>
                    <a:pt x="14818" y="105868"/>
                    <a:pt x="14738" y="105425"/>
                  </a:cubicBezTo>
                  <a:lnTo>
                    <a:pt x="14738" y="7369"/>
                  </a:lnTo>
                  <a:cubicBezTo>
                    <a:pt x="14818" y="3374"/>
                    <a:pt x="11629" y="76"/>
                    <a:pt x="7636" y="1"/>
                  </a:cubicBezTo>
                  <a:cubicBezTo>
                    <a:pt x="7543" y="0"/>
                    <a:pt x="7462" y="0"/>
                    <a:pt x="7369" y="1"/>
                  </a:cubicBezTo>
                  <a:cubicBezTo>
                    <a:pt x="3296" y="1"/>
                    <a:pt x="0" y="3299"/>
                    <a:pt x="0" y="7369"/>
                  </a:cubicBezTo>
                  <a:lnTo>
                    <a:pt x="0" y="105425"/>
                  </a:lnTo>
                  <a:cubicBezTo>
                    <a:pt x="0" y="109495"/>
                    <a:pt x="3296" y="112795"/>
                    <a:pt x="7369" y="112798"/>
                  </a:cubicBezTo>
                  <a:cubicBezTo>
                    <a:pt x="7449" y="112798"/>
                    <a:pt x="7543" y="112795"/>
                    <a:pt x="7636" y="1127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25" name="Google Shape;4025;p23"/>
            <p:cNvSpPr/>
            <p:nvPr/>
          </p:nvSpPr>
          <p:spPr>
            <a:xfrm>
              <a:off x="4821851" y="5988755"/>
              <a:ext cx="11120" cy="2545"/>
            </a:xfrm>
            <a:custGeom>
              <a:rect b="b" l="l" r="r" t="t"/>
              <a:pathLst>
                <a:path extrusionOk="0" h="2545" w="11120">
                  <a:moveTo>
                    <a:pt x="0" y="0"/>
                  </a:moveTo>
                  <a:lnTo>
                    <a:pt x="0" y="2545"/>
                  </a:lnTo>
                  <a:lnTo>
                    <a:pt x="11120" y="2545"/>
                  </a:lnTo>
                  <a:cubicBezTo>
                    <a:pt x="11040" y="2102"/>
                    <a:pt x="11040" y="1649"/>
                    <a:pt x="11120" y="1206"/>
                  </a:cubicBezTo>
                  <a:lnTo>
                    <a:pt x="11120" y="1206"/>
                  </a:lnTo>
                  <a:lnTo>
                    <a:pt x="41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26" name="Google Shape;4026;p23"/>
            <p:cNvSpPr/>
            <p:nvPr/>
          </p:nvSpPr>
          <p:spPr>
            <a:xfrm>
              <a:off x="4838733" y="5997060"/>
              <a:ext cx="2545" cy="576013"/>
            </a:xfrm>
            <a:custGeom>
              <a:rect b="b" l="l" r="r" t="t"/>
              <a:pathLst>
                <a:path extrusionOk="0" h="576013" w="2545">
                  <a:moveTo>
                    <a:pt x="0" y="0"/>
                  </a:moveTo>
                  <a:lnTo>
                    <a:pt x="0" y="0"/>
                  </a:lnTo>
                  <a:lnTo>
                    <a:pt x="0" y="576014"/>
                  </a:lnTo>
                  <a:lnTo>
                    <a:pt x="938" y="576014"/>
                  </a:lnTo>
                  <a:lnTo>
                    <a:pt x="2546" y="576014"/>
                  </a:lnTo>
                  <a:lnTo>
                    <a:pt x="2546" y="0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27" name="Google Shape;4027;p23"/>
            <p:cNvSpPr/>
            <p:nvPr/>
          </p:nvSpPr>
          <p:spPr>
            <a:xfrm>
              <a:off x="4815956" y="6574159"/>
              <a:ext cx="31277" cy="15659"/>
            </a:xfrm>
            <a:custGeom>
              <a:rect b="b" l="l" r="r" t="t"/>
              <a:pathLst>
                <a:path extrusionOk="0" h="15659" w="31277">
                  <a:moveTo>
                    <a:pt x="31217" y="7622"/>
                  </a:moveTo>
                  <a:cubicBezTo>
                    <a:pt x="31297" y="7180"/>
                    <a:pt x="31297" y="6725"/>
                    <a:pt x="31217" y="6283"/>
                  </a:cubicBezTo>
                  <a:lnTo>
                    <a:pt x="31217" y="5077"/>
                  </a:lnTo>
                  <a:cubicBezTo>
                    <a:pt x="31083" y="4112"/>
                    <a:pt x="30721" y="3188"/>
                    <a:pt x="30145" y="2398"/>
                  </a:cubicBezTo>
                  <a:cubicBezTo>
                    <a:pt x="29448" y="1433"/>
                    <a:pt x="28524" y="656"/>
                    <a:pt x="27466" y="121"/>
                  </a:cubicBezTo>
                  <a:cubicBezTo>
                    <a:pt x="26809" y="-40"/>
                    <a:pt x="26112" y="-40"/>
                    <a:pt x="25456" y="121"/>
                  </a:cubicBezTo>
                  <a:lnTo>
                    <a:pt x="23848" y="121"/>
                  </a:lnTo>
                  <a:lnTo>
                    <a:pt x="22910" y="121"/>
                  </a:lnTo>
                  <a:lnTo>
                    <a:pt x="6029" y="790"/>
                  </a:lnTo>
                  <a:lnTo>
                    <a:pt x="6029" y="8560"/>
                  </a:lnTo>
                  <a:cubicBezTo>
                    <a:pt x="5962" y="12056"/>
                    <a:pt x="3443" y="15030"/>
                    <a:pt x="0" y="15659"/>
                  </a:cubicBezTo>
                  <a:lnTo>
                    <a:pt x="0" y="15659"/>
                  </a:lnTo>
                  <a:lnTo>
                    <a:pt x="24518" y="14588"/>
                  </a:lnTo>
                  <a:cubicBezTo>
                    <a:pt x="27533" y="14494"/>
                    <a:pt x="30172" y="12511"/>
                    <a:pt x="31083" y="9631"/>
                  </a:cubicBezTo>
                  <a:cubicBezTo>
                    <a:pt x="31083" y="9631"/>
                    <a:pt x="31083" y="8828"/>
                    <a:pt x="31083" y="8426"/>
                  </a:cubicBezTo>
                  <a:close/>
                  <a:moveTo>
                    <a:pt x="28671" y="7622"/>
                  </a:moveTo>
                  <a:lnTo>
                    <a:pt x="24116" y="7622"/>
                  </a:lnTo>
                  <a:cubicBezTo>
                    <a:pt x="23419" y="7850"/>
                    <a:pt x="22656" y="7475"/>
                    <a:pt x="22428" y="6765"/>
                  </a:cubicBezTo>
                  <a:cubicBezTo>
                    <a:pt x="22200" y="6068"/>
                    <a:pt x="22575" y="5305"/>
                    <a:pt x="23285" y="5077"/>
                  </a:cubicBezTo>
                  <a:cubicBezTo>
                    <a:pt x="23553" y="4983"/>
                    <a:pt x="23848" y="4983"/>
                    <a:pt x="24116" y="5077"/>
                  </a:cubicBezTo>
                  <a:lnTo>
                    <a:pt x="28805" y="5077"/>
                  </a:lnTo>
                  <a:cubicBezTo>
                    <a:pt x="29515" y="5144"/>
                    <a:pt x="30078" y="5707"/>
                    <a:pt x="30145" y="6416"/>
                  </a:cubicBezTo>
                  <a:cubicBezTo>
                    <a:pt x="30145" y="7153"/>
                    <a:pt x="29555" y="7756"/>
                    <a:pt x="28819" y="7770"/>
                  </a:cubicBezTo>
                  <a:cubicBezTo>
                    <a:pt x="28765" y="7770"/>
                    <a:pt x="28711" y="7756"/>
                    <a:pt x="28671" y="77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28" name="Google Shape;4028;p23"/>
            <p:cNvSpPr/>
            <p:nvPr/>
          </p:nvSpPr>
          <p:spPr>
            <a:xfrm>
              <a:off x="4807466" y="6582049"/>
              <a:ext cx="49" cy="1607"/>
            </a:xfrm>
            <a:custGeom>
              <a:rect b="b" l="l" r="r" t="t"/>
              <a:pathLst>
                <a:path extrusionOk="0" h="1607" w="49">
                  <a:moveTo>
                    <a:pt x="50" y="1608"/>
                  </a:moveTo>
                  <a:cubicBezTo>
                    <a:pt x="-17" y="1072"/>
                    <a:pt x="-17" y="536"/>
                    <a:pt x="50" y="0"/>
                  </a:cubicBezTo>
                  <a:lnTo>
                    <a:pt x="50" y="0"/>
                  </a:lnTo>
                  <a:cubicBezTo>
                    <a:pt x="-17" y="536"/>
                    <a:pt x="-17" y="1072"/>
                    <a:pt x="50" y="16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29" name="Google Shape;4029;p23"/>
            <p:cNvSpPr/>
            <p:nvPr/>
          </p:nvSpPr>
          <p:spPr>
            <a:xfrm>
              <a:off x="4811669" y="6589014"/>
              <a:ext cx="1473" cy="13395"/>
            </a:xfrm>
            <a:custGeom>
              <a:rect b="b" l="l" r="r" t="t"/>
              <a:pathLst>
                <a:path extrusionOk="0" h="13395" w="1473">
                  <a:moveTo>
                    <a:pt x="1474" y="0"/>
                  </a:moveTo>
                  <a:lnTo>
                    <a:pt x="14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30" name="Google Shape;4030;p23"/>
            <p:cNvSpPr/>
            <p:nvPr/>
          </p:nvSpPr>
          <p:spPr>
            <a:xfrm>
              <a:off x="4821851" y="5985272"/>
              <a:ext cx="10852" cy="4688"/>
            </a:xfrm>
            <a:custGeom>
              <a:rect b="b" l="l" r="r" t="t"/>
              <a:pathLst>
                <a:path extrusionOk="0" h="4688" w="10852">
                  <a:moveTo>
                    <a:pt x="3885" y="3483"/>
                  </a:moveTo>
                  <a:lnTo>
                    <a:pt x="10852" y="4688"/>
                  </a:lnTo>
                  <a:lnTo>
                    <a:pt x="10852" y="2009"/>
                  </a:lnTo>
                  <a:lnTo>
                    <a:pt x="0" y="0"/>
                  </a:lnTo>
                  <a:lnTo>
                    <a:pt x="0" y="2679"/>
                  </a:lnTo>
                  <a:lnTo>
                    <a:pt x="3885" y="34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31" name="Google Shape;4031;p23"/>
            <p:cNvSpPr/>
            <p:nvPr/>
          </p:nvSpPr>
          <p:spPr>
            <a:xfrm>
              <a:off x="4838184" y="6579169"/>
              <a:ext cx="7649" cy="2681"/>
            </a:xfrm>
            <a:custGeom>
              <a:rect b="b" l="l" r="r" t="t"/>
              <a:pathLst>
                <a:path extrusionOk="0" h="2681" w="7649">
                  <a:moveTo>
                    <a:pt x="6444" y="66"/>
                  </a:moveTo>
                  <a:lnTo>
                    <a:pt x="1755" y="66"/>
                  </a:lnTo>
                  <a:cubicBezTo>
                    <a:pt x="1058" y="-161"/>
                    <a:pt x="294" y="214"/>
                    <a:pt x="66" y="924"/>
                  </a:cubicBezTo>
                  <a:cubicBezTo>
                    <a:pt x="-161" y="1620"/>
                    <a:pt x="214" y="2384"/>
                    <a:pt x="924" y="2612"/>
                  </a:cubicBezTo>
                  <a:cubicBezTo>
                    <a:pt x="1192" y="2705"/>
                    <a:pt x="1487" y="2705"/>
                    <a:pt x="1755" y="2612"/>
                  </a:cubicBezTo>
                  <a:lnTo>
                    <a:pt x="6310" y="2612"/>
                  </a:lnTo>
                  <a:cubicBezTo>
                    <a:pt x="7047" y="2612"/>
                    <a:pt x="7650" y="2009"/>
                    <a:pt x="7650" y="1272"/>
                  </a:cubicBezTo>
                  <a:cubicBezTo>
                    <a:pt x="7543" y="656"/>
                    <a:pt x="7060" y="174"/>
                    <a:pt x="6444" y="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32" name="Google Shape;4032;p23"/>
            <p:cNvSpPr/>
            <p:nvPr/>
          </p:nvSpPr>
          <p:spPr>
            <a:xfrm>
              <a:off x="4807089" y="5880060"/>
              <a:ext cx="34859" cy="18005"/>
            </a:xfrm>
            <a:custGeom>
              <a:rect b="b" l="l" r="r" t="t"/>
              <a:pathLst>
                <a:path extrusionOk="0" h="18005" w="34859">
                  <a:moveTo>
                    <a:pt x="159" y="5548"/>
                  </a:moveTo>
                  <a:cubicBezTo>
                    <a:pt x="-672" y="9502"/>
                    <a:pt x="1834" y="13385"/>
                    <a:pt x="5786" y="14255"/>
                  </a:cubicBezTo>
                  <a:lnTo>
                    <a:pt x="5786" y="14255"/>
                  </a:lnTo>
                  <a:lnTo>
                    <a:pt x="8466" y="14255"/>
                  </a:lnTo>
                  <a:lnTo>
                    <a:pt x="25347" y="18006"/>
                  </a:lnTo>
                  <a:lnTo>
                    <a:pt x="25347" y="13451"/>
                  </a:lnTo>
                  <a:cubicBezTo>
                    <a:pt x="25347" y="9381"/>
                    <a:pt x="28643" y="6083"/>
                    <a:pt x="32715" y="6083"/>
                  </a:cubicBezTo>
                  <a:cubicBezTo>
                    <a:pt x="33426" y="6008"/>
                    <a:pt x="34149" y="6008"/>
                    <a:pt x="34859" y="6083"/>
                  </a:cubicBezTo>
                  <a:lnTo>
                    <a:pt x="9002" y="55"/>
                  </a:lnTo>
                  <a:lnTo>
                    <a:pt x="8198" y="55"/>
                  </a:lnTo>
                  <a:cubicBezTo>
                    <a:pt x="4513" y="-396"/>
                    <a:pt x="1070" y="1956"/>
                    <a:pt x="159" y="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33" name="Google Shape;4033;p23"/>
            <p:cNvSpPr/>
            <p:nvPr/>
          </p:nvSpPr>
          <p:spPr>
            <a:xfrm>
              <a:off x="4843824" y="5886680"/>
              <a:ext cx="13397" cy="13395"/>
            </a:xfrm>
            <a:custGeom>
              <a:rect b="b" l="l" r="r" t="t"/>
              <a:pathLst>
                <a:path extrusionOk="0" h="13395" w="13397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34" name="Google Shape;4034;p23"/>
            <p:cNvSpPr/>
            <p:nvPr/>
          </p:nvSpPr>
          <p:spPr>
            <a:xfrm>
              <a:off x="6240138" y="6578566"/>
              <a:ext cx="460212" cy="2679"/>
            </a:xfrm>
            <a:custGeom>
              <a:rect b="b" l="l" r="r" t="t"/>
              <a:pathLst>
                <a:path extrusionOk="0" h="2679" w="460212">
                  <a:moveTo>
                    <a:pt x="0" y="2009"/>
                  </a:moveTo>
                  <a:lnTo>
                    <a:pt x="0" y="2679"/>
                  </a:lnTo>
                  <a:lnTo>
                    <a:pt x="460213" y="2679"/>
                  </a:lnTo>
                  <a:lnTo>
                    <a:pt x="460213" y="2009"/>
                  </a:lnTo>
                  <a:lnTo>
                    <a:pt x="460213" y="1340"/>
                  </a:lnTo>
                  <a:lnTo>
                    <a:pt x="460213" y="268"/>
                  </a:lnTo>
                  <a:lnTo>
                    <a:pt x="460213" y="0"/>
                  </a:lnTo>
                  <a:lnTo>
                    <a:pt x="0" y="0"/>
                  </a:lnTo>
                  <a:lnTo>
                    <a:pt x="0" y="268"/>
                  </a:lnTo>
                  <a:lnTo>
                    <a:pt x="0" y="1340"/>
                  </a:lnTo>
                  <a:lnTo>
                    <a:pt x="0" y="20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35" name="Google Shape;4035;p23"/>
            <p:cNvSpPr/>
            <p:nvPr/>
          </p:nvSpPr>
          <p:spPr>
            <a:xfrm>
              <a:off x="5583797" y="6578834"/>
              <a:ext cx="11641" cy="2411"/>
            </a:xfrm>
            <a:custGeom>
              <a:rect b="b" l="l" r="r" t="t"/>
              <a:pathLst>
                <a:path extrusionOk="0" h="2411" w="11641">
                  <a:moveTo>
                    <a:pt x="789" y="2411"/>
                  </a:moveTo>
                  <a:lnTo>
                    <a:pt x="11641" y="2411"/>
                  </a:lnTo>
                  <a:cubicBezTo>
                    <a:pt x="11507" y="1607"/>
                    <a:pt x="11507" y="804"/>
                    <a:pt x="11641" y="0"/>
                  </a:cubicBezTo>
                  <a:lnTo>
                    <a:pt x="11641" y="0"/>
                  </a:lnTo>
                  <a:lnTo>
                    <a:pt x="1191" y="0"/>
                  </a:lnTo>
                  <a:cubicBezTo>
                    <a:pt x="1191" y="0"/>
                    <a:pt x="387" y="0"/>
                    <a:pt x="119" y="670"/>
                  </a:cubicBezTo>
                  <a:cubicBezTo>
                    <a:pt x="-149" y="1339"/>
                    <a:pt x="119" y="670"/>
                    <a:pt x="119" y="1339"/>
                  </a:cubicBezTo>
                  <a:cubicBezTo>
                    <a:pt x="146" y="1782"/>
                    <a:pt x="400" y="2183"/>
                    <a:pt x="789" y="2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36" name="Google Shape;4036;p23"/>
            <p:cNvSpPr/>
            <p:nvPr/>
          </p:nvSpPr>
          <p:spPr>
            <a:xfrm>
              <a:off x="4892592" y="6578566"/>
              <a:ext cx="47294" cy="2679"/>
            </a:xfrm>
            <a:custGeom>
              <a:rect b="b" l="l" r="r" t="t"/>
              <a:pathLst>
                <a:path extrusionOk="0" h="2679" w="47294">
                  <a:moveTo>
                    <a:pt x="47294" y="2679"/>
                  </a:moveTo>
                  <a:lnTo>
                    <a:pt x="47294" y="0"/>
                  </a:lnTo>
                  <a:lnTo>
                    <a:pt x="0" y="0"/>
                  </a:lnTo>
                  <a:cubicBezTo>
                    <a:pt x="134" y="884"/>
                    <a:pt x="134" y="1795"/>
                    <a:pt x="0" y="26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37" name="Google Shape;4037;p23"/>
            <p:cNvSpPr/>
            <p:nvPr/>
          </p:nvSpPr>
          <p:spPr>
            <a:xfrm>
              <a:off x="4853872" y="6582853"/>
              <a:ext cx="937" cy="1473"/>
            </a:xfrm>
            <a:custGeom>
              <a:rect b="b" l="l" r="r" t="t"/>
              <a:pathLst>
                <a:path extrusionOk="0" h="1473" w="937">
                  <a:moveTo>
                    <a:pt x="134" y="268"/>
                  </a:moveTo>
                  <a:cubicBezTo>
                    <a:pt x="348" y="696"/>
                    <a:pt x="630" y="1098"/>
                    <a:pt x="938" y="14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38" name="Google Shape;4038;p23"/>
            <p:cNvSpPr/>
            <p:nvPr/>
          </p:nvSpPr>
          <p:spPr>
            <a:xfrm>
              <a:off x="4853410" y="6579905"/>
              <a:ext cx="60" cy="1607"/>
            </a:xfrm>
            <a:custGeom>
              <a:rect b="b" l="l" r="r" t="t"/>
              <a:pathLst>
                <a:path extrusionOk="0" h="1607" w="60">
                  <a:moveTo>
                    <a:pt x="60" y="1607"/>
                  </a:moveTo>
                  <a:lnTo>
                    <a:pt x="60" y="1607"/>
                  </a:lnTo>
                  <a:cubicBezTo>
                    <a:pt x="-20" y="1072"/>
                    <a:pt x="-20" y="536"/>
                    <a:pt x="60" y="0"/>
                  </a:cubicBezTo>
                  <a:lnTo>
                    <a:pt x="60" y="0"/>
                  </a:lnTo>
                  <a:cubicBezTo>
                    <a:pt x="60" y="0"/>
                    <a:pt x="60" y="1206"/>
                    <a:pt x="60" y="16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39" name="Google Shape;4039;p23"/>
            <p:cNvSpPr/>
            <p:nvPr/>
          </p:nvSpPr>
          <p:spPr>
            <a:xfrm>
              <a:off x="4860571" y="6573951"/>
              <a:ext cx="31183" cy="13385"/>
            </a:xfrm>
            <a:custGeom>
              <a:rect b="b" l="l" r="r" t="t"/>
              <a:pathLst>
                <a:path extrusionOk="0" h="13385" w="31183">
                  <a:moveTo>
                    <a:pt x="0" y="13322"/>
                  </a:moveTo>
                  <a:lnTo>
                    <a:pt x="0" y="13322"/>
                  </a:lnTo>
                  <a:lnTo>
                    <a:pt x="24518" y="12250"/>
                  </a:lnTo>
                  <a:lnTo>
                    <a:pt x="24518" y="12250"/>
                  </a:lnTo>
                  <a:lnTo>
                    <a:pt x="25858" y="12250"/>
                  </a:lnTo>
                  <a:cubicBezTo>
                    <a:pt x="26300" y="12304"/>
                    <a:pt x="26755" y="12304"/>
                    <a:pt x="27197" y="12250"/>
                  </a:cubicBezTo>
                  <a:cubicBezTo>
                    <a:pt x="27197" y="12250"/>
                    <a:pt x="28001" y="12250"/>
                    <a:pt x="28403" y="11446"/>
                  </a:cubicBezTo>
                  <a:cubicBezTo>
                    <a:pt x="28832" y="11232"/>
                    <a:pt x="29234" y="10951"/>
                    <a:pt x="29609" y="10643"/>
                  </a:cubicBezTo>
                  <a:cubicBezTo>
                    <a:pt x="29904" y="10294"/>
                    <a:pt x="30131" y="9879"/>
                    <a:pt x="30279" y="9437"/>
                  </a:cubicBezTo>
                  <a:cubicBezTo>
                    <a:pt x="30614" y="9142"/>
                    <a:pt x="30895" y="8781"/>
                    <a:pt x="31082" y="8365"/>
                  </a:cubicBezTo>
                  <a:lnTo>
                    <a:pt x="31082" y="8365"/>
                  </a:lnTo>
                  <a:cubicBezTo>
                    <a:pt x="31217" y="7481"/>
                    <a:pt x="31217" y="6570"/>
                    <a:pt x="31082" y="5686"/>
                  </a:cubicBezTo>
                  <a:lnTo>
                    <a:pt x="31082" y="5686"/>
                  </a:lnTo>
                  <a:cubicBezTo>
                    <a:pt x="31136" y="5191"/>
                    <a:pt x="31136" y="4709"/>
                    <a:pt x="31082" y="4213"/>
                  </a:cubicBezTo>
                  <a:cubicBezTo>
                    <a:pt x="31150" y="3811"/>
                    <a:pt x="31150" y="3409"/>
                    <a:pt x="31082" y="3007"/>
                  </a:cubicBezTo>
                  <a:cubicBezTo>
                    <a:pt x="30801" y="2351"/>
                    <a:pt x="30399" y="1761"/>
                    <a:pt x="29877" y="1266"/>
                  </a:cubicBezTo>
                  <a:cubicBezTo>
                    <a:pt x="29877" y="1266"/>
                    <a:pt x="29877" y="1266"/>
                    <a:pt x="29877" y="1266"/>
                  </a:cubicBezTo>
                  <a:cubicBezTo>
                    <a:pt x="29301" y="784"/>
                    <a:pt x="28671" y="382"/>
                    <a:pt x="28001" y="60"/>
                  </a:cubicBezTo>
                  <a:lnTo>
                    <a:pt x="28001" y="60"/>
                  </a:lnTo>
                  <a:cubicBezTo>
                    <a:pt x="27425" y="-20"/>
                    <a:pt x="26836" y="-20"/>
                    <a:pt x="26259" y="60"/>
                  </a:cubicBezTo>
                  <a:lnTo>
                    <a:pt x="24920" y="60"/>
                  </a:lnTo>
                  <a:lnTo>
                    <a:pt x="7905" y="864"/>
                  </a:lnTo>
                  <a:lnTo>
                    <a:pt x="7905" y="8499"/>
                  </a:lnTo>
                  <a:cubicBezTo>
                    <a:pt x="6739" y="11768"/>
                    <a:pt x="3443" y="13777"/>
                    <a:pt x="0" y="133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40" name="Google Shape;4040;p23"/>
            <p:cNvSpPr/>
            <p:nvPr/>
          </p:nvSpPr>
          <p:spPr>
            <a:xfrm>
              <a:off x="8050174" y="6056671"/>
              <a:ext cx="16211" cy="16476"/>
            </a:xfrm>
            <a:custGeom>
              <a:rect b="b" l="l" r="r" t="t"/>
              <a:pathLst>
                <a:path extrusionOk="0" h="16476" w="16211">
                  <a:moveTo>
                    <a:pt x="11389" y="12592"/>
                  </a:moveTo>
                  <a:lnTo>
                    <a:pt x="11389" y="16477"/>
                  </a:lnTo>
                  <a:lnTo>
                    <a:pt x="16212" y="13262"/>
                  </a:lnTo>
                  <a:lnTo>
                    <a:pt x="16212" y="10984"/>
                  </a:lnTo>
                  <a:cubicBezTo>
                    <a:pt x="12741" y="10398"/>
                    <a:pt x="10196" y="7402"/>
                    <a:pt x="10182" y="3885"/>
                  </a:cubicBezTo>
                  <a:lnTo>
                    <a:pt x="10182" y="0"/>
                  </a:lnTo>
                  <a:lnTo>
                    <a:pt x="0" y="6832"/>
                  </a:lnTo>
                  <a:cubicBezTo>
                    <a:pt x="0" y="6832"/>
                    <a:pt x="0" y="6832"/>
                    <a:pt x="0" y="6832"/>
                  </a:cubicBezTo>
                  <a:cubicBezTo>
                    <a:pt x="1259" y="5732"/>
                    <a:pt x="2881" y="5114"/>
                    <a:pt x="4556" y="5090"/>
                  </a:cubicBezTo>
                  <a:cubicBezTo>
                    <a:pt x="8495" y="5307"/>
                    <a:pt x="11536" y="8646"/>
                    <a:pt x="11389" y="125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41" name="Google Shape;4041;p23"/>
            <p:cNvSpPr/>
            <p:nvPr/>
          </p:nvSpPr>
          <p:spPr>
            <a:xfrm>
              <a:off x="8068529" y="6066315"/>
              <a:ext cx="3215" cy="1473"/>
            </a:xfrm>
            <a:custGeom>
              <a:rect b="b" l="l" r="r" t="t"/>
              <a:pathLst>
                <a:path extrusionOk="0" h="1473" w="3215">
                  <a:moveTo>
                    <a:pt x="3215" y="0"/>
                  </a:moveTo>
                  <a:cubicBezTo>
                    <a:pt x="3215" y="0"/>
                    <a:pt x="3215" y="0"/>
                    <a:pt x="3215" y="0"/>
                  </a:cubicBezTo>
                  <a:cubicBezTo>
                    <a:pt x="2318" y="809"/>
                    <a:pt x="1192" y="1324"/>
                    <a:pt x="0" y="1474"/>
                  </a:cubicBezTo>
                  <a:lnTo>
                    <a:pt x="0" y="13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42" name="Google Shape;4042;p23"/>
            <p:cNvSpPr/>
            <p:nvPr/>
          </p:nvSpPr>
          <p:spPr>
            <a:xfrm>
              <a:off x="8073486" y="6064574"/>
              <a:ext cx="13397" cy="13395"/>
            </a:xfrm>
            <a:custGeom>
              <a:rect b="b" l="l" r="r" t="t"/>
              <a:pathLst>
                <a:path extrusionOk="0" h="13395" w="13397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43" name="Google Shape;4043;p23"/>
            <p:cNvSpPr/>
            <p:nvPr/>
          </p:nvSpPr>
          <p:spPr>
            <a:xfrm>
              <a:off x="6887384" y="6504488"/>
              <a:ext cx="74223" cy="13395"/>
            </a:xfrm>
            <a:custGeom>
              <a:rect b="b" l="l" r="r" t="t"/>
              <a:pathLst>
                <a:path extrusionOk="0" h="13395" w="74223">
                  <a:moveTo>
                    <a:pt x="1876" y="0"/>
                  </a:moveTo>
                  <a:lnTo>
                    <a:pt x="71142" y="0"/>
                  </a:lnTo>
                  <a:lnTo>
                    <a:pt x="72347" y="0"/>
                  </a:lnTo>
                  <a:lnTo>
                    <a:pt x="72347" y="0"/>
                  </a:lnTo>
                  <a:lnTo>
                    <a:pt x="742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44" name="Google Shape;4044;p23"/>
            <p:cNvSpPr/>
            <p:nvPr/>
          </p:nvSpPr>
          <p:spPr>
            <a:xfrm>
              <a:off x="8354706" y="6177232"/>
              <a:ext cx="14787" cy="122972"/>
            </a:xfrm>
            <a:custGeom>
              <a:rect b="b" l="l" r="r" t="t"/>
              <a:pathLst>
                <a:path extrusionOk="0" h="122972" w="14787">
                  <a:moveTo>
                    <a:pt x="6162" y="114935"/>
                  </a:moveTo>
                  <a:cubicBezTo>
                    <a:pt x="10155" y="114198"/>
                    <a:pt x="13987" y="116837"/>
                    <a:pt x="14737" y="120829"/>
                  </a:cubicBezTo>
                  <a:cubicBezTo>
                    <a:pt x="14804" y="121539"/>
                    <a:pt x="14804" y="122262"/>
                    <a:pt x="14737" y="122972"/>
                  </a:cubicBezTo>
                  <a:cubicBezTo>
                    <a:pt x="14737" y="122972"/>
                    <a:pt x="14737" y="122972"/>
                    <a:pt x="14737" y="122169"/>
                  </a:cubicBezTo>
                  <a:lnTo>
                    <a:pt x="14737" y="0"/>
                  </a:lnTo>
                  <a:cubicBezTo>
                    <a:pt x="14670" y="4019"/>
                    <a:pt x="11388" y="7234"/>
                    <a:pt x="7369" y="7234"/>
                  </a:cubicBezTo>
                  <a:lnTo>
                    <a:pt x="0" y="7234"/>
                  </a:lnTo>
                  <a:lnTo>
                    <a:pt x="0" y="1161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45" name="Google Shape;4045;p23"/>
            <p:cNvSpPr/>
            <p:nvPr/>
          </p:nvSpPr>
          <p:spPr>
            <a:xfrm>
              <a:off x="8086349" y="6298462"/>
              <a:ext cx="261925" cy="2277"/>
            </a:xfrm>
            <a:custGeom>
              <a:rect b="b" l="l" r="r" t="t"/>
              <a:pathLst>
                <a:path extrusionOk="0" h="2277" w="261925">
                  <a:moveTo>
                    <a:pt x="268" y="938"/>
                  </a:moveTo>
                  <a:lnTo>
                    <a:pt x="268" y="2277"/>
                  </a:lnTo>
                  <a:lnTo>
                    <a:pt x="261926" y="2277"/>
                  </a:lnTo>
                  <a:cubicBezTo>
                    <a:pt x="261926" y="2277"/>
                    <a:pt x="261926" y="2277"/>
                    <a:pt x="261926" y="1473"/>
                  </a:cubicBezTo>
                  <a:cubicBezTo>
                    <a:pt x="261926" y="670"/>
                    <a:pt x="261926" y="536"/>
                    <a:pt x="261926" y="0"/>
                  </a:cubicBezTo>
                  <a:lnTo>
                    <a:pt x="261926" y="0"/>
                  </a:lnTo>
                  <a:lnTo>
                    <a:pt x="0" y="0"/>
                  </a:lnTo>
                  <a:cubicBezTo>
                    <a:pt x="134" y="295"/>
                    <a:pt x="214" y="616"/>
                    <a:pt x="268" y="9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46" name="Google Shape;4046;p23"/>
            <p:cNvSpPr/>
            <p:nvPr/>
          </p:nvSpPr>
          <p:spPr>
            <a:xfrm>
              <a:off x="8354035" y="6292166"/>
              <a:ext cx="13180" cy="14601"/>
            </a:xfrm>
            <a:custGeom>
              <a:rect b="b" l="l" r="r" t="t"/>
              <a:pathLst>
                <a:path extrusionOk="0" h="14601" w="13180">
                  <a:moveTo>
                    <a:pt x="6833" y="0"/>
                  </a:moveTo>
                  <a:lnTo>
                    <a:pt x="804" y="1206"/>
                  </a:lnTo>
                  <a:lnTo>
                    <a:pt x="804" y="1206"/>
                  </a:lnTo>
                  <a:lnTo>
                    <a:pt x="0" y="1206"/>
                  </a:lnTo>
                  <a:cubicBezTo>
                    <a:pt x="711" y="1058"/>
                    <a:pt x="1433" y="1058"/>
                    <a:pt x="2144" y="1206"/>
                  </a:cubicBezTo>
                  <a:cubicBezTo>
                    <a:pt x="6217" y="1206"/>
                    <a:pt x="9513" y="4501"/>
                    <a:pt x="9513" y="8573"/>
                  </a:cubicBezTo>
                  <a:lnTo>
                    <a:pt x="9513" y="14601"/>
                  </a:lnTo>
                  <a:lnTo>
                    <a:pt x="9513" y="14601"/>
                  </a:lnTo>
                  <a:lnTo>
                    <a:pt x="9513" y="14601"/>
                  </a:lnTo>
                  <a:lnTo>
                    <a:pt x="10986" y="14601"/>
                  </a:lnTo>
                  <a:lnTo>
                    <a:pt x="12058" y="13798"/>
                  </a:lnTo>
                  <a:lnTo>
                    <a:pt x="13130" y="12860"/>
                  </a:lnTo>
                  <a:cubicBezTo>
                    <a:pt x="13170" y="12458"/>
                    <a:pt x="13170" y="12056"/>
                    <a:pt x="13130" y="11654"/>
                  </a:cubicBezTo>
                  <a:cubicBezTo>
                    <a:pt x="13184" y="11252"/>
                    <a:pt x="13184" y="10850"/>
                    <a:pt x="13130" y="10449"/>
                  </a:cubicBezTo>
                  <a:cubicBezTo>
                    <a:pt x="13197" y="9953"/>
                    <a:pt x="13197" y="9471"/>
                    <a:pt x="13130" y="8975"/>
                  </a:cubicBezTo>
                  <a:cubicBezTo>
                    <a:pt x="13197" y="8265"/>
                    <a:pt x="13197" y="7542"/>
                    <a:pt x="13130" y="6832"/>
                  </a:cubicBezTo>
                  <a:cubicBezTo>
                    <a:pt x="12916" y="3349"/>
                    <a:pt x="10290" y="496"/>
                    <a:pt x="68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47" name="Google Shape;4047;p23"/>
            <p:cNvSpPr/>
            <p:nvPr/>
          </p:nvSpPr>
          <p:spPr>
            <a:xfrm>
              <a:off x="7597330" y="6172945"/>
              <a:ext cx="1741" cy="2947"/>
            </a:xfrm>
            <a:custGeom>
              <a:rect b="b" l="l" r="r" t="t"/>
              <a:pathLst>
                <a:path extrusionOk="0" h="2947" w="1741">
                  <a:moveTo>
                    <a:pt x="1742" y="0"/>
                  </a:moveTo>
                  <a:cubicBezTo>
                    <a:pt x="1742" y="0"/>
                    <a:pt x="1742" y="0"/>
                    <a:pt x="1072" y="938"/>
                  </a:cubicBezTo>
                  <a:lnTo>
                    <a:pt x="0" y="2947"/>
                  </a:lnTo>
                  <a:cubicBezTo>
                    <a:pt x="0" y="2947"/>
                    <a:pt x="0" y="2947"/>
                    <a:pt x="0" y="2947"/>
                  </a:cubicBezTo>
                  <a:lnTo>
                    <a:pt x="804" y="1875"/>
                  </a:lnTo>
                  <a:cubicBezTo>
                    <a:pt x="1058" y="1219"/>
                    <a:pt x="1366" y="589"/>
                    <a:pt x="1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48" name="Google Shape;4048;p23"/>
            <p:cNvSpPr/>
            <p:nvPr/>
          </p:nvSpPr>
          <p:spPr>
            <a:xfrm>
              <a:off x="8060357" y="4973497"/>
              <a:ext cx="13129" cy="17012"/>
            </a:xfrm>
            <a:custGeom>
              <a:rect b="b" l="l" r="r" t="t"/>
              <a:pathLst>
                <a:path extrusionOk="0" h="17012" w="13129">
                  <a:moveTo>
                    <a:pt x="7369" y="12592"/>
                  </a:moveTo>
                  <a:cubicBezTo>
                    <a:pt x="9660" y="12666"/>
                    <a:pt x="11790" y="13804"/>
                    <a:pt x="13130" y="15673"/>
                  </a:cubicBezTo>
                  <a:lnTo>
                    <a:pt x="13130" y="10047"/>
                  </a:lnTo>
                  <a:cubicBezTo>
                    <a:pt x="9687" y="9412"/>
                    <a:pt x="7168" y="6445"/>
                    <a:pt x="7101" y="2947"/>
                  </a:cubicBezTo>
                  <a:cubicBezTo>
                    <a:pt x="6900" y="1975"/>
                    <a:pt x="6900" y="973"/>
                    <a:pt x="7101" y="0"/>
                  </a:cubicBezTo>
                  <a:lnTo>
                    <a:pt x="7101" y="0"/>
                  </a:lnTo>
                  <a:lnTo>
                    <a:pt x="0" y="17013"/>
                  </a:lnTo>
                  <a:cubicBezTo>
                    <a:pt x="1286" y="14139"/>
                    <a:pt x="4233" y="12374"/>
                    <a:pt x="7369" y="125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49" name="Google Shape;4049;p23"/>
            <p:cNvSpPr/>
            <p:nvPr/>
          </p:nvSpPr>
          <p:spPr>
            <a:xfrm>
              <a:off x="8060892" y="4990643"/>
              <a:ext cx="0" cy="1581"/>
            </a:xfrm>
            <a:custGeom>
              <a:rect b="b" l="l" r="r" t="t"/>
              <a:pathLst>
                <a:path extrusionOk="0" h="1581" w="120000">
                  <a:moveTo>
                    <a:pt x="0" y="0"/>
                  </a:moveTo>
                  <a:cubicBezTo>
                    <a:pt x="0" y="0"/>
                    <a:pt x="0" y="938"/>
                    <a:pt x="0" y="1474"/>
                  </a:cubicBezTo>
                  <a:cubicBezTo>
                    <a:pt x="0" y="2009"/>
                    <a:pt x="0" y="40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50" name="Google Shape;4050;p23"/>
            <p:cNvSpPr/>
            <p:nvPr/>
          </p:nvSpPr>
          <p:spPr>
            <a:xfrm>
              <a:off x="8076166" y="4983811"/>
              <a:ext cx="3617" cy="8707"/>
            </a:xfrm>
            <a:custGeom>
              <a:rect b="b" l="l" r="r" t="t"/>
              <a:pathLst>
                <a:path extrusionOk="0" h="8707" w="3617">
                  <a:moveTo>
                    <a:pt x="3618" y="0"/>
                  </a:moveTo>
                  <a:lnTo>
                    <a:pt x="0" y="0"/>
                  </a:lnTo>
                  <a:lnTo>
                    <a:pt x="0" y="8707"/>
                  </a:lnTo>
                  <a:lnTo>
                    <a:pt x="36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51" name="Google Shape;4051;p23"/>
            <p:cNvSpPr/>
            <p:nvPr/>
          </p:nvSpPr>
          <p:spPr>
            <a:xfrm>
              <a:off x="8073486" y="4983811"/>
              <a:ext cx="2679" cy="1186052"/>
            </a:xfrm>
            <a:custGeom>
              <a:rect b="b" l="l" r="r" t="t"/>
              <a:pathLst>
                <a:path extrusionOk="0" h="1186052" w="2679">
                  <a:moveTo>
                    <a:pt x="1608" y="9645"/>
                  </a:moveTo>
                  <a:lnTo>
                    <a:pt x="1608" y="1076342"/>
                  </a:lnTo>
                  <a:cubicBezTo>
                    <a:pt x="1595" y="1077955"/>
                    <a:pt x="1019" y="1079514"/>
                    <a:pt x="0" y="1080763"/>
                  </a:cubicBezTo>
                  <a:lnTo>
                    <a:pt x="0" y="1080763"/>
                  </a:lnTo>
                  <a:lnTo>
                    <a:pt x="0" y="1186053"/>
                  </a:lnTo>
                  <a:lnTo>
                    <a:pt x="2680" y="1186053"/>
                  </a:lnTo>
                  <a:lnTo>
                    <a:pt x="2680" y="0"/>
                  </a:lnTo>
                  <a:lnTo>
                    <a:pt x="1340" y="0"/>
                  </a:lnTo>
                  <a:lnTo>
                    <a:pt x="0" y="0"/>
                  </a:lnTo>
                  <a:lnTo>
                    <a:pt x="0" y="5626"/>
                  </a:lnTo>
                  <a:cubicBezTo>
                    <a:pt x="938" y="6766"/>
                    <a:pt x="1501" y="8170"/>
                    <a:pt x="1608" y="96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52" name="Google Shape;4052;p23"/>
            <p:cNvSpPr/>
            <p:nvPr/>
          </p:nvSpPr>
          <p:spPr>
            <a:xfrm>
              <a:off x="8066386" y="6067655"/>
              <a:ext cx="2679" cy="102610"/>
            </a:xfrm>
            <a:custGeom>
              <a:rect b="b" l="l" r="r" t="t"/>
              <a:pathLst>
                <a:path extrusionOk="0" h="102610" w="2679">
                  <a:moveTo>
                    <a:pt x="1339" y="102209"/>
                  </a:moveTo>
                  <a:lnTo>
                    <a:pt x="2680" y="102209"/>
                  </a:lnTo>
                  <a:lnTo>
                    <a:pt x="2680" y="0"/>
                  </a:lnTo>
                  <a:lnTo>
                    <a:pt x="1339" y="0"/>
                  </a:lnTo>
                  <a:lnTo>
                    <a:pt x="0" y="0"/>
                  </a:lnTo>
                  <a:lnTo>
                    <a:pt x="0" y="102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53" name="Google Shape;4053;p23"/>
            <p:cNvSpPr/>
            <p:nvPr/>
          </p:nvSpPr>
          <p:spPr>
            <a:xfrm>
              <a:off x="6880819" y="6518687"/>
              <a:ext cx="2679" cy="150"/>
            </a:xfrm>
            <a:custGeom>
              <a:rect b="b" l="l" r="r" t="t"/>
              <a:pathLst>
                <a:path extrusionOk="0" h="150" w="2679">
                  <a:moveTo>
                    <a:pt x="0" y="0"/>
                  </a:moveTo>
                  <a:lnTo>
                    <a:pt x="1205" y="0"/>
                  </a:lnTo>
                  <a:lnTo>
                    <a:pt x="2680" y="0"/>
                  </a:lnTo>
                  <a:lnTo>
                    <a:pt x="2680" y="0"/>
                  </a:lnTo>
                  <a:cubicBezTo>
                    <a:pt x="1795" y="201"/>
                    <a:pt x="884" y="20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54" name="Google Shape;4054;p23"/>
            <p:cNvSpPr/>
            <p:nvPr/>
          </p:nvSpPr>
          <p:spPr>
            <a:xfrm>
              <a:off x="6876451" y="6512123"/>
              <a:ext cx="80" cy="1607"/>
            </a:xfrm>
            <a:custGeom>
              <a:rect b="b" l="l" r="r" t="t"/>
              <a:pathLst>
                <a:path extrusionOk="0" h="1607" w="80">
                  <a:moveTo>
                    <a:pt x="80" y="1608"/>
                  </a:moveTo>
                  <a:cubicBezTo>
                    <a:pt x="13" y="1072"/>
                    <a:pt x="13" y="536"/>
                    <a:pt x="80" y="0"/>
                  </a:cubicBezTo>
                  <a:lnTo>
                    <a:pt x="80" y="0"/>
                  </a:lnTo>
                  <a:cubicBezTo>
                    <a:pt x="-27" y="536"/>
                    <a:pt x="-27" y="1072"/>
                    <a:pt x="80" y="16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55" name="Google Shape;4055;p23"/>
            <p:cNvSpPr/>
            <p:nvPr/>
          </p:nvSpPr>
          <p:spPr>
            <a:xfrm>
              <a:off x="6881890" y="6504220"/>
              <a:ext cx="7369" cy="13395"/>
            </a:xfrm>
            <a:custGeom>
              <a:rect b="b" l="l" r="r" t="t"/>
              <a:pathLst>
                <a:path extrusionOk="0" h="13395" w="7369">
                  <a:moveTo>
                    <a:pt x="5225" y="0"/>
                  </a:moveTo>
                  <a:lnTo>
                    <a:pt x="1072" y="0"/>
                  </a:lnTo>
                  <a:lnTo>
                    <a:pt x="0" y="0"/>
                  </a:lnTo>
                  <a:lnTo>
                    <a:pt x="1608" y="0"/>
                  </a:lnTo>
                  <a:lnTo>
                    <a:pt x="7369" y="0"/>
                  </a:lnTo>
                  <a:lnTo>
                    <a:pt x="54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56" name="Google Shape;4056;p23"/>
            <p:cNvSpPr/>
            <p:nvPr/>
          </p:nvSpPr>
          <p:spPr>
            <a:xfrm>
              <a:off x="6876749" y="6505292"/>
              <a:ext cx="82445" cy="12742"/>
            </a:xfrm>
            <a:custGeom>
              <a:rect b="b" l="l" r="r" t="t"/>
              <a:pathLst>
                <a:path extrusionOk="0" h="12742" w="82445">
                  <a:moveTo>
                    <a:pt x="75077" y="2813"/>
                  </a:moveTo>
                  <a:lnTo>
                    <a:pt x="75881" y="1742"/>
                  </a:lnTo>
                  <a:lnTo>
                    <a:pt x="76953" y="804"/>
                  </a:lnTo>
                  <a:lnTo>
                    <a:pt x="78159" y="0"/>
                  </a:lnTo>
                  <a:lnTo>
                    <a:pt x="79632" y="0"/>
                  </a:lnTo>
                  <a:lnTo>
                    <a:pt x="80704" y="0"/>
                  </a:lnTo>
                  <a:lnTo>
                    <a:pt x="80704" y="0"/>
                  </a:lnTo>
                  <a:lnTo>
                    <a:pt x="82446" y="0"/>
                  </a:lnTo>
                  <a:lnTo>
                    <a:pt x="81241" y="0"/>
                  </a:lnTo>
                  <a:lnTo>
                    <a:pt x="6213" y="0"/>
                  </a:lnTo>
                  <a:lnTo>
                    <a:pt x="4605" y="0"/>
                  </a:lnTo>
                  <a:lnTo>
                    <a:pt x="3132" y="0"/>
                  </a:lnTo>
                  <a:cubicBezTo>
                    <a:pt x="2703" y="147"/>
                    <a:pt x="2328" y="429"/>
                    <a:pt x="2059" y="804"/>
                  </a:cubicBezTo>
                  <a:cubicBezTo>
                    <a:pt x="1631" y="1018"/>
                    <a:pt x="1229" y="1299"/>
                    <a:pt x="854" y="1607"/>
                  </a:cubicBezTo>
                  <a:cubicBezTo>
                    <a:pt x="813" y="2009"/>
                    <a:pt x="813" y="2411"/>
                    <a:pt x="854" y="2813"/>
                  </a:cubicBezTo>
                  <a:cubicBezTo>
                    <a:pt x="559" y="3188"/>
                    <a:pt x="291" y="3590"/>
                    <a:pt x="50" y="4019"/>
                  </a:cubicBezTo>
                  <a:cubicBezTo>
                    <a:pt x="50" y="4019"/>
                    <a:pt x="50" y="4956"/>
                    <a:pt x="50" y="5358"/>
                  </a:cubicBezTo>
                  <a:cubicBezTo>
                    <a:pt x="50" y="5760"/>
                    <a:pt x="50" y="6162"/>
                    <a:pt x="50" y="6564"/>
                  </a:cubicBezTo>
                  <a:lnTo>
                    <a:pt x="50" y="6564"/>
                  </a:lnTo>
                  <a:cubicBezTo>
                    <a:pt x="-17" y="7100"/>
                    <a:pt x="-17" y="7636"/>
                    <a:pt x="50" y="8171"/>
                  </a:cubicBezTo>
                  <a:cubicBezTo>
                    <a:pt x="-4" y="8573"/>
                    <a:pt x="-4" y="8975"/>
                    <a:pt x="50" y="9377"/>
                  </a:cubicBezTo>
                  <a:cubicBezTo>
                    <a:pt x="238" y="9873"/>
                    <a:pt x="506" y="10315"/>
                    <a:pt x="854" y="10717"/>
                  </a:cubicBezTo>
                  <a:lnTo>
                    <a:pt x="854" y="11654"/>
                  </a:lnTo>
                  <a:lnTo>
                    <a:pt x="2462" y="12592"/>
                  </a:lnTo>
                  <a:cubicBezTo>
                    <a:pt x="2462" y="12592"/>
                    <a:pt x="2462" y="12592"/>
                    <a:pt x="3266" y="12592"/>
                  </a:cubicBezTo>
                  <a:cubicBezTo>
                    <a:pt x="4150" y="12793"/>
                    <a:pt x="5061" y="12793"/>
                    <a:pt x="5945" y="12592"/>
                  </a:cubicBezTo>
                  <a:lnTo>
                    <a:pt x="72933" y="12592"/>
                  </a:lnTo>
                  <a:lnTo>
                    <a:pt x="72933" y="5358"/>
                  </a:lnTo>
                  <a:cubicBezTo>
                    <a:pt x="72933" y="5358"/>
                    <a:pt x="72933" y="4554"/>
                    <a:pt x="72933" y="4153"/>
                  </a:cubicBezTo>
                  <a:cubicBezTo>
                    <a:pt x="72933" y="3751"/>
                    <a:pt x="72933" y="3215"/>
                    <a:pt x="72933" y="2679"/>
                  </a:cubicBezTo>
                  <a:cubicBezTo>
                    <a:pt x="73630" y="2867"/>
                    <a:pt x="74354" y="2907"/>
                    <a:pt x="75077" y="28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57" name="Google Shape;4057;p23"/>
            <p:cNvSpPr/>
            <p:nvPr/>
          </p:nvSpPr>
          <p:spPr>
            <a:xfrm>
              <a:off x="6950654" y="6510516"/>
              <a:ext cx="14838" cy="342929"/>
            </a:xfrm>
            <a:custGeom>
              <a:rect b="b" l="l" r="r" t="t"/>
              <a:pathLst>
                <a:path extrusionOk="0" h="342929" w="14838">
                  <a:moveTo>
                    <a:pt x="12159" y="8439"/>
                  </a:moveTo>
                  <a:lnTo>
                    <a:pt x="11489" y="8439"/>
                  </a:lnTo>
                  <a:lnTo>
                    <a:pt x="10283" y="8439"/>
                  </a:lnTo>
                  <a:cubicBezTo>
                    <a:pt x="9707" y="8573"/>
                    <a:pt x="9118" y="8573"/>
                    <a:pt x="8541" y="8439"/>
                  </a:cubicBezTo>
                  <a:lnTo>
                    <a:pt x="7336" y="8439"/>
                  </a:lnTo>
                  <a:cubicBezTo>
                    <a:pt x="3544" y="8453"/>
                    <a:pt x="382" y="5533"/>
                    <a:pt x="101" y="1742"/>
                  </a:cubicBezTo>
                  <a:cubicBezTo>
                    <a:pt x="-34" y="1165"/>
                    <a:pt x="-34" y="576"/>
                    <a:pt x="101" y="0"/>
                  </a:cubicBezTo>
                  <a:cubicBezTo>
                    <a:pt x="101" y="0"/>
                    <a:pt x="101" y="0"/>
                    <a:pt x="101" y="1206"/>
                  </a:cubicBezTo>
                  <a:lnTo>
                    <a:pt x="101" y="342929"/>
                  </a:lnTo>
                  <a:lnTo>
                    <a:pt x="14839" y="342929"/>
                  </a:lnTo>
                  <a:lnTo>
                    <a:pt x="14839" y="80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58" name="Google Shape;4058;p23"/>
            <p:cNvSpPr/>
            <p:nvPr/>
          </p:nvSpPr>
          <p:spPr>
            <a:xfrm>
              <a:off x="7611264" y="6510650"/>
              <a:ext cx="460883" cy="2545"/>
            </a:xfrm>
            <a:custGeom>
              <a:rect b="b" l="l" r="r" t="t"/>
              <a:pathLst>
                <a:path extrusionOk="0" h="2545" w="460883">
                  <a:moveTo>
                    <a:pt x="460615" y="1206"/>
                  </a:moveTo>
                  <a:lnTo>
                    <a:pt x="460615" y="0"/>
                  </a:lnTo>
                  <a:lnTo>
                    <a:pt x="0" y="0"/>
                  </a:lnTo>
                  <a:lnTo>
                    <a:pt x="0" y="938"/>
                  </a:lnTo>
                  <a:cubicBezTo>
                    <a:pt x="54" y="1473"/>
                    <a:pt x="54" y="2009"/>
                    <a:pt x="0" y="2545"/>
                  </a:cubicBezTo>
                  <a:lnTo>
                    <a:pt x="460883" y="2545"/>
                  </a:lnTo>
                  <a:cubicBezTo>
                    <a:pt x="460883" y="2545"/>
                    <a:pt x="460615" y="1607"/>
                    <a:pt x="460615" y="12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59" name="Google Shape;4059;p23"/>
            <p:cNvSpPr/>
            <p:nvPr/>
          </p:nvSpPr>
          <p:spPr>
            <a:xfrm>
              <a:off x="8073189" y="6515338"/>
              <a:ext cx="14633" cy="338776"/>
            </a:xfrm>
            <a:custGeom>
              <a:rect b="b" l="l" r="r" t="t"/>
              <a:pathLst>
                <a:path extrusionOk="0" h="338776" w="14633">
                  <a:moveTo>
                    <a:pt x="8604" y="3617"/>
                  </a:moveTo>
                  <a:lnTo>
                    <a:pt x="6863" y="3617"/>
                  </a:lnTo>
                  <a:lnTo>
                    <a:pt x="5657" y="3617"/>
                  </a:lnTo>
                  <a:lnTo>
                    <a:pt x="4451" y="3617"/>
                  </a:lnTo>
                  <a:lnTo>
                    <a:pt x="2977" y="3617"/>
                  </a:lnTo>
                  <a:lnTo>
                    <a:pt x="1905" y="2813"/>
                  </a:lnTo>
                  <a:lnTo>
                    <a:pt x="834" y="2009"/>
                  </a:lnTo>
                  <a:cubicBezTo>
                    <a:pt x="526" y="1634"/>
                    <a:pt x="244" y="1232"/>
                    <a:pt x="30" y="804"/>
                  </a:cubicBezTo>
                  <a:cubicBezTo>
                    <a:pt x="-10" y="536"/>
                    <a:pt x="-10" y="268"/>
                    <a:pt x="30" y="0"/>
                  </a:cubicBezTo>
                  <a:lnTo>
                    <a:pt x="30" y="338777"/>
                  </a:lnTo>
                  <a:lnTo>
                    <a:pt x="14633" y="338777"/>
                  </a:lnTo>
                  <a:lnTo>
                    <a:pt x="14633" y="3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60" name="Google Shape;4060;p23"/>
            <p:cNvSpPr/>
            <p:nvPr/>
          </p:nvSpPr>
          <p:spPr>
            <a:xfrm>
              <a:off x="6959731" y="6503818"/>
              <a:ext cx="7770" cy="2009"/>
            </a:xfrm>
            <a:custGeom>
              <a:rect b="b" l="l" r="r" t="t"/>
              <a:pathLst>
                <a:path extrusionOk="0" h="2009" w="7770">
                  <a:moveTo>
                    <a:pt x="0" y="938"/>
                  </a:moveTo>
                  <a:cubicBezTo>
                    <a:pt x="1045" y="1085"/>
                    <a:pt x="2050" y="1460"/>
                    <a:pt x="2948" y="2009"/>
                  </a:cubicBezTo>
                  <a:cubicBezTo>
                    <a:pt x="4261" y="777"/>
                    <a:pt x="5976" y="67"/>
                    <a:pt x="7771" y="0"/>
                  </a:cubicBezTo>
                  <a:lnTo>
                    <a:pt x="7771" y="0"/>
                  </a:lnTo>
                  <a:lnTo>
                    <a:pt x="2412" y="0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61" name="Google Shape;4061;p23"/>
            <p:cNvSpPr/>
            <p:nvPr/>
          </p:nvSpPr>
          <p:spPr>
            <a:xfrm>
              <a:off x="6960937" y="6517080"/>
              <a:ext cx="7234" cy="1607"/>
            </a:xfrm>
            <a:custGeom>
              <a:rect b="b" l="l" r="r" t="t"/>
              <a:pathLst>
                <a:path extrusionOk="0" h="1607" w="7234">
                  <a:moveTo>
                    <a:pt x="2814" y="0"/>
                  </a:moveTo>
                  <a:cubicBezTo>
                    <a:pt x="1969" y="697"/>
                    <a:pt x="1018" y="1232"/>
                    <a:pt x="0" y="1607"/>
                  </a:cubicBezTo>
                  <a:lnTo>
                    <a:pt x="1206" y="1607"/>
                  </a:lnTo>
                  <a:lnTo>
                    <a:pt x="1876" y="1607"/>
                  </a:lnTo>
                  <a:lnTo>
                    <a:pt x="4421" y="1607"/>
                  </a:lnTo>
                  <a:lnTo>
                    <a:pt x="7234" y="1607"/>
                  </a:lnTo>
                  <a:lnTo>
                    <a:pt x="7234" y="1607"/>
                  </a:lnTo>
                  <a:cubicBezTo>
                    <a:pt x="5614" y="1607"/>
                    <a:pt x="4046" y="1045"/>
                    <a:pt x="28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62" name="Google Shape;4062;p23"/>
            <p:cNvSpPr/>
            <p:nvPr/>
          </p:nvSpPr>
          <p:spPr>
            <a:xfrm>
              <a:off x="6952262" y="6504756"/>
              <a:ext cx="13096" cy="14031"/>
            </a:xfrm>
            <a:custGeom>
              <a:rect b="b" l="l" r="r" t="t"/>
              <a:pathLst>
                <a:path extrusionOk="0" h="14031" w="13096">
                  <a:moveTo>
                    <a:pt x="8140" y="6296"/>
                  </a:moveTo>
                  <a:cubicBezTo>
                    <a:pt x="8180" y="4327"/>
                    <a:pt x="8997" y="2451"/>
                    <a:pt x="10417" y="1072"/>
                  </a:cubicBezTo>
                  <a:cubicBezTo>
                    <a:pt x="9519" y="522"/>
                    <a:pt x="8514" y="147"/>
                    <a:pt x="7469" y="0"/>
                  </a:cubicBezTo>
                  <a:lnTo>
                    <a:pt x="7469" y="0"/>
                  </a:lnTo>
                  <a:lnTo>
                    <a:pt x="5728" y="0"/>
                  </a:lnTo>
                  <a:lnTo>
                    <a:pt x="5728" y="0"/>
                  </a:lnTo>
                  <a:lnTo>
                    <a:pt x="4656" y="0"/>
                  </a:lnTo>
                  <a:lnTo>
                    <a:pt x="3183" y="0"/>
                  </a:lnTo>
                  <a:lnTo>
                    <a:pt x="1976" y="804"/>
                  </a:lnTo>
                  <a:lnTo>
                    <a:pt x="904" y="1741"/>
                  </a:lnTo>
                  <a:lnTo>
                    <a:pt x="101" y="2813"/>
                  </a:lnTo>
                  <a:cubicBezTo>
                    <a:pt x="141" y="3215"/>
                    <a:pt x="141" y="3617"/>
                    <a:pt x="101" y="4019"/>
                  </a:cubicBezTo>
                  <a:cubicBezTo>
                    <a:pt x="101" y="4019"/>
                    <a:pt x="101" y="4956"/>
                    <a:pt x="101" y="5492"/>
                  </a:cubicBezTo>
                  <a:cubicBezTo>
                    <a:pt x="-34" y="6068"/>
                    <a:pt x="-34" y="6658"/>
                    <a:pt x="101" y="7234"/>
                  </a:cubicBezTo>
                  <a:cubicBezTo>
                    <a:pt x="382" y="11025"/>
                    <a:pt x="3544" y="13945"/>
                    <a:pt x="7336" y="13931"/>
                  </a:cubicBezTo>
                  <a:lnTo>
                    <a:pt x="8541" y="13931"/>
                  </a:lnTo>
                  <a:cubicBezTo>
                    <a:pt x="9118" y="14065"/>
                    <a:pt x="9707" y="14065"/>
                    <a:pt x="10283" y="13931"/>
                  </a:cubicBezTo>
                  <a:cubicBezTo>
                    <a:pt x="11301" y="13556"/>
                    <a:pt x="12253" y="13021"/>
                    <a:pt x="13097" y="12324"/>
                  </a:cubicBezTo>
                  <a:cubicBezTo>
                    <a:pt x="10404" y="11453"/>
                    <a:pt x="8474" y="9096"/>
                    <a:pt x="8140" y="62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63" name="Google Shape;4063;p23"/>
            <p:cNvSpPr/>
            <p:nvPr/>
          </p:nvSpPr>
          <p:spPr>
            <a:xfrm>
              <a:off x="8072147" y="6513061"/>
              <a:ext cx="13397" cy="1547"/>
            </a:xfrm>
            <a:custGeom>
              <a:rect b="b" l="l" r="r" t="t"/>
              <a:pathLst>
                <a:path extrusionOk="0" h="1547" w="13397">
                  <a:moveTo>
                    <a:pt x="0" y="134"/>
                  </a:moveTo>
                  <a:cubicBezTo>
                    <a:pt x="0" y="134"/>
                    <a:pt x="0" y="1072"/>
                    <a:pt x="0" y="1474"/>
                  </a:cubicBezTo>
                  <a:cubicBezTo>
                    <a:pt x="0" y="1875"/>
                    <a:pt x="0" y="53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64" name="Google Shape;4064;p23"/>
            <p:cNvSpPr/>
            <p:nvPr/>
          </p:nvSpPr>
          <p:spPr>
            <a:xfrm>
              <a:off x="8077238" y="6519223"/>
              <a:ext cx="4153" cy="13395"/>
            </a:xfrm>
            <a:custGeom>
              <a:rect b="b" l="l" r="r" t="t"/>
              <a:pathLst>
                <a:path extrusionOk="0" h="13395" w="4153">
                  <a:moveTo>
                    <a:pt x="1608" y="0"/>
                  </a:moveTo>
                  <a:lnTo>
                    <a:pt x="0" y="0"/>
                  </a:lnTo>
                  <a:lnTo>
                    <a:pt x="1205" y="0"/>
                  </a:lnTo>
                  <a:lnTo>
                    <a:pt x="2411" y="0"/>
                  </a:lnTo>
                  <a:lnTo>
                    <a:pt x="4153" y="0"/>
                  </a:lnTo>
                  <a:lnTo>
                    <a:pt x="32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65" name="Google Shape;4065;p23"/>
            <p:cNvSpPr/>
            <p:nvPr/>
          </p:nvSpPr>
          <p:spPr>
            <a:xfrm>
              <a:off x="6193380" y="6583790"/>
              <a:ext cx="14739" cy="269922"/>
            </a:xfrm>
            <a:custGeom>
              <a:rect b="b" l="l" r="r" t="t"/>
              <a:pathLst>
                <a:path extrusionOk="0" h="269922" w="14739">
                  <a:moveTo>
                    <a:pt x="7369" y="7368"/>
                  </a:moveTo>
                  <a:lnTo>
                    <a:pt x="0" y="7368"/>
                  </a:lnTo>
                  <a:lnTo>
                    <a:pt x="0" y="269923"/>
                  </a:lnTo>
                  <a:lnTo>
                    <a:pt x="14738" y="269923"/>
                  </a:lnTo>
                  <a:lnTo>
                    <a:pt x="14738" y="0"/>
                  </a:lnTo>
                  <a:cubicBezTo>
                    <a:pt x="14818" y="3992"/>
                    <a:pt x="11629" y="7287"/>
                    <a:pt x="7637" y="7368"/>
                  </a:cubicBezTo>
                  <a:cubicBezTo>
                    <a:pt x="7543" y="7368"/>
                    <a:pt x="7463" y="7368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66" name="Google Shape;4066;p23"/>
            <p:cNvSpPr/>
            <p:nvPr/>
          </p:nvSpPr>
          <p:spPr>
            <a:xfrm>
              <a:off x="5837803" y="6576690"/>
              <a:ext cx="369676" cy="14767"/>
            </a:xfrm>
            <a:custGeom>
              <a:rect b="b" l="l" r="r" t="t"/>
              <a:pathLst>
                <a:path extrusionOk="0" h="14767" w="369676">
                  <a:moveTo>
                    <a:pt x="361739" y="0"/>
                  </a:moveTo>
                  <a:lnTo>
                    <a:pt x="0" y="0"/>
                  </a:lnTo>
                  <a:cubicBezTo>
                    <a:pt x="4073" y="0"/>
                    <a:pt x="7369" y="3295"/>
                    <a:pt x="7369" y="7368"/>
                  </a:cubicBezTo>
                  <a:cubicBezTo>
                    <a:pt x="7449" y="11360"/>
                    <a:pt x="4260" y="14655"/>
                    <a:pt x="268" y="14735"/>
                  </a:cubicBezTo>
                  <a:cubicBezTo>
                    <a:pt x="174" y="14735"/>
                    <a:pt x="94" y="14735"/>
                    <a:pt x="0" y="14735"/>
                  </a:cubicBezTo>
                  <a:lnTo>
                    <a:pt x="361739" y="14735"/>
                  </a:lnTo>
                  <a:cubicBezTo>
                    <a:pt x="365732" y="15110"/>
                    <a:pt x="369269" y="12163"/>
                    <a:pt x="369644" y="8171"/>
                  </a:cubicBezTo>
                  <a:cubicBezTo>
                    <a:pt x="370019" y="4179"/>
                    <a:pt x="367071" y="643"/>
                    <a:pt x="363079" y="268"/>
                  </a:cubicBezTo>
                  <a:lnTo>
                    <a:pt x="361739" y="2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67" name="Google Shape;4067;p23"/>
            <p:cNvSpPr/>
            <p:nvPr/>
          </p:nvSpPr>
          <p:spPr>
            <a:xfrm>
              <a:off x="5803639" y="6576422"/>
              <a:ext cx="42202" cy="14736"/>
            </a:xfrm>
            <a:custGeom>
              <a:rect b="b" l="l" r="r" t="t"/>
              <a:pathLst>
                <a:path extrusionOk="0" h="14736" w="42202">
                  <a:moveTo>
                    <a:pt x="0" y="4153"/>
                  </a:moveTo>
                  <a:lnTo>
                    <a:pt x="0" y="14735"/>
                  </a:lnTo>
                  <a:lnTo>
                    <a:pt x="34834" y="14735"/>
                  </a:lnTo>
                  <a:cubicBezTo>
                    <a:pt x="38827" y="14816"/>
                    <a:pt x="42123" y="11628"/>
                    <a:pt x="42203" y="7636"/>
                  </a:cubicBezTo>
                  <a:cubicBezTo>
                    <a:pt x="42203" y="7542"/>
                    <a:pt x="42203" y="7461"/>
                    <a:pt x="42203" y="7368"/>
                  </a:cubicBezTo>
                  <a:cubicBezTo>
                    <a:pt x="42203" y="3295"/>
                    <a:pt x="38907" y="0"/>
                    <a:pt x="34834" y="0"/>
                  </a:cubicBezTo>
                  <a:lnTo>
                    <a:pt x="0" y="0"/>
                  </a:lnTo>
                  <a:lnTo>
                    <a:pt x="0" y="4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68" name="Google Shape;4068;p23"/>
            <p:cNvSpPr/>
            <p:nvPr/>
          </p:nvSpPr>
          <p:spPr>
            <a:xfrm>
              <a:off x="8641552" y="5623387"/>
              <a:ext cx="114203" cy="14736"/>
            </a:xfrm>
            <a:custGeom>
              <a:rect b="b" l="l" r="r" t="t"/>
              <a:pathLst>
                <a:path extrusionOk="0" h="14736" w="114203">
                  <a:moveTo>
                    <a:pt x="7905" y="7435"/>
                  </a:moveTo>
                  <a:cubicBezTo>
                    <a:pt x="7905" y="11430"/>
                    <a:pt x="4663" y="14669"/>
                    <a:pt x="670" y="14670"/>
                  </a:cubicBezTo>
                  <a:cubicBezTo>
                    <a:pt x="630" y="14670"/>
                    <a:pt x="577" y="14670"/>
                    <a:pt x="536" y="14669"/>
                  </a:cubicBezTo>
                  <a:lnTo>
                    <a:pt x="105843" y="14669"/>
                  </a:lnTo>
                  <a:cubicBezTo>
                    <a:pt x="109875" y="15217"/>
                    <a:pt x="113587" y="12391"/>
                    <a:pt x="114135" y="8359"/>
                  </a:cubicBezTo>
                  <a:cubicBezTo>
                    <a:pt x="114685" y="4327"/>
                    <a:pt x="111858" y="615"/>
                    <a:pt x="107825" y="67"/>
                  </a:cubicBezTo>
                  <a:cubicBezTo>
                    <a:pt x="107169" y="-22"/>
                    <a:pt x="106498" y="-22"/>
                    <a:pt x="105843" y="67"/>
                  </a:cubicBezTo>
                  <a:lnTo>
                    <a:pt x="0" y="67"/>
                  </a:lnTo>
                  <a:cubicBezTo>
                    <a:pt x="3979" y="-304"/>
                    <a:pt x="7503" y="2621"/>
                    <a:pt x="7878" y="6598"/>
                  </a:cubicBezTo>
                  <a:cubicBezTo>
                    <a:pt x="7905" y="6876"/>
                    <a:pt x="7918" y="7155"/>
                    <a:pt x="7905" y="74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69" name="Google Shape;4069;p23"/>
            <p:cNvSpPr/>
            <p:nvPr/>
          </p:nvSpPr>
          <p:spPr>
            <a:xfrm>
              <a:off x="8687238" y="6018895"/>
              <a:ext cx="14738" cy="126053"/>
            </a:xfrm>
            <a:custGeom>
              <a:rect b="b" l="l" r="r" t="t"/>
              <a:pathLst>
                <a:path extrusionOk="0" h="126053" w="14738">
                  <a:moveTo>
                    <a:pt x="0" y="7368"/>
                  </a:moveTo>
                  <a:lnTo>
                    <a:pt x="0" y="126053"/>
                  </a:lnTo>
                  <a:cubicBezTo>
                    <a:pt x="0" y="121981"/>
                    <a:pt x="3296" y="118686"/>
                    <a:pt x="7369" y="118686"/>
                  </a:cubicBezTo>
                  <a:cubicBezTo>
                    <a:pt x="11362" y="118605"/>
                    <a:pt x="14658" y="121793"/>
                    <a:pt x="14738" y="125785"/>
                  </a:cubicBezTo>
                  <a:cubicBezTo>
                    <a:pt x="14738" y="125879"/>
                    <a:pt x="14738" y="125959"/>
                    <a:pt x="14738" y="126053"/>
                  </a:cubicBezTo>
                  <a:lnTo>
                    <a:pt x="14738" y="7368"/>
                  </a:lnTo>
                  <a:cubicBezTo>
                    <a:pt x="14738" y="3298"/>
                    <a:pt x="11442" y="0"/>
                    <a:pt x="7369" y="0"/>
                  </a:cubicBezTo>
                  <a:cubicBezTo>
                    <a:pt x="3296" y="0"/>
                    <a:pt x="0" y="3298"/>
                    <a:pt x="0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70" name="Google Shape;4070;p23"/>
            <p:cNvSpPr/>
            <p:nvPr/>
          </p:nvSpPr>
          <p:spPr>
            <a:xfrm>
              <a:off x="8687774" y="6137580"/>
              <a:ext cx="14738" cy="365031"/>
            </a:xfrm>
            <a:custGeom>
              <a:rect b="b" l="l" r="r" t="t"/>
              <a:pathLst>
                <a:path extrusionOk="0" h="365031" w="14738">
                  <a:moveTo>
                    <a:pt x="7369" y="0"/>
                  </a:moveTo>
                  <a:cubicBezTo>
                    <a:pt x="3295" y="0"/>
                    <a:pt x="0" y="3295"/>
                    <a:pt x="0" y="7368"/>
                  </a:cubicBezTo>
                  <a:lnTo>
                    <a:pt x="0" y="365032"/>
                  </a:lnTo>
                  <a:lnTo>
                    <a:pt x="14737" y="365032"/>
                  </a:lnTo>
                  <a:lnTo>
                    <a:pt x="14737" y="7368"/>
                  </a:lnTo>
                  <a:cubicBezTo>
                    <a:pt x="14818" y="3376"/>
                    <a:pt x="11629" y="80"/>
                    <a:pt x="7637" y="0"/>
                  </a:cubicBezTo>
                  <a:cubicBezTo>
                    <a:pt x="7543" y="0"/>
                    <a:pt x="7463" y="0"/>
                    <a:pt x="73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71" name="Google Shape;4071;p23"/>
            <p:cNvSpPr/>
            <p:nvPr/>
          </p:nvSpPr>
          <p:spPr>
            <a:xfrm>
              <a:off x="5803371" y="6581915"/>
              <a:ext cx="30" cy="1875"/>
            </a:xfrm>
            <a:custGeom>
              <a:rect b="b" l="l" r="r" t="t"/>
              <a:pathLst>
                <a:path extrusionOk="0" h="1875" w="30">
                  <a:moveTo>
                    <a:pt x="0" y="938"/>
                  </a:moveTo>
                  <a:cubicBezTo>
                    <a:pt x="40" y="1246"/>
                    <a:pt x="40" y="1567"/>
                    <a:pt x="0" y="1875"/>
                  </a:cubicBezTo>
                  <a:lnTo>
                    <a:pt x="0" y="0"/>
                  </a:lnTo>
                  <a:cubicBezTo>
                    <a:pt x="40" y="308"/>
                    <a:pt x="40" y="630"/>
                    <a:pt x="0" y="9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72" name="Google Shape;4072;p23"/>
            <p:cNvSpPr/>
            <p:nvPr/>
          </p:nvSpPr>
          <p:spPr>
            <a:xfrm>
              <a:off x="8751815" y="6510918"/>
              <a:ext cx="113077" cy="14735"/>
            </a:xfrm>
            <a:custGeom>
              <a:rect b="b" l="l" r="r" t="t"/>
              <a:pathLst>
                <a:path extrusionOk="0" h="14735" w="113077">
                  <a:moveTo>
                    <a:pt x="2948" y="9109"/>
                  </a:moveTo>
                  <a:cubicBezTo>
                    <a:pt x="2881" y="11333"/>
                    <a:pt x="1796" y="13409"/>
                    <a:pt x="0" y="14735"/>
                  </a:cubicBezTo>
                  <a:lnTo>
                    <a:pt x="113077" y="14735"/>
                  </a:lnTo>
                  <a:cubicBezTo>
                    <a:pt x="109085" y="14735"/>
                    <a:pt x="105843" y="11494"/>
                    <a:pt x="105843" y="7502"/>
                  </a:cubicBezTo>
                  <a:cubicBezTo>
                    <a:pt x="105843" y="7461"/>
                    <a:pt x="105843" y="7408"/>
                    <a:pt x="105843" y="7368"/>
                  </a:cubicBezTo>
                  <a:cubicBezTo>
                    <a:pt x="105843" y="3349"/>
                    <a:pt x="109058" y="67"/>
                    <a:pt x="113077" y="0"/>
                  </a:cubicBezTo>
                  <a:lnTo>
                    <a:pt x="2948" y="0"/>
                  </a:lnTo>
                  <a:lnTo>
                    <a:pt x="2948" y="91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73" name="Google Shape;4073;p23"/>
            <p:cNvSpPr/>
            <p:nvPr/>
          </p:nvSpPr>
          <p:spPr>
            <a:xfrm>
              <a:off x="9317603" y="6519625"/>
              <a:ext cx="14738" cy="8439"/>
            </a:xfrm>
            <a:custGeom>
              <a:rect b="b" l="l" r="r" t="t"/>
              <a:pathLst>
                <a:path extrusionOk="0" h="8439" w="14738">
                  <a:moveTo>
                    <a:pt x="14737" y="1339"/>
                  </a:moveTo>
                  <a:lnTo>
                    <a:pt x="14737" y="0"/>
                  </a:lnTo>
                  <a:cubicBezTo>
                    <a:pt x="14817" y="3992"/>
                    <a:pt x="11629" y="7287"/>
                    <a:pt x="7637" y="7367"/>
                  </a:cubicBezTo>
                  <a:cubicBezTo>
                    <a:pt x="7543" y="7367"/>
                    <a:pt x="7463" y="7367"/>
                    <a:pt x="7369" y="7367"/>
                  </a:cubicBezTo>
                  <a:cubicBezTo>
                    <a:pt x="3295" y="7367"/>
                    <a:pt x="0" y="4072"/>
                    <a:pt x="0" y="0"/>
                  </a:cubicBezTo>
                  <a:lnTo>
                    <a:pt x="0" y="1607"/>
                  </a:lnTo>
                  <a:cubicBezTo>
                    <a:pt x="0" y="1607"/>
                    <a:pt x="0" y="2411"/>
                    <a:pt x="0" y="2947"/>
                  </a:cubicBezTo>
                  <a:cubicBezTo>
                    <a:pt x="0" y="3483"/>
                    <a:pt x="0" y="2947"/>
                    <a:pt x="0" y="2947"/>
                  </a:cubicBezTo>
                  <a:cubicBezTo>
                    <a:pt x="830" y="6122"/>
                    <a:pt x="3684" y="8372"/>
                    <a:pt x="6966" y="8439"/>
                  </a:cubicBezTo>
                  <a:cubicBezTo>
                    <a:pt x="10290" y="8386"/>
                    <a:pt x="13183" y="6149"/>
                    <a:pt x="14067" y="2947"/>
                  </a:cubicBezTo>
                  <a:cubicBezTo>
                    <a:pt x="14135" y="2317"/>
                    <a:pt x="14135" y="1701"/>
                    <a:pt x="14067" y="10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74" name="Google Shape;4074;p23"/>
            <p:cNvSpPr/>
            <p:nvPr/>
          </p:nvSpPr>
          <p:spPr>
            <a:xfrm>
              <a:off x="8904147" y="6518285"/>
              <a:ext cx="12326" cy="9377"/>
            </a:xfrm>
            <a:custGeom>
              <a:rect b="b" l="l" r="r" t="t"/>
              <a:pathLst>
                <a:path extrusionOk="0" h="9377" w="12326">
                  <a:moveTo>
                    <a:pt x="12327" y="2009"/>
                  </a:moveTo>
                  <a:lnTo>
                    <a:pt x="12327" y="0"/>
                  </a:lnTo>
                  <a:cubicBezTo>
                    <a:pt x="12327" y="4072"/>
                    <a:pt x="9030" y="7368"/>
                    <a:pt x="4957" y="7368"/>
                  </a:cubicBezTo>
                  <a:lnTo>
                    <a:pt x="0" y="7368"/>
                  </a:lnTo>
                  <a:cubicBezTo>
                    <a:pt x="1313" y="8667"/>
                    <a:pt x="3108" y="9390"/>
                    <a:pt x="4957" y="9377"/>
                  </a:cubicBezTo>
                  <a:cubicBezTo>
                    <a:pt x="7932" y="9350"/>
                    <a:pt x="10625" y="7569"/>
                    <a:pt x="11790" y="4822"/>
                  </a:cubicBezTo>
                  <a:cubicBezTo>
                    <a:pt x="11857" y="4421"/>
                    <a:pt x="11857" y="4019"/>
                    <a:pt x="11790" y="3617"/>
                  </a:cubicBezTo>
                  <a:cubicBezTo>
                    <a:pt x="12031" y="3108"/>
                    <a:pt x="12205" y="2558"/>
                    <a:pt x="12327" y="20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75" name="Google Shape;4075;p23"/>
            <p:cNvSpPr/>
            <p:nvPr/>
          </p:nvSpPr>
          <p:spPr>
            <a:xfrm>
              <a:off x="9479179" y="6518285"/>
              <a:ext cx="14337" cy="8562"/>
            </a:xfrm>
            <a:custGeom>
              <a:rect b="b" l="l" r="r" t="t"/>
              <a:pathLst>
                <a:path extrusionOk="0" h="8562" w="14337">
                  <a:moveTo>
                    <a:pt x="7369" y="7368"/>
                  </a:moveTo>
                  <a:cubicBezTo>
                    <a:pt x="3295" y="7368"/>
                    <a:pt x="0" y="4072"/>
                    <a:pt x="0" y="0"/>
                  </a:cubicBezTo>
                  <a:lnTo>
                    <a:pt x="0" y="0"/>
                  </a:lnTo>
                  <a:lnTo>
                    <a:pt x="0" y="1206"/>
                  </a:lnTo>
                  <a:cubicBezTo>
                    <a:pt x="0" y="1206"/>
                    <a:pt x="0" y="2143"/>
                    <a:pt x="0" y="2545"/>
                  </a:cubicBezTo>
                  <a:cubicBezTo>
                    <a:pt x="147" y="3282"/>
                    <a:pt x="361" y="4005"/>
                    <a:pt x="670" y="4689"/>
                  </a:cubicBezTo>
                  <a:cubicBezTo>
                    <a:pt x="2532" y="8225"/>
                    <a:pt x="6899" y="9591"/>
                    <a:pt x="10437" y="7729"/>
                  </a:cubicBezTo>
                  <a:cubicBezTo>
                    <a:pt x="10718" y="7582"/>
                    <a:pt x="10999" y="7421"/>
                    <a:pt x="11254" y="7234"/>
                  </a:cubicBezTo>
                  <a:cubicBezTo>
                    <a:pt x="12219" y="6591"/>
                    <a:pt x="12995" y="5706"/>
                    <a:pt x="13532" y="4689"/>
                  </a:cubicBezTo>
                  <a:cubicBezTo>
                    <a:pt x="14000" y="3871"/>
                    <a:pt x="14269" y="2947"/>
                    <a:pt x="14336" y="2009"/>
                  </a:cubicBezTo>
                  <a:cubicBezTo>
                    <a:pt x="14336" y="2009"/>
                    <a:pt x="14336" y="2009"/>
                    <a:pt x="14336" y="1206"/>
                  </a:cubicBezTo>
                  <a:lnTo>
                    <a:pt x="14336" y="1206"/>
                  </a:lnTo>
                  <a:lnTo>
                    <a:pt x="14336" y="0"/>
                  </a:lnTo>
                  <a:cubicBezTo>
                    <a:pt x="14416" y="3938"/>
                    <a:pt x="11308" y="7220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76" name="Google Shape;4076;p23"/>
            <p:cNvSpPr/>
            <p:nvPr/>
          </p:nvSpPr>
          <p:spPr>
            <a:xfrm>
              <a:off x="8744312" y="6518285"/>
              <a:ext cx="10452" cy="8975"/>
            </a:xfrm>
            <a:custGeom>
              <a:rect b="b" l="l" r="r" t="t"/>
              <a:pathLst>
                <a:path extrusionOk="0" h="8975" w="10452">
                  <a:moveTo>
                    <a:pt x="3082" y="8975"/>
                  </a:moveTo>
                  <a:cubicBezTo>
                    <a:pt x="7047" y="8841"/>
                    <a:pt x="10249" y="5693"/>
                    <a:pt x="10451" y="1742"/>
                  </a:cubicBezTo>
                  <a:lnTo>
                    <a:pt x="10451" y="0"/>
                  </a:lnTo>
                  <a:cubicBezTo>
                    <a:pt x="10531" y="3992"/>
                    <a:pt x="7342" y="7287"/>
                    <a:pt x="3349" y="7368"/>
                  </a:cubicBezTo>
                  <a:cubicBezTo>
                    <a:pt x="3269" y="7368"/>
                    <a:pt x="3175" y="7368"/>
                    <a:pt x="3082" y="7368"/>
                  </a:cubicBezTo>
                  <a:cubicBezTo>
                    <a:pt x="1996" y="7368"/>
                    <a:pt x="938" y="7100"/>
                    <a:pt x="0" y="6564"/>
                  </a:cubicBezTo>
                  <a:lnTo>
                    <a:pt x="0" y="8305"/>
                  </a:lnTo>
                  <a:cubicBezTo>
                    <a:pt x="965" y="8734"/>
                    <a:pt x="2023" y="8962"/>
                    <a:pt x="3082" y="89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77" name="Google Shape;4077;p23"/>
            <p:cNvSpPr/>
            <p:nvPr/>
          </p:nvSpPr>
          <p:spPr>
            <a:xfrm>
              <a:off x="8695143" y="6502880"/>
              <a:ext cx="14311" cy="14735"/>
            </a:xfrm>
            <a:custGeom>
              <a:rect b="b" l="l" r="r" t="t"/>
              <a:pathLst>
                <a:path extrusionOk="0" h="14735" w="14311">
                  <a:moveTo>
                    <a:pt x="14202" y="9511"/>
                  </a:moveTo>
                  <a:cubicBezTo>
                    <a:pt x="14349" y="8721"/>
                    <a:pt x="14349" y="7890"/>
                    <a:pt x="14202" y="7100"/>
                  </a:cubicBezTo>
                  <a:lnTo>
                    <a:pt x="14202" y="7100"/>
                  </a:lnTo>
                  <a:cubicBezTo>
                    <a:pt x="14135" y="3161"/>
                    <a:pt x="10906" y="0"/>
                    <a:pt x="6967" y="0"/>
                  </a:cubicBezTo>
                  <a:lnTo>
                    <a:pt x="0" y="0"/>
                  </a:lnTo>
                  <a:cubicBezTo>
                    <a:pt x="4073" y="0"/>
                    <a:pt x="7369" y="3295"/>
                    <a:pt x="7369" y="7367"/>
                  </a:cubicBezTo>
                  <a:cubicBezTo>
                    <a:pt x="7450" y="11359"/>
                    <a:pt x="4260" y="14655"/>
                    <a:pt x="268" y="14735"/>
                  </a:cubicBezTo>
                  <a:cubicBezTo>
                    <a:pt x="174" y="14735"/>
                    <a:pt x="94" y="14735"/>
                    <a:pt x="0" y="14735"/>
                  </a:cubicBezTo>
                  <a:lnTo>
                    <a:pt x="7905" y="14735"/>
                  </a:lnTo>
                  <a:cubicBezTo>
                    <a:pt x="10892" y="14494"/>
                    <a:pt x="13425" y="12404"/>
                    <a:pt x="14202" y="95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78" name="Google Shape;4078;p23"/>
            <p:cNvSpPr/>
            <p:nvPr/>
          </p:nvSpPr>
          <p:spPr>
            <a:xfrm>
              <a:off x="8363012" y="6502344"/>
              <a:ext cx="338964" cy="14735"/>
            </a:xfrm>
            <a:custGeom>
              <a:rect b="b" l="l" r="r" t="t"/>
              <a:pathLst>
                <a:path extrusionOk="0" h="14735" w="338964">
                  <a:moveTo>
                    <a:pt x="338963" y="7368"/>
                  </a:moveTo>
                  <a:cubicBezTo>
                    <a:pt x="338963" y="3295"/>
                    <a:pt x="335667" y="0"/>
                    <a:pt x="331594" y="0"/>
                  </a:cubicBezTo>
                  <a:lnTo>
                    <a:pt x="0" y="0"/>
                  </a:lnTo>
                  <a:lnTo>
                    <a:pt x="0" y="14735"/>
                  </a:lnTo>
                  <a:lnTo>
                    <a:pt x="332130" y="14735"/>
                  </a:lnTo>
                  <a:cubicBezTo>
                    <a:pt x="336015" y="14521"/>
                    <a:pt x="339043" y="11266"/>
                    <a:pt x="338963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79" name="Google Shape;4079;p23"/>
            <p:cNvSpPr/>
            <p:nvPr/>
          </p:nvSpPr>
          <p:spPr>
            <a:xfrm>
              <a:off x="7276320" y="5863505"/>
              <a:ext cx="344438" cy="14735"/>
            </a:xfrm>
            <a:custGeom>
              <a:rect b="b" l="l" r="r" t="t"/>
              <a:pathLst>
                <a:path extrusionOk="0" h="14735" w="344438">
                  <a:moveTo>
                    <a:pt x="0" y="0"/>
                  </a:moveTo>
                  <a:cubicBezTo>
                    <a:pt x="4073" y="0"/>
                    <a:pt x="7369" y="3298"/>
                    <a:pt x="7369" y="7368"/>
                  </a:cubicBezTo>
                  <a:cubicBezTo>
                    <a:pt x="7369" y="11437"/>
                    <a:pt x="4073" y="14735"/>
                    <a:pt x="0" y="14735"/>
                  </a:cubicBezTo>
                  <a:lnTo>
                    <a:pt x="337088" y="14735"/>
                  </a:lnTo>
                  <a:lnTo>
                    <a:pt x="338427" y="14735"/>
                  </a:lnTo>
                  <a:lnTo>
                    <a:pt x="339231" y="14735"/>
                  </a:lnTo>
                  <a:cubicBezTo>
                    <a:pt x="340209" y="14408"/>
                    <a:pt x="341107" y="13910"/>
                    <a:pt x="341911" y="13262"/>
                  </a:cubicBezTo>
                  <a:cubicBezTo>
                    <a:pt x="344939" y="10662"/>
                    <a:pt x="345300" y="6095"/>
                    <a:pt x="342702" y="3062"/>
                  </a:cubicBezTo>
                  <a:cubicBezTo>
                    <a:pt x="342461" y="2781"/>
                    <a:pt x="342192" y="2518"/>
                    <a:pt x="341911" y="2277"/>
                  </a:cubicBezTo>
                  <a:cubicBezTo>
                    <a:pt x="341107" y="1629"/>
                    <a:pt x="340209" y="1131"/>
                    <a:pt x="339231" y="804"/>
                  </a:cubicBezTo>
                  <a:cubicBezTo>
                    <a:pt x="338521" y="729"/>
                    <a:pt x="337798" y="729"/>
                    <a:pt x="337088" y="804"/>
                  </a:cubicBezTo>
                  <a:lnTo>
                    <a:pt x="0" y="8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80" name="Google Shape;4080;p23"/>
            <p:cNvSpPr/>
            <p:nvPr/>
          </p:nvSpPr>
          <p:spPr>
            <a:xfrm>
              <a:off x="4575065" y="6577628"/>
              <a:ext cx="15139" cy="14735"/>
            </a:xfrm>
            <a:custGeom>
              <a:rect b="b" l="l" r="r" t="t"/>
              <a:pathLst>
                <a:path extrusionOk="0" h="14735" w="15139">
                  <a:moveTo>
                    <a:pt x="15139" y="14735"/>
                  </a:moveTo>
                  <a:cubicBezTo>
                    <a:pt x="11066" y="14735"/>
                    <a:pt x="7771" y="11440"/>
                    <a:pt x="7771" y="7367"/>
                  </a:cubicBezTo>
                  <a:cubicBezTo>
                    <a:pt x="7771" y="3295"/>
                    <a:pt x="11066" y="0"/>
                    <a:pt x="15139" y="0"/>
                  </a:cubicBezTo>
                  <a:lnTo>
                    <a:pt x="0" y="0"/>
                  </a:lnTo>
                  <a:lnTo>
                    <a:pt x="0" y="147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81" name="Google Shape;4081;p23"/>
            <p:cNvSpPr/>
            <p:nvPr/>
          </p:nvSpPr>
          <p:spPr>
            <a:xfrm>
              <a:off x="4582836" y="6577628"/>
              <a:ext cx="165194" cy="14735"/>
            </a:xfrm>
            <a:custGeom>
              <a:rect b="b" l="l" r="r" t="t"/>
              <a:pathLst>
                <a:path extrusionOk="0" h="14735" w="165194">
                  <a:moveTo>
                    <a:pt x="99813" y="14735"/>
                  </a:moveTo>
                  <a:lnTo>
                    <a:pt x="157826" y="14735"/>
                  </a:lnTo>
                  <a:cubicBezTo>
                    <a:pt x="161899" y="14735"/>
                    <a:pt x="165195" y="11440"/>
                    <a:pt x="165195" y="7367"/>
                  </a:cubicBezTo>
                  <a:cubicBezTo>
                    <a:pt x="165195" y="3295"/>
                    <a:pt x="161899" y="0"/>
                    <a:pt x="157826" y="0"/>
                  </a:cubicBezTo>
                  <a:lnTo>
                    <a:pt x="7369" y="0"/>
                  </a:lnTo>
                  <a:cubicBezTo>
                    <a:pt x="3296" y="0"/>
                    <a:pt x="0" y="3295"/>
                    <a:pt x="0" y="7367"/>
                  </a:cubicBezTo>
                  <a:cubicBezTo>
                    <a:pt x="0" y="11440"/>
                    <a:pt x="3296" y="14735"/>
                    <a:pt x="7369" y="14735"/>
                  </a:cubicBezTo>
                  <a:lnTo>
                    <a:pt x="99813" y="147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82" name="Google Shape;4082;p23"/>
            <p:cNvSpPr/>
            <p:nvPr/>
          </p:nvSpPr>
          <p:spPr>
            <a:xfrm>
              <a:off x="8462424" y="5587822"/>
              <a:ext cx="14787" cy="36168"/>
            </a:xfrm>
            <a:custGeom>
              <a:rect b="b" l="l" r="r" t="t"/>
              <a:pathLst>
                <a:path extrusionOk="0" h="36168" w="14787">
                  <a:moveTo>
                    <a:pt x="0" y="22773"/>
                  </a:moveTo>
                  <a:lnTo>
                    <a:pt x="0" y="36168"/>
                  </a:lnTo>
                  <a:lnTo>
                    <a:pt x="14737" y="36168"/>
                  </a:lnTo>
                  <a:lnTo>
                    <a:pt x="14737" y="6698"/>
                  </a:lnTo>
                  <a:cubicBezTo>
                    <a:pt x="14791" y="6343"/>
                    <a:pt x="14791" y="5981"/>
                    <a:pt x="14737" y="5626"/>
                  </a:cubicBezTo>
                  <a:cubicBezTo>
                    <a:pt x="14804" y="5137"/>
                    <a:pt x="14804" y="4642"/>
                    <a:pt x="14737" y="4153"/>
                  </a:cubicBezTo>
                  <a:cubicBezTo>
                    <a:pt x="14550" y="3662"/>
                    <a:pt x="14282" y="3208"/>
                    <a:pt x="13933" y="2813"/>
                  </a:cubicBezTo>
                  <a:cubicBezTo>
                    <a:pt x="14000" y="2459"/>
                    <a:pt x="14000" y="2095"/>
                    <a:pt x="13933" y="1741"/>
                  </a:cubicBezTo>
                  <a:lnTo>
                    <a:pt x="12728" y="804"/>
                  </a:lnTo>
                  <a:lnTo>
                    <a:pt x="11656" y="0"/>
                  </a:lnTo>
                  <a:lnTo>
                    <a:pt x="10450" y="0"/>
                  </a:lnTo>
                  <a:lnTo>
                    <a:pt x="8842" y="0"/>
                  </a:lnTo>
                  <a:lnTo>
                    <a:pt x="8842" y="0"/>
                  </a:lnTo>
                  <a:lnTo>
                    <a:pt x="7771" y="0"/>
                  </a:lnTo>
                  <a:lnTo>
                    <a:pt x="6297" y="0"/>
                  </a:lnTo>
                  <a:cubicBezTo>
                    <a:pt x="5788" y="137"/>
                    <a:pt x="5319" y="415"/>
                    <a:pt x="4957" y="804"/>
                  </a:cubicBezTo>
                  <a:cubicBezTo>
                    <a:pt x="2827" y="2067"/>
                    <a:pt x="1501" y="4352"/>
                    <a:pt x="1474" y="68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83" name="Google Shape;4083;p23"/>
            <p:cNvSpPr/>
            <p:nvPr/>
          </p:nvSpPr>
          <p:spPr>
            <a:xfrm>
              <a:off x="7650787" y="5663106"/>
              <a:ext cx="14738" cy="202006"/>
            </a:xfrm>
            <a:custGeom>
              <a:rect b="b" l="l" r="r" t="t"/>
              <a:pathLst>
                <a:path extrusionOk="0" h="202006" w="14738">
                  <a:moveTo>
                    <a:pt x="0" y="194639"/>
                  </a:moveTo>
                  <a:cubicBezTo>
                    <a:pt x="0" y="198709"/>
                    <a:pt x="3296" y="202007"/>
                    <a:pt x="7369" y="202007"/>
                  </a:cubicBezTo>
                  <a:cubicBezTo>
                    <a:pt x="11442" y="202007"/>
                    <a:pt x="14738" y="198709"/>
                    <a:pt x="14738" y="194639"/>
                  </a:cubicBezTo>
                  <a:lnTo>
                    <a:pt x="14738" y="0"/>
                  </a:lnTo>
                  <a:cubicBezTo>
                    <a:pt x="14738" y="4070"/>
                    <a:pt x="11442" y="7368"/>
                    <a:pt x="7369" y="7368"/>
                  </a:cubicBezTo>
                  <a:cubicBezTo>
                    <a:pt x="3296" y="7368"/>
                    <a:pt x="0" y="4070"/>
                    <a:pt x="0" y="0"/>
                  </a:cubicBezTo>
                  <a:lnTo>
                    <a:pt x="0" y="1946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84" name="Google Shape;4084;p23"/>
            <p:cNvSpPr/>
            <p:nvPr/>
          </p:nvSpPr>
          <p:spPr>
            <a:xfrm>
              <a:off x="7650787" y="5638056"/>
              <a:ext cx="14738" cy="32417"/>
            </a:xfrm>
            <a:custGeom>
              <a:rect b="b" l="l" r="r" t="t"/>
              <a:pathLst>
                <a:path extrusionOk="0" h="32417" w="14738">
                  <a:moveTo>
                    <a:pt x="0" y="7368"/>
                  </a:moveTo>
                  <a:lnTo>
                    <a:pt x="0" y="25050"/>
                  </a:lnTo>
                  <a:cubicBezTo>
                    <a:pt x="0" y="29119"/>
                    <a:pt x="3296" y="32417"/>
                    <a:pt x="7369" y="32417"/>
                  </a:cubicBezTo>
                  <a:cubicBezTo>
                    <a:pt x="11442" y="32417"/>
                    <a:pt x="14738" y="29119"/>
                    <a:pt x="14738" y="25050"/>
                  </a:cubicBezTo>
                  <a:lnTo>
                    <a:pt x="14738" y="7368"/>
                  </a:lnTo>
                  <a:cubicBezTo>
                    <a:pt x="14738" y="3298"/>
                    <a:pt x="11442" y="0"/>
                    <a:pt x="7369" y="0"/>
                  </a:cubicBezTo>
                  <a:cubicBezTo>
                    <a:pt x="3296" y="0"/>
                    <a:pt x="0" y="3298"/>
                    <a:pt x="0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85" name="Google Shape;4085;p23"/>
            <p:cNvSpPr/>
            <p:nvPr/>
          </p:nvSpPr>
          <p:spPr>
            <a:xfrm>
              <a:off x="7077230" y="5829346"/>
              <a:ext cx="195748" cy="14736"/>
            </a:xfrm>
            <a:custGeom>
              <a:rect b="b" l="l" r="r" t="t"/>
              <a:pathLst>
                <a:path extrusionOk="0" h="14736" w="195748">
                  <a:moveTo>
                    <a:pt x="188238" y="13932"/>
                  </a:moveTo>
                  <a:cubicBezTo>
                    <a:pt x="192231" y="14007"/>
                    <a:pt x="195527" y="10829"/>
                    <a:pt x="195608" y="6834"/>
                  </a:cubicBezTo>
                  <a:cubicBezTo>
                    <a:pt x="195608" y="6745"/>
                    <a:pt x="195608" y="6654"/>
                    <a:pt x="195608" y="6564"/>
                  </a:cubicBezTo>
                  <a:cubicBezTo>
                    <a:pt x="195795" y="5771"/>
                    <a:pt x="195795" y="4946"/>
                    <a:pt x="195608" y="4153"/>
                  </a:cubicBezTo>
                  <a:cubicBezTo>
                    <a:pt x="195674" y="3709"/>
                    <a:pt x="195674" y="3257"/>
                    <a:pt x="195608" y="2813"/>
                  </a:cubicBezTo>
                  <a:cubicBezTo>
                    <a:pt x="195634" y="2457"/>
                    <a:pt x="195634" y="2098"/>
                    <a:pt x="195608" y="1741"/>
                  </a:cubicBezTo>
                  <a:lnTo>
                    <a:pt x="194536" y="804"/>
                  </a:lnTo>
                  <a:lnTo>
                    <a:pt x="193330" y="0"/>
                  </a:lnTo>
                  <a:lnTo>
                    <a:pt x="191990" y="0"/>
                  </a:lnTo>
                  <a:lnTo>
                    <a:pt x="190517" y="0"/>
                  </a:lnTo>
                  <a:lnTo>
                    <a:pt x="0" y="0"/>
                  </a:lnTo>
                  <a:cubicBezTo>
                    <a:pt x="4073" y="0"/>
                    <a:pt x="7369" y="3298"/>
                    <a:pt x="7369" y="7368"/>
                  </a:cubicBezTo>
                  <a:cubicBezTo>
                    <a:pt x="7450" y="11362"/>
                    <a:pt x="4260" y="14660"/>
                    <a:pt x="268" y="14735"/>
                  </a:cubicBezTo>
                  <a:cubicBezTo>
                    <a:pt x="174" y="14737"/>
                    <a:pt x="94" y="14737"/>
                    <a:pt x="0" y="14735"/>
                  </a:cubicBezTo>
                  <a:lnTo>
                    <a:pt x="187569" y="147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86" name="Google Shape;4086;p23"/>
            <p:cNvSpPr/>
            <p:nvPr/>
          </p:nvSpPr>
          <p:spPr>
            <a:xfrm>
              <a:off x="7058205" y="5828542"/>
              <a:ext cx="26393" cy="14736"/>
            </a:xfrm>
            <a:custGeom>
              <a:rect b="b" l="l" r="r" t="t"/>
              <a:pathLst>
                <a:path extrusionOk="0" h="14736" w="26393">
                  <a:moveTo>
                    <a:pt x="7369" y="7368"/>
                  </a:moveTo>
                  <a:lnTo>
                    <a:pt x="7369" y="14735"/>
                  </a:lnTo>
                  <a:lnTo>
                    <a:pt x="19025" y="14735"/>
                  </a:lnTo>
                  <a:cubicBezTo>
                    <a:pt x="23018" y="14810"/>
                    <a:pt x="26313" y="11633"/>
                    <a:pt x="26393" y="7638"/>
                  </a:cubicBezTo>
                  <a:cubicBezTo>
                    <a:pt x="26393" y="7548"/>
                    <a:pt x="26393" y="7457"/>
                    <a:pt x="26393" y="7368"/>
                  </a:cubicBezTo>
                  <a:cubicBezTo>
                    <a:pt x="26393" y="3298"/>
                    <a:pt x="23098" y="0"/>
                    <a:pt x="19025" y="0"/>
                  </a:cubicBezTo>
                  <a:lnTo>
                    <a:pt x="0" y="0"/>
                  </a:lnTo>
                  <a:cubicBezTo>
                    <a:pt x="4073" y="0"/>
                    <a:pt x="7369" y="3298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87" name="Google Shape;4087;p23"/>
            <p:cNvSpPr/>
            <p:nvPr/>
          </p:nvSpPr>
          <p:spPr>
            <a:xfrm>
              <a:off x="7050836" y="5828542"/>
              <a:ext cx="14737" cy="58940"/>
            </a:xfrm>
            <a:custGeom>
              <a:rect b="b" l="l" r="r" t="t"/>
              <a:pathLst>
                <a:path extrusionOk="0" h="58940" w="14737">
                  <a:moveTo>
                    <a:pt x="7369" y="51573"/>
                  </a:moveTo>
                  <a:cubicBezTo>
                    <a:pt x="11442" y="51573"/>
                    <a:pt x="14737" y="54871"/>
                    <a:pt x="14737" y="58941"/>
                  </a:cubicBezTo>
                  <a:lnTo>
                    <a:pt x="14737" y="7368"/>
                  </a:lnTo>
                  <a:cubicBezTo>
                    <a:pt x="14737" y="3298"/>
                    <a:pt x="11442" y="0"/>
                    <a:pt x="7369" y="0"/>
                  </a:cubicBezTo>
                  <a:cubicBezTo>
                    <a:pt x="3295" y="0"/>
                    <a:pt x="0" y="3298"/>
                    <a:pt x="0" y="7368"/>
                  </a:cubicBezTo>
                  <a:lnTo>
                    <a:pt x="0" y="58673"/>
                  </a:lnTo>
                  <a:cubicBezTo>
                    <a:pt x="147" y="54709"/>
                    <a:pt x="3403" y="51571"/>
                    <a:pt x="7369" y="515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88" name="Google Shape;4088;p23"/>
            <p:cNvSpPr/>
            <p:nvPr/>
          </p:nvSpPr>
          <p:spPr>
            <a:xfrm>
              <a:off x="7050836" y="5880116"/>
              <a:ext cx="14737" cy="623568"/>
            </a:xfrm>
            <a:custGeom>
              <a:rect b="b" l="l" r="r" t="t"/>
              <a:pathLst>
                <a:path extrusionOk="0" h="623568" w="14737">
                  <a:moveTo>
                    <a:pt x="7369" y="623568"/>
                  </a:moveTo>
                  <a:lnTo>
                    <a:pt x="14737" y="623568"/>
                  </a:lnTo>
                  <a:lnTo>
                    <a:pt x="14737" y="7368"/>
                  </a:lnTo>
                  <a:cubicBezTo>
                    <a:pt x="14737" y="3298"/>
                    <a:pt x="11442" y="0"/>
                    <a:pt x="7369" y="0"/>
                  </a:cubicBezTo>
                  <a:cubicBezTo>
                    <a:pt x="3295" y="0"/>
                    <a:pt x="0" y="3298"/>
                    <a:pt x="0" y="7368"/>
                  </a:cubicBezTo>
                  <a:lnTo>
                    <a:pt x="0" y="6235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89" name="Google Shape;4089;p23"/>
            <p:cNvSpPr/>
            <p:nvPr/>
          </p:nvSpPr>
          <p:spPr>
            <a:xfrm>
              <a:off x="8349212" y="6293262"/>
              <a:ext cx="14738" cy="215512"/>
            </a:xfrm>
            <a:custGeom>
              <a:rect b="b" l="l" r="r" t="t"/>
              <a:pathLst>
                <a:path extrusionOk="0" h="215512" w="14738">
                  <a:moveTo>
                    <a:pt x="13800" y="7478"/>
                  </a:moveTo>
                  <a:cubicBezTo>
                    <a:pt x="13800" y="3406"/>
                    <a:pt x="10504" y="111"/>
                    <a:pt x="6431" y="111"/>
                  </a:cubicBezTo>
                  <a:cubicBezTo>
                    <a:pt x="5721" y="-37"/>
                    <a:pt x="4997" y="-37"/>
                    <a:pt x="4287" y="111"/>
                  </a:cubicBezTo>
                  <a:lnTo>
                    <a:pt x="2948" y="111"/>
                  </a:lnTo>
                  <a:cubicBezTo>
                    <a:pt x="2533" y="298"/>
                    <a:pt x="2170" y="579"/>
                    <a:pt x="1876" y="914"/>
                  </a:cubicBezTo>
                  <a:lnTo>
                    <a:pt x="804" y="1852"/>
                  </a:lnTo>
                  <a:lnTo>
                    <a:pt x="0" y="3058"/>
                  </a:lnTo>
                  <a:lnTo>
                    <a:pt x="0" y="3995"/>
                  </a:lnTo>
                  <a:lnTo>
                    <a:pt x="0" y="3995"/>
                  </a:lnTo>
                  <a:cubicBezTo>
                    <a:pt x="0" y="3995"/>
                    <a:pt x="0" y="4933"/>
                    <a:pt x="0" y="5469"/>
                  </a:cubicBezTo>
                  <a:cubicBezTo>
                    <a:pt x="0" y="6005"/>
                    <a:pt x="0" y="5469"/>
                    <a:pt x="0" y="6273"/>
                  </a:cubicBezTo>
                  <a:lnTo>
                    <a:pt x="0" y="6273"/>
                  </a:lnTo>
                  <a:lnTo>
                    <a:pt x="0" y="209753"/>
                  </a:lnTo>
                  <a:lnTo>
                    <a:pt x="3081" y="209753"/>
                  </a:lnTo>
                  <a:cubicBezTo>
                    <a:pt x="4287" y="208761"/>
                    <a:pt x="5801" y="208199"/>
                    <a:pt x="7369" y="208145"/>
                  </a:cubicBezTo>
                  <a:cubicBezTo>
                    <a:pt x="11442" y="208145"/>
                    <a:pt x="14738" y="211441"/>
                    <a:pt x="14738" y="215513"/>
                  </a:cubicBezTo>
                  <a:lnTo>
                    <a:pt x="14738" y="74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90" name="Google Shape;4090;p23"/>
            <p:cNvSpPr/>
            <p:nvPr/>
          </p:nvSpPr>
          <p:spPr>
            <a:xfrm>
              <a:off x="8345461" y="6518285"/>
              <a:ext cx="2947" cy="669"/>
            </a:xfrm>
            <a:custGeom>
              <a:rect b="b" l="l" r="r" t="t"/>
              <a:pathLst>
                <a:path extrusionOk="0" h="669" w="2947">
                  <a:moveTo>
                    <a:pt x="1339" y="670"/>
                  </a:moveTo>
                  <a:lnTo>
                    <a:pt x="2947" y="670"/>
                  </a:lnTo>
                  <a:lnTo>
                    <a:pt x="2947" y="0"/>
                  </a:lnTo>
                  <a:cubicBezTo>
                    <a:pt x="2023" y="429"/>
                    <a:pt x="1018" y="656"/>
                    <a:pt x="0" y="6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91" name="Google Shape;4091;p23"/>
            <p:cNvSpPr/>
            <p:nvPr/>
          </p:nvSpPr>
          <p:spPr>
            <a:xfrm>
              <a:off x="8345327" y="6504220"/>
              <a:ext cx="6029" cy="1607"/>
            </a:xfrm>
            <a:custGeom>
              <a:rect b="b" l="l" r="r" t="t"/>
              <a:pathLst>
                <a:path extrusionOk="0" h="1607" w="6029">
                  <a:moveTo>
                    <a:pt x="2947" y="0"/>
                  </a:moveTo>
                  <a:lnTo>
                    <a:pt x="0" y="0"/>
                  </a:lnTo>
                  <a:cubicBezTo>
                    <a:pt x="1608" y="13"/>
                    <a:pt x="3175" y="589"/>
                    <a:pt x="4421" y="1608"/>
                  </a:cubicBezTo>
                  <a:cubicBezTo>
                    <a:pt x="4810" y="938"/>
                    <a:pt x="5373" y="389"/>
                    <a:pt x="60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92" name="Google Shape;4092;p23"/>
            <p:cNvSpPr/>
            <p:nvPr/>
          </p:nvSpPr>
          <p:spPr>
            <a:xfrm>
              <a:off x="8080856" y="6503952"/>
              <a:ext cx="268892" cy="14735"/>
            </a:xfrm>
            <a:custGeom>
              <a:rect b="b" l="l" r="r" t="t"/>
              <a:pathLst>
                <a:path extrusionOk="0" h="14735" w="268892">
                  <a:moveTo>
                    <a:pt x="267419" y="5760"/>
                  </a:moveTo>
                  <a:cubicBezTo>
                    <a:pt x="267473" y="4260"/>
                    <a:pt x="267995" y="2813"/>
                    <a:pt x="268892" y="1607"/>
                  </a:cubicBezTo>
                  <a:cubicBezTo>
                    <a:pt x="267647" y="589"/>
                    <a:pt x="266079" y="13"/>
                    <a:pt x="264472" y="0"/>
                  </a:cubicBezTo>
                  <a:lnTo>
                    <a:pt x="5761" y="0"/>
                  </a:lnTo>
                  <a:lnTo>
                    <a:pt x="5761" y="7635"/>
                  </a:lnTo>
                  <a:cubicBezTo>
                    <a:pt x="5774" y="11065"/>
                    <a:pt x="3363" y="14039"/>
                    <a:pt x="0" y="14735"/>
                  </a:cubicBezTo>
                  <a:lnTo>
                    <a:pt x="264472" y="14735"/>
                  </a:lnTo>
                  <a:cubicBezTo>
                    <a:pt x="265490" y="14722"/>
                    <a:pt x="266495" y="14494"/>
                    <a:pt x="267419" y="14065"/>
                  </a:cubicBezTo>
                  <a:lnTo>
                    <a:pt x="267419" y="57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93" name="Google Shape;4093;p23"/>
            <p:cNvSpPr/>
            <p:nvPr/>
          </p:nvSpPr>
          <p:spPr>
            <a:xfrm>
              <a:off x="8348274" y="6026262"/>
              <a:ext cx="14738" cy="143601"/>
            </a:xfrm>
            <a:custGeom>
              <a:rect b="b" l="l" r="r" t="t"/>
              <a:pathLst>
                <a:path extrusionOk="0" h="143601" w="14738">
                  <a:moveTo>
                    <a:pt x="13934" y="143601"/>
                  </a:moveTo>
                  <a:lnTo>
                    <a:pt x="14738" y="143601"/>
                  </a:lnTo>
                  <a:lnTo>
                    <a:pt x="14738" y="0"/>
                  </a:lnTo>
                  <a:cubicBezTo>
                    <a:pt x="14738" y="4070"/>
                    <a:pt x="11442" y="7368"/>
                    <a:pt x="7369" y="7368"/>
                  </a:cubicBezTo>
                  <a:cubicBezTo>
                    <a:pt x="3296" y="7368"/>
                    <a:pt x="0" y="4070"/>
                    <a:pt x="0" y="0"/>
                  </a:cubicBezTo>
                  <a:lnTo>
                    <a:pt x="0" y="143601"/>
                  </a:lnTo>
                  <a:lnTo>
                    <a:pt x="13398" y="1436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94" name="Google Shape;4094;p23"/>
            <p:cNvSpPr/>
            <p:nvPr/>
          </p:nvSpPr>
          <p:spPr>
            <a:xfrm>
              <a:off x="8174506" y="4969076"/>
              <a:ext cx="181539" cy="14735"/>
            </a:xfrm>
            <a:custGeom>
              <a:rect b="b" l="l" r="r" t="t"/>
              <a:pathLst>
                <a:path extrusionOk="0" h="14735" w="181539">
                  <a:moveTo>
                    <a:pt x="7369" y="7368"/>
                  </a:moveTo>
                  <a:cubicBezTo>
                    <a:pt x="7369" y="11437"/>
                    <a:pt x="4072" y="14735"/>
                    <a:pt x="0" y="14735"/>
                  </a:cubicBezTo>
                  <a:lnTo>
                    <a:pt x="174171" y="14735"/>
                  </a:lnTo>
                  <a:lnTo>
                    <a:pt x="174171" y="7368"/>
                  </a:lnTo>
                  <a:cubicBezTo>
                    <a:pt x="174171" y="3298"/>
                    <a:pt x="177466" y="0"/>
                    <a:pt x="181539" y="0"/>
                  </a:cubicBezTo>
                  <a:lnTo>
                    <a:pt x="0" y="0"/>
                  </a:lnTo>
                  <a:cubicBezTo>
                    <a:pt x="4072" y="0"/>
                    <a:pt x="7369" y="3298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95" name="Google Shape;4095;p23"/>
            <p:cNvSpPr/>
            <p:nvPr/>
          </p:nvSpPr>
          <p:spPr>
            <a:xfrm>
              <a:off x="8067843" y="4968406"/>
              <a:ext cx="114567" cy="14735"/>
            </a:xfrm>
            <a:custGeom>
              <a:rect b="b" l="l" r="r" t="t"/>
              <a:pathLst>
                <a:path extrusionOk="0" h="14735" w="114567">
                  <a:moveTo>
                    <a:pt x="6984" y="804"/>
                  </a:moveTo>
                  <a:cubicBezTo>
                    <a:pt x="6059" y="587"/>
                    <a:pt x="5095" y="587"/>
                    <a:pt x="4170" y="804"/>
                  </a:cubicBezTo>
                  <a:cubicBezTo>
                    <a:pt x="4170" y="804"/>
                    <a:pt x="3366" y="804"/>
                    <a:pt x="2965" y="1607"/>
                  </a:cubicBezTo>
                  <a:lnTo>
                    <a:pt x="1759" y="2411"/>
                  </a:lnTo>
                  <a:cubicBezTo>
                    <a:pt x="1102" y="3081"/>
                    <a:pt x="566" y="3849"/>
                    <a:pt x="151" y="4689"/>
                  </a:cubicBezTo>
                  <a:cubicBezTo>
                    <a:pt x="-50" y="5661"/>
                    <a:pt x="-50" y="6663"/>
                    <a:pt x="151" y="7636"/>
                  </a:cubicBezTo>
                  <a:cubicBezTo>
                    <a:pt x="218" y="11133"/>
                    <a:pt x="2737" y="14100"/>
                    <a:pt x="6180" y="14735"/>
                  </a:cubicBezTo>
                  <a:lnTo>
                    <a:pt x="7519" y="14735"/>
                  </a:lnTo>
                  <a:lnTo>
                    <a:pt x="107199" y="14735"/>
                  </a:lnTo>
                  <a:cubicBezTo>
                    <a:pt x="111272" y="14735"/>
                    <a:pt x="114567" y="11437"/>
                    <a:pt x="114567" y="7368"/>
                  </a:cubicBezTo>
                  <a:cubicBezTo>
                    <a:pt x="114567" y="3298"/>
                    <a:pt x="111272" y="0"/>
                    <a:pt x="107199" y="0"/>
                  </a:cubicBezTo>
                  <a:lnTo>
                    <a:pt x="69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96" name="Google Shape;4096;p23"/>
            <p:cNvSpPr/>
            <p:nvPr/>
          </p:nvSpPr>
          <p:spPr>
            <a:xfrm>
              <a:off x="7904675" y="6165036"/>
              <a:ext cx="142149" cy="4827"/>
            </a:xfrm>
            <a:custGeom>
              <a:rect b="b" l="l" r="r" t="t"/>
              <a:pathLst>
                <a:path extrusionOk="0" h="4827" w="142149">
                  <a:moveTo>
                    <a:pt x="7101" y="4828"/>
                  </a:moveTo>
                  <a:lnTo>
                    <a:pt x="142150" y="4828"/>
                  </a:lnTo>
                  <a:lnTo>
                    <a:pt x="142150" y="5"/>
                  </a:lnTo>
                  <a:lnTo>
                    <a:pt x="0" y="5"/>
                  </a:lnTo>
                  <a:cubicBezTo>
                    <a:pt x="3162" y="-115"/>
                    <a:pt x="6042" y="1840"/>
                    <a:pt x="7101" y="48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97" name="Google Shape;4097;p23"/>
            <p:cNvSpPr/>
            <p:nvPr/>
          </p:nvSpPr>
          <p:spPr>
            <a:xfrm>
              <a:off x="7828248" y="6158598"/>
              <a:ext cx="13860" cy="10328"/>
            </a:xfrm>
            <a:custGeom>
              <a:rect b="b" l="l" r="r" t="t"/>
              <a:pathLst>
                <a:path extrusionOk="0" h="10328" w="13860">
                  <a:moveTo>
                    <a:pt x="6625" y="6443"/>
                  </a:moveTo>
                  <a:lnTo>
                    <a:pt x="13860" y="6443"/>
                  </a:lnTo>
                  <a:cubicBezTo>
                    <a:pt x="13739" y="5559"/>
                    <a:pt x="13458" y="4702"/>
                    <a:pt x="13056" y="3898"/>
                  </a:cubicBezTo>
                  <a:cubicBezTo>
                    <a:pt x="12681" y="3121"/>
                    <a:pt x="12131" y="2438"/>
                    <a:pt x="11449" y="1889"/>
                  </a:cubicBezTo>
                  <a:cubicBezTo>
                    <a:pt x="8729" y="-630"/>
                    <a:pt x="4522" y="-630"/>
                    <a:pt x="1802" y="1889"/>
                  </a:cubicBezTo>
                  <a:lnTo>
                    <a:pt x="864" y="3094"/>
                  </a:lnTo>
                  <a:lnTo>
                    <a:pt x="60" y="4166"/>
                  </a:lnTo>
                  <a:cubicBezTo>
                    <a:pt x="127" y="4434"/>
                    <a:pt x="127" y="4702"/>
                    <a:pt x="60" y="4970"/>
                  </a:cubicBezTo>
                  <a:cubicBezTo>
                    <a:pt x="-20" y="5452"/>
                    <a:pt x="-20" y="5961"/>
                    <a:pt x="60" y="6443"/>
                  </a:cubicBezTo>
                  <a:cubicBezTo>
                    <a:pt x="60" y="6443"/>
                    <a:pt x="60" y="6443"/>
                    <a:pt x="60" y="6443"/>
                  </a:cubicBezTo>
                  <a:lnTo>
                    <a:pt x="60" y="10328"/>
                  </a:lnTo>
                  <a:lnTo>
                    <a:pt x="60" y="10328"/>
                  </a:lnTo>
                  <a:cubicBezTo>
                    <a:pt x="1359" y="7917"/>
                    <a:pt x="3879" y="6417"/>
                    <a:pt x="6625" y="64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98" name="Google Shape;4098;p23"/>
            <p:cNvSpPr/>
            <p:nvPr/>
          </p:nvSpPr>
          <p:spPr>
            <a:xfrm>
              <a:off x="8747394" y="5808047"/>
              <a:ext cx="60959" cy="14736"/>
            </a:xfrm>
            <a:custGeom>
              <a:rect b="b" l="l" r="r" t="t"/>
              <a:pathLst>
                <a:path extrusionOk="0" h="14736" w="60959">
                  <a:moveTo>
                    <a:pt x="7369" y="7368"/>
                  </a:moveTo>
                  <a:cubicBezTo>
                    <a:pt x="7449" y="11362"/>
                    <a:pt x="4260" y="14660"/>
                    <a:pt x="267" y="14735"/>
                  </a:cubicBezTo>
                  <a:cubicBezTo>
                    <a:pt x="187" y="14737"/>
                    <a:pt x="93" y="14737"/>
                    <a:pt x="0" y="14735"/>
                  </a:cubicBezTo>
                  <a:lnTo>
                    <a:pt x="53591" y="14735"/>
                  </a:lnTo>
                  <a:cubicBezTo>
                    <a:pt x="57663" y="14735"/>
                    <a:pt x="60960" y="11437"/>
                    <a:pt x="60960" y="7368"/>
                  </a:cubicBezTo>
                  <a:cubicBezTo>
                    <a:pt x="60960" y="3298"/>
                    <a:pt x="57663" y="0"/>
                    <a:pt x="53591" y="0"/>
                  </a:cubicBezTo>
                  <a:lnTo>
                    <a:pt x="0" y="0"/>
                  </a:lnTo>
                  <a:cubicBezTo>
                    <a:pt x="4072" y="0"/>
                    <a:pt x="7369" y="3298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099" name="Google Shape;4099;p23"/>
            <p:cNvSpPr/>
            <p:nvPr/>
          </p:nvSpPr>
          <p:spPr>
            <a:xfrm>
              <a:off x="8363012" y="5808047"/>
              <a:ext cx="391750" cy="14736"/>
            </a:xfrm>
            <a:custGeom>
              <a:rect b="b" l="l" r="r" t="t"/>
              <a:pathLst>
                <a:path extrusionOk="0" h="14736" w="391750">
                  <a:moveTo>
                    <a:pt x="0" y="7368"/>
                  </a:moveTo>
                  <a:lnTo>
                    <a:pt x="0" y="14735"/>
                  </a:lnTo>
                  <a:lnTo>
                    <a:pt x="384382" y="14735"/>
                  </a:lnTo>
                  <a:cubicBezTo>
                    <a:pt x="388374" y="14810"/>
                    <a:pt x="391669" y="11633"/>
                    <a:pt x="391750" y="7638"/>
                  </a:cubicBezTo>
                  <a:cubicBezTo>
                    <a:pt x="391750" y="7548"/>
                    <a:pt x="391750" y="7457"/>
                    <a:pt x="391750" y="7368"/>
                  </a:cubicBezTo>
                  <a:cubicBezTo>
                    <a:pt x="391750" y="3298"/>
                    <a:pt x="388454" y="0"/>
                    <a:pt x="38438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00" name="Google Shape;4100;p23"/>
            <p:cNvSpPr/>
            <p:nvPr/>
          </p:nvSpPr>
          <p:spPr>
            <a:xfrm>
              <a:off x="7904675" y="5808047"/>
              <a:ext cx="155681" cy="14736"/>
            </a:xfrm>
            <a:custGeom>
              <a:rect b="b" l="l" r="r" t="t"/>
              <a:pathLst>
                <a:path extrusionOk="0" h="14736" w="155681">
                  <a:moveTo>
                    <a:pt x="155682" y="0"/>
                  </a:moveTo>
                  <a:lnTo>
                    <a:pt x="0" y="0"/>
                  </a:lnTo>
                  <a:cubicBezTo>
                    <a:pt x="4073" y="0"/>
                    <a:pt x="7369" y="3298"/>
                    <a:pt x="7369" y="7368"/>
                  </a:cubicBezTo>
                  <a:cubicBezTo>
                    <a:pt x="7450" y="11362"/>
                    <a:pt x="4260" y="14660"/>
                    <a:pt x="268" y="14735"/>
                  </a:cubicBezTo>
                  <a:cubicBezTo>
                    <a:pt x="174" y="14737"/>
                    <a:pt x="94" y="14737"/>
                    <a:pt x="0" y="14735"/>
                  </a:cubicBezTo>
                  <a:lnTo>
                    <a:pt x="155414" y="14735"/>
                  </a:lnTo>
                  <a:lnTo>
                    <a:pt x="1554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01" name="Google Shape;4101;p23"/>
            <p:cNvSpPr/>
            <p:nvPr/>
          </p:nvSpPr>
          <p:spPr>
            <a:xfrm>
              <a:off x="6700217" y="6580575"/>
              <a:ext cx="14737" cy="8439"/>
            </a:xfrm>
            <a:custGeom>
              <a:rect b="b" l="l" r="r" t="t"/>
              <a:pathLst>
                <a:path extrusionOk="0" h="8439" w="14737">
                  <a:moveTo>
                    <a:pt x="14738" y="0"/>
                  </a:moveTo>
                  <a:cubicBezTo>
                    <a:pt x="14738" y="4072"/>
                    <a:pt x="11442" y="7368"/>
                    <a:pt x="7369" y="7368"/>
                  </a:cubicBezTo>
                  <a:cubicBezTo>
                    <a:pt x="3296" y="7368"/>
                    <a:pt x="0" y="4072"/>
                    <a:pt x="0" y="0"/>
                  </a:cubicBezTo>
                  <a:lnTo>
                    <a:pt x="0" y="1340"/>
                  </a:lnTo>
                  <a:cubicBezTo>
                    <a:pt x="54" y="2907"/>
                    <a:pt x="616" y="4421"/>
                    <a:pt x="1608" y="5626"/>
                  </a:cubicBezTo>
                  <a:cubicBezTo>
                    <a:pt x="2746" y="7073"/>
                    <a:pt x="4354" y="8064"/>
                    <a:pt x="6163" y="8439"/>
                  </a:cubicBezTo>
                  <a:lnTo>
                    <a:pt x="7369" y="8439"/>
                  </a:lnTo>
                  <a:lnTo>
                    <a:pt x="8708" y="8439"/>
                  </a:lnTo>
                  <a:cubicBezTo>
                    <a:pt x="11696" y="7904"/>
                    <a:pt x="14000" y="5533"/>
                    <a:pt x="14469" y="2545"/>
                  </a:cubicBezTo>
                  <a:cubicBezTo>
                    <a:pt x="14536" y="2143"/>
                    <a:pt x="14536" y="1742"/>
                    <a:pt x="14469" y="13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02" name="Google Shape;4102;p23"/>
            <p:cNvSpPr/>
            <p:nvPr/>
          </p:nvSpPr>
          <p:spPr>
            <a:xfrm>
              <a:off x="4807342" y="5978172"/>
              <a:ext cx="14509" cy="11788"/>
            </a:xfrm>
            <a:custGeom>
              <a:rect b="b" l="l" r="r" t="t"/>
              <a:pathLst>
                <a:path extrusionOk="0" h="11788" w="14509">
                  <a:moveTo>
                    <a:pt x="7141" y="4421"/>
                  </a:moveTo>
                  <a:cubicBezTo>
                    <a:pt x="11214" y="4421"/>
                    <a:pt x="14510" y="7719"/>
                    <a:pt x="14510" y="11788"/>
                  </a:cubicBezTo>
                  <a:lnTo>
                    <a:pt x="14510" y="7100"/>
                  </a:lnTo>
                  <a:lnTo>
                    <a:pt x="14510" y="7100"/>
                  </a:lnTo>
                  <a:cubicBezTo>
                    <a:pt x="14443" y="3602"/>
                    <a:pt x="11924" y="635"/>
                    <a:pt x="8481" y="0"/>
                  </a:cubicBezTo>
                  <a:lnTo>
                    <a:pt x="7141" y="0"/>
                  </a:lnTo>
                  <a:lnTo>
                    <a:pt x="5801" y="0"/>
                  </a:lnTo>
                  <a:cubicBezTo>
                    <a:pt x="2867" y="518"/>
                    <a:pt x="563" y="2820"/>
                    <a:pt x="40" y="5760"/>
                  </a:cubicBezTo>
                  <a:cubicBezTo>
                    <a:pt x="-13" y="6205"/>
                    <a:pt x="-13" y="6655"/>
                    <a:pt x="40" y="7100"/>
                  </a:cubicBezTo>
                  <a:lnTo>
                    <a:pt x="40" y="11788"/>
                  </a:lnTo>
                  <a:cubicBezTo>
                    <a:pt x="40" y="7822"/>
                    <a:pt x="3175" y="4565"/>
                    <a:pt x="7141" y="44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03" name="Google Shape;4103;p23"/>
            <p:cNvSpPr/>
            <p:nvPr/>
          </p:nvSpPr>
          <p:spPr>
            <a:xfrm>
              <a:off x="4807064" y="5982593"/>
              <a:ext cx="14787" cy="605350"/>
            </a:xfrm>
            <a:custGeom>
              <a:rect b="b" l="l" r="r" t="t"/>
              <a:pathLst>
                <a:path extrusionOk="0" h="605350" w="14787">
                  <a:moveTo>
                    <a:pt x="14788" y="599322"/>
                  </a:moveTo>
                  <a:lnTo>
                    <a:pt x="14788" y="7368"/>
                  </a:lnTo>
                  <a:cubicBezTo>
                    <a:pt x="14788" y="3298"/>
                    <a:pt x="11492" y="0"/>
                    <a:pt x="7419" y="0"/>
                  </a:cubicBezTo>
                  <a:cubicBezTo>
                    <a:pt x="3346" y="0"/>
                    <a:pt x="50" y="3298"/>
                    <a:pt x="50" y="7368"/>
                  </a:cubicBezTo>
                  <a:lnTo>
                    <a:pt x="50" y="599322"/>
                  </a:lnTo>
                  <a:lnTo>
                    <a:pt x="50" y="599322"/>
                  </a:lnTo>
                  <a:cubicBezTo>
                    <a:pt x="-17" y="599858"/>
                    <a:pt x="-17" y="600394"/>
                    <a:pt x="50" y="600930"/>
                  </a:cubicBezTo>
                  <a:cubicBezTo>
                    <a:pt x="50" y="600930"/>
                    <a:pt x="50" y="601734"/>
                    <a:pt x="50" y="602135"/>
                  </a:cubicBezTo>
                  <a:cubicBezTo>
                    <a:pt x="278" y="602631"/>
                    <a:pt x="600" y="603086"/>
                    <a:pt x="988" y="603475"/>
                  </a:cubicBezTo>
                  <a:lnTo>
                    <a:pt x="1658" y="604413"/>
                  </a:lnTo>
                  <a:cubicBezTo>
                    <a:pt x="2100" y="604801"/>
                    <a:pt x="2596" y="605123"/>
                    <a:pt x="3132" y="605350"/>
                  </a:cubicBezTo>
                  <a:lnTo>
                    <a:pt x="3935" y="605350"/>
                  </a:lnTo>
                  <a:lnTo>
                    <a:pt x="5409" y="605350"/>
                  </a:lnTo>
                  <a:lnTo>
                    <a:pt x="5409" y="598251"/>
                  </a:lnTo>
                  <a:cubicBezTo>
                    <a:pt x="5409" y="597514"/>
                    <a:pt x="6012" y="596911"/>
                    <a:pt x="6749" y="596911"/>
                  </a:cubicBezTo>
                  <a:cubicBezTo>
                    <a:pt x="7486" y="596911"/>
                    <a:pt x="8089" y="597514"/>
                    <a:pt x="8089" y="598251"/>
                  </a:cubicBezTo>
                  <a:lnTo>
                    <a:pt x="8089" y="605350"/>
                  </a:lnTo>
                  <a:cubicBezTo>
                    <a:pt x="11438" y="605096"/>
                    <a:pt x="14185" y="602618"/>
                    <a:pt x="14788" y="5993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04" name="Google Shape;4104;p23"/>
            <p:cNvSpPr/>
            <p:nvPr/>
          </p:nvSpPr>
          <p:spPr>
            <a:xfrm>
              <a:off x="5602807" y="6571466"/>
              <a:ext cx="186365" cy="14735"/>
            </a:xfrm>
            <a:custGeom>
              <a:rect b="b" l="l" r="r" t="t"/>
              <a:pathLst>
                <a:path extrusionOk="0" h="14735" w="186365">
                  <a:moveTo>
                    <a:pt x="7369" y="7368"/>
                  </a:moveTo>
                  <a:cubicBezTo>
                    <a:pt x="7449" y="11359"/>
                    <a:pt x="4260" y="14655"/>
                    <a:pt x="268" y="14735"/>
                  </a:cubicBezTo>
                  <a:cubicBezTo>
                    <a:pt x="174" y="14735"/>
                    <a:pt x="94" y="14735"/>
                    <a:pt x="0" y="14735"/>
                  </a:cubicBezTo>
                  <a:lnTo>
                    <a:pt x="186095" y="14735"/>
                  </a:lnTo>
                  <a:lnTo>
                    <a:pt x="186095" y="12324"/>
                  </a:lnTo>
                  <a:cubicBezTo>
                    <a:pt x="186456" y="11748"/>
                    <a:pt x="186456" y="11025"/>
                    <a:pt x="186095" y="10449"/>
                  </a:cubicBezTo>
                  <a:lnTo>
                    <a:pt x="186095" y="0"/>
                  </a:lnTo>
                  <a:lnTo>
                    <a:pt x="0" y="0"/>
                  </a:lnTo>
                  <a:cubicBezTo>
                    <a:pt x="4073" y="0"/>
                    <a:pt x="7369" y="3295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05" name="Google Shape;4105;p23"/>
            <p:cNvSpPr/>
            <p:nvPr/>
          </p:nvSpPr>
          <p:spPr>
            <a:xfrm>
              <a:off x="5594718" y="6570796"/>
              <a:ext cx="14385" cy="14736"/>
            </a:xfrm>
            <a:custGeom>
              <a:rect b="b" l="l" r="r" t="t"/>
              <a:pathLst>
                <a:path extrusionOk="0" h="14736" w="14385">
                  <a:moveTo>
                    <a:pt x="318" y="8037"/>
                  </a:moveTo>
                  <a:cubicBezTo>
                    <a:pt x="184" y="8841"/>
                    <a:pt x="184" y="9645"/>
                    <a:pt x="318" y="10449"/>
                  </a:cubicBezTo>
                  <a:lnTo>
                    <a:pt x="318" y="10449"/>
                  </a:lnTo>
                  <a:lnTo>
                    <a:pt x="1122" y="11654"/>
                  </a:lnTo>
                  <a:cubicBezTo>
                    <a:pt x="2475" y="13583"/>
                    <a:pt x="4673" y="14722"/>
                    <a:pt x="7017" y="14735"/>
                  </a:cubicBezTo>
                  <a:lnTo>
                    <a:pt x="7017" y="14735"/>
                  </a:lnTo>
                  <a:cubicBezTo>
                    <a:pt x="11010" y="14816"/>
                    <a:pt x="14305" y="11627"/>
                    <a:pt x="14386" y="7636"/>
                  </a:cubicBezTo>
                  <a:cubicBezTo>
                    <a:pt x="14386" y="7542"/>
                    <a:pt x="14386" y="7461"/>
                    <a:pt x="14386" y="7368"/>
                  </a:cubicBezTo>
                  <a:cubicBezTo>
                    <a:pt x="14386" y="3295"/>
                    <a:pt x="11090" y="0"/>
                    <a:pt x="7017" y="0"/>
                  </a:cubicBezTo>
                  <a:lnTo>
                    <a:pt x="7017" y="0"/>
                  </a:lnTo>
                  <a:cubicBezTo>
                    <a:pt x="3855" y="54"/>
                    <a:pt x="1068" y="2090"/>
                    <a:pt x="50" y="5090"/>
                  </a:cubicBezTo>
                  <a:cubicBezTo>
                    <a:pt x="-17" y="5760"/>
                    <a:pt x="-17" y="6430"/>
                    <a:pt x="50" y="71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06" name="Google Shape;4106;p23"/>
            <p:cNvSpPr/>
            <p:nvPr/>
          </p:nvSpPr>
          <p:spPr>
            <a:xfrm>
              <a:off x="4832972" y="5886450"/>
              <a:ext cx="10852" cy="7463"/>
            </a:xfrm>
            <a:custGeom>
              <a:rect b="b" l="l" r="r" t="t"/>
              <a:pathLst>
                <a:path extrusionOk="0" h="7463" w="10852">
                  <a:moveTo>
                    <a:pt x="7101" y="96"/>
                  </a:moveTo>
                  <a:cubicBezTo>
                    <a:pt x="7851" y="-32"/>
                    <a:pt x="8628" y="-32"/>
                    <a:pt x="9378" y="96"/>
                  </a:cubicBezTo>
                  <a:lnTo>
                    <a:pt x="10852" y="96"/>
                  </a:lnTo>
                  <a:lnTo>
                    <a:pt x="10852" y="96"/>
                  </a:lnTo>
                  <a:lnTo>
                    <a:pt x="9512" y="96"/>
                  </a:lnTo>
                  <a:cubicBezTo>
                    <a:pt x="8802" y="20"/>
                    <a:pt x="8079" y="20"/>
                    <a:pt x="7369" y="96"/>
                  </a:cubicBezTo>
                  <a:cubicBezTo>
                    <a:pt x="3296" y="96"/>
                    <a:pt x="0" y="3393"/>
                    <a:pt x="0" y="7463"/>
                  </a:cubicBezTo>
                  <a:lnTo>
                    <a:pt x="0" y="7061"/>
                  </a:lnTo>
                  <a:cubicBezTo>
                    <a:pt x="147" y="3222"/>
                    <a:pt x="3255" y="164"/>
                    <a:pt x="7101" y="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07" name="Google Shape;4107;p23"/>
            <p:cNvSpPr/>
            <p:nvPr/>
          </p:nvSpPr>
          <p:spPr>
            <a:xfrm>
              <a:off x="4831766" y="5886584"/>
              <a:ext cx="9645" cy="109805"/>
            </a:xfrm>
            <a:custGeom>
              <a:rect b="b" l="l" r="r" t="t"/>
              <a:pathLst>
                <a:path extrusionOk="0" h="109805" w="9645">
                  <a:moveTo>
                    <a:pt x="938" y="103376"/>
                  </a:moveTo>
                  <a:lnTo>
                    <a:pt x="938" y="103376"/>
                  </a:lnTo>
                  <a:cubicBezTo>
                    <a:pt x="857" y="103819"/>
                    <a:pt x="857" y="104272"/>
                    <a:pt x="938" y="104716"/>
                  </a:cubicBezTo>
                  <a:cubicBezTo>
                    <a:pt x="870" y="105025"/>
                    <a:pt x="870" y="105344"/>
                    <a:pt x="938" y="105653"/>
                  </a:cubicBezTo>
                  <a:lnTo>
                    <a:pt x="938" y="106859"/>
                  </a:lnTo>
                  <a:lnTo>
                    <a:pt x="1741" y="108065"/>
                  </a:lnTo>
                  <a:cubicBezTo>
                    <a:pt x="2036" y="108445"/>
                    <a:pt x="2398" y="108764"/>
                    <a:pt x="2813" y="109002"/>
                  </a:cubicBezTo>
                  <a:lnTo>
                    <a:pt x="3885" y="109806"/>
                  </a:lnTo>
                  <a:lnTo>
                    <a:pt x="5225" y="109806"/>
                  </a:lnTo>
                  <a:lnTo>
                    <a:pt x="6029" y="109806"/>
                  </a:lnTo>
                  <a:lnTo>
                    <a:pt x="7369" y="109806"/>
                  </a:lnTo>
                  <a:lnTo>
                    <a:pt x="8307" y="109806"/>
                  </a:lnTo>
                  <a:cubicBezTo>
                    <a:pt x="6042" y="108503"/>
                    <a:pt x="4622" y="106118"/>
                    <a:pt x="4555" y="103510"/>
                  </a:cubicBezTo>
                  <a:lnTo>
                    <a:pt x="4555" y="6927"/>
                  </a:lnTo>
                  <a:cubicBezTo>
                    <a:pt x="4595" y="3786"/>
                    <a:pt x="6645" y="1026"/>
                    <a:pt x="9646" y="95"/>
                  </a:cubicBezTo>
                  <a:cubicBezTo>
                    <a:pt x="8896" y="-32"/>
                    <a:pt x="8119" y="-32"/>
                    <a:pt x="7369" y="95"/>
                  </a:cubicBezTo>
                  <a:cubicBezTo>
                    <a:pt x="3376" y="22"/>
                    <a:pt x="80" y="3199"/>
                    <a:pt x="0" y="7194"/>
                  </a:cubicBezTo>
                  <a:cubicBezTo>
                    <a:pt x="0" y="7239"/>
                    <a:pt x="0" y="7284"/>
                    <a:pt x="0" y="7329"/>
                  </a:cubicBezTo>
                  <a:lnTo>
                    <a:pt x="0" y="1033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08" name="Google Shape;4108;p23"/>
            <p:cNvSpPr/>
            <p:nvPr/>
          </p:nvSpPr>
          <p:spPr>
            <a:xfrm>
              <a:off x="4853202" y="5987994"/>
              <a:ext cx="14737" cy="590839"/>
            </a:xfrm>
            <a:custGeom>
              <a:rect b="b" l="l" r="r" t="t"/>
              <a:pathLst>
                <a:path extrusionOk="0" h="590839" w="14737">
                  <a:moveTo>
                    <a:pt x="0" y="5717"/>
                  </a:moveTo>
                  <a:lnTo>
                    <a:pt x="0" y="590839"/>
                  </a:lnTo>
                  <a:cubicBezTo>
                    <a:pt x="0" y="586767"/>
                    <a:pt x="3296" y="583472"/>
                    <a:pt x="7369" y="583472"/>
                  </a:cubicBezTo>
                  <a:cubicBezTo>
                    <a:pt x="11442" y="583472"/>
                    <a:pt x="14738" y="586767"/>
                    <a:pt x="14738" y="590839"/>
                  </a:cubicBezTo>
                  <a:lnTo>
                    <a:pt x="14738" y="5717"/>
                  </a:lnTo>
                  <a:cubicBezTo>
                    <a:pt x="14738" y="5717"/>
                    <a:pt x="14738" y="5717"/>
                    <a:pt x="14738" y="5717"/>
                  </a:cubicBezTo>
                  <a:cubicBezTo>
                    <a:pt x="14738" y="5717"/>
                    <a:pt x="14738" y="4645"/>
                    <a:pt x="14738" y="4243"/>
                  </a:cubicBezTo>
                  <a:lnTo>
                    <a:pt x="14738" y="2903"/>
                  </a:lnTo>
                  <a:lnTo>
                    <a:pt x="13934" y="1832"/>
                  </a:lnTo>
                  <a:lnTo>
                    <a:pt x="12862" y="894"/>
                  </a:lnTo>
                  <a:cubicBezTo>
                    <a:pt x="12594" y="519"/>
                    <a:pt x="12219" y="236"/>
                    <a:pt x="11790" y="90"/>
                  </a:cubicBezTo>
                  <a:lnTo>
                    <a:pt x="10317" y="90"/>
                  </a:lnTo>
                  <a:cubicBezTo>
                    <a:pt x="9646" y="-30"/>
                    <a:pt x="8977" y="-30"/>
                    <a:pt x="8307" y="90"/>
                  </a:cubicBezTo>
                  <a:cubicBezTo>
                    <a:pt x="4489" y="-499"/>
                    <a:pt x="871" y="1955"/>
                    <a:pt x="0" y="57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09" name="Google Shape;4109;p23"/>
            <p:cNvSpPr/>
            <p:nvPr/>
          </p:nvSpPr>
          <p:spPr>
            <a:xfrm>
              <a:off x="4852532" y="6569993"/>
              <a:ext cx="14737" cy="15967"/>
            </a:xfrm>
            <a:custGeom>
              <a:rect b="b" l="l" r="r" t="t"/>
              <a:pathLst>
                <a:path extrusionOk="0" h="15967" w="14737">
                  <a:moveTo>
                    <a:pt x="670" y="9913"/>
                  </a:moveTo>
                  <a:lnTo>
                    <a:pt x="670" y="9913"/>
                  </a:lnTo>
                  <a:cubicBezTo>
                    <a:pt x="590" y="10449"/>
                    <a:pt x="590" y="10985"/>
                    <a:pt x="670" y="11520"/>
                  </a:cubicBezTo>
                  <a:lnTo>
                    <a:pt x="670" y="11520"/>
                  </a:lnTo>
                  <a:cubicBezTo>
                    <a:pt x="670" y="11520"/>
                    <a:pt x="670" y="12190"/>
                    <a:pt x="670" y="12458"/>
                  </a:cubicBezTo>
                  <a:lnTo>
                    <a:pt x="1608" y="13931"/>
                  </a:lnTo>
                  <a:lnTo>
                    <a:pt x="2277" y="14735"/>
                  </a:lnTo>
                  <a:cubicBezTo>
                    <a:pt x="2680" y="15204"/>
                    <a:pt x="3175" y="15579"/>
                    <a:pt x="3751" y="15807"/>
                  </a:cubicBezTo>
                  <a:lnTo>
                    <a:pt x="4555" y="15807"/>
                  </a:lnTo>
                  <a:cubicBezTo>
                    <a:pt x="5480" y="16021"/>
                    <a:pt x="6444" y="16021"/>
                    <a:pt x="7369" y="15807"/>
                  </a:cubicBezTo>
                  <a:cubicBezTo>
                    <a:pt x="11442" y="15807"/>
                    <a:pt x="14738" y="12512"/>
                    <a:pt x="14738" y="8439"/>
                  </a:cubicBezTo>
                  <a:lnTo>
                    <a:pt x="14738" y="7368"/>
                  </a:lnTo>
                  <a:cubicBezTo>
                    <a:pt x="14738" y="3295"/>
                    <a:pt x="11442" y="0"/>
                    <a:pt x="7369" y="0"/>
                  </a:cubicBezTo>
                  <a:cubicBezTo>
                    <a:pt x="3296" y="0"/>
                    <a:pt x="0" y="3295"/>
                    <a:pt x="0" y="7368"/>
                  </a:cubicBezTo>
                  <a:lnTo>
                    <a:pt x="0" y="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10" name="Google Shape;4110;p23"/>
            <p:cNvSpPr/>
            <p:nvPr/>
          </p:nvSpPr>
          <p:spPr>
            <a:xfrm>
              <a:off x="8355643" y="6169930"/>
              <a:ext cx="13934" cy="14739"/>
            </a:xfrm>
            <a:custGeom>
              <a:rect b="b" l="l" r="r" t="t"/>
              <a:pathLst>
                <a:path extrusionOk="0" h="14739" w="13934">
                  <a:moveTo>
                    <a:pt x="13934" y="7302"/>
                  </a:moveTo>
                  <a:cubicBezTo>
                    <a:pt x="13947" y="3551"/>
                    <a:pt x="11107" y="417"/>
                    <a:pt x="7369" y="68"/>
                  </a:cubicBezTo>
                  <a:lnTo>
                    <a:pt x="0" y="68"/>
                  </a:lnTo>
                  <a:cubicBezTo>
                    <a:pt x="4033" y="-481"/>
                    <a:pt x="7744" y="2345"/>
                    <a:pt x="8293" y="6378"/>
                  </a:cubicBezTo>
                  <a:cubicBezTo>
                    <a:pt x="8843" y="10410"/>
                    <a:pt x="6016" y="14120"/>
                    <a:pt x="1983" y="14670"/>
                  </a:cubicBezTo>
                  <a:cubicBezTo>
                    <a:pt x="1326" y="14763"/>
                    <a:pt x="657" y="14763"/>
                    <a:pt x="0" y="14670"/>
                  </a:cubicBezTo>
                  <a:lnTo>
                    <a:pt x="6566" y="14670"/>
                  </a:lnTo>
                  <a:cubicBezTo>
                    <a:pt x="10638" y="14670"/>
                    <a:pt x="13934" y="11374"/>
                    <a:pt x="13934" y="73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11" name="Google Shape;4111;p23"/>
            <p:cNvSpPr/>
            <p:nvPr/>
          </p:nvSpPr>
          <p:spPr>
            <a:xfrm>
              <a:off x="8071849" y="6511855"/>
              <a:ext cx="14768" cy="7367"/>
            </a:xfrm>
            <a:custGeom>
              <a:rect b="b" l="l" r="r" t="t"/>
              <a:pathLst>
                <a:path extrusionOk="0" h="7367" w="14768">
                  <a:moveTo>
                    <a:pt x="9007" y="7100"/>
                  </a:moveTo>
                  <a:cubicBezTo>
                    <a:pt x="12370" y="6403"/>
                    <a:pt x="14781" y="3429"/>
                    <a:pt x="14768" y="0"/>
                  </a:cubicBezTo>
                  <a:lnTo>
                    <a:pt x="14768" y="0"/>
                  </a:lnTo>
                  <a:cubicBezTo>
                    <a:pt x="14768" y="4072"/>
                    <a:pt x="11472" y="7368"/>
                    <a:pt x="7399" y="7368"/>
                  </a:cubicBezTo>
                  <a:cubicBezTo>
                    <a:pt x="3326" y="7368"/>
                    <a:pt x="30" y="4072"/>
                    <a:pt x="30" y="0"/>
                  </a:cubicBezTo>
                  <a:lnTo>
                    <a:pt x="30" y="0"/>
                  </a:lnTo>
                  <a:cubicBezTo>
                    <a:pt x="30" y="0"/>
                    <a:pt x="30" y="804"/>
                    <a:pt x="30" y="1206"/>
                  </a:cubicBezTo>
                  <a:cubicBezTo>
                    <a:pt x="30" y="1607"/>
                    <a:pt x="30" y="2143"/>
                    <a:pt x="30" y="2679"/>
                  </a:cubicBezTo>
                  <a:lnTo>
                    <a:pt x="30" y="2679"/>
                  </a:lnTo>
                  <a:cubicBezTo>
                    <a:pt x="-10" y="2947"/>
                    <a:pt x="-10" y="3215"/>
                    <a:pt x="30" y="3483"/>
                  </a:cubicBezTo>
                  <a:cubicBezTo>
                    <a:pt x="244" y="3911"/>
                    <a:pt x="526" y="4313"/>
                    <a:pt x="834" y="4688"/>
                  </a:cubicBezTo>
                  <a:lnTo>
                    <a:pt x="1906" y="5492"/>
                  </a:lnTo>
                  <a:lnTo>
                    <a:pt x="2978" y="6296"/>
                  </a:lnTo>
                  <a:lnTo>
                    <a:pt x="4452" y="6296"/>
                  </a:lnTo>
                  <a:lnTo>
                    <a:pt x="6059" y="62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12" name="Google Shape;4112;p23"/>
            <p:cNvSpPr/>
            <p:nvPr/>
          </p:nvSpPr>
          <p:spPr>
            <a:xfrm>
              <a:off x="8060843" y="4986089"/>
              <a:ext cx="14251" cy="829325"/>
            </a:xfrm>
            <a:custGeom>
              <a:rect b="b" l="l" r="r" t="t"/>
              <a:pathLst>
                <a:path extrusionOk="0" h="829325" w="14251">
                  <a:moveTo>
                    <a:pt x="6883" y="821958"/>
                  </a:moveTo>
                  <a:cubicBezTo>
                    <a:pt x="10956" y="821958"/>
                    <a:pt x="14251" y="825256"/>
                    <a:pt x="14251" y="829326"/>
                  </a:cubicBezTo>
                  <a:lnTo>
                    <a:pt x="14251" y="7368"/>
                  </a:lnTo>
                  <a:cubicBezTo>
                    <a:pt x="14198" y="5800"/>
                    <a:pt x="13636" y="4293"/>
                    <a:pt x="12644" y="3081"/>
                  </a:cubicBezTo>
                  <a:cubicBezTo>
                    <a:pt x="11304" y="1212"/>
                    <a:pt x="9174" y="74"/>
                    <a:pt x="6883" y="0"/>
                  </a:cubicBezTo>
                  <a:cubicBezTo>
                    <a:pt x="3909" y="27"/>
                    <a:pt x="1216" y="1814"/>
                    <a:pt x="50" y="4555"/>
                  </a:cubicBezTo>
                  <a:lnTo>
                    <a:pt x="50" y="4555"/>
                  </a:lnTo>
                  <a:cubicBezTo>
                    <a:pt x="50" y="4555"/>
                    <a:pt x="50" y="5492"/>
                    <a:pt x="50" y="6028"/>
                  </a:cubicBezTo>
                  <a:cubicBezTo>
                    <a:pt x="-17" y="6473"/>
                    <a:pt x="-17" y="6923"/>
                    <a:pt x="50" y="7368"/>
                  </a:cubicBezTo>
                  <a:lnTo>
                    <a:pt x="50" y="7368"/>
                  </a:lnTo>
                  <a:lnTo>
                    <a:pt x="50" y="829326"/>
                  </a:lnTo>
                  <a:cubicBezTo>
                    <a:pt x="37" y="825457"/>
                    <a:pt x="3025" y="822240"/>
                    <a:pt x="6883" y="8219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13" name="Google Shape;4113;p23"/>
            <p:cNvSpPr/>
            <p:nvPr/>
          </p:nvSpPr>
          <p:spPr>
            <a:xfrm>
              <a:off x="8060215" y="5808047"/>
              <a:ext cx="14746" cy="259608"/>
            </a:xfrm>
            <a:custGeom>
              <a:rect b="b" l="l" r="r" t="t"/>
              <a:pathLst>
                <a:path extrusionOk="0" h="259608" w="14746">
                  <a:moveTo>
                    <a:pt x="6171" y="259608"/>
                  </a:moveTo>
                  <a:lnTo>
                    <a:pt x="7511" y="259608"/>
                  </a:lnTo>
                  <a:lnTo>
                    <a:pt x="8851" y="259608"/>
                  </a:lnTo>
                  <a:cubicBezTo>
                    <a:pt x="10043" y="259458"/>
                    <a:pt x="11168" y="258944"/>
                    <a:pt x="12066" y="258135"/>
                  </a:cubicBezTo>
                  <a:cubicBezTo>
                    <a:pt x="12495" y="257848"/>
                    <a:pt x="12856" y="257485"/>
                    <a:pt x="13138" y="257063"/>
                  </a:cubicBezTo>
                  <a:lnTo>
                    <a:pt x="13138" y="257063"/>
                  </a:lnTo>
                  <a:cubicBezTo>
                    <a:pt x="14156" y="255814"/>
                    <a:pt x="14732" y="254255"/>
                    <a:pt x="14746" y="252642"/>
                  </a:cubicBezTo>
                  <a:lnTo>
                    <a:pt x="14746" y="7368"/>
                  </a:lnTo>
                  <a:cubicBezTo>
                    <a:pt x="14746" y="3298"/>
                    <a:pt x="11450" y="0"/>
                    <a:pt x="7377" y="0"/>
                  </a:cubicBezTo>
                  <a:cubicBezTo>
                    <a:pt x="3304" y="0"/>
                    <a:pt x="8" y="3298"/>
                    <a:pt x="8" y="7368"/>
                  </a:cubicBezTo>
                  <a:lnTo>
                    <a:pt x="8" y="252106"/>
                  </a:lnTo>
                  <a:cubicBezTo>
                    <a:pt x="-166" y="255818"/>
                    <a:pt x="2501" y="259061"/>
                    <a:pt x="6171" y="2596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14" name="Google Shape;4114;p23"/>
            <p:cNvSpPr/>
            <p:nvPr/>
          </p:nvSpPr>
          <p:spPr>
            <a:xfrm>
              <a:off x="7596795" y="6175088"/>
              <a:ext cx="14468" cy="335963"/>
            </a:xfrm>
            <a:custGeom>
              <a:rect b="b" l="l" r="r" t="t"/>
              <a:pathLst>
                <a:path extrusionOk="0" h="335963" w="14468">
                  <a:moveTo>
                    <a:pt x="14469" y="335964"/>
                  </a:moveTo>
                  <a:lnTo>
                    <a:pt x="14469" y="9377"/>
                  </a:lnTo>
                  <a:lnTo>
                    <a:pt x="8172" y="9377"/>
                  </a:lnTo>
                  <a:cubicBezTo>
                    <a:pt x="4153" y="9377"/>
                    <a:pt x="871" y="6162"/>
                    <a:pt x="804" y="2143"/>
                  </a:cubicBezTo>
                  <a:cubicBezTo>
                    <a:pt x="723" y="1433"/>
                    <a:pt x="723" y="710"/>
                    <a:pt x="804" y="0"/>
                  </a:cubicBezTo>
                  <a:lnTo>
                    <a:pt x="0" y="1072"/>
                  </a:lnTo>
                  <a:lnTo>
                    <a:pt x="0" y="2545"/>
                  </a:lnTo>
                  <a:cubicBezTo>
                    <a:pt x="0" y="2545"/>
                    <a:pt x="0" y="3483"/>
                    <a:pt x="0" y="3885"/>
                  </a:cubicBezTo>
                  <a:lnTo>
                    <a:pt x="0" y="328596"/>
                  </a:lnTo>
                  <a:lnTo>
                    <a:pt x="7369" y="328596"/>
                  </a:lnTo>
                  <a:cubicBezTo>
                    <a:pt x="11335" y="328743"/>
                    <a:pt x="14469" y="331998"/>
                    <a:pt x="14469" y="3359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15" name="Google Shape;4115;p23"/>
            <p:cNvSpPr/>
            <p:nvPr/>
          </p:nvSpPr>
          <p:spPr>
            <a:xfrm>
              <a:off x="7611264" y="6511052"/>
              <a:ext cx="100" cy="2679"/>
            </a:xfrm>
            <a:custGeom>
              <a:rect b="b" l="l" r="r" t="t"/>
              <a:pathLst>
                <a:path extrusionOk="0" h="2679" w="100">
                  <a:moveTo>
                    <a:pt x="0" y="0"/>
                  </a:moveTo>
                  <a:cubicBezTo>
                    <a:pt x="134" y="884"/>
                    <a:pt x="134" y="1795"/>
                    <a:pt x="0" y="2679"/>
                  </a:cubicBezTo>
                  <a:cubicBezTo>
                    <a:pt x="0" y="2679"/>
                    <a:pt x="0" y="2679"/>
                    <a:pt x="0" y="2679"/>
                  </a:cubicBezTo>
                  <a:cubicBezTo>
                    <a:pt x="54" y="2143"/>
                    <a:pt x="54" y="1607"/>
                    <a:pt x="0" y="10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16" name="Google Shape;4116;p23"/>
            <p:cNvSpPr/>
            <p:nvPr/>
          </p:nvSpPr>
          <p:spPr>
            <a:xfrm>
              <a:off x="7601618" y="6513731"/>
              <a:ext cx="8842" cy="4788"/>
            </a:xfrm>
            <a:custGeom>
              <a:rect b="b" l="l" r="r" t="t"/>
              <a:pathLst>
                <a:path extrusionOk="0" h="4788" w="8842">
                  <a:moveTo>
                    <a:pt x="2277" y="4688"/>
                  </a:moveTo>
                  <a:lnTo>
                    <a:pt x="0" y="4688"/>
                  </a:lnTo>
                  <a:cubicBezTo>
                    <a:pt x="750" y="4822"/>
                    <a:pt x="1528" y="4822"/>
                    <a:pt x="2277" y="4688"/>
                  </a:cubicBezTo>
                  <a:cubicBezTo>
                    <a:pt x="5225" y="4635"/>
                    <a:pt x="7838" y="2773"/>
                    <a:pt x="8842" y="0"/>
                  </a:cubicBezTo>
                  <a:cubicBezTo>
                    <a:pt x="7811" y="2746"/>
                    <a:pt x="5211" y="4608"/>
                    <a:pt x="2277" y="46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17" name="Google Shape;4117;p23"/>
            <p:cNvSpPr/>
            <p:nvPr/>
          </p:nvSpPr>
          <p:spPr>
            <a:xfrm>
              <a:off x="8363012" y="5623455"/>
              <a:ext cx="65381" cy="14601"/>
            </a:xfrm>
            <a:custGeom>
              <a:rect b="b" l="l" r="r" t="t"/>
              <a:pathLst>
                <a:path extrusionOk="0" h="14601" w="65381">
                  <a:moveTo>
                    <a:pt x="0" y="14601"/>
                  </a:moveTo>
                  <a:lnTo>
                    <a:pt x="65381" y="14601"/>
                  </a:lnTo>
                  <a:cubicBezTo>
                    <a:pt x="61348" y="14053"/>
                    <a:pt x="58521" y="10341"/>
                    <a:pt x="59071" y="6309"/>
                  </a:cubicBezTo>
                  <a:cubicBezTo>
                    <a:pt x="59512" y="3027"/>
                    <a:pt x="62098" y="446"/>
                    <a:pt x="65381" y="0"/>
                  </a:cubicBezTo>
                  <a:lnTo>
                    <a:pt x="0" y="0"/>
                  </a:lnTo>
                  <a:lnTo>
                    <a:pt x="0" y="146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18" name="Google Shape;4118;p23"/>
            <p:cNvSpPr/>
            <p:nvPr/>
          </p:nvSpPr>
          <p:spPr>
            <a:xfrm>
              <a:off x="5803639" y="6580575"/>
              <a:ext cx="30" cy="2277"/>
            </a:xfrm>
            <a:custGeom>
              <a:rect b="b" l="l" r="r" t="t"/>
              <a:pathLst>
                <a:path extrusionOk="0" h="2277" w="30">
                  <a:moveTo>
                    <a:pt x="0" y="0"/>
                  </a:moveTo>
                  <a:cubicBezTo>
                    <a:pt x="0" y="0"/>
                    <a:pt x="0" y="1072"/>
                    <a:pt x="0" y="1608"/>
                  </a:cubicBezTo>
                  <a:lnTo>
                    <a:pt x="0" y="2277"/>
                  </a:lnTo>
                  <a:cubicBezTo>
                    <a:pt x="40" y="1969"/>
                    <a:pt x="40" y="1648"/>
                    <a:pt x="0" y="13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19" name="Google Shape;4119;p23"/>
            <p:cNvSpPr/>
            <p:nvPr/>
          </p:nvSpPr>
          <p:spPr>
            <a:xfrm>
              <a:off x="5788871" y="6580575"/>
              <a:ext cx="30" cy="2277"/>
            </a:xfrm>
            <a:custGeom>
              <a:rect b="b" l="l" r="r" t="t"/>
              <a:pathLst>
                <a:path extrusionOk="0" h="2277" w="30">
                  <a:moveTo>
                    <a:pt x="30" y="0"/>
                  </a:moveTo>
                  <a:lnTo>
                    <a:pt x="30" y="1340"/>
                  </a:lnTo>
                  <a:cubicBezTo>
                    <a:pt x="-10" y="1648"/>
                    <a:pt x="-10" y="1969"/>
                    <a:pt x="30" y="2277"/>
                  </a:cubicBezTo>
                  <a:lnTo>
                    <a:pt x="30" y="1608"/>
                  </a:lnTo>
                  <a:cubicBezTo>
                    <a:pt x="30" y="1608"/>
                    <a:pt x="30" y="536"/>
                    <a:pt x="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20" name="Google Shape;4120;p23"/>
            <p:cNvSpPr/>
            <p:nvPr/>
          </p:nvSpPr>
          <p:spPr>
            <a:xfrm>
              <a:off x="8888338" y="6510918"/>
              <a:ext cx="21168" cy="14755"/>
            </a:xfrm>
            <a:custGeom>
              <a:rect b="b" l="l" r="r" t="t"/>
              <a:pathLst>
                <a:path extrusionOk="0" h="14755" w="21168">
                  <a:moveTo>
                    <a:pt x="13398" y="7368"/>
                  </a:moveTo>
                  <a:lnTo>
                    <a:pt x="13398" y="0"/>
                  </a:lnTo>
                  <a:lnTo>
                    <a:pt x="0" y="0"/>
                  </a:lnTo>
                  <a:cubicBezTo>
                    <a:pt x="4073" y="0"/>
                    <a:pt x="7369" y="3295"/>
                    <a:pt x="7369" y="7368"/>
                  </a:cubicBezTo>
                  <a:cubicBezTo>
                    <a:pt x="7369" y="11440"/>
                    <a:pt x="4073" y="14735"/>
                    <a:pt x="0" y="14735"/>
                  </a:cubicBezTo>
                  <a:lnTo>
                    <a:pt x="21169" y="14735"/>
                  </a:lnTo>
                  <a:cubicBezTo>
                    <a:pt x="17190" y="15030"/>
                    <a:pt x="13719" y="12043"/>
                    <a:pt x="13412" y="8064"/>
                  </a:cubicBezTo>
                  <a:cubicBezTo>
                    <a:pt x="13398" y="7823"/>
                    <a:pt x="13398" y="7595"/>
                    <a:pt x="13398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21" name="Google Shape;4121;p23"/>
            <p:cNvSpPr/>
            <p:nvPr/>
          </p:nvSpPr>
          <p:spPr>
            <a:xfrm>
              <a:off x="8857790" y="6510918"/>
              <a:ext cx="38318" cy="14735"/>
            </a:xfrm>
            <a:custGeom>
              <a:rect b="b" l="l" r="r" t="t"/>
              <a:pathLst>
                <a:path extrusionOk="0" h="14735" w="38318">
                  <a:moveTo>
                    <a:pt x="38318" y="7368"/>
                  </a:moveTo>
                  <a:cubicBezTo>
                    <a:pt x="38318" y="3295"/>
                    <a:pt x="35023" y="0"/>
                    <a:pt x="30950" y="0"/>
                  </a:cubicBezTo>
                  <a:lnTo>
                    <a:pt x="7236" y="0"/>
                  </a:lnTo>
                  <a:cubicBezTo>
                    <a:pt x="3216" y="67"/>
                    <a:pt x="1" y="3349"/>
                    <a:pt x="1" y="7368"/>
                  </a:cubicBezTo>
                  <a:cubicBezTo>
                    <a:pt x="-66" y="11360"/>
                    <a:pt x="3109" y="14655"/>
                    <a:pt x="7101" y="14735"/>
                  </a:cubicBezTo>
                  <a:cubicBezTo>
                    <a:pt x="7141" y="14735"/>
                    <a:pt x="7195" y="14735"/>
                    <a:pt x="7236" y="14735"/>
                  </a:cubicBezTo>
                  <a:lnTo>
                    <a:pt x="30950" y="14735"/>
                  </a:lnTo>
                  <a:cubicBezTo>
                    <a:pt x="35023" y="14735"/>
                    <a:pt x="38318" y="11440"/>
                    <a:pt x="38318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22" name="Google Shape;4122;p23"/>
            <p:cNvSpPr/>
            <p:nvPr/>
          </p:nvSpPr>
          <p:spPr>
            <a:xfrm>
              <a:off x="9317468" y="5763171"/>
              <a:ext cx="14737" cy="763822"/>
            </a:xfrm>
            <a:custGeom>
              <a:rect b="b" l="l" r="r" t="t"/>
              <a:pathLst>
                <a:path extrusionOk="0" h="763822" w="14737">
                  <a:moveTo>
                    <a:pt x="7369" y="763821"/>
                  </a:moveTo>
                  <a:cubicBezTo>
                    <a:pt x="11361" y="763902"/>
                    <a:pt x="14657" y="760713"/>
                    <a:pt x="14737" y="756721"/>
                  </a:cubicBezTo>
                  <a:cubicBezTo>
                    <a:pt x="14737" y="756628"/>
                    <a:pt x="14737" y="756547"/>
                    <a:pt x="14737" y="756454"/>
                  </a:cubicBezTo>
                  <a:lnTo>
                    <a:pt x="14737" y="0"/>
                  </a:lnTo>
                  <a:cubicBezTo>
                    <a:pt x="14737" y="4070"/>
                    <a:pt x="11442" y="7368"/>
                    <a:pt x="7369" y="7368"/>
                  </a:cubicBezTo>
                  <a:cubicBezTo>
                    <a:pt x="3295" y="7368"/>
                    <a:pt x="0" y="4070"/>
                    <a:pt x="0" y="0"/>
                  </a:cubicBezTo>
                  <a:lnTo>
                    <a:pt x="0" y="756454"/>
                  </a:lnTo>
                  <a:cubicBezTo>
                    <a:pt x="0" y="760526"/>
                    <a:pt x="3295" y="763821"/>
                    <a:pt x="7369" y="7638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23" name="Google Shape;4123;p23"/>
            <p:cNvSpPr/>
            <p:nvPr/>
          </p:nvSpPr>
          <p:spPr>
            <a:xfrm>
              <a:off x="9317603" y="5446229"/>
              <a:ext cx="14738" cy="324310"/>
            </a:xfrm>
            <a:custGeom>
              <a:rect b="b" l="l" r="r" t="t"/>
              <a:pathLst>
                <a:path extrusionOk="0" h="324310" w="14738">
                  <a:moveTo>
                    <a:pt x="0" y="7369"/>
                  </a:moveTo>
                  <a:lnTo>
                    <a:pt x="0" y="316942"/>
                  </a:lnTo>
                  <a:cubicBezTo>
                    <a:pt x="0" y="321012"/>
                    <a:pt x="3295" y="324310"/>
                    <a:pt x="7369" y="324310"/>
                  </a:cubicBezTo>
                  <a:cubicBezTo>
                    <a:pt x="11442" y="324310"/>
                    <a:pt x="14737" y="321012"/>
                    <a:pt x="14737" y="316942"/>
                  </a:cubicBezTo>
                  <a:lnTo>
                    <a:pt x="14737" y="7369"/>
                  </a:lnTo>
                  <a:cubicBezTo>
                    <a:pt x="14817" y="3374"/>
                    <a:pt x="11629" y="76"/>
                    <a:pt x="7637" y="1"/>
                  </a:cubicBezTo>
                  <a:cubicBezTo>
                    <a:pt x="7543" y="0"/>
                    <a:pt x="7463" y="0"/>
                    <a:pt x="7369" y="1"/>
                  </a:cubicBezTo>
                  <a:cubicBezTo>
                    <a:pt x="3295" y="1"/>
                    <a:pt x="0" y="3299"/>
                    <a:pt x="0" y="73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24" name="Google Shape;4124;p23"/>
            <p:cNvSpPr/>
            <p:nvPr/>
          </p:nvSpPr>
          <p:spPr>
            <a:xfrm>
              <a:off x="8901734" y="5629483"/>
              <a:ext cx="14739" cy="896170"/>
            </a:xfrm>
            <a:custGeom>
              <a:rect b="b" l="l" r="r" t="t"/>
              <a:pathLst>
                <a:path extrusionOk="0" h="896170" w="14739">
                  <a:moveTo>
                    <a:pt x="1" y="888803"/>
                  </a:moveTo>
                  <a:cubicBezTo>
                    <a:pt x="-79" y="892795"/>
                    <a:pt x="3110" y="896090"/>
                    <a:pt x="7103" y="896170"/>
                  </a:cubicBezTo>
                  <a:cubicBezTo>
                    <a:pt x="7183" y="896170"/>
                    <a:pt x="7277" y="896170"/>
                    <a:pt x="7370" y="896170"/>
                  </a:cubicBezTo>
                  <a:cubicBezTo>
                    <a:pt x="11443" y="896170"/>
                    <a:pt x="14739" y="892875"/>
                    <a:pt x="14739" y="888803"/>
                  </a:cubicBezTo>
                  <a:lnTo>
                    <a:pt x="14739" y="0"/>
                  </a:lnTo>
                  <a:cubicBezTo>
                    <a:pt x="14739" y="4070"/>
                    <a:pt x="11443" y="7368"/>
                    <a:pt x="7370" y="7368"/>
                  </a:cubicBezTo>
                  <a:cubicBezTo>
                    <a:pt x="3378" y="7443"/>
                    <a:pt x="82" y="4265"/>
                    <a:pt x="1" y="271"/>
                  </a:cubicBezTo>
                  <a:cubicBezTo>
                    <a:pt x="1" y="181"/>
                    <a:pt x="1" y="90"/>
                    <a:pt x="1" y="0"/>
                  </a:cubicBezTo>
                  <a:lnTo>
                    <a:pt x="1" y="8888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25" name="Google Shape;4125;p23"/>
            <p:cNvSpPr/>
            <p:nvPr/>
          </p:nvSpPr>
          <p:spPr>
            <a:xfrm>
              <a:off x="8903695" y="5464850"/>
              <a:ext cx="13179" cy="172000"/>
            </a:xfrm>
            <a:custGeom>
              <a:rect b="b" l="l" r="r" t="t"/>
              <a:pathLst>
                <a:path extrusionOk="0" h="172000" w="13179">
                  <a:moveTo>
                    <a:pt x="5811" y="172000"/>
                  </a:moveTo>
                  <a:cubicBezTo>
                    <a:pt x="9884" y="172000"/>
                    <a:pt x="13180" y="168702"/>
                    <a:pt x="13180" y="164633"/>
                  </a:cubicBezTo>
                  <a:lnTo>
                    <a:pt x="13180" y="6832"/>
                  </a:lnTo>
                  <a:cubicBezTo>
                    <a:pt x="12899" y="2974"/>
                    <a:pt x="9683" y="-11"/>
                    <a:pt x="5811" y="0"/>
                  </a:cubicBezTo>
                  <a:cubicBezTo>
                    <a:pt x="4096" y="4"/>
                    <a:pt x="2422" y="622"/>
                    <a:pt x="1122" y="1741"/>
                  </a:cubicBezTo>
                  <a:lnTo>
                    <a:pt x="50" y="2813"/>
                  </a:lnTo>
                  <a:cubicBezTo>
                    <a:pt x="10" y="3214"/>
                    <a:pt x="10" y="3618"/>
                    <a:pt x="50" y="4019"/>
                  </a:cubicBezTo>
                  <a:cubicBezTo>
                    <a:pt x="-4" y="4419"/>
                    <a:pt x="-4" y="4824"/>
                    <a:pt x="50" y="5224"/>
                  </a:cubicBezTo>
                  <a:cubicBezTo>
                    <a:pt x="-17" y="5713"/>
                    <a:pt x="-17" y="6209"/>
                    <a:pt x="50" y="6698"/>
                  </a:cubicBezTo>
                  <a:cubicBezTo>
                    <a:pt x="50" y="6698"/>
                    <a:pt x="50" y="6698"/>
                    <a:pt x="50" y="6698"/>
                  </a:cubicBezTo>
                  <a:lnTo>
                    <a:pt x="50" y="164633"/>
                  </a:lnTo>
                  <a:cubicBezTo>
                    <a:pt x="-84" y="168167"/>
                    <a:pt x="2355" y="171282"/>
                    <a:pt x="5811" y="17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26" name="Google Shape;4126;p23"/>
            <p:cNvSpPr/>
            <p:nvPr/>
          </p:nvSpPr>
          <p:spPr>
            <a:xfrm>
              <a:off x="9479179" y="6513329"/>
              <a:ext cx="14738" cy="12325"/>
            </a:xfrm>
            <a:custGeom>
              <a:rect b="b" l="l" r="r" t="t"/>
              <a:pathLst>
                <a:path extrusionOk="0" h="12325" w="14738">
                  <a:moveTo>
                    <a:pt x="7369" y="7368"/>
                  </a:moveTo>
                  <a:cubicBezTo>
                    <a:pt x="3295" y="7368"/>
                    <a:pt x="0" y="4072"/>
                    <a:pt x="0" y="0"/>
                  </a:cubicBezTo>
                  <a:lnTo>
                    <a:pt x="0" y="4956"/>
                  </a:lnTo>
                  <a:cubicBezTo>
                    <a:pt x="0" y="9029"/>
                    <a:pt x="3295" y="12324"/>
                    <a:pt x="7369" y="12324"/>
                  </a:cubicBezTo>
                  <a:cubicBezTo>
                    <a:pt x="11361" y="12404"/>
                    <a:pt x="14657" y="9216"/>
                    <a:pt x="14737" y="5224"/>
                  </a:cubicBezTo>
                  <a:cubicBezTo>
                    <a:pt x="14737" y="5130"/>
                    <a:pt x="14737" y="5050"/>
                    <a:pt x="14737" y="4956"/>
                  </a:cubicBezTo>
                  <a:lnTo>
                    <a:pt x="14737" y="0"/>
                  </a:lnTo>
                  <a:cubicBezTo>
                    <a:pt x="14817" y="3992"/>
                    <a:pt x="11629" y="7287"/>
                    <a:pt x="7637" y="7368"/>
                  </a:cubicBezTo>
                  <a:cubicBezTo>
                    <a:pt x="7543" y="7368"/>
                    <a:pt x="7463" y="7368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27" name="Google Shape;4127;p23"/>
            <p:cNvSpPr/>
            <p:nvPr/>
          </p:nvSpPr>
          <p:spPr>
            <a:xfrm>
              <a:off x="8730110" y="6522036"/>
              <a:ext cx="14738" cy="331944"/>
            </a:xfrm>
            <a:custGeom>
              <a:rect b="b" l="l" r="r" t="t"/>
              <a:pathLst>
                <a:path extrusionOk="0" h="331944" w="14738">
                  <a:moveTo>
                    <a:pt x="14202" y="2813"/>
                  </a:moveTo>
                  <a:lnTo>
                    <a:pt x="14202" y="2813"/>
                  </a:lnTo>
                  <a:cubicBezTo>
                    <a:pt x="13036" y="5559"/>
                    <a:pt x="10344" y="7341"/>
                    <a:pt x="7369" y="7368"/>
                  </a:cubicBezTo>
                  <a:cubicBezTo>
                    <a:pt x="3296" y="7368"/>
                    <a:pt x="0" y="4072"/>
                    <a:pt x="0" y="0"/>
                  </a:cubicBezTo>
                  <a:lnTo>
                    <a:pt x="0" y="331945"/>
                  </a:lnTo>
                  <a:lnTo>
                    <a:pt x="14738" y="331945"/>
                  </a:lnTo>
                  <a:lnTo>
                    <a:pt x="14738" y="28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28" name="Google Shape;4128;p23"/>
            <p:cNvSpPr/>
            <p:nvPr/>
          </p:nvSpPr>
          <p:spPr>
            <a:xfrm>
              <a:off x="8740025" y="6157674"/>
              <a:ext cx="14742" cy="367712"/>
            </a:xfrm>
            <a:custGeom>
              <a:rect b="b" l="l" r="r" t="t"/>
              <a:pathLst>
                <a:path extrusionOk="0" h="367712" w="14742">
                  <a:moveTo>
                    <a:pt x="7369" y="7636"/>
                  </a:moveTo>
                  <a:cubicBezTo>
                    <a:pt x="3296" y="7636"/>
                    <a:pt x="0" y="4340"/>
                    <a:pt x="0" y="268"/>
                  </a:cubicBezTo>
                  <a:lnTo>
                    <a:pt x="0" y="346814"/>
                  </a:lnTo>
                  <a:lnTo>
                    <a:pt x="0" y="346814"/>
                  </a:lnTo>
                  <a:cubicBezTo>
                    <a:pt x="2573" y="347993"/>
                    <a:pt x="4234" y="350551"/>
                    <a:pt x="4287" y="353378"/>
                  </a:cubicBezTo>
                  <a:lnTo>
                    <a:pt x="4287" y="364094"/>
                  </a:lnTo>
                  <a:cubicBezTo>
                    <a:pt x="4408" y="365032"/>
                    <a:pt x="4408" y="365970"/>
                    <a:pt x="4287" y="366907"/>
                  </a:cubicBezTo>
                  <a:lnTo>
                    <a:pt x="4287" y="366907"/>
                  </a:lnTo>
                  <a:cubicBezTo>
                    <a:pt x="5225" y="367443"/>
                    <a:pt x="6283" y="367725"/>
                    <a:pt x="7369" y="367711"/>
                  </a:cubicBezTo>
                  <a:cubicBezTo>
                    <a:pt x="11362" y="367791"/>
                    <a:pt x="14657" y="364603"/>
                    <a:pt x="14738" y="360611"/>
                  </a:cubicBezTo>
                  <a:cubicBezTo>
                    <a:pt x="14738" y="360518"/>
                    <a:pt x="14738" y="360437"/>
                    <a:pt x="14738" y="360343"/>
                  </a:cubicBezTo>
                  <a:lnTo>
                    <a:pt x="14738" y="0"/>
                  </a:lnTo>
                  <a:cubicBezTo>
                    <a:pt x="14885" y="4072"/>
                    <a:pt x="11710" y="7488"/>
                    <a:pt x="7637" y="7636"/>
                  </a:cubicBezTo>
                  <a:cubicBezTo>
                    <a:pt x="7557" y="7636"/>
                    <a:pt x="7463" y="7636"/>
                    <a:pt x="7369" y="76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29" name="Google Shape;4129;p23"/>
            <p:cNvSpPr/>
            <p:nvPr/>
          </p:nvSpPr>
          <p:spPr>
            <a:xfrm>
              <a:off x="8348274" y="6511587"/>
              <a:ext cx="14738" cy="342125"/>
            </a:xfrm>
            <a:custGeom>
              <a:rect b="b" l="l" r="r" t="t"/>
              <a:pathLst>
                <a:path extrusionOk="0" h="342125" w="14738">
                  <a:moveTo>
                    <a:pt x="14738" y="0"/>
                  </a:moveTo>
                  <a:cubicBezTo>
                    <a:pt x="14738" y="4072"/>
                    <a:pt x="11442" y="7368"/>
                    <a:pt x="7369" y="7368"/>
                  </a:cubicBezTo>
                  <a:cubicBezTo>
                    <a:pt x="3296" y="7368"/>
                    <a:pt x="0" y="4072"/>
                    <a:pt x="0" y="0"/>
                  </a:cubicBezTo>
                  <a:lnTo>
                    <a:pt x="0" y="342125"/>
                  </a:lnTo>
                  <a:lnTo>
                    <a:pt x="14738" y="342125"/>
                  </a:lnTo>
                  <a:lnTo>
                    <a:pt x="147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30" name="Google Shape;4130;p23"/>
            <p:cNvSpPr/>
            <p:nvPr/>
          </p:nvSpPr>
          <p:spPr>
            <a:xfrm>
              <a:off x="7275918" y="5863505"/>
              <a:ext cx="7368" cy="14735"/>
            </a:xfrm>
            <a:custGeom>
              <a:rect b="b" l="l" r="r" t="t"/>
              <a:pathLst>
                <a:path extrusionOk="0" h="14735" w="7368">
                  <a:moveTo>
                    <a:pt x="7369" y="7368"/>
                  </a:moveTo>
                  <a:cubicBezTo>
                    <a:pt x="7369" y="11437"/>
                    <a:pt x="4073" y="14735"/>
                    <a:pt x="0" y="14735"/>
                  </a:cubicBezTo>
                  <a:lnTo>
                    <a:pt x="0" y="14735"/>
                  </a:lnTo>
                  <a:cubicBezTo>
                    <a:pt x="4073" y="14735"/>
                    <a:pt x="7369" y="11437"/>
                    <a:pt x="7369" y="7368"/>
                  </a:cubicBezTo>
                  <a:cubicBezTo>
                    <a:pt x="7369" y="3298"/>
                    <a:pt x="4073" y="0"/>
                    <a:pt x="0" y="0"/>
                  </a:cubicBezTo>
                  <a:lnTo>
                    <a:pt x="0" y="0"/>
                  </a:lnTo>
                  <a:cubicBezTo>
                    <a:pt x="4073" y="0"/>
                    <a:pt x="7369" y="3298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31" name="Google Shape;4131;p23"/>
            <p:cNvSpPr/>
            <p:nvPr/>
          </p:nvSpPr>
          <p:spPr>
            <a:xfrm>
              <a:off x="8348274" y="6511052"/>
              <a:ext cx="14738" cy="7367"/>
            </a:xfrm>
            <a:custGeom>
              <a:rect b="b" l="l" r="r" t="t"/>
              <a:pathLst>
                <a:path extrusionOk="0" h="7367" w="14738">
                  <a:moveTo>
                    <a:pt x="7369" y="7367"/>
                  </a:moveTo>
                  <a:cubicBezTo>
                    <a:pt x="3296" y="7367"/>
                    <a:pt x="0" y="4072"/>
                    <a:pt x="0" y="0"/>
                  </a:cubicBezTo>
                  <a:lnTo>
                    <a:pt x="0" y="0"/>
                  </a:lnTo>
                  <a:cubicBezTo>
                    <a:pt x="0" y="4072"/>
                    <a:pt x="3296" y="7367"/>
                    <a:pt x="7369" y="7367"/>
                  </a:cubicBezTo>
                  <a:cubicBezTo>
                    <a:pt x="11442" y="7367"/>
                    <a:pt x="14738" y="4072"/>
                    <a:pt x="14738" y="0"/>
                  </a:cubicBezTo>
                  <a:lnTo>
                    <a:pt x="14738" y="0"/>
                  </a:lnTo>
                  <a:cubicBezTo>
                    <a:pt x="14738" y="4072"/>
                    <a:pt x="11442" y="7367"/>
                    <a:pt x="7369" y="73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32" name="Google Shape;4132;p23"/>
            <p:cNvSpPr/>
            <p:nvPr/>
          </p:nvSpPr>
          <p:spPr>
            <a:xfrm>
              <a:off x="8348274" y="6502612"/>
              <a:ext cx="14738" cy="15806"/>
            </a:xfrm>
            <a:custGeom>
              <a:rect b="b" l="l" r="r" t="t"/>
              <a:pathLst>
                <a:path extrusionOk="0" h="15806" w="14738">
                  <a:moveTo>
                    <a:pt x="7369" y="0"/>
                  </a:moveTo>
                  <a:cubicBezTo>
                    <a:pt x="5802" y="54"/>
                    <a:pt x="4287" y="616"/>
                    <a:pt x="3082" y="1607"/>
                  </a:cubicBezTo>
                  <a:cubicBezTo>
                    <a:pt x="2411" y="1996"/>
                    <a:pt x="1863" y="2545"/>
                    <a:pt x="1474" y="3215"/>
                  </a:cubicBezTo>
                  <a:cubicBezTo>
                    <a:pt x="577" y="4421"/>
                    <a:pt x="54" y="5867"/>
                    <a:pt x="0" y="7368"/>
                  </a:cubicBezTo>
                  <a:lnTo>
                    <a:pt x="0" y="8439"/>
                  </a:lnTo>
                  <a:cubicBezTo>
                    <a:pt x="0" y="12512"/>
                    <a:pt x="3296" y="15807"/>
                    <a:pt x="7369" y="15807"/>
                  </a:cubicBezTo>
                  <a:cubicBezTo>
                    <a:pt x="11442" y="15807"/>
                    <a:pt x="14738" y="12512"/>
                    <a:pt x="14738" y="8439"/>
                  </a:cubicBezTo>
                  <a:lnTo>
                    <a:pt x="14738" y="7100"/>
                  </a:lnTo>
                  <a:cubicBezTo>
                    <a:pt x="14590" y="3134"/>
                    <a:pt x="11335" y="0"/>
                    <a:pt x="73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33" name="Google Shape;4133;p23"/>
            <p:cNvSpPr/>
            <p:nvPr/>
          </p:nvSpPr>
          <p:spPr>
            <a:xfrm>
              <a:off x="8046825" y="6165979"/>
              <a:ext cx="1340" cy="3884"/>
            </a:xfrm>
            <a:custGeom>
              <a:rect b="b" l="l" r="r" t="t"/>
              <a:pathLst>
                <a:path extrusionOk="0" h="3884" w="1340">
                  <a:moveTo>
                    <a:pt x="0" y="3885"/>
                  </a:moveTo>
                  <a:lnTo>
                    <a:pt x="1340" y="3885"/>
                  </a:lnTo>
                  <a:cubicBezTo>
                    <a:pt x="509" y="2760"/>
                    <a:pt x="40" y="140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34" name="Google Shape;4134;p23"/>
            <p:cNvSpPr/>
            <p:nvPr/>
          </p:nvSpPr>
          <p:spPr>
            <a:xfrm>
              <a:off x="8060357" y="6165979"/>
              <a:ext cx="1206" cy="3884"/>
            </a:xfrm>
            <a:custGeom>
              <a:rect b="b" l="l" r="r" t="t"/>
              <a:pathLst>
                <a:path extrusionOk="0" h="3884" w="1206">
                  <a:moveTo>
                    <a:pt x="1206" y="3885"/>
                  </a:moveTo>
                  <a:lnTo>
                    <a:pt x="1206" y="0"/>
                  </a:lnTo>
                  <a:cubicBezTo>
                    <a:pt x="1152" y="1380"/>
                    <a:pt x="737" y="2719"/>
                    <a:pt x="0" y="38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35" name="Google Shape;4135;p23"/>
            <p:cNvSpPr/>
            <p:nvPr/>
          </p:nvSpPr>
          <p:spPr>
            <a:xfrm>
              <a:off x="8348274" y="5815415"/>
              <a:ext cx="14738" cy="218215"/>
            </a:xfrm>
            <a:custGeom>
              <a:rect b="b" l="l" r="r" t="t"/>
              <a:pathLst>
                <a:path extrusionOk="0" h="218215" w="14738">
                  <a:moveTo>
                    <a:pt x="7369" y="218215"/>
                  </a:moveTo>
                  <a:cubicBezTo>
                    <a:pt x="11442" y="218215"/>
                    <a:pt x="14738" y="214917"/>
                    <a:pt x="14738" y="210848"/>
                  </a:cubicBezTo>
                  <a:lnTo>
                    <a:pt x="14738" y="0"/>
                  </a:lnTo>
                  <a:cubicBezTo>
                    <a:pt x="14738" y="4070"/>
                    <a:pt x="11442" y="7368"/>
                    <a:pt x="7369" y="7368"/>
                  </a:cubicBezTo>
                  <a:cubicBezTo>
                    <a:pt x="3296" y="7368"/>
                    <a:pt x="0" y="4070"/>
                    <a:pt x="0" y="0"/>
                  </a:cubicBezTo>
                  <a:lnTo>
                    <a:pt x="0" y="210848"/>
                  </a:lnTo>
                  <a:cubicBezTo>
                    <a:pt x="0" y="214917"/>
                    <a:pt x="3296" y="218215"/>
                    <a:pt x="7369" y="2182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36" name="Google Shape;4136;p23"/>
            <p:cNvSpPr/>
            <p:nvPr/>
          </p:nvSpPr>
          <p:spPr>
            <a:xfrm>
              <a:off x="7897842" y="6165042"/>
              <a:ext cx="14335" cy="4822"/>
            </a:xfrm>
            <a:custGeom>
              <a:rect b="b" l="l" r="r" t="t"/>
              <a:pathLst>
                <a:path extrusionOk="0" h="4822" w="14335">
                  <a:moveTo>
                    <a:pt x="6833" y="4822"/>
                  </a:moveTo>
                  <a:lnTo>
                    <a:pt x="14336" y="4822"/>
                  </a:lnTo>
                  <a:cubicBezTo>
                    <a:pt x="13318" y="1929"/>
                    <a:pt x="10571" y="0"/>
                    <a:pt x="7503" y="0"/>
                  </a:cubicBezTo>
                  <a:lnTo>
                    <a:pt x="0" y="0"/>
                  </a:lnTo>
                  <a:cubicBezTo>
                    <a:pt x="3055" y="40"/>
                    <a:pt x="5775" y="1956"/>
                    <a:pt x="6833" y="48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37" name="Google Shape;4137;p23"/>
            <p:cNvSpPr/>
            <p:nvPr/>
          </p:nvSpPr>
          <p:spPr>
            <a:xfrm>
              <a:off x="7828442" y="6165042"/>
              <a:ext cx="76233" cy="4822"/>
            </a:xfrm>
            <a:custGeom>
              <a:rect b="b" l="l" r="r" t="t"/>
              <a:pathLst>
                <a:path extrusionOk="0" h="4822" w="76233">
                  <a:moveTo>
                    <a:pt x="76233" y="4822"/>
                  </a:moveTo>
                  <a:cubicBezTo>
                    <a:pt x="75175" y="1956"/>
                    <a:pt x="72455" y="40"/>
                    <a:pt x="69400" y="0"/>
                  </a:cubicBezTo>
                  <a:lnTo>
                    <a:pt x="6833" y="0"/>
                  </a:lnTo>
                  <a:cubicBezTo>
                    <a:pt x="3778" y="40"/>
                    <a:pt x="1058" y="1956"/>
                    <a:pt x="0" y="4822"/>
                  </a:cubicBezTo>
                  <a:lnTo>
                    <a:pt x="76233" y="48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38" name="Google Shape;4138;p23"/>
            <p:cNvSpPr/>
            <p:nvPr/>
          </p:nvSpPr>
          <p:spPr>
            <a:xfrm>
              <a:off x="7897441" y="5808047"/>
              <a:ext cx="14871" cy="14746"/>
            </a:xfrm>
            <a:custGeom>
              <a:rect b="b" l="l" r="r" t="t"/>
              <a:pathLst>
                <a:path extrusionOk="0" h="14746" w="14871">
                  <a:moveTo>
                    <a:pt x="14871" y="7368"/>
                  </a:moveTo>
                  <a:cubicBezTo>
                    <a:pt x="14871" y="3298"/>
                    <a:pt x="11575" y="0"/>
                    <a:pt x="7503" y="0"/>
                  </a:cubicBezTo>
                  <a:lnTo>
                    <a:pt x="0" y="0"/>
                  </a:lnTo>
                  <a:cubicBezTo>
                    <a:pt x="4072" y="0"/>
                    <a:pt x="7369" y="3298"/>
                    <a:pt x="7369" y="7368"/>
                  </a:cubicBezTo>
                  <a:cubicBezTo>
                    <a:pt x="7369" y="11437"/>
                    <a:pt x="4072" y="14735"/>
                    <a:pt x="0" y="14735"/>
                  </a:cubicBezTo>
                  <a:lnTo>
                    <a:pt x="7234" y="14735"/>
                  </a:lnTo>
                  <a:cubicBezTo>
                    <a:pt x="11227" y="14958"/>
                    <a:pt x="14643" y="11905"/>
                    <a:pt x="14857" y="7917"/>
                  </a:cubicBezTo>
                  <a:cubicBezTo>
                    <a:pt x="14871" y="7733"/>
                    <a:pt x="14871" y="7551"/>
                    <a:pt x="14871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39" name="Google Shape;4139;p23"/>
            <p:cNvSpPr/>
            <p:nvPr/>
          </p:nvSpPr>
          <p:spPr>
            <a:xfrm>
              <a:off x="7853685" y="5808047"/>
              <a:ext cx="51124" cy="14735"/>
            </a:xfrm>
            <a:custGeom>
              <a:rect b="b" l="l" r="r" t="t"/>
              <a:pathLst>
                <a:path extrusionOk="0" h="14735" w="51124">
                  <a:moveTo>
                    <a:pt x="7447" y="14735"/>
                  </a:moveTo>
                  <a:lnTo>
                    <a:pt x="43756" y="14735"/>
                  </a:lnTo>
                  <a:cubicBezTo>
                    <a:pt x="47828" y="14735"/>
                    <a:pt x="51124" y="11437"/>
                    <a:pt x="51124" y="7368"/>
                  </a:cubicBezTo>
                  <a:cubicBezTo>
                    <a:pt x="51124" y="3298"/>
                    <a:pt x="47828" y="0"/>
                    <a:pt x="43756" y="0"/>
                  </a:cubicBezTo>
                  <a:lnTo>
                    <a:pt x="7447" y="0"/>
                  </a:lnTo>
                  <a:lnTo>
                    <a:pt x="6643" y="0"/>
                  </a:lnTo>
                  <a:lnTo>
                    <a:pt x="5170" y="0"/>
                  </a:lnTo>
                  <a:lnTo>
                    <a:pt x="3964" y="0"/>
                  </a:lnTo>
                  <a:lnTo>
                    <a:pt x="2758" y="804"/>
                  </a:lnTo>
                  <a:cubicBezTo>
                    <a:pt x="2369" y="1127"/>
                    <a:pt x="2008" y="1486"/>
                    <a:pt x="1686" y="1875"/>
                  </a:cubicBezTo>
                  <a:cubicBezTo>
                    <a:pt x="668" y="3124"/>
                    <a:pt x="92" y="4683"/>
                    <a:pt x="79" y="6296"/>
                  </a:cubicBezTo>
                  <a:cubicBezTo>
                    <a:pt x="-511" y="10321"/>
                    <a:pt x="2276" y="14065"/>
                    <a:pt x="6295" y="14658"/>
                  </a:cubicBezTo>
                  <a:cubicBezTo>
                    <a:pt x="6684" y="14714"/>
                    <a:pt x="7059" y="14739"/>
                    <a:pt x="7447" y="147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40" name="Google Shape;4140;p23"/>
            <p:cNvSpPr/>
            <p:nvPr/>
          </p:nvSpPr>
          <p:spPr>
            <a:xfrm>
              <a:off x="6700217" y="6580575"/>
              <a:ext cx="14739" cy="7367"/>
            </a:xfrm>
            <a:custGeom>
              <a:rect b="b" l="l" r="r" t="t"/>
              <a:pathLst>
                <a:path extrusionOk="0" h="7367" w="14739">
                  <a:moveTo>
                    <a:pt x="7369" y="7368"/>
                  </a:moveTo>
                  <a:cubicBezTo>
                    <a:pt x="11442" y="7368"/>
                    <a:pt x="14738" y="4072"/>
                    <a:pt x="14738" y="0"/>
                  </a:cubicBezTo>
                  <a:lnTo>
                    <a:pt x="14738" y="0"/>
                  </a:lnTo>
                  <a:lnTo>
                    <a:pt x="14738" y="0"/>
                  </a:lnTo>
                  <a:cubicBezTo>
                    <a:pt x="14818" y="3992"/>
                    <a:pt x="11629" y="7287"/>
                    <a:pt x="7637" y="7368"/>
                  </a:cubicBezTo>
                  <a:cubicBezTo>
                    <a:pt x="7543" y="7368"/>
                    <a:pt x="7463" y="7368"/>
                    <a:pt x="7369" y="7368"/>
                  </a:cubicBezTo>
                  <a:cubicBezTo>
                    <a:pt x="3296" y="7368"/>
                    <a:pt x="0" y="4072"/>
                    <a:pt x="0" y="0"/>
                  </a:cubicBezTo>
                  <a:lnTo>
                    <a:pt x="0" y="0"/>
                  </a:lnTo>
                  <a:cubicBezTo>
                    <a:pt x="0" y="4072"/>
                    <a:pt x="3296" y="7368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41" name="Google Shape;4141;p23"/>
            <p:cNvSpPr/>
            <p:nvPr/>
          </p:nvSpPr>
          <p:spPr>
            <a:xfrm>
              <a:off x="8071879" y="6300740"/>
              <a:ext cx="14738" cy="218215"/>
            </a:xfrm>
            <a:custGeom>
              <a:rect b="b" l="l" r="r" t="t"/>
              <a:pathLst>
                <a:path extrusionOk="0" h="218215" w="14738">
                  <a:moveTo>
                    <a:pt x="14738" y="0"/>
                  </a:moveTo>
                  <a:lnTo>
                    <a:pt x="14738" y="0"/>
                  </a:lnTo>
                  <a:cubicBezTo>
                    <a:pt x="14738" y="3992"/>
                    <a:pt x="11496" y="7234"/>
                    <a:pt x="7503" y="7234"/>
                  </a:cubicBezTo>
                  <a:cubicBezTo>
                    <a:pt x="7463" y="7234"/>
                    <a:pt x="7409" y="7234"/>
                    <a:pt x="7369" y="7234"/>
                  </a:cubicBezTo>
                  <a:cubicBezTo>
                    <a:pt x="3349" y="7234"/>
                    <a:pt x="67" y="4019"/>
                    <a:pt x="0" y="0"/>
                  </a:cubicBezTo>
                  <a:lnTo>
                    <a:pt x="0" y="210848"/>
                  </a:lnTo>
                  <a:cubicBezTo>
                    <a:pt x="0" y="214920"/>
                    <a:pt x="3296" y="218215"/>
                    <a:pt x="7369" y="218215"/>
                  </a:cubicBezTo>
                  <a:cubicBezTo>
                    <a:pt x="11442" y="218215"/>
                    <a:pt x="14738" y="214920"/>
                    <a:pt x="14738" y="210848"/>
                  </a:cubicBezTo>
                  <a:lnTo>
                    <a:pt x="147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42" name="Google Shape;4142;p23"/>
            <p:cNvSpPr/>
            <p:nvPr/>
          </p:nvSpPr>
          <p:spPr>
            <a:xfrm>
              <a:off x="8071879" y="6292032"/>
              <a:ext cx="14738" cy="15942"/>
            </a:xfrm>
            <a:custGeom>
              <a:rect b="b" l="l" r="r" t="t"/>
              <a:pathLst>
                <a:path extrusionOk="0" h="15942" w="14738">
                  <a:moveTo>
                    <a:pt x="14470" y="6162"/>
                  </a:moveTo>
                  <a:cubicBezTo>
                    <a:pt x="13947" y="2639"/>
                    <a:pt x="10933" y="27"/>
                    <a:pt x="7369" y="0"/>
                  </a:cubicBezTo>
                  <a:cubicBezTo>
                    <a:pt x="3296" y="0"/>
                    <a:pt x="0" y="3295"/>
                    <a:pt x="0" y="7368"/>
                  </a:cubicBezTo>
                  <a:lnTo>
                    <a:pt x="0" y="8707"/>
                  </a:lnTo>
                  <a:cubicBezTo>
                    <a:pt x="67" y="12726"/>
                    <a:pt x="3349" y="15941"/>
                    <a:pt x="7369" y="15941"/>
                  </a:cubicBezTo>
                  <a:cubicBezTo>
                    <a:pt x="11362" y="16021"/>
                    <a:pt x="14657" y="12833"/>
                    <a:pt x="14738" y="8841"/>
                  </a:cubicBezTo>
                  <a:cubicBezTo>
                    <a:pt x="14738" y="8801"/>
                    <a:pt x="14738" y="8747"/>
                    <a:pt x="14738" y="8707"/>
                  </a:cubicBezTo>
                  <a:lnTo>
                    <a:pt x="14738" y="7368"/>
                  </a:lnTo>
                  <a:cubicBezTo>
                    <a:pt x="14711" y="6952"/>
                    <a:pt x="14617" y="6550"/>
                    <a:pt x="14470" y="61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43" name="Google Shape;4143;p23"/>
            <p:cNvSpPr/>
            <p:nvPr/>
          </p:nvSpPr>
          <p:spPr>
            <a:xfrm>
              <a:off x="7269621" y="6503684"/>
              <a:ext cx="340939" cy="14735"/>
            </a:xfrm>
            <a:custGeom>
              <a:rect b="b" l="l" r="r" t="t"/>
              <a:pathLst>
                <a:path extrusionOk="0" h="14735" w="340939">
                  <a:moveTo>
                    <a:pt x="334274" y="0"/>
                  </a:moveTo>
                  <a:lnTo>
                    <a:pt x="0" y="0"/>
                  </a:lnTo>
                  <a:cubicBezTo>
                    <a:pt x="4073" y="0"/>
                    <a:pt x="7369" y="3295"/>
                    <a:pt x="7369" y="7368"/>
                  </a:cubicBezTo>
                  <a:cubicBezTo>
                    <a:pt x="7369" y="11440"/>
                    <a:pt x="4073" y="14735"/>
                    <a:pt x="0" y="14735"/>
                  </a:cubicBezTo>
                  <a:lnTo>
                    <a:pt x="334274" y="14735"/>
                  </a:lnTo>
                  <a:cubicBezTo>
                    <a:pt x="337088" y="14749"/>
                    <a:pt x="339647" y="13128"/>
                    <a:pt x="340839" y="10582"/>
                  </a:cubicBezTo>
                  <a:lnTo>
                    <a:pt x="340839" y="10582"/>
                  </a:lnTo>
                  <a:cubicBezTo>
                    <a:pt x="340973" y="9698"/>
                    <a:pt x="340973" y="8787"/>
                    <a:pt x="340839" y="7903"/>
                  </a:cubicBezTo>
                  <a:cubicBezTo>
                    <a:pt x="341147" y="3925"/>
                    <a:pt x="338240" y="429"/>
                    <a:pt x="334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44" name="Google Shape;4144;p23"/>
            <p:cNvSpPr/>
            <p:nvPr/>
          </p:nvSpPr>
          <p:spPr>
            <a:xfrm>
              <a:off x="7265468" y="6503684"/>
              <a:ext cx="11522" cy="14735"/>
            </a:xfrm>
            <a:custGeom>
              <a:rect b="b" l="l" r="r" t="t"/>
              <a:pathLst>
                <a:path extrusionOk="0" h="14735" w="11522">
                  <a:moveTo>
                    <a:pt x="11523" y="7368"/>
                  </a:moveTo>
                  <a:cubicBezTo>
                    <a:pt x="11523" y="3295"/>
                    <a:pt x="8226" y="0"/>
                    <a:pt x="4153" y="0"/>
                  </a:cubicBezTo>
                  <a:lnTo>
                    <a:pt x="0" y="0"/>
                  </a:lnTo>
                  <a:cubicBezTo>
                    <a:pt x="4073" y="0"/>
                    <a:pt x="7369" y="3295"/>
                    <a:pt x="7369" y="7368"/>
                  </a:cubicBezTo>
                  <a:cubicBezTo>
                    <a:pt x="7450" y="11359"/>
                    <a:pt x="4260" y="14655"/>
                    <a:pt x="268" y="14735"/>
                  </a:cubicBezTo>
                  <a:cubicBezTo>
                    <a:pt x="174" y="14735"/>
                    <a:pt x="94" y="14735"/>
                    <a:pt x="0" y="14735"/>
                  </a:cubicBezTo>
                  <a:lnTo>
                    <a:pt x="4153" y="14735"/>
                  </a:lnTo>
                  <a:cubicBezTo>
                    <a:pt x="8226" y="14735"/>
                    <a:pt x="11523" y="11440"/>
                    <a:pt x="11523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45" name="Google Shape;4145;p23"/>
            <p:cNvSpPr/>
            <p:nvPr/>
          </p:nvSpPr>
          <p:spPr>
            <a:xfrm>
              <a:off x="7058205" y="6503684"/>
              <a:ext cx="214632" cy="14736"/>
            </a:xfrm>
            <a:custGeom>
              <a:rect b="b" l="l" r="r" t="t"/>
              <a:pathLst>
                <a:path extrusionOk="0" h="14736" w="214632">
                  <a:moveTo>
                    <a:pt x="214632" y="7368"/>
                  </a:moveTo>
                  <a:cubicBezTo>
                    <a:pt x="214632" y="3295"/>
                    <a:pt x="211336" y="0"/>
                    <a:pt x="207263" y="0"/>
                  </a:cubicBezTo>
                  <a:lnTo>
                    <a:pt x="0" y="0"/>
                  </a:lnTo>
                  <a:cubicBezTo>
                    <a:pt x="4073" y="0"/>
                    <a:pt x="7369" y="3295"/>
                    <a:pt x="7369" y="7368"/>
                  </a:cubicBezTo>
                  <a:cubicBezTo>
                    <a:pt x="7369" y="11440"/>
                    <a:pt x="4073" y="14735"/>
                    <a:pt x="0" y="14735"/>
                  </a:cubicBezTo>
                  <a:lnTo>
                    <a:pt x="207263" y="14735"/>
                  </a:lnTo>
                  <a:cubicBezTo>
                    <a:pt x="211256" y="14816"/>
                    <a:pt x="214551" y="11627"/>
                    <a:pt x="214632" y="7635"/>
                  </a:cubicBezTo>
                  <a:cubicBezTo>
                    <a:pt x="214632" y="7542"/>
                    <a:pt x="214632" y="7461"/>
                    <a:pt x="214632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46" name="Google Shape;4146;p23"/>
            <p:cNvSpPr/>
            <p:nvPr/>
          </p:nvSpPr>
          <p:spPr>
            <a:xfrm>
              <a:off x="6960401" y="6503684"/>
              <a:ext cx="105172" cy="14601"/>
            </a:xfrm>
            <a:custGeom>
              <a:rect b="b" l="l" r="r" t="t"/>
              <a:pathLst>
                <a:path extrusionOk="0" h="14601" w="105172">
                  <a:moveTo>
                    <a:pt x="105172" y="7368"/>
                  </a:moveTo>
                  <a:cubicBezTo>
                    <a:pt x="105172" y="3295"/>
                    <a:pt x="101877" y="0"/>
                    <a:pt x="97803" y="0"/>
                  </a:cubicBezTo>
                  <a:lnTo>
                    <a:pt x="7100" y="0"/>
                  </a:lnTo>
                  <a:cubicBezTo>
                    <a:pt x="3188" y="147"/>
                    <a:pt x="67" y="3322"/>
                    <a:pt x="0" y="7234"/>
                  </a:cubicBezTo>
                  <a:cubicBezTo>
                    <a:pt x="26" y="9685"/>
                    <a:pt x="1286" y="11949"/>
                    <a:pt x="3349" y="13262"/>
                  </a:cubicBezTo>
                  <a:cubicBezTo>
                    <a:pt x="4515" y="14119"/>
                    <a:pt x="5921" y="14588"/>
                    <a:pt x="7369" y="14601"/>
                  </a:cubicBezTo>
                  <a:lnTo>
                    <a:pt x="97803" y="14601"/>
                  </a:lnTo>
                  <a:cubicBezTo>
                    <a:pt x="101823" y="14601"/>
                    <a:pt x="105105" y="11386"/>
                    <a:pt x="105172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47" name="Google Shape;4147;p23"/>
            <p:cNvSpPr/>
            <p:nvPr/>
          </p:nvSpPr>
          <p:spPr>
            <a:xfrm>
              <a:off x="8594257" y="5623387"/>
              <a:ext cx="55656" cy="14737"/>
            </a:xfrm>
            <a:custGeom>
              <a:rect b="b" l="l" r="r" t="t"/>
              <a:pathLst>
                <a:path extrusionOk="0" h="14737" w="55656">
                  <a:moveTo>
                    <a:pt x="7101" y="68"/>
                  </a:moveTo>
                  <a:lnTo>
                    <a:pt x="0" y="68"/>
                  </a:lnTo>
                  <a:cubicBezTo>
                    <a:pt x="4033" y="-480"/>
                    <a:pt x="7744" y="2345"/>
                    <a:pt x="8293" y="6377"/>
                  </a:cubicBezTo>
                  <a:cubicBezTo>
                    <a:pt x="8843" y="10409"/>
                    <a:pt x="6016" y="14121"/>
                    <a:pt x="1983" y="14669"/>
                  </a:cubicBezTo>
                  <a:cubicBezTo>
                    <a:pt x="1326" y="14759"/>
                    <a:pt x="657" y="14759"/>
                    <a:pt x="0" y="14669"/>
                  </a:cubicBezTo>
                  <a:lnTo>
                    <a:pt x="47294" y="14669"/>
                  </a:lnTo>
                  <a:cubicBezTo>
                    <a:pt x="51328" y="15217"/>
                    <a:pt x="55038" y="12392"/>
                    <a:pt x="55588" y="8360"/>
                  </a:cubicBezTo>
                  <a:cubicBezTo>
                    <a:pt x="56137" y="4328"/>
                    <a:pt x="53310" y="616"/>
                    <a:pt x="49277" y="68"/>
                  </a:cubicBezTo>
                  <a:cubicBezTo>
                    <a:pt x="48621" y="-22"/>
                    <a:pt x="47951" y="-22"/>
                    <a:pt x="47294" y="68"/>
                  </a:cubicBezTo>
                  <a:lnTo>
                    <a:pt x="7101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48" name="Google Shape;4148;p23"/>
            <p:cNvSpPr/>
            <p:nvPr/>
          </p:nvSpPr>
          <p:spPr>
            <a:xfrm>
              <a:off x="10004505" y="5921508"/>
              <a:ext cx="14738" cy="550695"/>
            </a:xfrm>
            <a:custGeom>
              <a:rect b="b" l="l" r="r" t="t"/>
              <a:pathLst>
                <a:path extrusionOk="0" h="550695" w="14738">
                  <a:moveTo>
                    <a:pt x="0" y="7368"/>
                  </a:moveTo>
                  <a:lnTo>
                    <a:pt x="0" y="550696"/>
                  </a:lnTo>
                  <a:lnTo>
                    <a:pt x="14738" y="550696"/>
                  </a:lnTo>
                  <a:lnTo>
                    <a:pt x="14738" y="7368"/>
                  </a:lnTo>
                  <a:cubicBezTo>
                    <a:pt x="14738" y="3298"/>
                    <a:pt x="11442" y="0"/>
                    <a:pt x="7369" y="0"/>
                  </a:cubicBezTo>
                  <a:cubicBezTo>
                    <a:pt x="3296" y="0"/>
                    <a:pt x="0" y="3298"/>
                    <a:pt x="0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49" name="Google Shape;4149;p23"/>
            <p:cNvSpPr/>
            <p:nvPr/>
          </p:nvSpPr>
          <p:spPr>
            <a:xfrm>
              <a:off x="5803639" y="6579905"/>
              <a:ext cx="50" cy="2009"/>
            </a:xfrm>
            <a:custGeom>
              <a:rect b="b" l="l" r="r" t="t"/>
              <a:pathLst>
                <a:path extrusionOk="0" h="2009" w="50">
                  <a:moveTo>
                    <a:pt x="0" y="0"/>
                  </a:moveTo>
                  <a:cubicBezTo>
                    <a:pt x="67" y="670"/>
                    <a:pt x="67" y="1339"/>
                    <a:pt x="0" y="2009"/>
                  </a:cubicBezTo>
                  <a:lnTo>
                    <a:pt x="0" y="2009"/>
                  </a:lnTo>
                  <a:cubicBezTo>
                    <a:pt x="0" y="2009"/>
                    <a:pt x="0" y="938"/>
                    <a:pt x="0" y="4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50" name="Google Shape;4150;p23"/>
            <p:cNvSpPr/>
            <p:nvPr/>
          </p:nvSpPr>
          <p:spPr>
            <a:xfrm>
              <a:off x="5789253" y="6579905"/>
              <a:ext cx="49" cy="2009"/>
            </a:xfrm>
            <a:custGeom>
              <a:rect b="b" l="l" r="r" t="t"/>
              <a:pathLst>
                <a:path extrusionOk="0" h="2009" w="49">
                  <a:moveTo>
                    <a:pt x="50" y="2009"/>
                  </a:moveTo>
                  <a:cubicBezTo>
                    <a:pt x="-17" y="1339"/>
                    <a:pt x="-17" y="670"/>
                    <a:pt x="50" y="0"/>
                  </a:cubicBezTo>
                  <a:lnTo>
                    <a:pt x="50" y="0"/>
                  </a:lnTo>
                  <a:cubicBezTo>
                    <a:pt x="50" y="0"/>
                    <a:pt x="50" y="1072"/>
                    <a:pt x="50" y="16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51" name="Google Shape;4151;p23"/>
            <p:cNvSpPr/>
            <p:nvPr/>
          </p:nvSpPr>
          <p:spPr>
            <a:xfrm>
              <a:off x="6225400" y="6581915"/>
              <a:ext cx="14737" cy="271798"/>
            </a:xfrm>
            <a:custGeom>
              <a:rect b="b" l="l" r="r" t="t"/>
              <a:pathLst>
                <a:path extrusionOk="0" h="271798" w="14737">
                  <a:moveTo>
                    <a:pt x="14738" y="0"/>
                  </a:moveTo>
                  <a:cubicBezTo>
                    <a:pt x="14738" y="4072"/>
                    <a:pt x="11442" y="7368"/>
                    <a:pt x="7369" y="7368"/>
                  </a:cubicBezTo>
                  <a:cubicBezTo>
                    <a:pt x="3296" y="7368"/>
                    <a:pt x="0" y="4072"/>
                    <a:pt x="0" y="0"/>
                  </a:cubicBezTo>
                  <a:lnTo>
                    <a:pt x="0" y="271798"/>
                  </a:lnTo>
                  <a:lnTo>
                    <a:pt x="14738" y="271798"/>
                  </a:lnTo>
                  <a:lnTo>
                    <a:pt x="147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52" name="Google Shape;4152;p23"/>
            <p:cNvSpPr/>
            <p:nvPr/>
          </p:nvSpPr>
          <p:spPr>
            <a:xfrm>
              <a:off x="9479179" y="6512123"/>
              <a:ext cx="14737" cy="8574"/>
            </a:xfrm>
            <a:custGeom>
              <a:rect b="b" l="l" r="r" t="t"/>
              <a:pathLst>
                <a:path extrusionOk="0" h="8574" w="14737">
                  <a:moveTo>
                    <a:pt x="7369" y="8573"/>
                  </a:moveTo>
                  <a:cubicBezTo>
                    <a:pt x="11361" y="8654"/>
                    <a:pt x="14657" y="5465"/>
                    <a:pt x="14737" y="1474"/>
                  </a:cubicBezTo>
                  <a:cubicBezTo>
                    <a:pt x="14737" y="1380"/>
                    <a:pt x="14737" y="1299"/>
                    <a:pt x="14737" y="1206"/>
                  </a:cubicBezTo>
                  <a:lnTo>
                    <a:pt x="14737" y="0"/>
                  </a:lnTo>
                  <a:cubicBezTo>
                    <a:pt x="14737" y="4072"/>
                    <a:pt x="11442" y="7368"/>
                    <a:pt x="7369" y="7368"/>
                  </a:cubicBezTo>
                  <a:cubicBezTo>
                    <a:pt x="3295" y="7368"/>
                    <a:pt x="0" y="4072"/>
                    <a:pt x="0" y="0"/>
                  </a:cubicBezTo>
                  <a:lnTo>
                    <a:pt x="0" y="1206"/>
                  </a:lnTo>
                  <a:cubicBezTo>
                    <a:pt x="0" y="5278"/>
                    <a:pt x="3295" y="8573"/>
                    <a:pt x="7369" y="85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53" name="Google Shape;4153;p23"/>
            <p:cNvSpPr/>
            <p:nvPr/>
          </p:nvSpPr>
          <p:spPr>
            <a:xfrm>
              <a:off x="9479179" y="5755804"/>
              <a:ext cx="14737" cy="763687"/>
            </a:xfrm>
            <a:custGeom>
              <a:rect b="b" l="l" r="r" t="t"/>
              <a:pathLst>
                <a:path extrusionOk="0" h="763687" w="14737">
                  <a:moveTo>
                    <a:pt x="0" y="7368"/>
                  </a:moveTo>
                  <a:lnTo>
                    <a:pt x="0" y="756319"/>
                  </a:lnTo>
                  <a:cubicBezTo>
                    <a:pt x="0" y="760392"/>
                    <a:pt x="3295" y="763687"/>
                    <a:pt x="7369" y="763687"/>
                  </a:cubicBezTo>
                  <a:cubicBezTo>
                    <a:pt x="11442" y="763687"/>
                    <a:pt x="14737" y="760392"/>
                    <a:pt x="14737" y="756319"/>
                  </a:cubicBezTo>
                  <a:lnTo>
                    <a:pt x="14737" y="7368"/>
                  </a:lnTo>
                  <a:cubicBezTo>
                    <a:pt x="14737" y="3298"/>
                    <a:pt x="11442" y="0"/>
                    <a:pt x="7369" y="0"/>
                  </a:cubicBezTo>
                  <a:cubicBezTo>
                    <a:pt x="3295" y="0"/>
                    <a:pt x="0" y="3298"/>
                    <a:pt x="0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54" name="Google Shape;4154;p23"/>
            <p:cNvSpPr/>
            <p:nvPr/>
          </p:nvSpPr>
          <p:spPr>
            <a:xfrm>
              <a:off x="8729575" y="6520027"/>
              <a:ext cx="14291" cy="9108"/>
            </a:xfrm>
            <a:custGeom>
              <a:rect b="b" l="l" r="r" t="t"/>
              <a:pathLst>
                <a:path extrusionOk="0" h="9108" w="14291">
                  <a:moveTo>
                    <a:pt x="7369" y="7234"/>
                  </a:moveTo>
                  <a:cubicBezTo>
                    <a:pt x="3376" y="7314"/>
                    <a:pt x="80" y="4126"/>
                    <a:pt x="0" y="134"/>
                  </a:cubicBezTo>
                  <a:cubicBezTo>
                    <a:pt x="0" y="94"/>
                    <a:pt x="0" y="40"/>
                    <a:pt x="0" y="0"/>
                  </a:cubicBezTo>
                  <a:lnTo>
                    <a:pt x="0" y="1741"/>
                  </a:lnTo>
                  <a:cubicBezTo>
                    <a:pt x="0" y="5814"/>
                    <a:pt x="3295" y="9109"/>
                    <a:pt x="7369" y="9109"/>
                  </a:cubicBezTo>
                  <a:cubicBezTo>
                    <a:pt x="10343" y="9082"/>
                    <a:pt x="13036" y="7301"/>
                    <a:pt x="14202" y="4554"/>
                  </a:cubicBezTo>
                  <a:cubicBezTo>
                    <a:pt x="14322" y="3617"/>
                    <a:pt x="14322" y="2679"/>
                    <a:pt x="14202" y="1741"/>
                  </a:cubicBezTo>
                  <a:lnTo>
                    <a:pt x="14202" y="0"/>
                  </a:lnTo>
                  <a:cubicBezTo>
                    <a:pt x="14148" y="3818"/>
                    <a:pt x="11174" y="6952"/>
                    <a:pt x="7369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55" name="Google Shape;4155;p23"/>
            <p:cNvSpPr/>
            <p:nvPr/>
          </p:nvSpPr>
          <p:spPr>
            <a:xfrm>
              <a:off x="8729793" y="6504046"/>
              <a:ext cx="14787" cy="23616"/>
            </a:xfrm>
            <a:custGeom>
              <a:rect b="b" l="l" r="r" t="t"/>
              <a:pathLst>
                <a:path extrusionOk="0" h="23616" w="14787">
                  <a:moveTo>
                    <a:pt x="8624" y="40"/>
                  </a:moveTo>
                  <a:cubicBezTo>
                    <a:pt x="8129" y="-13"/>
                    <a:pt x="7633" y="-13"/>
                    <a:pt x="7151" y="40"/>
                  </a:cubicBezTo>
                  <a:cubicBezTo>
                    <a:pt x="3614" y="120"/>
                    <a:pt x="626" y="2706"/>
                    <a:pt x="50" y="6202"/>
                  </a:cubicBezTo>
                  <a:cubicBezTo>
                    <a:pt x="-17" y="6604"/>
                    <a:pt x="-17" y="7006"/>
                    <a:pt x="50" y="7408"/>
                  </a:cubicBezTo>
                  <a:lnTo>
                    <a:pt x="50" y="16383"/>
                  </a:lnTo>
                  <a:cubicBezTo>
                    <a:pt x="50" y="20375"/>
                    <a:pt x="3292" y="23616"/>
                    <a:pt x="7285" y="23616"/>
                  </a:cubicBezTo>
                  <a:cubicBezTo>
                    <a:pt x="7325" y="23616"/>
                    <a:pt x="7379" y="23616"/>
                    <a:pt x="7419" y="23616"/>
                  </a:cubicBezTo>
                  <a:cubicBezTo>
                    <a:pt x="11438" y="23616"/>
                    <a:pt x="14720" y="20402"/>
                    <a:pt x="14787" y="16383"/>
                  </a:cubicBezTo>
                  <a:lnTo>
                    <a:pt x="14787" y="7408"/>
                  </a:lnTo>
                  <a:cubicBezTo>
                    <a:pt x="14734" y="4581"/>
                    <a:pt x="13073" y="2023"/>
                    <a:pt x="10500" y="844"/>
                  </a:cubicBezTo>
                  <a:lnTo>
                    <a:pt x="10500" y="8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56" name="Google Shape;4156;p23"/>
            <p:cNvSpPr/>
            <p:nvPr/>
          </p:nvSpPr>
          <p:spPr>
            <a:xfrm>
              <a:off x="9596235" y="5941506"/>
              <a:ext cx="14777" cy="537395"/>
            </a:xfrm>
            <a:custGeom>
              <a:rect b="b" l="l" r="r" t="t"/>
              <a:pathLst>
                <a:path extrusionOk="0" h="537395" w="14777">
                  <a:moveTo>
                    <a:pt x="13840" y="13223"/>
                  </a:moveTo>
                  <a:lnTo>
                    <a:pt x="13840" y="7463"/>
                  </a:lnTo>
                  <a:cubicBezTo>
                    <a:pt x="13921" y="3468"/>
                    <a:pt x="10732" y="170"/>
                    <a:pt x="6739" y="95"/>
                  </a:cubicBezTo>
                  <a:cubicBezTo>
                    <a:pt x="6645" y="94"/>
                    <a:pt x="6565" y="94"/>
                    <a:pt x="6471" y="95"/>
                  </a:cubicBezTo>
                  <a:cubicBezTo>
                    <a:pt x="5721" y="-32"/>
                    <a:pt x="4944" y="-32"/>
                    <a:pt x="4194" y="95"/>
                  </a:cubicBezTo>
                  <a:lnTo>
                    <a:pt x="2853" y="95"/>
                  </a:lnTo>
                  <a:cubicBezTo>
                    <a:pt x="2439" y="286"/>
                    <a:pt x="2077" y="559"/>
                    <a:pt x="1782" y="899"/>
                  </a:cubicBezTo>
                  <a:cubicBezTo>
                    <a:pt x="1407" y="1140"/>
                    <a:pt x="1086" y="1461"/>
                    <a:pt x="844" y="1837"/>
                  </a:cubicBezTo>
                  <a:lnTo>
                    <a:pt x="40" y="3042"/>
                  </a:lnTo>
                  <a:cubicBezTo>
                    <a:pt x="-13" y="3443"/>
                    <a:pt x="-13" y="3848"/>
                    <a:pt x="40" y="4248"/>
                  </a:cubicBezTo>
                  <a:cubicBezTo>
                    <a:pt x="40" y="4248"/>
                    <a:pt x="40" y="5320"/>
                    <a:pt x="40" y="5722"/>
                  </a:cubicBezTo>
                  <a:cubicBezTo>
                    <a:pt x="40" y="6124"/>
                    <a:pt x="40" y="5722"/>
                    <a:pt x="40" y="5722"/>
                  </a:cubicBezTo>
                  <a:lnTo>
                    <a:pt x="40" y="537396"/>
                  </a:lnTo>
                  <a:lnTo>
                    <a:pt x="14778" y="5373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57" name="Google Shape;4157;p23"/>
            <p:cNvSpPr/>
            <p:nvPr/>
          </p:nvSpPr>
          <p:spPr>
            <a:xfrm>
              <a:off x="7274578" y="5863505"/>
              <a:ext cx="8708" cy="14735"/>
            </a:xfrm>
            <a:custGeom>
              <a:rect b="b" l="l" r="r" t="t"/>
              <a:pathLst>
                <a:path extrusionOk="0" h="14735" w="8708">
                  <a:moveTo>
                    <a:pt x="7369" y="7368"/>
                  </a:moveTo>
                  <a:cubicBezTo>
                    <a:pt x="7369" y="11437"/>
                    <a:pt x="4073" y="14735"/>
                    <a:pt x="0" y="14735"/>
                  </a:cubicBezTo>
                  <a:lnTo>
                    <a:pt x="1340" y="14735"/>
                  </a:lnTo>
                  <a:cubicBezTo>
                    <a:pt x="5413" y="14735"/>
                    <a:pt x="8709" y="11437"/>
                    <a:pt x="8709" y="7368"/>
                  </a:cubicBezTo>
                  <a:cubicBezTo>
                    <a:pt x="8709" y="3298"/>
                    <a:pt x="5413" y="0"/>
                    <a:pt x="1340" y="0"/>
                  </a:cubicBezTo>
                  <a:lnTo>
                    <a:pt x="402" y="0"/>
                  </a:lnTo>
                  <a:cubicBezTo>
                    <a:pt x="4314" y="214"/>
                    <a:pt x="7369" y="3451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58" name="Google Shape;4158;p23"/>
            <p:cNvSpPr/>
            <p:nvPr/>
          </p:nvSpPr>
          <p:spPr>
            <a:xfrm>
              <a:off x="7262661" y="5863237"/>
              <a:ext cx="19687" cy="14735"/>
            </a:xfrm>
            <a:custGeom>
              <a:rect b="b" l="l" r="r" t="t"/>
              <a:pathLst>
                <a:path extrusionOk="0" h="14735" w="19687">
                  <a:moveTo>
                    <a:pt x="5620" y="14735"/>
                  </a:moveTo>
                  <a:lnTo>
                    <a:pt x="6960" y="14735"/>
                  </a:lnTo>
                  <a:lnTo>
                    <a:pt x="12319" y="14735"/>
                  </a:lnTo>
                  <a:cubicBezTo>
                    <a:pt x="16393" y="14735"/>
                    <a:pt x="19688" y="11437"/>
                    <a:pt x="19688" y="7368"/>
                  </a:cubicBezTo>
                  <a:cubicBezTo>
                    <a:pt x="19688" y="3298"/>
                    <a:pt x="16393" y="0"/>
                    <a:pt x="12319" y="0"/>
                  </a:cubicBezTo>
                  <a:lnTo>
                    <a:pt x="7362" y="0"/>
                  </a:lnTo>
                  <a:lnTo>
                    <a:pt x="6023" y="0"/>
                  </a:lnTo>
                  <a:lnTo>
                    <a:pt x="4548" y="0"/>
                  </a:lnTo>
                  <a:cubicBezTo>
                    <a:pt x="3530" y="421"/>
                    <a:pt x="2619" y="1061"/>
                    <a:pt x="1869" y="1875"/>
                  </a:cubicBezTo>
                  <a:cubicBezTo>
                    <a:pt x="-623" y="4709"/>
                    <a:pt x="-623" y="8955"/>
                    <a:pt x="1869" y="11788"/>
                  </a:cubicBezTo>
                  <a:cubicBezTo>
                    <a:pt x="2619" y="12603"/>
                    <a:pt x="3530" y="13243"/>
                    <a:pt x="4548" y="136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59" name="Google Shape;4159;p23"/>
            <p:cNvSpPr/>
            <p:nvPr/>
          </p:nvSpPr>
          <p:spPr>
            <a:xfrm>
              <a:off x="8048507" y="6061894"/>
              <a:ext cx="13057" cy="83054"/>
            </a:xfrm>
            <a:custGeom>
              <a:rect b="b" l="l" r="r" t="t"/>
              <a:pathLst>
                <a:path extrusionOk="0" h="83054" w="13057">
                  <a:moveTo>
                    <a:pt x="5687" y="75687"/>
                  </a:moveTo>
                  <a:cubicBezTo>
                    <a:pt x="9680" y="75606"/>
                    <a:pt x="12975" y="78794"/>
                    <a:pt x="13056" y="82786"/>
                  </a:cubicBezTo>
                  <a:cubicBezTo>
                    <a:pt x="13056" y="82880"/>
                    <a:pt x="13056" y="82960"/>
                    <a:pt x="13056" y="83054"/>
                  </a:cubicBezTo>
                  <a:lnTo>
                    <a:pt x="13056" y="7369"/>
                  </a:lnTo>
                  <a:cubicBezTo>
                    <a:pt x="13136" y="3374"/>
                    <a:pt x="9948" y="76"/>
                    <a:pt x="5955" y="1"/>
                  </a:cubicBezTo>
                  <a:cubicBezTo>
                    <a:pt x="5875" y="0"/>
                    <a:pt x="5781" y="0"/>
                    <a:pt x="5687" y="1"/>
                  </a:cubicBezTo>
                  <a:cubicBezTo>
                    <a:pt x="4012" y="25"/>
                    <a:pt x="2391" y="643"/>
                    <a:pt x="1132" y="1742"/>
                  </a:cubicBezTo>
                  <a:cubicBezTo>
                    <a:pt x="744" y="2065"/>
                    <a:pt x="381" y="2424"/>
                    <a:pt x="60" y="2814"/>
                  </a:cubicBezTo>
                  <a:cubicBezTo>
                    <a:pt x="-7" y="3168"/>
                    <a:pt x="-7" y="3532"/>
                    <a:pt x="60" y="3886"/>
                  </a:cubicBezTo>
                  <a:cubicBezTo>
                    <a:pt x="-20" y="4329"/>
                    <a:pt x="-20" y="4782"/>
                    <a:pt x="60" y="5225"/>
                  </a:cubicBezTo>
                  <a:lnTo>
                    <a:pt x="60" y="6699"/>
                  </a:lnTo>
                  <a:cubicBezTo>
                    <a:pt x="47" y="6923"/>
                    <a:pt x="47" y="7145"/>
                    <a:pt x="60" y="7369"/>
                  </a:cubicBezTo>
                  <a:lnTo>
                    <a:pt x="60" y="83054"/>
                  </a:lnTo>
                  <a:cubicBezTo>
                    <a:pt x="-34" y="79585"/>
                    <a:pt x="2311" y="76504"/>
                    <a:pt x="5687" y="756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60" name="Google Shape;4160;p23"/>
            <p:cNvSpPr/>
            <p:nvPr/>
          </p:nvSpPr>
          <p:spPr>
            <a:xfrm>
              <a:off x="8348274" y="4969076"/>
              <a:ext cx="14738" cy="661746"/>
            </a:xfrm>
            <a:custGeom>
              <a:rect b="b" l="l" r="r" t="t"/>
              <a:pathLst>
                <a:path extrusionOk="0" h="661746" w="14738">
                  <a:moveTo>
                    <a:pt x="0" y="7368"/>
                  </a:moveTo>
                  <a:lnTo>
                    <a:pt x="0" y="661746"/>
                  </a:lnTo>
                  <a:cubicBezTo>
                    <a:pt x="0" y="657676"/>
                    <a:pt x="3296" y="654378"/>
                    <a:pt x="7369" y="654378"/>
                  </a:cubicBezTo>
                  <a:cubicBezTo>
                    <a:pt x="11442" y="654378"/>
                    <a:pt x="14738" y="657676"/>
                    <a:pt x="14738" y="661746"/>
                  </a:cubicBezTo>
                  <a:lnTo>
                    <a:pt x="14738" y="7368"/>
                  </a:lnTo>
                  <a:cubicBezTo>
                    <a:pt x="14738" y="3298"/>
                    <a:pt x="11442" y="0"/>
                    <a:pt x="7369" y="0"/>
                  </a:cubicBezTo>
                  <a:cubicBezTo>
                    <a:pt x="3296" y="0"/>
                    <a:pt x="0" y="3298"/>
                    <a:pt x="0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61" name="Google Shape;4161;p23"/>
            <p:cNvSpPr/>
            <p:nvPr/>
          </p:nvSpPr>
          <p:spPr>
            <a:xfrm>
              <a:off x="8348274" y="5623455"/>
              <a:ext cx="14738" cy="199327"/>
            </a:xfrm>
            <a:custGeom>
              <a:rect b="b" l="l" r="r" t="t"/>
              <a:pathLst>
                <a:path extrusionOk="0" h="199327" w="14738">
                  <a:moveTo>
                    <a:pt x="7369" y="199328"/>
                  </a:moveTo>
                  <a:cubicBezTo>
                    <a:pt x="11442" y="199328"/>
                    <a:pt x="14738" y="196030"/>
                    <a:pt x="14738" y="191960"/>
                  </a:cubicBezTo>
                  <a:lnTo>
                    <a:pt x="14738" y="7368"/>
                  </a:lnTo>
                  <a:cubicBezTo>
                    <a:pt x="14738" y="3298"/>
                    <a:pt x="11442" y="0"/>
                    <a:pt x="7369" y="0"/>
                  </a:cubicBezTo>
                  <a:cubicBezTo>
                    <a:pt x="3296" y="0"/>
                    <a:pt x="0" y="3298"/>
                    <a:pt x="0" y="7368"/>
                  </a:cubicBezTo>
                  <a:lnTo>
                    <a:pt x="0" y="191960"/>
                  </a:lnTo>
                  <a:cubicBezTo>
                    <a:pt x="0" y="196030"/>
                    <a:pt x="3296" y="199328"/>
                    <a:pt x="7369" y="1993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62" name="Google Shape;4162;p23"/>
            <p:cNvSpPr/>
            <p:nvPr/>
          </p:nvSpPr>
          <p:spPr>
            <a:xfrm>
              <a:off x="5505137" y="6581915"/>
              <a:ext cx="14737" cy="271798"/>
            </a:xfrm>
            <a:custGeom>
              <a:rect b="b" l="l" r="r" t="t"/>
              <a:pathLst>
                <a:path extrusionOk="0" h="271798" w="14737">
                  <a:moveTo>
                    <a:pt x="14738" y="0"/>
                  </a:moveTo>
                  <a:cubicBezTo>
                    <a:pt x="14738" y="4072"/>
                    <a:pt x="11442" y="7368"/>
                    <a:pt x="7369" y="7368"/>
                  </a:cubicBezTo>
                  <a:cubicBezTo>
                    <a:pt x="3296" y="7368"/>
                    <a:pt x="0" y="4072"/>
                    <a:pt x="0" y="0"/>
                  </a:cubicBezTo>
                  <a:lnTo>
                    <a:pt x="0" y="271798"/>
                  </a:lnTo>
                  <a:lnTo>
                    <a:pt x="14738" y="271798"/>
                  </a:lnTo>
                  <a:lnTo>
                    <a:pt x="147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63" name="Google Shape;4163;p23"/>
            <p:cNvSpPr/>
            <p:nvPr/>
          </p:nvSpPr>
          <p:spPr>
            <a:xfrm>
              <a:off x="6700217" y="6578834"/>
              <a:ext cx="14739" cy="8440"/>
            </a:xfrm>
            <a:custGeom>
              <a:rect b="b" l="l" r="r" t="t"/>
              <a:pathLst>
                <a:path extrusionOk="0" h="8440" w="14739">
                  <a:moveTo>
                    <a:pt x="7369" y="8439"/>
                  </a:moveTo>
                  <a:cubicBezTo>
                    <a:pt x="11361" y="8520"/>
                    <a:pt x="14657" y="5331"/>
                    <a:pt x="14738" y="1339"/>
                  </a:cubicBezTo>
                  <a:cubicBezTo>
                    <a:pt x="14738" y="1246"/>
                    <a:pt x="14738" y="1165"/>
                    <a:pt x="14738" y="1072"/>
                  </a:cubicBezTo>
                  <a:lnTo>
                    <a:pt x="14738" y="0"/>
                  </a:lnTo>
                  <a:cubicBezTo>
                    <a:pt x="14818" y="3992"/>
                    <a:pt x="11629" y="7287"/>
                    <a:pt x="7637" y="7368"/>
                  </a:cubicBezTo>
                  <a:cubicBezTo>
                    <a:pt x="7543" y="7368"/>
                    <a:pt x="7463" y="7368"/>
                    <a:pt x="7369" y="7368"/>
                  </a:cubicBezTo>
                  <a:cubicBezTo>
                    <a:pt x="3296" y="7368"/>
                    <a:pt x="0" y="4072"/>
                    <a:pt x="0" y="0"/>
                  </a:cubicBezTo>
                  <a:lnTo>
                    <a:pt x="0" y="1072"/>
                  </a:lnTo>
                  <a:cubicBezTo>
                    <a:pt x="0" y="5144"/>
                    <a:pt x="3296" y="8439"/>
                    <a:pt x="7369" y="84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64" name="Google Shape;4164;p23"/>
            <p:cNvSpPr/>
            <p:nvPr/>
          </p:nvSpPr>
          <p:spPr>
            <a:xfrm>
              <a:off x="8074827" y="6169794"/>
              <a:ext cx="289713" cy="14739"/>
            </a:xfrm>
            <a:custGeom>
              <a:rect b="b" l="l" r="r" t="t"/>
              <a:pathLst>
                <a:path extrusionOk="0" h="14739" w="289713">
                  <a:moveTo>
                    <a:pt x="7369" y="7438"/>
                  </a:moveTo>
                  <a:cubicBezTo>
                    <a:pt x="7302" y="11457"/>
                    <a:pt x="4019" y="14672"/>
                    <a:pt x="0" y="14672"/>
                  </a:cubicBezTo>
                  <a:lnTo>
                    <a:pt x="281353" y="14672"/>
                  </a:lnTo>
                  <a:cubicBezTo>
                    <a:pt x="285385" y="15221"/>
                    <a:pt x="289097" y="12394"/>
                    <a:pt x="289646" y="8362"/>
                  </a:cubicBezTo>
                  <a:cubicBezTo>
                    <a:pt x="290195" y="4330"/>
                    <a:pt x="287368" y="620"/>
                    <a:pt x="283336" y="70"/>
                  </a:cubicBezTo>
                  <a:cubicBezTo>
                    <a:pt x="282679" y="-23"/>
                    <a:pt x="282010" y="-23"/>
                    <a:pt x="281353" y="70"/>
                  </a:cubicBezTo>
                  <a:lnTo>
                    <a:pt x="0" y="70"/>
                  </a:lnTo>
                  <a:cubicBezTo>
                    <a:pt x="4073" y="70"/>
                    <a:pt x="7369" y="3366"/>
                    <a:pt x="7369" y="74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65" name="Google Shape;4165;p23"/>
            <p:cNvSpPr/>
            <p:nvPr/>
          </p:nvSpPr>
          <p:spPr>
            <a:xfrm>
              <a:off x="7897172" y="6183390"/>
              <a:ext cx="7502" cy="1075"/>
            </a:xfrm>
            <a:custGeom>
              <a:rect b="b" l="l" r="r" t="t"/>
              <a:pathLst>
                <a:path extrusionOk="0" h="1075" w="7502">
                  <a:moveTo>
                    <a:pt x="268" y="1075"/>
                  </a:moveTo>
                  <a:lnTo>
                    <a:pt x="7503" y="1075"/>
                  </a:lnTo>
                  <a:cubicBezTo>
                    <a:pt x="5211" y="-358"/>
                    <a:pt x="2291" y="-358"/>
                    <a:pt x="0" y="10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66" name="Google Shape;4166;p23"/>
            <p:cNvSpPr/>
            <p:nvPr/>
          </p:nvSpPr>
          <p:spPr>
            <a:xfrm>
              <a:off x="7897441" y="6169864"/>
              <a:ext cx="7502" cy="1205"/>
            </a:xfrm>
            <a:custGeom>
              <a:rect b="b" l="l" r="r" t="t"/>
              <a:pathLst>
                <a:path extrusionOk="0" h="1205" w="7502">
                  <a:moveTo>
                    <a:pt x="0" y="0"/>
                  </a:moveTo>
                  <a:cubicBezTo>
                    <a:pt x="2237" y="1608"/>
                    <a:pt x="5265" y="1608"/>
                    <a:pt x="750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67" name="Google Shape;4167;p23"/>
            <p:cNvSpPr/>
            <p:nvPr/>
          </p:nvSpPr>
          <p:spPr>
            <a:xfrm>
              <a:off x="5790211" y="6581915"/>
              <a:ext cx="14767" cy="271798"/>
            </a:xfrm>
            <a:custGeom>
              <a:rect b="b" l="l" r="r" t="t"/>
              <a:pathLst>
                <a:path extrusionOk="0" h="271798" w="14767">
                  <a:moveTo>
                    <a:pt x="13428" y="1875"/>
                  </a:moveTo>
                  <a:cubicBezTo>
                    <a:pt x="13468" y="1567"/>
                    <a:pt x="13468" y="1246"/>
                    <a:pt x="13428" y="938"/>
                  </a:cubicBezTo>
                  <a:lnTo>
                    <a:pt x="13428" y="0"/>
                  </a:lnTo>
                  <a:cubicBezTo>
                    <a:pt x="11914" y="3697"/>
                    <a:pt x="7694" y="5479"/>
                    <a:pt x="3996" y="3965"/>
                  </a:cubicBezTo>
                  <a:cubicBezTo>
                    <a:pt x="2201" y="3228"/>
                    <a:pt x="767" y="1795"/>
                    <a:pt x="30" y="0"/>
                  </a:cubicBezTo>
                  <a:lnTo>
                    <a:pt x="30" y="938"/>
                  </a:lnTo>
                  <a:cubicBezTo>
                    <a:pt x="-10" y="1246"/>
                    <a:pt x="-10" y="1567"/>
                    <a:pt x="30" y="1875"/>
                  </a:cubicBezTo>
                  <a:lnTo>
                    <a:pt x="30" y="271798"/>
                  </a:lnTo>
                  <a:lnTo>
                    <a:pt x="14768" y="271798"/>
                  </a:lnTo>
                  <a:lnTo>
                    <a:pt x="14768" y="18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68" name="Google Shape;4168;p23"/>
            <p:cNvSpPr/>
            <p:nvPr/>
          </p:nvSpPr>
          <p:spPr>
            <a:xfrm>
              <a:off x="8469792" y="5623387"/>
              <a:ext cx="132290" cy="14736"/>
            </a:xfrm>
            <a:custGeom>
              <a:rect b="b" l="l" r="r" t="t"/>
              <a:pathLst>
                <a:path extrusionOk="0" h="14736" w="132290">
                  <a:moveTo>
                    <a:pt x="7369" y="7435"/>
                  </a:moveTo>
                  <a:cubicBezTo>
                    <a:pt x="7302" y="11451"/>
                    <a:pt x="4019" y="14669"/>
                    <a:pt x="0" y="14669"/>
                  </a:cubicBezTo>
                  <a:lnTo>
                    <a:pt x="123929" y="14669"/>
                  </a:lnTo>
                  <a:cubicBezTo>
                    <a:pt x="127962" y="15217"/>
                    <a:pt x="131673" y="12391"/>
                    <a:pt x="132223" y="8359"/>
                  </a:cubicBezTo>
                  <a:cubicBezTo>
                    <a:pt x="132772" y="4327"/>
                    <a:pt x="129945" y="615"/>
                    <a:pt x="125912" y="67"/>
                  </a:cubicBezTo>
                  <a:cubicBezTo>
                    <a:pt x="125256" y="-22"/>
                    <a:pt x="124586" y="-22"/>
                    <a:pt x="123929" y="67"/>
                  </a:cubicBezTo>
                  <a:lnTo>
                    <a:pt x="0" y="67"/>
                  </a:lnTo>
                  <a:cubicBezTo>
                    <a:pt x="4073" y="67"/>
                    <a:pt x="7369" y="3365"/>
                    <a:pt x="7369" y="74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69" name="Google Shape;4169;p23"/>
            <p:cNvSpPr/>
            <p:nvPr/>
          </p:nvSpPr>
          <p:spPr>
            <a:xfrm>
              <a:off x="8422015" y="5623455"/>
              <a:ext cx="55145" cy="14601"/>
            </a:xfrm>
            <a:custGeom>
              <a:rect b="b" l="l" r="r" t="t"/>
              <a:pathLst>
                <a:path extrusionOk="0" h="14601" w="55145">
                  <a:moveTo>
                    <a:pt x="55146" y="7368"/>
                  </a:moveTo>
                  <a:cubicBezTo>
                    <a:pt x="55146" y="3298"/>
                    <a:pt x="51850" y="0"/>
                    <a:pt x="47777" y="0"/>
                  </a:cubicBezTo>
                  <a:lnTo>
                    <a:pt x="6379" y="0"/>
                  </a:lnTo>
                  <a:cubicBezTo>
                    <a:pt x="2346" y="548"/>
                    <a:pt x="-481" y="4260"/>
                    <a:pt x="68" y="8292"/>
                  </a:cubicBezTo>
                  <a:cubicBezTo>
                    <a:pt x="510" y="11574"/>
                    <a:pt x="3096" y="14155"/>
                    <a:pt x="6379" y="14601"/>
                  </a:cubicBezTo>
                  <a:lnTo>
                    <a:pt x="47777" y="14601"/>
                  </a:lnTo>
                  <a:cubicBezTo>
                    <a:pt x="51797" y="14601"/>
                    <a:pt x="55079" y="11384"/>
                    <a:pt x="55146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70" name="Google Shape;4170;p23"/>
            <p:cNvSpPr/>
            <p:nvPr/>
          </p:nvSpPr>
          <p:spPr>
            <a:xfrm>
              <a:off x="5788449" y="6578834"/>
              <a:ext cx="14837" cy="8469"/>
            </a:xfrm>
            <a:custGeom>
              <a:rect b="b" l="l" r="r" t="t"/>
              <a:pathLst>
                <a:path extrusionOk="0" h="8469" w="14837">
                  <a:moveTo>
                    <a:pt x="7821" y="8439"/>
                  </a:moveTo>
                  <a:cubicBezTo>
                    <a:pt x="11076" y="8386"/>
                    <a:pt x="13904" y="6202"/>
                    <a:pt x="14788" y="3081"/>
                  </a:cubicBezTo>
                  <a:cubicBezTo>
                    <a:pt x="14855" y="2411"/>
                    <a:pt x="14855" y="1741"/>
                    <a:pt x="14788" y="1072"/>
                  </a:cubicBezTo>
                  <a:lnTo>
                    <a:pt x="14788" y="0"/>
                  </a:lnTo>
                  <a:cubicBezTo>
                    <a:pt x="14788" y="4072"/>
                    <a:pt x="11492" y="7368"/>
                    <a:pt x="7419" y="7368"/>
                  </a:cubicBezTo>
                  <a:cubicBezTo>
                    <a:pt x="3346" y="7368"/>
                    <a:pt x="50" y="4072"/>
                    <a:pt x="50" y="0"/>
                  </a:cubicBezTo>
                  <a:lnTo>
                    <a:pt x="50" y="1072"/>
                  </a:lnTo>
                  <a:cubicBezTo>
                    <a:pt x="-17" y="1741"/>
                    <a:pt x="-17" y="2411"/>
                    <a:pt x="50" y="3081"/>
                  </a:cubicBezTo>
                  <a:cubicBezTo>
                    <a:pt x="1001" y="6510"/>
                    <a:pt x="4270" y="8761"/>
                    <a:pt x="7821" y="84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71" name="Google Shape;4171;p23"/>
            <p:cNvSpPr/>
            <p:nvPr/>
          </p:nvSpPr>
          <p:spPr>
            <a:xfrm>
              <a:off x="5789645" y="6489752"/>
              <a:ext cx="14054" cy="96448"/>
            </a:xfrm>
            <a:custGeom>
              <a:rect b="b" l="l" r="r" t="t"/>
              <a:pathLst>
                <a:path extrusionOk="0" h="96448" w="14054">
                  <a:moveTo>
                    <a:pt x="6625" y="96449"/>
                  </a:moveTo>
                  <a:cubicBezTo>
                    <a:pt x="10698" y="96449"/>
                    <a:pt x="13994" y="93154"/>
                    <a:pt x="13994" y="89081"/>
                  </a:cubicBezTo>
                  <a:lnTo>
                    <a:pt x="13994" y="7368"/>
                  </a:lnTo>
                  <a:cubicBezTo>
                    <a:pt x="14074" y="6926"/>
                    <a:pt x="14074" y="6470"/>
                    <a:pt x="13994" y="6028"/>
                  </a:cubicBezTo>
                  <a:cubicBezTo>
                    <a:pt x="13404" y="2559"/>
                    <a:pt x="10417" y="13"/>
                    <a:pt x="6893" y="0"/>
                  </a:cubicBezTo>
                  <a:lnTo>
                    <a:pt x="5419" y="0"/>
                  </a:lnTo>
                  <a:lnTo>
                    <a:pt x="3945" y="0"/>
                  </a:lnTo>
                  <a:lnTo>
                    <a:pt x="2740" y="804"/>
                  </a:lnTo>
                  <a:lnTo>
                    <a:pt x="1668" y="1608"/>
                  </a:lnTo>
                  <a:cubicBezTo>
                    <a:pt x="1360" y="1983"/>
                    <a:pt x="1078" y="2385"/>
                    <a:pt x="864" y="2813"/>
                  </a:cubicBezTo>
                  <a:cubicBezTo>
                    <a:pt x="569" y="3188"/>
                    <a:pt x="301" y="3604"/>
                    <a:pt x="60" y="4019"/>
                  </a:cubicBezTo>
                  <a:cubicBezTo>
                    <a:pt x="60" y="4019"/>
                    <a:pt x="60" y="4957"/>
                    <a:pt x="60" y="5492"/>
                  </a:cubicBezTo>
                  <a:cubicBezTo>
                    <a:pt x="-20" y="5934"/>
                    <a:pt x="-20" y="6390"/>
                    <a:pt x="60" y="6832"/>
                  </a:cubicBezTo>
                  <a:lnTo>
                    <a:pt x="60" y="88545"/>
                  </a:lnTo>
                  <a:cubicBezTo>
                    <a:pt x="-248" y="92524"/>
                    <a:pt x="2660" y="96020"/>
                    <a:pt x="6625" y="964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72" name="Google Shape;4172;p23"/>
            <p:cNvSpPr/>
            <p:nvPr/>
          </p:nvSpPr>
          <p:spPr>
            <a:xfrm>
              <a:off x="6225400" y="6580575"/>
              <a:ext cx="14737" cy="8707"/>
            </a:xfrm>
            <a:custGeom>
              <a:rect b="b" l="l" r="r" t="t"/>
              <a:pathLst>
                <a:path extrusionOk="0" h="8707" w="14737">
                  <a:moveTo>
                    <a:pt x="14738" y="0"/>
                  </a:moveTo>
                  <a:cubicBezTo>
                    <a:pt x="14738" y="4072"/>
                    <a:pt x="11442" y="7368"/>
                    <a:pt x="7369" y="7368"/>
                  </a:cubicBezTo>
                  <a:cubicBezTo>
                    <a:pt x="3296" y="7368"/>
                    <a:pt x="0" y="4072"/>
                    <a:pt x="0" y="0"/>
                  </a:cubicBezTo>
                  <a:lnTo>
                    <a:pt x="0" y="1340"/>
                  </a:lnTo>
                  <a:cubicBezTo>
                    <a:pt x="0" y="5412"/>
                    <a:pt x="3296" y="8707"/>
                    <a:pt x="7369" y="8707"/>
                  </a:cubicBezTo>
                  <a:cubicBezTo>
                    <a:pt x="11442" y="8707"/>
                    <a:pt x="14738" y="5412"/>
                    <a:pt x="14738" y="1340"/>
                  </a:cubicBezTo>
                  <a:lnTo>
                    <a:pt x="147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73" name="Google Shape;4173;p23"/>
            <p:cNvSpPr/>
            <p:nvPr/>
          </p:nvSpPr>
          <p:spPr>
            <a:xfrm>
              <a:off x="4939886" y="6581915"/>
              <a:ext cx="14737" cy="271798"/>
            </a:xfrm>
            <a:custGeom>
              <a:rect b="b" l="l" r="r" t="t"/>
              <a:pathLst>
                <a:path extrusionOk="0" h="271798" w="14737">
                  <a:moveTo>
                    <a:pt x="7369" y="7368"/>
                  </a:moveTo>
                  <a:cubicBezTo>
                    <a:pt x="3296" y="7368"/>
                    <a:pt x="0" y="4072"/>
                    <a:pt x="0" y="0"/>
                  </a:cubicBezTo>
                  <a:lnTo>
                    <a:pt x="0" y="271798"/>
                  </a:lnTo>
                  <a:lnTo>
                    <a:pt x="14738" y="271798"/>
                  </a:lnTo>
                  <a:lnTo>
                    <a:pt x="14738" y="0"/>
                  </a:lnTo>
                  <a:cubicBezTo>
                    <a:pt x="14738" y="4072"/>
                    <a:pt x="11442" y="7368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74" name="Google Shape;4174;p23"/>
            <p:cNvSpPr/>
            <p:nvPr/>
          </p:nvSpPr>
          <p:spPr>
            <a:xfrm>
              <a:off x="8046825" y="6163702"/>
              <a:ext cx="3483" cy="6161"/>
            </a:xfrm>
            <a:custGeom>
              <a:rect b="b" l="l" r="r" t="t"/>
              <a:pathLst>
                <a:path extrusionOk="0" h="6161" w="3483">
                  <a:moveTo>
                    <a:pt x="1340" y="6162"/>
                  </a:moveTo>
                  <a:lnTo>
                    <a:pt x="3484" y="6162"/>
                  </a:lnTo>
                  <a:cubicBezTo>
                    <a:pt x="1353" y="4836"/>
                    <a:pt x="27" y="2518"/>
                    <a:pt x="0" y="0"/>
                  </a:cubicBezTo>
                  <a:lnTo>
                    <a:pt x="0" y="2277"/>
                  </a:lnTo>
                  <a:cubicBezTo>
                    <a:pt x="40" y="3684"/>
                    <a:pt x="509" y="5037"/>
                    <a:pt x="1340" y="61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75" name="Google Shape;4175;p23"/>
            <p:cNvSpPr/>
            <p:nvPr/>
          </p:nvSpPr>
          <p:spPr>
            <a:xfrm>
              <a:off x="8058214" y="6163702"/>
              <a:ext cx="3349" cy="6161"/>
            </a:xfrm>
            <a:custGeom>
              <a:rect b="b" l="l" r="r" t="t"/>
              <a:pathLst>
                <a:path extrusionOk="0" h="6161" w="3349">
                  <a:moveTo>
                    <a:pt x="3349" y="2277"/>
                  </a:moveTo>
                  <a:lnTo>
                    <a:pt x="3349" y="0"/>
                  </a:lnTo>
                  <a:cubicBezTo>
                    <a:pt x="3376" y="2492"/>
                    <a:pt x="2103" y="4822"/>
                    <a:pt x="0" y="6162"/>
                  </a:cubicBezTo>
                  <a:lnTo>
                    <a:pt x="2143" y="6162"/>
                  </a:lnTo>
                  <a:cubicBezTo>
                    <a:pt x="2880" y="4997"/>
                    <a:pt x="3295" y="3657"/>
                    <a:pt x="3349" y="22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76" name="Google Shape;4176;p23"/>
            <p:cNvSpPr/>
            <p:nvPr/>
          </p:nvSpPr>
          <p:spPr>
            <a:xfrm>
              <a:off x="8046825" y="6137580"/>
              <a:ext cx="14739" cy="32283"/>
            </a:xfrm>
            <a:custGeom>
              <a:rect b="b" l="l" r="r" t="t"/>
              <a:pathLst>
                <a:path extrusionOk="0" h="32283" w="14739">
                  <a:moveTo>
                    <a:pt x="0" y="26122"/>
                  </a:moveTo>
                  <a:cubicBezTo>
                    <a:pt x="27" y="28640"/>
                    <a:pt x="1353" y="30957"/>
                    <a:pt x="3484" y="32284"/>
                  </a:cubicBezTo>
                  <a:lnTo>
                    <a:pt x="11389" y="32284"/>
                  </a:lnTo>
                  <a:cubicBezTo>
                    <a:pt x="13492" y="30944"/>
                    <a:pt x="14764" y="28613"/>
                    <a:pt x="14738" y="26122"/>
                  </a:cubicBezTo>
                  <a:lnTo>
                    <a:pt x="14738" y="7368"/>
                  </a:lnTo>
                  <a:cubicBezTo>
                    <a:pt x="14818" y="3376"/>
                    <a:pt x="11630" y="80"/>
                    <a:pt x="7637" y="0"/>
                  </a:cubicBezTo>
                  <a:cubicBezTo>
                    <a:pt x="7557" y="0"/>
                    <a:pt x="7463" y="0"/>
                    <a:pt x="7369" y="0"/>
                  </a:cubicBezTo>
                  <a:cubicBezTo>
                    <a:pt x="3296" y="0"/>
                    <a:pt x="0" y="3295"/>
                    <a:pt x="0" y="7368"/>
                  </a:cubicBezTo>
                  <a:lnTo>
                    <a:pt x="0" y="261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77" name="Google Shape;4177;p23"/>
            <p:cNvSpPr/>
            <p:nvPr/>
          </p:nvSpPr>
          <p:spPr>
            <a:xfrm>
              <a:off x="5505137" y="6541594"/>
              <a:ext cx="14737" cy="47554"/>
            </a:xfrm>
            <a:custGeom>
              <a:rect b="b" l="l" r="r" t="t"/>
              <a:pathLst>
                <a:path extrusionOk="0" h="47554" w="14737">
                  <a:moveTo>
                    <a:pt x="0" y="0"/>
                  </a:moveTo>
                  <a:lnTo>
                    <a:pt x="0" y="40187"/>
                  </a:lnTo>
                  <a:cubicBezTo>
                    <a:pt x="0" y="44259"/>
                    <a:pt x="3296" y="47554"/>
                    <a:pt x="7369" y="47554"/>
                  </a:cubicBezTo>
                  <a:cubicBezTo>
                    <a:pt x="11442" y="47554"/>
                    <a:pt x="14738" y="44259"/>
                    <a:pt x="14738" y="40187"/>
                  </a:cubicBezTo>
                  <a:lnTo>
                    <a:pt x="14738" y="5358"/>
                  </a:lnTo>
                  <a:lnTo>
                    <a:pt x="12192" y="5358"/>
                  </a:lnTo>
                  <a:cubicBezTo>
                    <a:pt x="10879" y="6577"/>
                    <a:pt x="9164" y="7247"/>
                    <a:pt x="7369" y="7234"/>
                  </a:cubicBezTo>
                  <a:cubicBezTo>
                    <a:pt x="3349" y="7234"/>
                    <a:pt x="67" y="401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78" name="Google Shape;4178;p23"/>
            <p:cNvSpPr/>
            <p:nvPr/>
          </p:nvSpPr>
          <p:spPr>
            <a:xfrm>
              <a:off x="7900923" y="6169864"/>
              <a:ext cx="153270" cy="14601"/>
            </a:xfrm>
            <a:custGeom>
              <a:rect b="b" l="l" r="r" t="t"/>
              <a:pathLst>
                <a:path extrusionOk="0" h="14601" w="153270">
                  <a:moveTo>
                    <a:pt x="145902" y="7368"/>
                  </a:moveTo>
                  <a:cubicBezTo>
                    <a:pt x="145902" y="3296"/>
                    <a:pt x="149198" y="0"/>
                    <a:pt x="153270" y="0"/>
                  </a:cubicBezTo>
                  <a:lnTo>
                    <a:pt x="3752" y="0"/>
                  </a:lnTo>
                  <a:cubicBezTo>
                    <a:pt x="2398" y="-13"/>
                    <a:pt x="1086" y="416"/>
                    <a:pt x="0" y="1206"/>
                  </a:cubicBezTo>
                  <a:cubicBezTo>
                    <a:pt x="2224" y="2465"/>
                    <a:pt x="3605" y="4809"/>
                    <a:pt x="3618" y="7368"/>
                  </a:cubicBezTo>
                  <a:cubicBezTo>
                    <a:pt x="3551" y="9913"/>
                    <a:pt x="2184" y="12231"/>
                    <a:pt x="0" y="13530"/>
                  </a:cubicBezTo>
                  <a:cubicBezTo>
                    <a:pt x="1126" y="14227"/>
                    <a:pt x="2425" y="14588"/>
                    <a:pt x="3752" y="14602"/>
                  </a:cubicBezTo>
                  <a:lnTo>
                    <a:pt x="153003" y="14602"/>
                  </a:lnTo>
                  <a:cubicBezTo>
                    <a:pt x="149091" y="14454"/>
                    <a:pt x="145969" y="11279"/>
                    <a:pt x="145902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79" name="Google Shape;4179;p23"/>
            <p:cNvSpPr/>
            <p:nvPr/>
          </p:nvSpPr>
          <p:spPr>
            <a:xfrm>
              <a:off x="6225400" y="6580575"/>
              <a:ext cx="14737" cy="7369"/>
            </a:xfrm>
            <a:custGeom>
              <a:rect b="b" l="l" r="r" t="t"/>
              <a:pathLst>
                <a:path extrusionOk="0" h="7369" w="14737">
                  <a:moveTo>
                    <a:pt x="7369" y="7368"/>
                  </a:moveTo>
                  <a:cubicBezTo>
                    <a:pt x="11442" y="7368"/>
                    <a:pt x="14738" y="4072"/>
                    <a:pt x="14738" y="0"/>
                  </a:cubicBezTo>
                  <a:lnTo>
                    <a:pt x="14738" y="0"/>
                  </a:lnTo>
                  <a:cubicBezTo>
                    <a:pt x="14738" y="4072"/>
                    <a:pt x="11442" y="7368"/>
                    <a:pt x="7369" y="7368"/>
                  </a:cubicBezTo>
                  <a:cubicBezTo>
                    <a:pt x="3376" y="7448"/>
                    <a:pt x="80" y="4260"/>
                    <a:pt x="0" y="268"/>
                  </a:cubicBezTo>
                  <a:cubicBezTo>
                    <a:pt x="0" y="174"/>
                    <a:pt x="0" y="94"/>
                    <a:pt x="0" y="0"/>
                  </a:cubicBezTo>
                  <a:lnTo>
                    <a:pt x="0" y="0"/>
                  </a:lnTo>
                  <a:cubicBezTo>
                    <a:pt x="0" y="4072"/>
                    <a:pt x="3296" y="7368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80" name="Google Shape;4180;p23"/>
            <p:cNvSpPr/>
            <p:nvPr/>
          </p:nvSpPr>
          <p:spPr>
            <a:xfrm>
              <a:off x="4939886" y="6580575"/>
              <a:ext cx="14737" cy="8707"/>
            </a:xfrm>
            <a:custGeom>
              <a:rect b="b" l="l" r="r" t="t"/>
              <a:pathLst>
                <a:path extrusionOk="0" h="8707" w="14737">
                  <a:moveTo>
                    <a:pt x="7369" y="7368"/>
                  </a:moveTo>
                  <a:cubicBezTo>
                    <a:pt x="3296" y="7368"/>
                    <a:pt x="0" y="4072"/>
                    <a:pt x="0" y="0"/>
                  </a:cubicBezTo>
                  <a:lnTo>
                    <a:pt x="0" y="1340"/>
                  </a:lnTo>
                  <a:cubicBezTo>
                    <a:pt x="0" y="5412"/>
                    <a:pt x="3296" y="8707"/>
                    <a:pt x="7369" y="8707"/>
                  </a:cubicBezTo>
                  <a:cubicBezTo>
                    <a:pt x="11442" y="8707"/>
                    <a:pt x="14738" y="5412"/>
                    <a:pt x="14738" y="1340"/>
                  </a:cubicBezTo>
                  <a:lnTo>
                    <a:pt x="14738" y="0"/>
                  </a:lnTo>
                  <a:cubicBezTo>
                    <a:pt x="14738" y="4072"/>
                    <a:pt x="11442" y="7368"/>
                    <a:pt x="7369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81" name="Google Shape;4181;p23"/>
            <p:cNvSpPr/>
            <p:nvPr/>
          </p:nvSpPr>
          <p:spPr>
            <a:xfrm>
              <a:off x="6810346" y="6504220"/>
              <a:ext cx="14737" cy="77694"/>
            </a:xfrm>
            <a:custGeom>
              <a:rect b="b" l="l" r="r" t="t"/>
              <a:pathLst>
                <a:path extrusionOk="0" h="77694" w="14737">
                  <a:moveTo>
                    <a:pt x="7369" y="0"/>
                  </a:moveTo>
                  <a:cubicBezTo>
                    <a:pt x="3296" y="0"/>
                    <a:pt x="0" y="3295"/>
                    <a:pt x="0" y="7368"/>
                  </a:cubicBezTo>
                  <a:lnTo>
                    <a:pt x="0" y="77695"/>
                  </a:lnTo>
                  <a:cubicBezTo>
                    <a:pt x="0" y="73623"/>
                    <a:pt x="3296" y="70327"/>
                    <a:pt x="7369" y="70327"/>
                  </a:cubicBezTo>
                  <a:cubicBezTo>
                    <a:pt x="11361" y="70247"/>
                    <a:pt x="14657" y="73435"/>
                    <a:pt x="14738" y="77427"/>
                  </a:cubicBezTo>
                  <a:cubicBezTo>
                    <a:pt x="14738" y="77521"/>
                    <a:pt x="14738" y="77601"/>
                    <a:pt x="14738" y="77695"/>
                  </a:cubicBezTo>
                  <a:lnTo>
                    <a:pt x="14738" y="7368"/>
                  </a:lnTo>
                  <a:cubicBezTo>
                    <a:pt x="14738" y="3295"/>
                    <a:pt x="11442" y="0"/>
                    <a:pt x="73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82" name="Google Shape;4182;p23"/>
            <p:cNvSpPr/>
            <p:nvPr/>
          </p:nvSpPr>
          <p:spPr>
            <a:xfrm>
              <a:off x="6810346" y="6574547"/>
              <a:ext cx="14739" cy="279165"/>
            </a:xfrm>
            <a:custGeom>
              <a:rect b="b" l="l" r="r" t="t"/>
              <a:pathLst>
                <a:path extrusionOk="0" h="279165" w="14739">
                  <a:moveTo>
                    <a:pt x="7369" y="0"/>
                  </a:moveTo>
                  <a:cubicBezTo>
                    <a:pt x="3296" y="0"/>
                    <a:pt x="0" y="3295"/>
                    <a:pt x="0" y="7368"/>
                  </a:cubicBezTo>
                  <a:lnTo>
                    <a:pt x="0" y="279166"/>
                  </a:lnTo>
                  <a:lnTo>
                    <a:pt x="14738" y="279166"/>
                  </a:lnTo>
                  <a:lnTo>
                    <a:pt x="14738" y="7368"/>
                  </a:lnTo>
                  <a:cubicBezTo>
                    <a:pt x="14818" y="3376"/>
                    <a:pt x="11629" y="80"/>
                    <a:pt x="7637" y="0"/>
                  </a:cubicBezTo>
                  <a:cubicBezTo>
                    <a:pt x="7543" y="0"/>
                    <a:pt x="7463" y="0"/>
                    <a:pt x="73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83" name="Google Shape;4183;p23"/>
            <p:cNvSpPr/>
            <p:nvPr/>
          </p:nvSpPr>
          <p:spPr>
            <a:xfrm>
              <a:off x="5505137" y="6539718"/>
              <a:ext cx="12192" cy="9243"/>
            </a:xfrm>
            <a:custGeom>
              <a:rect b="b" l="l" r="r" t="t"/>
              <a:pathLst>
                <a:path extrusionOk="0" h="9243" w="12192">
                  <a:moveTo>
                    <a:pt x="7369" y="9243"/>
                  </a:moveTo>
                  <a:cubicBezTo>
                    <a:pt x="9164" y="9256"/>
                    <a:pt x="10879" y="8587"/>
                    <a:pt x="12192" y="7367"/>
                  </a:cubicBezTo>
                  <a:lnTo>
                    <a:pt x="7369" y="7367"/>
                  </a:lnTo>
                  <a:cubicBezTo>
                    <a:pt x="3296" y="7367"/>
                    <a:pt x="0" y="4072"/>
                    <a:pt x="0" y="0"/>
                  </a:cubicBezTo>
                  <a:lnTo>
                    <a:pt x="0" y="1875"/>
                  </a:lnTo>
                  <a:cubicBezTo>
                    <a:pt x="0" y="5948"/>
                    <a:pt x="3296" y="9243"/>
                    <a:pt x="7369" y="9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84" name="Google Shape;4184;p23"/>
            <p:cNvSpPr/>
            <p:nvPr/>
          </p:nvSpPr>
          <p:spPr>
            <a:xfrm>
              <a:off x="5505137" y="5941238"/>
              <a:ext cx="14798" cy="598078"/>
            </a:xfrm>
            <a:custGeom>
              <a:rect b="b" l="l" r="r" t="t"/>
              <a:pathLst>
                <a:path extrusionOk="0" h="598078" w="14798">
                  <a:moveTo>
                    <a:pt x="0" y="5856"/>
                  </a:moveTo>
                  <a:lnTo>
                    <a:pt x="0" y="598078"/>
                  </a:lnTo>
                  <a:cubicBezTo>
                    <a:pt x="0" y="594006"/>
                    <a:pt x="3296" y="590711"/>
                    <a:pt x="7369" y="590711"/>
                  </a:cubicBezTo>
                  <a:lnTo>
                    <a:pt x="14738" y="590711"/>
                  </a:lnTo>
                  <a:lnTo>
                    <a:pt x="14738" y="5856"/>
                  </a:lnTo>
                  <a:cubicBezTo>
                    <a:pt x="14738" y="5856"/>
                    <a:pt x="14738" y="5856"/>
                    <a:pt x="14738" y="5856"/>
                  </a:cubicBezTo>
                  <a:cubicBezTo>
                    <a:pt x="14818" y="5367"/>
                    <a:pt x="14818" y="4871"/>
                    <a:pt x="14738" y="4382"/>
                  </a:cubicBezTo>
                  <a:lnTo>
                    <a:pt x="14738" y="3042"/>
                  </a:lnTo>
                  <a:lnTo>
                    <a:pt x="13934" y="1971"/>
                  </a:lnTo>
                  <a:cubicBezTo>
                    <a:pt x="13693" y="1556"/>
                    <a:pt x="13371" y="1191"/>
                    <a:pt x="12996" y="899"/>
                  </a:cubicBezTo>
                  <a:lnTo>
                    <a:pt x="11790" y="95"/>
                  </a:lnTo>
                  <a:lnTo>
                    <a:pt x="10584" y="95"/>
                  </a:lnTo>
                  <a:cubicBezTo>
                    <a:pt x="9781" y="-32"/>
                    <a:pt x="8977" y="-32"/>
                    <a:pt x="8173" y="95"/>
                  </a:cubicBezTo>
                  <a:cubicBezTo>
                    <a:pt x="4368" y="-410"/>
                    <a:pt x="804" y="2098"/>
                    <a:pt x="0" y="5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85" name="Google Shape;4185;p23"/>
            <p:cNvSpPr/>
            <p:nvPr/>
          </p:nvSpPr>
          <p:spPr>
            <a:xfrm>
              <a:off x="8067725" y="6169794"/>
              <a:ext cx="15462" cy="14741"/>
            </a:xfrm>
            <a:custGeom>
              <a:rect b="b" l="l" r="r" t="t"/>
              <a:pathLst>
                <a:path extrusionOk="0" h="14741" w="15462">
                  <a:moveTo>
                    <a:pt x="0" y="70"/>
                  </a:moveTo>
                  <a:cubicBezTo>
                    <a:pt x="4033" y="-479"/>
                    <a:pt x="7744" y="2348"/>
                    <a:pt x="8293" y="6380"/>
                  </a:cubicBezTo>
                  <a:cubicBezTo>
                    <a:pt x="8843" y="10412"/>
                    <a:pt x="6016" y="14122"/>
                    <a:pt x="1983" y="14672"/>
                  </a:cubicBezTo>
                  <a:cubicBezTo>
                    <a:pt x="1326" y="14765"/>
                    <a:pt x="657" y="14765"/>
                    <a:pt x="0" y="14672"/>
                  </a:cubicBezTo>
                  <a:lnTo>
                    <a:pt x="7101" y="14672"/>
                  </a:lnTo>
                  <a:cubicBezTo>
                    <a:pt x="11133" y="15221"/>
                    <a:pt x="14845" y="12394"/>
                    <a:pt x="15394" y="8362"/>
                  </a:cubicBezTo>
                  <a:cubicBezTo>
                    <a:pt x="15943" y="4330"/>
                    <a:pt x="13116" y="620"/>
                    <a:pt x="9084" y="70"/>
                  </a:cubicBezTo>
                  <a:cubicBezTo>
                    <a:pt x="8428" y="-23"/>
                    <a:pt x="7758" y="-23"/>
                    <a:pt x="7101" y="70"/>
                  </a:cubicBez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86" name="Google Shape;4186;p23"/>
            <p:cNvSpPr/>
            <p:nvPr/>
          </p:nvSpPr>
          <p:spPr>
            <a:xfrm>
              <a:off x="8045967" y="6169796"/>
              <a:ext cx="29127" cy="14739"/>
            </a:xfrm>
            <a:custGeom>
              <a:rect b="b" l="l" r="r" t="t"/>
              <a:pathLst>
                <a:path extrusionOk="0" h="14739" w="29127">
                  <a:moveTo>
                    <a:pt x="29127" y="7436"/>
                  </a:moveTo>
                  <a:cubicBezTo>
                    <a:pt x="29127" y="3364"/>
                    <a:pt x="25832" y="68"/>
                    <a:pt x="21759" y="68"/>
                  </a:cubicBezTo>
                  <a:lnTo>
                    <a:pt x="8361" y="68"/>
                  </a:lnTo>
                  <a:cubicBezTo>
                    <a:pt x="4329" y="-481"/>
                    <a:pt x="617" y="2346"/>
                    <a:pt x="68" y="6378"/>
                  </a:cubicBezTo>
                  <a:cubicBezTo>
                    <a:pt x="-481" y="10410"/>
                    <a:pt x="2346" y="14120"/>
                    <a:pt x="6378" y="14670"/>
                  </a:cubicBezTo>
                  <a:cubicBezTo>
                    <a:pt x="7035" y="14763"/>
                    <a:pt x="7704" y="14763"/>
                    <a:pt x="8361" y="14670"/>
                  </a:cubicBezTo>
                  <a:lnTo>
                    <a:pt x="21759" y="14670"/>
                  </a:lnTo>
                  <a:cubicBezTo>
                    <a:pt x="25778" y="14670"/>
                    <a:pt x="29061" y="11455"/>
                    <a:pt x="29127" y="74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87" name="Google Shape;4187;p23"/>
            <p:cNvSpPr/>
            <p:nvPr/>
          </p:nvSpPr>
          <p:spPr>
            <a:xfrm>
              <a:off x="7834739" y="6169796"/>
              <a:ext cx="69935" cy="14739"/>
            </a:xfrm>
            <a:custGeom>
              <a:rect b="b" l="l" r="r" t="t"/>
              <a:pathLst>
                <a:path extrusionOk="0" h="14739" w="69935">
                  <a:moveTo>
                    <a:pt x="69936" y="7436"/>
                  </a:moveTo>
                  <a:cubicBezTo>
                    <a:pt x="69923" y="4877"/>
                    <a:pt x="68542" y="2533"/>
                    <a:pt x="66318" y="1274"/>
                  </a:cubicBezTo>
                  <a:cubicBezTo>
                    <a:pt x="65233" y="484"/>
                    <a:pt x="63921" y="55"/>
                    <a:pt x="62567" y="68"/>
                  </a:cubicBezTo>
                  <a:lnTo>
                    <a:pt x="0" y="68"/>
                  </a:lnTo>
                  <a:cubicBezTo>
                    <a:pt x="4032" y="-481"/>
                    <a:pt x="7743" y="2346"/>
                    <a:pt x="8293" y="6378"/>
                  </a:cubicBezTo>
                  <a:cubicBezTo>
                    <a:pt x="8842" y="10410"/>
                    <a:pt x="6015" y="14120"/>
                    <a:pt x="1982" y="14670"/>
                  </a:cubicBezTo>
                  <a:cubicBezTo>
                    <a:pt x="1326" y="14763"/>
                    <a:pt x="656" y="14763"/>
                    <a:pt x="0" y="14670"/>
                  </a:cubicBezTo>
                  <a:lnTo>
                    <a:pt x="62567" y="14670"/>
                  </a:lnTo>
                  <a:cubicBezTo>
                    <a:pt x="63894" y="14656"/>
                    <a:pt x="65193" y="14294"/>
                    <a:pt x="66318" y="13598"/>
                  </a:cubicBezTo>
                  <a:cubicBezTo>
                    <a:pt x="68502" y="12299"/>
                    <a:pt x="69869" y="9981"/>
                    <a:pt x="69936" y="74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88" name="Google Shape;4188;p23"/>
            <p:cNvSpPr/>
            <p:nvPr/>
          </p:nvSpPr>
          <p:spPr>
            <a:xfrm>
              <a:off x="7826834" y="6169796"/>
              <a:ext cx="15409" cy="14739"/>
            </a:xfrm>
            <a:custGeom>
              <a:rect b="b" l="l" r="r" t="t"/>
              <a:pathLst>
                <a:path extrusionOk="0" h="14739" w="15409">
                  <a:moveTo>
                    <a:pt x="15408" y="7436"/>
                  </a:moveTo>
                  <a:cubicBezTo>
                    <a:pt x="15488" y="3444"/>
                    <a:pt x="12299" y="149"/>
                    <a:pt x="8307" y="68"/>
                  </a:cubicBezTo>
                  <a:cubicBezTo>
                    <a:pt x="8226" y="68"/>
                    <a:pt x="8132" y="68"/>
                    <a:pt x="8038" y="68"/>
                  </a:cubicBezTo>
                  <a:lnTo>
                    <a:pt x="0" y="68"/>
                  </a:lnTo>
                  <a:cubicBezTo>
                    <a:pt x="4033" y="-481"/>
                    <a:pt x="7744" y="2346"/>
                    <a:pt x="8293" y="6378"/>
                  </a:cubicBezTo>
                  <a:cubicBezTo>
                    <a:pt x="8842" y="10410"/>
                    <a:pt x="6015" y="14120"/>
                    <a:pt x="1983" y="14670"/>
                  </a:cubicBezTo>
                  <a:cubicBezTo>
                    <a:pt x="1326" y="14763"/>
                    <a:pt x="657" y="14763"/>
                    <a:pt x="0" y="14670"/>
                  </a:cubicBezTo>
                  <a:lnTo>
                    <a:pt x="8038" y="14670"/>
                  </a:lnTo>
                  <a:cubicBezTo>
                    <a:pt x="12031" y="14750"/>
                    <a:pt x="15327" y="11562"/>
                    <a:pt x="15408" y="7570"/>
                  </a:cubicBezTo>
                  <a:cubicBezTo>
                    <a:pt x="15408" y="7530"/>
                    <a:pt x="15408" y="7476"/>
                    <a:pt x="15408" y="74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89" name="Google Shape;4189;p23"/>
            <p:cNvSpPr/>
            <p:nvPr/>
          </p:nvSpPr>
          <p:spPr>
            <a:xfrm>
              <a:off x="7658156" y="6169794"/>
              <a:ext cx="177039" cy="14739"/>
            </a:xfrm>
            <a:custGeom>
              <a:rect b="b" l="l" r="r" t="t"/>
              <a:pathLst>
                <a:path extrusionOk="0" h="14739" w="177039">
                  <a:moveTo>
                    <a:pt x="7369" y="7438"/>
                  </a:moveTo>
                  <a:cubicBezTo>
                    <a:pt x="7302" y="11457"/>
                    <a:pt x="4020" y="14672"/>
                    <a:pt x="0" y="14672"/>
                  </a:cubicBezTo>
                  <a:lnTo>
                    <a:pt x="168678" y="14672"/>
                  </a:lnTo>
                  <a:cubicBezTo>
                    <a:pt x="172711" y="15221"/>
                    <a:pt x="176422" y="12394"/>
                    <a:pt x="176972" y="8362"/>
                  </a:cubicBezTo>
                  <a:cubicBezTo>
                    <a:pt x="177520" y="4330"/>
                    <a:pt x="174693" y="620"/>
                    <a:pt x="170661" y="70"/>
                  </a:cubicBezTo>
                  <a:cubicBezTo>
                    <a:pt x="170004" y="-23"/>
                    <a:pt x="169335" y="-23"/>
                    <a:pt x="168678" y="70"/>
                  </a:cubicBezTo>
                  <a:lnTo>
                    <a:pt x="0" y="70"/>
                  </a:lnTo>
                  <a:cubicBezTo>
                    <a:pt x="4073" y="70"/>
                    <a:pt x="7369" y="3366"/>
                    <a:pt x="7369" y="74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90" name="Google Shape;4190;p23"/>
            <p:cNvSpPr/>
            <p:nvPr/>
          </p:nvSpPr>
          <p:spPr>
            <a:xfrm>
              <a:off x="6225399" y="6578834"/>
              <a:ext cx="14739" cy="8439"/>
            </a:xfrm>
            <a:custGeom>
              <a:rect b="b" l="l" r="r" t="t"/>
              <a:pathLst>
                <a:path extrusionOk="0" h="8439" w="14739">
                  <a:moveTo>
                    <a:pt x="7370" y="8439"/>
                  </a:moveTo>
                  <a:cubicBezTo>
                    <a:pt x="11443" y="8439"/>
                    <a:pt x="14739" y="5144"/>
                    <a:pt x="14739" y="1072"/>
                  </a:cubicBezTo>
                  <a:lnTo>
                    <a:pt x="14739" y="0"/>
                  </a:lnTo>
                  <a:cubicBezTo>
                    <a:pt x="14739" y="4072"/>
                    <a:pt x="11443" y="7368"/>
                    <a:pt x="7370" y="7368"/>
                  </a:cubicBezTo>
                  <a:cubicBezTo>
                    <a:pt x="3378" y="7448"/>
                    <a:pt x="82" y="4260"/>
                    <a:pt x="1" y="268"/>
                  </a:cubicBezTo>
                  <a:cubicBezTo>
                    <a:pt x="1" y="174"/>
                    <a:pt x="1" y="94"/>
                    <a:pt x="1" y="0"/>
                  </a:cubicBezTo>
                  <a:lnTo>
                    <a:pt x="1" y="1072"/>
                  </a:lnTo>
                  <a:cubicBezTo>
                    <a:pt x="-79" y="5063"/>
                    <a:pt x="3110" y="8359"/>
                    <a:pt x="7102" y="8439"/>
                  </a:cubicBezTo>
                  <a:cubicBezTo>
                    <a:pt x="7196" y="8439"/>
                    <a:pt x="7276" y="8439"/>
                    <a:pt x="7370" y="84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91" name="Google Shape;4191;p23"/>
            <p:cNvSpPr/>
            <p:nvPr/>
          </p:nvSpPr>
          <p:spPr>
            <a:xfrm>
              <a:off x="6225533" y="6489134"/>
              <a:ext cx="14738" cy="97067"/>
            </a:xfrm>
            <a:custGeom>
              <a:rect b="b" l="l" r="r" t="t"/>
              <a:pathLst>
                <a:path extrusionOk="0" h="97067" w="14738">
                  <a:moveTo>
                    <a:pt x="1" y="6111"/>
                  </a:moveTo>
                  <a:cubicBezTo>
                    <a:pt x="1" y="6111"/>
                    <a:pt x="1" y="6915"/>
                    <a:pt x="1" y="7317"/>
                  </a:cubicBezTo>
                  <a:lnTo>
                    <a:pt x="1" y="89700"/>
                  </a:lnTo>
                  <a:cubicBezTo>
                    <a:pt x="-79" y="93692"/>
                    <a:pt x="3110" y="96987"/>
                    <a:pt x="7102" y="97068"/>
                  </a:cubicBezTo>
                  <a:cubicBezTo>
                    <a:pt x="7196" y="97068"/>
                    <a:pt x="7276" y="97068"/>
                    <a:pt x="7370" y="97068"/>
                  </a:cubicBezTo>
                  <a:cubicBezTo>
                    <a:pt x="11443" y="97068"/>
                    <a:pt x="14739" y="93772"/>
                    <a:pt x="14739" y="89700"/>
                  </a:cubicBezTo>
                  <a:lnTo>
                    <a:pt x="14739" y="7183"/>
                  </a:lnTo>
                  <a:cubicBezTo>
                    <a:pt x="14645" y="3110"/>
                    <a:pt x="11256" y="-105"/>
                    <a:pt x="7196" y="3"/>
                  </a:cubicBezTo>
                  <a:cubicBezTo>
                    <a:pt x="3726" y="83"/>
                    <a:pt x="792" y="2575"/>
                    <a:pt x="135" y="59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92" name="Google Shape;4192;p23"/>
            <p:cNvSpPr/>
            <p:nvPr/>
          </p:nvSpPr>
          <p:spPr>
            <a:xfrm>
              <a:off x="4939886" y="6579905"/>
              <a:ext cx="14737" cy="7367"/>
            </a:xfrm>
            <a:custGeom>
              <a:rect b="b" l="l" r="r" t="t"/>
              <a:pathLst>
                <a:path extrusionOk="0" h="7367" w="14737">
                  <a:moveTo>
                    <a:pt x="7369" y="7367"/>
                  </a:moveTo>
                  <a:cubicBezTo>
                    <a:pt x="3296" y="7367"/>
                    <a:pt x="0" y="4072"/>
                    <a:pt x="0" y="0"/>
                  </a:cubicBezTo>
                  <a:lnTo>
                    <a:pt x="0" y="0"/>
                  </a:lnTo>
                  <a:cubicBezTo>
                    <a:pt x="0" y="4072"/>
                    <a:pt x="3296" y="7367"/>
                    <a:pt x="7369" y="7367"/>
                  </a:cubicBezTo>
                  <a:cubicBezTo>
                    <a:pt x="11442" y="7367"/>
                    <a:pt x="14738" y="4072"/>
                    <a:pt x="14738" y="0"/>
                  </a:cubicBezTo>
                  <a:lnTo>
                    <a:pt x="14738" y="0"/>
                  </a:lnTo>
                  <a:cubicBezTo>
                    <a:pt x="14738" y="4072"/>
                    <a:pt x="11442" y="7367"/>
                    <a:pt x="7369" y="73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93" name="Google Shape;4193;p23"/>
            <p:cNvSpPr/>
            <p:nvPr/>
          </p:nvSpPr>
          <p:spPr>
            <a:xfrm>
              <a:off x="7616891" y="6169794"/>
              <a:ext cx="49626" cy="14739"/>
            </a:xfrm>
            <a:custGeom>
              <a:rect b="b" l="l" r="r" t="t"/>
              <a:pathLst>
                <a:path extrusionOk="0" h="14739" w="49626">
                  <a:moveTo>
                    <a:pt x="7369" y="7438"/>
                  </a:moveTo>
                  <a:cubicBezTo>
                    <a:pt x="7369" y="11430"/>
                    <a:pt x="4126" y="14672"/>
                    <a:pt x="134" y="14672"/>
                  </a:cubicBezTo>
                  <a:cubicBezTo>
                    <a:pt x="93" y="14672"/>
                    <a:pt x="40" y="14672"/>
                    <a:pt x="0" y="14672"/>
                  </a:cubicBezTo>
                  <a:lnTo>
                    <a:pt x="41264" y="14672"/>
                  </a:lnTo>
                  <a:cubicBezTo>
                    <a:pt x="45298" y="15221"/>
                    <a:pt x="49008" y="12394"/>
                    <a:pt x="49558" y="8362"/>
                  </a:cubicBezTo>
                  <a:cubicBezTo>
                    <a:pt x="50107" y="4330"/>
                    <a:pt x="47281" y="620"/>
                    <a:pt x="43248" y="70"/>
                  </a:cubicBezTo>
                  <a:cubicBezTo>
                    <a:pt x="42591" y="-23"/>
                    <a:pt x="41921" y="-23"/>
                    <a:pt x="41264" y="70"/>
                  </a:cubicBezTo>
                  <a:lnTo>
                    <a:pt x="0" y="70"/>
                  </a:lnTo>
                  <a:cubicBezTo>
                    <a:pt x="3992" y="-10"/>
                    <a:pt x="7288" y="3178"/>
                    <a:pt x="7369" y="7170"/>
                  </a:cubicBezTo>
                  <a:cubicBezTo>
                    <a:pt x="7369" y="7264"/>
                    <a:pt x="7369" y="7344"/>
                    <a:pt x="7369" y="74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94" name="Google Shape;4194;p23"/>
            <p:cNvSpPr/>
            <p:nvPr/>
          </p:nvSpPr>
          <p:spPr>
            <a:xfrm>
              <a:off x="4939886" y="6578834"/>
              <a:ext cx="14737" cy="8439"/>
            </a:xfrm>
            <a:custGeom>
              <a:rect b="b" l="l" r="r" t="t"/>
              <a:pathLst>
                <a:path extrusionOk="0" h="8439" w="14737">
                  <a:moveTo>
                    <a:pt x="7369" y="8439"/>
                  </a:moveTo>
                  <a:cubicBezTo>
                    <a:pt x="11442" y="8439"/>
                    <a:pt x="14738" y="5144"/>
                    <a:pt x="14738" y="1072"/>
                  </a:cubicBezTo>
                  <a:lnTo>
                    <a:pt x="14738" y="0"/>
                  </a:lnTo>
                  <a:cubicBezTo>
                    <a:pt x="14738" y="4072"/>
                    <a:pt x="11442" y="7368"/>
                    <a:pt x="7369" y="7368"/>
                  </a:cubicBezTo>
                  <a:cubicBezTo>
                    <a:pt x="3296" y="7368"/>
                    <a:pt x="0" y="4072"/>
                    <a:pt x="0" y="0"/>
                  </a:cubicBezTo>
                  <a:lnTo>
                    <a:pt x="0" y="1072"/>
                  </a:lnTo>
                  <a:cubicBezTo>
                    <a:pt x="0" y="5144"/>
                    <a:pt x="3296" y="8439"/>
                    <a:pt x="7369" y="84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95" name="Google Shape;4195;p23"/>
            <p:cNvSpPr/>
            <p:nvPr/>
          </p:nvSpPr>
          <p:spPr>
            <a:xfrm>
              <a:off x="4939886" y="5922714"/>
              <a:ext cx="14737" cy="663487"/>
            </a:xfrm>
            <a:custGeom>
              <a:rect b="b" l="l" r="r" t="t"/>
              <a:pathLst>
                <a:path extrusionOk="0" h="663487" w="14737">
                  <a:moveTo>
                    <a:pt x="0" y="656120"/>
                  </a:moveTo>
                  <a:cubicBezTo>
                    <a:pt x="0" y="660192"/>
                    <a:pt x="3296" y="663488"/>
                    <a:pt x="7369" y="663488"/>
                  </a:cubicBezTo>
                  <a:cubicBezTo>
                    <a:pt x="11442" y="663488"/>
                    <a:pt x="14738" y="660192"/>
                    <a:pt x="14738" y="656120"/>
                  </a:cubicBezTo>
                  <a:lnTo>
                    <a:pt x="14738" y="7368"/>
                  </a:lnTo>
                  <a:cubicBezTo>
                    <a:pt x="14738" y="3298"/>
                    <a:pt x="11442" y="0"/>
                    <a:pt x="7369" y="0"/>
                  </a:cubicBezTo>
                  <a:cubicBezTo>
                    <a:pt x="3296" y="0"/>
                    <a:pt x="0" y="3298"/>
                    <a:pt x="0" y="7368"/>
                  </a:cubicBezTo>
                  <a:lnTo>
                    <a:pt x="0" y="656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96" name="Google Shape;4196;p23"/>
            <p:cNvSpPr/>
            <p:nvPr/>
          </p:nvSpPr>
          <p:spPr>
            <a:xfrm>
              <a:off x="7613408" y="6169794"/>
              <a:ext cx="11844" cy="14739"/>
            </a:xfrm>
            <a:custGeom>
              <a:rect b="b" l="l" r="r" t="t"/>
              <a:pathLst>
                <a:path extrusionOk="0" h="14739" w="11844">
                  <a:moveTo>
                    <a:pt x="7369" y="7438"/>
                  </a:moveTo>
                  <a:cubicBezTo>
                    <a:pt x="7369" y="11430"/>
                    <a:pt x="4126" y="14672"/>
                    <a:pt x="134" y="14672"/>
                  </a:cubicBezTo>
                  <a:cubicBezTo>
                    <a:pt x="94" y="14672"/>
                    <a:pt x="40" y="14672"/>
                    <a:pt x="0" y="14672"/>
                  </a:cubicBezTo>
                  <a:lnTo>
                    <a:pt x="3484" y="14672"/>
                  </a:lnTo>
                  <a:cubicBezTo>
                    <a:pt x="7516" y="15221"/>
                    <a:pt x="11227" y="12394"/>
                    <a:pt x="11776" y="8362"/>
                  </a:cubicBezTo>
                  <a:cubicBezTo>
                    <a:pt x="12326" y="4330"/>
                    <a:pt x="9499" y="620"/>
                    <a:pt x="5467" y="70"/>
                  </a:cubicBezTo>
                  <a:cubicBezTo>
                    <a:pt x="4810" y="-23"/>
                    <a:pt x="4139" y="-23"/>
                    <a:pt x="3484" y="70"/>
                  </a:cubicBezTo>
                  <a:lnTo>
                    <a:pt x="0" y="70"/>
                  </a:lnTo>
                  <a:cubicBezTo>
                    <a:pt x="3992" y="-10"/>
                    <a:pt x="7288" y="3178"/>
                    <a:pt x="7369" y="7170"/>
                  </a:cubicBezTo>
                  <a:cubicBezTo>
                    <a:pt x="7369" y="7264"/>
                    <a:pt x="7369" y="7344"/>
                    <a:pt x="7369" y="74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97" name="Google Shape;4197;p23"/>
            <p:cNvSpPr/>
            <p:nvPr/>
          </p:nvSpPr>
          <p:spPr>
            <a:xfrm>
              <a:off x="7597592" y="6169794"/>
              <a:ext cx="24177" cy="14739"/>
            </a:xfrm>
            <a:custGeom>
              <a:rect b="b" l="l" r="r" t="t"/>
              <a:pathLst>
                <a:path extrusionOk="0" h="14739" w="24177">
                  <a:moveTo>
                    <a:pt x="7" y="7438"/>
                  </a:moveTo>
                  <a:cubicBezTo>
                    <a:pt x="74" y="11457"/>
                    <a:pt x="3356" y="14672"/>
                    <a:pt x="7376" y="14672"/>
                  </a:cubicBezTo>
                  <a:lnTo>
                    <a:pt x="15816" y="14672"/>
                  </a:lnTo>
                  <a:cubicBezTo>
                    <a:pt x="19848" y="15221"/>
                    <a:pt x="23560" y="12394"/>
                    <a:pt x="24110" y="8362"/>
                  </a:cubicBezTo>
                  <a:cubicBezTo>
                    <a:pt x="24658" y="4330"/>
                    <a:pt x="21831" y="620"/>
                    <a:pt x="17799" y="70"/>
                  </a:cubicBezTo>
                  <a:cubicBezTo>
                    <a:pt x="17143" y="-23"/>
                    <a:pt x="16473" y="-23"/>
                    <a:pt x="15816" y="70"/>
                  </a:cubicBezTo>
                  <a:lnTo>
                    <a:pt x="6303" y="70"/>
                  </a:lnTo>
                  <a:lnTo>
                    <a:pt x="4830" y="70"/>
                  </a:lnTo>
                  <a:lnTo>
                    <a:pt x="3624" y="70"/>
                  </a:lnTo>
                  <a:lnTo>
                    <a:pt x="2418" y="874"/>
                  </a:lnTo>
                  <a:lnTo>
                    <a:pt x="1481" y="2080"/>
                  </a:lnTo>
                  <a:cubicBezTo>
                    <a:pt x="1038" y="2749"/>
                    <a:pt x="690" y="3473"/>
                    <a:pt x="408" y="4223"/>
                  </a:cubicBezTo>
                  <a:cubicBezTo>
                    <a:pt x="100" y="5268"/>
                    <a:pt x="-33" y="6353"/>
                    <a:pt x="7" y="74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98" name="Google Shape;4198;p23"/>
            <p:cNvSpPr/>
            <p:nvPr/>
          </p:nvSpPr>
          <p:spPr>
            <a:xfrm>
              <a:off x="5505137" y="6532351"/>
              <a:ext cx="105038" cy="14735"/>
            </a:xfrm>
            <a:custGeom>
              <a:rect b="b" l="l" r="r" t="t"/>
              <a:pathLst>
                <a:path extrusionOk="0" h="14735" w="105038">
                  <a:moveTo>
                    <a:pt x="0" y="7368"/>
                  </a:moveTo>
                  <a:cubicBezTo>
                    <a:pt x="0" y="11440"/>
                    <a:pt x="3296" y="14735"/>
                    <a:pt x="7369" y="14735"/>
                  </a:cubicBezTo>
                  <a:lnTo>
                    <a:pt x="97670" y="14735"/>
                  </a:lnTo>
                  <a:cubicBezTo>
                    <a:pt x="101742" y="14735"/>
                    <a:pt x="105038" y="11440"/>
                    <a:pt x="105038" y="7368"/>
                  </a:cubicBezTo>
                  <a:cubicBezTo>
                    <a:pt x="105038" y="3295"/>
                    <a:pt x="101742" y="0"/>
                    <a:pt x="97670" y="0"/>
                  </a:cubicBezTo>
                  <a:lnTo>
                    <a:pt x="7369" y="0"/>
                  </a:lnTo>
                  <a:cubicBezTo>
                    <a:pt x="3296" y="0"/>
                    <a:pt x="0" y="3295"/>
                    <a:pt x="0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199" name="Google Shape;4199;p23"/>
            <p:cNvSpPr/>
            <p:nvPr/>
          </p:nvSpPr>
          <p:spPr>
            <a:xfrm>
              <a:off x="4813143" y="6580575"/>
              <a:ext cx="2679" cy="273137"/>
            </a:xfrm>
            <a:custGeom>
              <a:rect b="b" l="l" r="r" t="t"/>
              <a:pathLst>
                <a:path extrusionOk="0" h="273137" w="2679">
                  <a:moveTo>
                    <a:pt x="2680" y="8439"/>
                  </a:moveTo>
                  <a:lnTo>
                    <a:pt x="2680" y="1340"/>
                  </a:lnTo>
                  <a:cubicBezTo>
                    <a:pt x="2680" y="603"/>
                    <a:pt x="2077" y="0"/>
                    <a:pt x="1340" y="0"/>
                  </a:cubicBezTo>
                  <a:cubicBezTo>
                    <a:pt x="603" y="0"/>
                    <a:pt x="0" y="603"/>
                    <a:pt x="0" y="1340"/>
                  </a:cubicBezTo>
                  <a:lnTo>
                    <a:pt x="0" y="8439"/>
                  </a:lnTo>
                  <a:lnTo>
                    <a:pt x="0" y="8439"/>
                  </a:lnTo>
                  <a:lnTo>
                    <a:pt x="0" y="273138"/>
                  </a:lnTo>
                  <a:lnTo>
                    <a:pt x="2680" y="273138"/>
                  </a:lnTo>
                  <a:lnTo>
                    <a:pt x="2680" y="85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00" name="Google Shape;4200;p23"/>
            <p:cNvSpPr/>
            <p:nvPr/>
          </p:nvSpPr>
          <p:spPr>
            <a:xfrm>
              <a:off x="6700217" y="5879847"/>
              <a:ext cx="14739" cy="706356"/>
            </a:xfrm>
            <a:custGeom>
              <a:rect b="b" l="l" r="r" t="t"/>
              <a:pathLst>
                <a:path extrusionOk="0" h="706356" w="14739">
                  <a:moveTo>
                    <a:pt x="0" y="698987"/>
                  </a:moveTo>
                  <a:cubicBezTo>
                    <a:pt x="0" y="703059"/>
                    <a:pt x="3296" y="706355"/>
                    <a:pt x="7369" y="706355"/>
                  </a:cubicBezTo>
                  <a:cubicBezTo>
                    <a:pt x="11361" y="706435"/>
                    <a:pt x="14657" y="703247"/>
                    <a:pt x="14738" y="699255"/>
                  </a:cubicBezTo>
                  <a:cubicBezTo>
                    <a:pt x="14738" y="699161"/>
                    <a:pt x="14738" y="699081"/>
                    <a:pt x="14738" y="698987"/>
                  </a:cubicBezTo>
                  <a:lnTo>
                    <a:pt x="14738" y="7369"/>
                  </a:lnTo>
                  <a:cubicBezTo>
                    <a:pt x="14818" y="3374"/>
                    <a:pt x="11629" y="76"/>
                    <a:pt x="7637" y="1"/>
                  </a:cubicBezTo>
                  <a:cubicBezTo>
                    <a:pt x="7543" y="0"/>
                    <a:pt x="7463" y="0"/>
                    <a:pt x="7369" y="1"/>
                  </a:cubicBezTo>
                  <a:cubicBezTo>
                    <a:pt x="3296" y="1"/>
                    <a:pt x="0" y="3299"/>
                    <a:pt x="0" y="7369"/>
                  </a:cubicBezTo>
                  <a:lnTo>
                    <a:pt x="0" y="6989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01" name="Google Shape;4201;p23"/>
            <p:cNvSpPr/>
            <p:nvPr/>
          </p:nvSpPr>
          <p:spPr>
            <a:xfrm>
              <a:off x="4837259" y="5886680"/>
              <a:ext cx="13056" cy="111331"/>
            </a:xfrm>
            <a:custGeom>
              <a:rect b="b" l="l" r="r" t="t"/>
              <a:pathLst>
                <a:path extrusionOk="0" h="111331" w="13056">
                  <a:moveTo>
                    <a:pt x="6565" y="0"/>
                  </a:moveTo>
                  <a:lnTo>
                    <a:pt x="6565" y="0"/>
                  </a:lnTo>
                  <a:lnTo>
                    <a:pt x="5091" y="0"/>
                  </a:lnTo>
                  <a:cubicBezTo>
                    <a:pt x="2090" y="931"/>
                    <a:pt x="27" y="3691"/>
                    <a:pt x="0" y="6832"/>
                  </a:cubicBezTo>
                  <a:lnTo>
                    <a:pt x="0" y="103950"/>
                  </a:lnTo>
                  <a:cubicBezTo>
                    <a:pt x="67" y="106559"/>
                    <a:pt x="1487" y="108943"/>
                    <a:pt x="3751" y="110246"/>
                  </a:cubicBezTo>
                  <a:lnTo>
                    <a:pt x="3751" y="110246"/>
                  </a:lnTo>
                  <a:cubicBezTo>
                    <a:pt x="4783" y="110821"/>
                    <a:pt x="5922" y="111143"/>
                    <a:pt x="7101" y="111184"/>
                  </a:cubicBezTo>
                  <a:lnTo>
                    <a:pt x="7101" y="111184"/>
                  </a:lnTo>
                  <a:cubicBezTo>
                    <a:pt x="7985" y="111381"/>
                    <a:pt x="8896" y="111381"/>
                    <a:pt x="9781" y="111184"/>
                  </a:cubicBezTo>
                  <a:lnTo>
                    <a:pt x="10584" y="111184"/>
                  </a:lnTo>
                  <a:cubicBezTo>
                    <a:pt x="11120" y="110952"/>
                    <a:pt x="11616" y="110636"/>
                    <a:pt x="12058" y="110246"/>
                  </a:cubicBezTo>
                  <a:lnTo>
                    <a:pt x="12058" y="109443"/>
                  </a:lnTo>
                  <a:cubicBezTo>
                    <a:pt x="12407" y="109019"/>
                    <a:pt x="12715" y="108572"/>
                    <a:pt x="12996" y="108103"/>
                  </a:cubicBezTo>
                  <a:lnTo>
                    <a:pt x="12996" y="107031"/>
                  </a:lnTo>
                  <a:cubicBezTo>
                    <a:pt x="13063" y="106497"/>
                    <a:pt x="13063" y="105958"/>
                    <a:pt x="12996" y="105424"/>
                  </a:cubicBezTo>
                  <a:cubicBezTo>
                    <a:pt x="12996" y="105424"/>
                    <a:pt x="12996" y="105424"/>
                    <a:pt x="12996" y="105424"/>
                  </a:cubicBezTo>
                  <a:lnTo>
                    <a:pt x="12996" y="6832"/>
                  </a:lnTo>
                  <a:cubicBezTo>
                    <a:pt x="13076" y="6343"/>
                    <a:pt x="13076" y="5847"/>
                    <a:pt x="12996" y="5358"/>
                  </a:cubicBezTo>
                  <a:cubicBezTo>
                    <a:pt x="13076" y="4915"/>
                    <a:pt x="13076" y="4462"/>
                    <a:pt x="12996" y="4019"/>
                  </a:cubicBezTo>
                  <a:lnTo>
                    <a:pt x="12192" y="2947"/>
                  </a:lnTo>
                  <a:cubicBezTo>
                    <a:pt x="11951" y="2532"/>
                    <a:pt x="11629" y="2167"/>
                    <a:pt x="11254" y="1875"/>
                  </a:cubicBezTo>
                  <a:lnTo>
                    <a:pt x="10182" y="1072"/>
                  </a:lnTo>
                  <a:lnTo>
                    <a:pt x="8709" y="1072"/>
                  </a:lnTo>
                  <a:cubicBezTo>
                    <a:pt x="7999" y="931"/>
                    <a:pt x="7275" y="931"/>
                    <a:pt x="6565" y="10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02" name="Google Shape;4202;p23"/>
            <p:cNvSpPr/>
            <p:nvPr/>
          </p:nvSpPr>
          <p:spPr>
            <a:xfrm>
              <a:off x="8740024" y="6141867"/>
              <a:ext cx="14788" cy="23442"/>
            </a:xfrm>
            <a:custGeom>
              <a:rect b="b" l="l" r="r" t="t"/>
              <a:pathLst>
                <a:path extrusionOk="0" h="23442" w="14788">
                  <a:moveTo>
                    <a:pt x="11925" y="1741"/>
                  </a:moveTo>
                  <a:cubicBezTo>
                    <a:pt x="10665" y="643"/>
                    <a:pt x="9045" y="27"/>
                    <a:pt x="7370" y="0"/>
                  </a:cubicBezTo>
                  <a:cubicBezTo>
                    <a:pt x="5735" y="13"/>
                    <a:pt x="4154" y="630"/>
                    <a:pt x="2948" y="1741"/>
                  </a:cubicBezTo>
                  <a:cubicBezTo>
                    <a:pt x="2024" y="2384"/>
                    <a:pt x="1287" y="3268"/>
                    <a:pt x="804" y="4287"/>
                  </a:cubicBezTo>
                  <a:cubicBezTo>
                    <a:pt x="269" y="5224"/>
                    <a:pt x="-13" y="6283"/>
                    <a:pt x="0" y="7368"/>
                  </a:cubicBezTo>
                  <a:lnTo>
                    <a:pt x="0" y="16075"/>
                  </a:lnTo>
                  <a:cubicBezTo>
                    <a:pt x="0" y="20147"/>
                    <a:pt x="3297" y="23442"/>
                    <a:pt x="7370" y="23442"/>
                  </a:cubicBezTo>
                  <a:cubicBezTo>
                    <a:pt x="11442" y="23442"/>
                    <a:pt x="14738" y="20147"/>
                    <a:pt x="14738" y="16075"/>
                  </a:cubicBezTo>
                  <a:lnTo>
                    <a:pt x="14738" y="7368"/>
                  </a:lnTo>
                  <a:cubicBezTo>
                    <a:pt x="14738" y="7368"/>
                    <a:pt x="14738" y="7368"/>
                    <a:pt x="14738" y="7368"/>
                  </a:cubicBezTo>
                  <a:cubicBezTo>
                    <a:pt x="14806" y="6564"/>
                    <a:pt x="14806" y="5760"/>
                    <a:pt x="14738" y="4956"/>
                  </a:cubicBezTo>
                  <a:cubicBezTo>
                    <a:pt x="14122" y="3644"/>
                    <a:pt x="13144" y="2532"/>
                    <a:pt x="11925" y="17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03" name="Google Shape;4203;p23"/>
            <p:cNvSpPr/>
            <p:nvPr/>
          </p:nvSpPr>
          <p:spPr>
            <a:xfrm>
              <a:off x="11284794" y="6405226"/>
              <a:ext cx="22910" cy="448486"/>
            </a:xfrm>
            <a:custGeom>
              <a:rect b="b" l="l" r="r" t="t"/>
              <a:pathLst>
                <a:path extrusionOk="0" h="448486" w="22910">
                  <a:moveTo>
                    <a:pt x="22910" y="75953"/>
                  </a:moveTo>
                  <a:lnTo>
                    <a:pt x="22910" y="0"/>
                  </a:lnTo>
                  <a:lnTo>
                    <a:pt x="0" y="0"/>
                  </a:lnTo>
                  <a:lnTo>
                    <a:pt x="0" y="72203"/>
                  </a:lnTo>
                  <a:cubicBezTo>
                    <a:pt x="3430" y="72739"/>
                    <a:pt x="5935" y="75699"/>
                    <a:pt x="5895" y="79168"/>
                  </a:cubicBezTo>
                  <a:lnTo>
                    <a:pt x="5895" y="448487"/>
                  </a:lnTo>
                  <a:lnTo>
                    <a:pt x="22910" y="448487"/>
                  </a:lnTo>
                  <a:lnTo>
                    <a:pt x="22910" y="75953"/>
                  </a:ln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04" name="Google Shape;4204;p23"/>
            <p:cNvSpPr/>
            <p:nvPr/>
          </p:nvSpPr>
          <p:spPr>
            <a:xfrm>
              <a:off x="10890364" y="6405226"/>
              <a:ext cx="391482" cy="71934"/>
            </a:xfrm>
            <a:custGeom>
              <a:rect b="b" l="l" r="r" t="t"/>
              <a:pathLst>
                <a:path extrusionOk="0" h="71934" w="391482">
                  <a:moveTo>
                    <a:pt x="391483" y="71935"/>
                  </a:moveTo>
                  <a:lnTo>
                    <a:pt x="391483" y="0"/>
                  </a:lnTo>
                  <a:lnTo>
                    <a:pt x="34701" y="0"/>
                  </a:lnTo>
                  <a:lnTo>
                    <a:pt x="0" y="536"/>
                  </a:lnTo>
                  <a:lnTo>
                    <a:pt x="0" y="71935"/>
                  </a:lnTo>
                  <a:lnTo>
                    <a:pt x="34566" y="71935"/>
                  </a:lnTo>
                  <a:lnTo>
                    <a:pt x="391483" y="7193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05" name="Google Shape;4205;p23"/>
            <p:cNvSpPr/>
            <p:nvPr/>
          </p:nvSpPr>
          <p:spPr>
            <a:xfrm>
              <a:off x="12687674" y="5563576"/>
              <a:ext cx="29609" cy="201470"/>
            </a:xfrm>
            <a:custGeom>
              <a:rect b="b" l="l" r="r" t="t"/>
              <a:pathLst>
                <a:path extrusionOk="0" h="201470" w="29609">
                  <a:moveTo>
                    <a:pt x="29609" y="10181"/>
                  </a:moveTo>
                  <a:lnTo>
                    <a:pt x="29609" y="0"/>
                  </a:lnTo>
                  <a:lnTo>
                    <a:pt x="2143" y="0"/>
                  </a:lnTo>
                  <a:lnTo>
                    <a:pt x="0" y="10851"/>
                  </a:lnTo>
                  <a:lnTo>
                    <a:pt x="0" y="201471"/>
                  </a:lnTo>
                  <a:lnTo>
                    <a:pt x="29609" y="201471"/>
                  </a:lnTo>
                  <a:lnTo>
                    <a:pt x="29609" y="10181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06" name="Google Shape;4206;p23"/>
            <p:cNvSpPr/>
            <p:nvPr/>
          </p:nvSpPr>
          <p:spPr>
            <a:xfrm>
              <a:off x="12681644" y="5786346"/>
              <a:ext cx="803" cy="288542"/>
            </a:xfrm>
            <a:custGeom>
              <a:rect b="b" l="l" r="r" t="t"/>
              <a:pathLst>
                <a:path extrusionOk="0" h="288542" w="803">
                  <a:moveTo>
                    <a:pt x="804" y="288543"/>
                  </a:moveTo>
                  <a:lnTo>
                    <a:pt x="804" y="0"/>
                  </a:lnTo>
                  <a:lnTo>
                    <a:pt x="0" y="0"/>
                  </a:lnTo>
                  <a:lnTo>
                    <a:pt x="0" y="288543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07" name="Google Shape;4207;p23"/>
            <p:cNvSpPr/>
            <p:nvPr/>
          </p:nvSpPr>
          <p:spPr>
            <a:xfrm>
              <a:off x="12341609" y="5786346"/>
              <a:ext cx="335613" cy="618879"/>
            </a:xfrm>
            <a:custGeom>
              <a:rect b="b" l="l" r="r" t="t"/>
              <a:pathLst>
                <a:path extrusionOk="0" h="618879" w="335613">
                  <a:moveTo>
                    <a:pt x="3618" y="0"/>
                  </a:moveTo>
                  <a:lnTo>
                    <a:pt x="0" y="0"/>
                  </a:lnTo>
                  <a:lnTo>
                    <a:pt x="0" y="618880"/>
                  </a:lnTo>
                  <a:lnTo>
                    <a:pt x="321546" y="618880"/>
                  </a:lnTo>
                  <a:lnTo>
                    <a:pt x="321546" y="297384"/>
                  </a:lnTo>
                  <a:cubicBezTo>
                    <a:pt x="321479" y="296447"/>
                    <a:pt x="321479" y="295507"/>
                    <a:pt x="321546" y="294571"/>
                  </a:cubicBezTo>
                  <a:lnTo>
                    <a:pt x="321546" y="294571"/>
                  </a:lnTo>
                  <a:lnTo>
                    <a:pt x="322618" y="292561"/>
                  </a:lnTo>
                  <a:lnTo>
                    <a:pt x="322618" y="291758"/>
                  </a:lnTo>
                  <a:lnTo>
                    <a:pt x="323556" y="290552"/>
                  </a:lnTo>
                  <a:cubicBezTo>
                    <a:pt x="323931" y="290239"/>
                    <a:pt x="324333" y="289969"/>
                    <a:pt x="324761" y="289748"/>
                  </a:cubicBezTo>
                  <a:lnTo>
                    <a:pt x="325968" y="289748"/>
                  </a:lnTo>
                  <a:lnTo>
                    <a:pt x="327441" y="289748"/>
                  </a:lnTo>
                  <a:lnTo>
                    <a:pt x="328513" y="289748"/>
                  </a:lnTo>
                  <a:lnTo>
                    <a:pt x="335614" y="289748"/>
                  </a:lnTo>
                  <a:lnTo>
                    <a:pt x="335614" y="0"/>
                  </a:lnTo>
                  <a:lnTo>
                    <a:pt x="36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08" name="Google Shape;4208;p23"/>
            <p:cNvSpPr/>
            <p:nvPr/>
          </p:nvSpPr>
          <p:spPr>
            <a:xfrm>
              <a:off x="9554609" y="6492834"/>
              <a:ext cx="224412" cy="361013"/>
            </a:xfrm>
            <a:custGeom>
              <a:rect b="b" l="l" r="r" t="t"/>
              <a:pathLst>
                <a:path extrusionOk="0" h="361013" w="224412">
                  <a:moveTo>
                    <a:pt x="135719" y="0"/>
                  </a:moveTo>
                  <a:lnTo>
                    <a:pt x="56672" y="0"/>
                  </a:lnTo>
                  <a:lnTo>
                    <a:pt x="0" y="2143"/>
                  </a:lnTo>
                  <a:lnTo>
                    <a:pt x="0" y="361013"/>
                  </a:lnTo>
                  <a:lnTo>
                    <a:pt x="224412" y="361013"/>
                  </a:lnTo>
                  <a:lnTo>
                    <a:pt x="224412" y="0"/>
                  </a:lnTo>
                  <a:lnTo>
                    <a:pt x="135719" y="0"/>
                  </a:lnTo>
                  <a:close/>
                </a:path>
              </a:pathLst>
            </a:custGeom>
            <a:solidFill>
              <a:srgbClr val="F78B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09" name="Google Shape;4209;p23"/>
            <p:cNvSpPr/>
            <p:nvPr/>
          </p:nvSpPr>
          <p:spPr>
            <a:xfrm>
              <a:off x="9781700" y="6492834"/>
              <a:ext cx="56136" cy="361013"/>
            </a:xfrm>
            <a:custGeom>
              <a:rect b="b" l="l" r="r" t="t"/>
              <a:pathLst>
                <a:path extrusionOk="0" h="361013" w="56136">
                  <a:moveTo>
                    <a:pt x="0" y="0"/>
                  </a:moveTo>
                  <a:lnTo>
                    <a:pt x="56136" y="0"/>
                  </a:lnTo>
                  <a:lnTo>
                    <a:pt x="56136" y="361013"/>
                  </a:lnTo>
                  <a:lnTo>
                    <a:pt x="0" y="361013"/>
                  </a:lnTo>
                  <a:close/>
                </a:path>
              </a:pathLst>
            </a:custGeom>
            <a:solidFill>
              <a:srgbClr val="F398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10" name="Google Shape;4210;p23"/>
            <p:cNvSpPr/>
            <p:nvPr/>
          </p:nvSpPr>
          <p:spPr>
            <a:xfrm>
              <a:off x="9697563" y="5893779"/>
              <a:ext cx="207262" cy="584452"/>
            </a:xfrm>
            <a:custGeom>
              <a:rect b="b" l="l" r="r" t="t"/>
              <a:pathLst>
                <a:path extrusionOk="0" h="584452" w="207262">
                  <a:moveTo>
                    <a:pt x="207263" y="581640"/>
                  </a:moveTo>
                  <a:lnTo>
                    <a:pt x="207263" y="3349"/>
                  </a:lnTo>
                  <a:lnTo>
                    <a:pt x="207263" y="0"/>
                  </a:lnTo>
                  <a:lnTo>
                    <a:pt x="0" y="0"/>
                  </a:lnTo>
                  <a:lnTo>
                    <a:pt x="0" y="584453"/>
                  </a:lnTo>
                  <a:lnTo>
                    <a:pt x="141346" y="584453"/>
                  </a:lnTo>
                  <a:lnTo>
                    <a:pt x="207263" y="58164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11" name="Google Shape;4211;p23"/>
            <p:cNvSpPr/>
            <p:nvPr/>
          </p:nvSpPr>
          <p:spPr>
            <a:xfrm>
              <a:off x="12157390" y="5602423"/>
              <a:ext cx="181941" cy="135028"/>
            </a:xfrm>
            <a:custGeom>
              <a:rect b="b" l="l" r="r" t="t"/>
              <a:pathLst>
                <a:path extrusionOk="0" h="135028" w="181941">
                  <a:moveTo>
                    <a:pt x="179262" y="135028"/>
                  </a:moveTo>
                  <a:lnTo>
                    <a:pt x="180736" y="135028"/>
                  </a:lnTo>
                  <a:cubicBezTo>
                    <a:pt x="181138" y="134972"/>
                    <a:pt x="181539" y="134972"/>
                    <a:pt x="181942" y="135028"/>
                  </a:cubicBezTo>
                  <a:lnTo>
                    <a:pt x="181942" y="135028"/>
                  </a:lnTo>
                  <a:lnTo>
                    <a:pt x="181942" y="1072"/>
                  </a:lnTo>
                  <a:lnTo>
                    <a:pt x="181942" y="0"/>
                  </a:lnTo>
                  <a:lnTo>
                    <a:pt x="0" y="0"/>
                  </a:lnTo>
                  <a:lnTo>
                    <a:pt x="0" y="135028"/>
                  </a:lnTo>
                  <a:lnTo>
                    <a:pt x="179262" y="13502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12" name="Google Shape;4212;p23"/>
            <p:cNvSpPr/>
            <p:nvPr/>
          </p:nvSpPr>
          <p:spPr>
            <a:xfrm>
              <a:off x="12731886" y="5580990"/>
              <a:ext cx="126608" cy="493898"/>
            </a:xfrm>
            <a:custGeom>
              <a:rect b="b" l="l" r="r" t="t"/>
              <a:pathLst>
                <a:path extrusionOk="0" h="493898" w="126608">
                  <a:moveTo>
                    <a:pt x="0" y="185262"/>
                  </a:moveTo>
                  <a:lnTo>
                    <a:pt x="0" y="493898"/>
                  </a:lnTo>
                  <a:lnTo>
                    <a:pt x="126609" y="493898"/>
                  </a:lnTo>
                  <a:lnTo>
                    <a:pt x="126609" y="0"/>
                  </a:lnTo>
                  <a:lnTo>
                    <a:pt x="0" y="0"/>
                  </a:lnTo>
                  <a:lnTo>
                    <a:pt x="0" y="1852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13" name="Google Shape;4213;p23"/>
            <p:cNvSpPr/>
            <p:nvPr/>
          </p:nvSpPr>
          <p:spPr>
            <a:xfrm>
              <a:off x="9840382" y="6489752"/>
              <a:ext cx="70472" cy="364094"/>
            </a:xfrm>
            <a:custGeom>
              <a:rect b="b" l="l" r="r" t="t"/>
              <a:pathLst>
                <a:path extrusionOk="0" h="364094" w="70472">
                  <a:moveTo>
                    <a:pt x="0" y="2947"/>
                  </a:moveTo>
                  <a:lnTo>
                    <a:pt x="0" y="364094"/>
                  </a:lnTo>
                  <a:lnTo>
                    <a:pt x="70472" y="364094"/>
                  </a:lnTo>
                  <a:lnTo>
                    <a:pt x="70472" y="0"/>
                  </a:lnTo>
                  <a:lnTo>
                    <a:pt x="0" y="2947"/>
                  </a:ln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14" name="Google Shape;4214;p23"/>
            <p:cNvSpPr/>
            <p:nvPr/>
          </p:nvSpPr>
          <p:spPr>
            <a:xfrm>
              <a:off x="9914338" y="6484796"/>
              <a:ext cx="122723" cy="369988"/>
            </a:xfrm>
            <a:custGeom>
              <a:rect b="b" l="l" r="r" t="t"/>
              <a:pathLst>
                <a:path extrusionOk="0" h="369988" w="122723">
                  <a:moveTo>
                    <a:pt x="67927" y="2009"/>
                  </a:moveTo>
                  <a:lnTo>
                    <a:pt x="43677" y="2947"/>
                  </a:lnTo>
                  <a:lnTo>
                    <a:pt x="43677" y="2947"/>
                  </a:lnTo>
                  <a:cubicBezTo>
                    <a:pt x="42792" y="3148"/>
                    <a:pt x="41881" y="3148"/>
                    <a:pt x="40997" y="2947"/>
                  </a:cubicBezTo>
                  <a:lnTo>
                    <a:pt x="40193" y="2947"/>
                  </a:lnTo>
                  <a:lnTo>
                    <a:pt x="38586" y="2009"/>
                  </a:lnTo>
                  <a:lnTo>
                    <a:pt x="38586" y="1072"/>
                  </a:lnTo>
                  <a:cubicBezTo>
                    <a:pt x="38250" y="777"/>
                    <a:pt x="37969" y="415"/>
                    <a:pt x="37782" y="0"/>
                  </a:cubicBezTo>
                  <a:lnTo>
                    <a:pt x="30815" y="0"/>
                  </a:lnTo>
                  <a:cubicBezTo>
                    <a:pt x="29864" y="2853"/>
                    <a:pt x="27251" y="4836"/>
                    <a:pt x="24250" y="4956"/>
                  </a:cubicBezTo>
                  <a:lnTo>
                    <a:pt x="0" y="5894"/>
                  </a:lnTo>
                  <a:lnTo>
                    <a:pt x="0" y="369988"/>
                  </a:lnTo>
                  <a:lnTo>
                    <a:pt x="122723" y="369988"/>
                  </a:lnTo>
                  <a:lnTo>
                    <a:pt x="122723" y="20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15" name="Google Shape;4215;p23"/>
            <p:cNvSpPr/>
            <p:nvPr/>
          </p:nvSpPr>
          <p:spPr>
            <a:xfrm>
              <a:off x="10890365" y="6491628"/>
              <a:ext cx="33226" cy="362084"/>
            </a:xfrm>
            <a:custGeom>
              <a:rect b="b" l="l" r="r" t="t"/>
              <a:pathLst>
                <a:path extrusionOk="0" h="362084" w="33226">
                  <a:moveTo>
                    <a:pt x="0" y="0"/>
                  </a:moveTo>
                  <a:lnTo>
                    <a:pt x="33226" y="0"/>
                  </a:lnTo>
                  <a:lnTo>
                    <a:pt x="33226" y="362085"/>
                  </a:lnTo>
                  <a:lnTo>
                    <a:pt x="0" y="362085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16" name="Google Shape;4216;p23"/>
            <p:cNvSpPr/>
            <p:nvPr/>
          </p:nvSpPr>
          <p:spPr>
            <a:xfrm>
              <a:off x="10926137" y="6491628"/>
              <a:ext cx="349681" cy="362084"/>
            </a:xfrm>
            <a:custGeom>
              <a:rect b="b" l="l" r="r" t="t"/>
              <a:pathLst>
                <a:path extrusionOk="0" h="362084" w="349681">
                  <a:moveTo>
                    <a:pt x="0" y="0"/>
                  </a:moveTo>
                  <a:lnTo>
                    <a:pt x="349681" y="0"/>
                  </a:lnTo>
                  <a:lnTo>
                    <a:pt x="349681" y="362085"/>
                  </a:lnTo>
                  <a:lnTo>
                    <a:pt x="0" y="36208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17" name="Google Shape;4217;p23"/>
            <p:cNvSpPr/>
            <p:nvPr/>
          </p:nvSpPr>
          <p:spPr>
            <a:xfrm>
              <a:off x="11900824" y="6420497"/>
              <a:ext cx="124196" cy="433483"/>
            </a:xfrm>
            <a:custGeom>
              <a:rect b="b" l="l" r="r" t="t"/>
              <a:pathLst>
                <a:path extrusionOk="0" h="433483" w="124196">
                  <a:moveTo>
                    <a:pt x="57744" y="0"/>
                  </a:moveTo>
                  <a:lnTo>
                    <a:pt x="57744" y="0"/>
                  </a:lnTo>
                  <a:lnTo>
                    <a:pt x="56270" y="0"/>
                  </a:lnTo>
                  <a:lnTo>
                    <a:pt x="0" y="0"/>
                  </a:lnTo>
                  <a:lnTo>
                    <a:pt x="0" y="433484"/>
                  </a:lnTo>
                  <a:lnTo>
                    <a:pt x="124197" y="433484"/>
                  </a:lnTo>
                  <a:lnTo>
                    <a:pt x="12419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18" name="Google Shape;4218;p23"/>
            <p:cNvSpPr/>
            <p:nvPr/>
          </p:nvSpPr>
          <p:spPr>
            <a:xfrm>
              <a:off x="11791766" y="5802823"/>
              <a:ext cx="331594" cy="678490"/>
            </a:xfrm>
            <a:custGeom>
              <a:rect b="b" l="l" r="r" t="t"/>
              <a:pathLst>
                <a:path extrusionOk="0" h="678490" w="331594">
                  <a:moveTo>
                    <a:pt x="0" y="678357"/>
                  </a:moveTo>
                  <a:lnTo>
                    <a:pt x="93784" y="678357"/>
                  </a:lnTo>
                  <a:lnTo>
                    <a:pt x="93784" y="610039"/>
                  </a:lnTo>
                  <a:cubicBezTo>
                    <a:pt x="93851" y="606020"/>
                    <a:pt x="97134" y="602805"/>
                    <a:pt x="101153" y="602805"/>
                  </a:cubicBezTo>
                  <a:lnTo>
                    <a:pt x="243571" y="602805"/>
                  </a:lnTo>
                  <a:lnTo>
                    <a:pt x="248931" y="602805"/>
                  </a:lnTo>
                  <a:lnTo>
                    <a:pt x="331594" y="602805"/>
                  </a:lnTo>
                  <a:lnTo>
                    <a:pt x="331594" y="0"/>
                  </a:lnTo>
                  <a:lnTo>
                    <a:pt x="0" y="0"/>
                  </a:lnTo>
                  <a:lnTo>
                    <a:pt x="0" y="678491"/>
                  </a:lnTo>
                  <a:close/>
                </a:path>
              </a:pathLst>
            </a:custGeom>
            <a:solidFill>
              <a:srgbClr val="903D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19" name="Google Shape;4219;p23"/>
            <p:cNvSpPr/>
            <p:nvPr/>
          </p:nvSpPr>
          <p:spPr>
            <a:xfrm>
              <a:off x="11322040" y="6486805"/>
              <a:ext cx="459542" cy="366907"/>
            </a:xfrm>
            <a:custGeom>
              <a:rect b="b" l="l" r="r" t="t"/>
              <a:pathLst>
                <a:path extrusionOk="0" h="366907" w="459542">
                  <a:moveTo>
                    <a:pt x="418010" y="334624"/>
                  </a:moveTo>
                  <a:cubicBezTo>
                    <a:pt x="417970" y="334128"/>
                    <a:pt x="417970" y="333646"/>
                    <a:pt x="418010" y="333150"/>
                  </a:cubicBezTo>
                  <a:cubicBezTo>
                    <a:pt x="417956" y="332749"/>
                    <a:pt x="417956" y="332347"/>
                    <a:pt x="418010" y="331945"/>
                  </a:cubicBezTo>
                  <a:lnTo>
                    <a:pt x="418814" y="330873"/>
                  </a:lnTo>
                  <a:cubicBezTo>
                    <a:pt x="419135" y="330485"/>
                    <a:pt x="419497" y="330123"/>
                    <a:pt x="419885" y="329802"/>
                  </a:cubicBezTo>
                  <a:lnTo>
                    <a:pt x="419885" y="329802"/>
                  </a:lnTo>
                  <a:lnTo>
                    <a:pt x="457265" y="308234"/>
                  </a:lnTo>
                  <a:cubicBezTo>
                    <a:pt x="457935" y="307779"/>
                    <a:pt x="458726" y="307498"/>
                    <a:pt x="459543" y="307431"/>
                  </a:cubicBezTo>
                  <a:lnTo>
                    <a:pt x="459543" y="2679"/>
                  </a:lnTo>
                  <a:cubicBezTo>
                    <a:pt x="457815" y="2304"/>
                    <a:pt x="456247" y="1366"/>
                    <a:pt x="455121" y="0"/>
                  </a:cubicBezTo>
                  <a:lnTo>
                    <a:pt x="0" y="0"/>
                  </a:lnTo>
                  <a:lnTo>
                    <a:pt x="0" y="366907"/>
                  </a:lnTo>
                  <a:lnTo>
                    <a:pt x="417876" y="366907"/>
                  </a:lnTo>
                  <a:lnTo>
                    <a:pt x="417876" y="335562"/>
                  </a:lnTo>
                  <a:cubicBezTo>
                    <a:pt x="417876" y="335562"/>
                    <a:pt x="418010" y="335026"/>
                    <a:pt x="418010" y="334624"/>
                  </a:cubicBezTo>
                  <a:close/>
                </a:path>
              </a:pathLst>
            </a:custGeom>
            <a:solidFill>
              <a:srgbClr val="903D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20" name="Google Shape;4220;p23"/>
            <p:cNvSpPr/>
            <p:nvPr/>
          </p:nvSpPr>
          <p:spPr>
            <a:xfrm>
              <a:off x="11785737" y="6483724"/>
              <a:ext cx="99679" cy="315736"/>
            </a:xfrm>
            <a:custGeom>
              <a:rect b="b" l="l" r="r" t="t"/>
              <a:pathLst>
                <a:path extrusionOk="0" h="315736" w="99679">
                  <a:moveTo>
                    <a:pt x="0" y="5760"/>
                  </a:moveTo>
                  <a:lnTo>
                    <a:pt x="0" y="309976"/>
                  </a:lnTo>
                  <a:cubicBezTo>
                    <a:pt x="2117" y="310271"/>
                    <a:pt x="3979" y="311503"/>
                    <a:pt x="5091" y="313325"/>
                  </a:cubicBezTo>
                  <a:cubicBezTo>
                    <a:pt x="5480" y="314088"/>
                    <a:pt x="5748" y="314892"/>
                    <a:pt x="5895" y="315736"/>
                  </a:cubicBezTo>
                  <a:lnTo>
                    <a:pt x="99679" y="315736"/>
                  </a:lnTo>
                  <a:lnTo>
                    <a:pt x="99679" y="0"/>
                  </a:lnTo>
                  <a:lnTo>
                    <a:pt x="5091" y="0"/>
                  </a:lnTo>
                  <a:cubicBezTo>
                    <a:pt x="4676" y="2746"/>
                    <a:pt x="2680" y="5010"/>
                    <a:pt x="0" y="5760"/>
                  </a:cubicBez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21" name="Google Shape;4221;p23"/>
            <p:cNvSpPr/>
            <p:nvPr/>
          </p:nvSpPr>
          <p:spPr>
            <a:xfrm>
              <a:off x="12685128" y="5767592"/>
              <a:ext cx="32154" cy="307296"/>
            </a:xfrm>
            <a:custGeom>
              <a:rect b="b" l="l" r="r" t="t"/>
              <a:pathLst>
                <a:path extrusionOk="0" h="307296" w="32154">
                  <a:moveTo>
                    <a:pt x="32155" y="307297"/>
                  </a:moveTo>
                  <a:lnTo>
                    <a:pt x="32155" y="0"/>
                  </a:lnTo>
                  <a:lnTo>
                    <a:pt x="2546" y="0"/>
                  </a:lnTo>
                  <a:lnTo>
                    <a:pt x="2546" y="11654"/>
                  </a:lnTo>
                  <a:cubicBezTo>
                    <a:pt x="2492" y="13757"/>
                    <a:pt x="1568" y="15744"/>
                    <a:pt x="0" y="17146"/>
                  </a:cubicBezTo>
                  <a:lnTo>
                    <a:pt x="0" y="307297"/>
                  </a:lnTo>
                  <a:close/>
                </a:path>
              </a:pathLst>
            </a:custGeom>
            <a:solidFill>
              <a:srgbClr val="F249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22" name="Google Shape;4222;p23"/>
            <p:cNvSpPr/>
            <p:nvPr/>
          </p:nvSpPr>
          <p:spPr>
            <a:xfrm>
              <a:off x="12337590" y="5786346"/>
              <a:ext cx="1339" cy="618879"/>
            </a:xfrm>
            <a:custGeom>
              <a:rect b="b" l="l" r="r" t="t"/>
              <a:pathLst>
                <a:path extrusionOk="0" h="618879" w="1339">
                  <a:moveTo>
                    <a:pt x="0" y="0"/>
                  </a:moveTo>
                  <a:lnTo>
                    <a:pt x="0" y="618880"/>
                  </a:lnTo>
                  <a:lnTo>
                    <a:pt x="1339" y="618880"/>
                  </a:lnTo>
                  <a:lnTo>
                    <a:pt x="1339" y="0"/>
                  </a:lnTo>
                  <a:cubicBezTo>
                    <a:pt x="898" y="126"/>
                    <a:pt x="442" y="126"/>
                    <a:pt x="0" y="0"/>
                  </a:cubicBez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23" name="Google Shape;4223;p23"/>
            <p:cNvSpPr/>
            <p:nvPr/>
          </p:nvSpPr>
          <p:spPr>
            <a:xfrm>
              <a:off x="12138366" y="5752053"/>
              <a:ext cx="196544" cy="653172"/>
            </a:xfrm>
            <a:custGeom>
              <a:rect b="b" l="l" r="r" t="t"/>
              <a:pathLst>
                <a:path extrusionOk="0" h="653172" w="196544">
                  <a:moveTo>
                    <a:pt x="196545" y="653173"/>
                  </a:moveTo>
                  <a:lnTo>
                    <a:pt x="196545" y="32150"/>
                  </a:lnTo>
                  <a:cubicBezTo>
                    <a:pt x="194053" y="29316"/>
                    <a:pt x="194053" y="25070"/>
                    <a:pt x="196545" y="22237"/>
                  </a:cubicBezTo>
                  <a:lnTo>
                    <a:pt x="196545" y="13798"/>
                  </a:lnTo>
                  <a:lnTo>
                    <a:pt x="194937" y="8171"/>
                  </a:lnTo>
                  <a:lnTo>
                    <a:pt x="194937" y="8171"/>
                  </a:lnTo>
                  <a:lnTo>
                    <a:pt x="192392" y="0"/>
                  </a:lnTo>
                  <a:lnTo>
                    <a:pt x="0" y="0"/>
                  </a:lnTo>
                  <a:lnTo>
                    <a:pt x="0" y="653173"/>
                  </a:lnTo>
                  <a:close/>
                </a:path>
              </a:pathLst>
            </a:custGeom>
            <a:solidFill>
              <a:srgbClr val="F78B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24" name="Google Shape;4224;p23"/>
            <p:cNvSpPr/>
            <p:nvPr/>
          </p:nvSpPr>
          <p:spPr>
            <a:xfrm>
              <a:off x="11763898" y="6801470"/>
              <a:ext cx="122187" cy="19021"/>
            </a:xfrm>
            <a:custGeom>
              <a:rect b="b" l="l" r="r" t="t"/>
              <a:pathLst>
                <a:path extrusionOk="0" h="19021" w="122187">
                  <a:moveTo>
                    <a:pt x="24250" y="5626"/>
                  </a:moveTo>
                  <a:lnTo>
                    <a:pt x="0" y="19022"/>
                  </a:lnTo>
                  <a:lnTo>
                    <a:pt x="122187" y="19022"/>
                  </a:lnTo>
                  <a:lnTo>
                    <a:pt x="122187" y="0"/>
                  </a:lnTo>
                  <a:lnTo>
                    <a:pt x="28403" y="0"/>
                  </a:lnTo>
                  <a:cubicBezTo>
                    <a:pt x="27975" y="2425"/>
                    <a:pt x="26434" y="4501"/>
                    <a:pt x="24250" y="5626"/>
                  </a:cubicBez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25" name="Google Shape;4225;p23"/>
            <p:cNvSpPr/>
            <p:nvPr/>
          </p:nvSpPr>
          <p:spPr>
            <a:xfrm>
              <a:off x="11754520" y="6823707"/>
              <a:ext cx="131566" cy="30140"/>
            </a:xfrm>
            <a:custGeom>
              <a:rect b="b" l="l" r="r" t="t"/>
              <a:pathLst>
                <a:path extrusionOk="0" h="30140" w="131566">
                  <a:moveTo>
                    <a:pt x="4957" y="0"/>
                  </a:moveTo>
                  <a:lnTo>
                    <a:pt x="0" y="2813"/>
                  </a:lnTo>
                  <a:lnTo>
                    <a:pt x="0" y="30140"/>
                  </a:lnTo>
                  <a:lnTo>
                    <a:pt x="131566" y="30140"/>
                  </a:lnTo>
                  <a:lnTo>
                    <a:pt x="131566" y="0"/>
                  </a:lnTo>
                  <a:lnTo>
                    <a:pt x="4957" y="0"/>
                  </a:lnTo>
                  <a:close/>
                </a:path>
              </a:pathLst>
            </a:custGeom>
            <a:solidFill>
              <a:srgbClr val="F265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26" name="Google Shape;4226;p23"/>
            <p:cNvSpPr/>
            <p:nvPr/>
          </p:nvSpPr>
          <p:spPr>
            <a:xfrm>
              <a:off x="10642373" y="6448092"/>
              <a:ext cx="41800" cy="33087"/>
            </a:xfrm>
            <a:custGeom>
              <a:rect b="b" l="l" r="r" t="t"/>
              <a:pathLst>
                <a:path extrusionOk="0" h="33087" w="41800">
                  <a:moveTo>
                    <a:pt x="18756" y="33087"/>
                  </a:moveTo>
                  <a:cubicBezTo>
                    <a:pt x="18756" y="32391"/>
                    <a:pt x="19279" y="31815"/>
                    <a:pt x="19963" y="31748"/>
                  </a:cubicBezTo>
                  <a:lnTo>
                    <a:pt x="30412" y="31748"/>
                  </a:lnTo>
                  <a:cubicBezTo>
                    <a:pt x="30587" y="31386"/>
                    <a:pt x="30949" y="31132"/>
                    <a:pt x="31350" y="31078"/>
                  </a:cubicBezTo>
                  <a:lnTo>
                    <a:pt x="41801" y="31078"/>
                  </a:lnTo>
                  <a:cubicBezTo>
                    <a:pt x="41680" y="30408"/>
                    <a:pt x="41680" y="29738"/>
                    <a:pt x="41801" y="29069"/>
                  </a:cubicBezTo>
                  <a:lnTo>
                    <a:pt x="41801" y="0"/>
                  </a:lnTo>
                  <a:lnTo>
                    <a:pt x="0" y="0"/>
                  </a:lnTo>
                  <a:lnTo>
                    <a:pt x="0" y="33087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27" name="Google Shape;4227;p23"/>
            <p:cNvSpPr/>
            <p:nvPr/>
          </p:nvSpPr>
          <p:spPr>
            <a:xfrm>
              <a:off x="10609682" y="6448092"/>
              <a:ext cx="30412" cy="33087"/>
            </a:xfrm>
            <a:custGeom>
              <a:rect b="b" l="l" r="r" t="t"/>
              <a:pathLst>
                <a:path extrusionOk="0" h="33087" w="30412">
                  <a:moveTo>
                    <a:pt x="0" y="0"/>
                  </a:moveTo>
                  <a:lnTo>
                    <a:pt x="30413" y="0"/>
                  </a:lnTo>
                  <a:lnTo>
                    <a:pt x="30413" y="33087"/>
                  </a:lnTo>
                  <a:lnTo>
                    <a:pt x="0" y="33087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28" name="Google Shape;4228;p23"/>
            <p:cNvSpPr/>
            <p:nvPr/>
          </p:nvSpPr>
          <p:spPr>
            <a:xfrm>
              <a:off x="10609682" y="6483724"/>
              <a:ext cx="266213" cy="369988"/>
            </a:xfrm>
            <a:custGeom>
              <a:rect b="b" l="l" r="r" t="t"/>
              <a:pathLst>
                <a:path extrusionOk="0" h="369988" w="266213">
                  <a:moveTo>
                    <a:pt x="81726" y="3081"/>
                  </a:moveTo>
                  <a:lnTo>
                    <a:pt x="81726" y="3081"/>
                  </a:lnTo>
                  <a:cubicBezTo>
                    <a:pt x="79409" y="3094"/>
                    <a:pt x="77237" y="1942"/>
                    <a:pt x="75965" y="0"/>
                  </a:cubicBezTo>
                  <a:lnTo>
                    <a:pt x="0" y="0"/>
                  </a:lnTo>
                  <a:lnTo>
                    <a:pt x="0" y="369988"/>
                  </a:lnTo>
                  <a:lnTo>
                    <a:pt x="266213" y="369988"/>
                  </a:lnTo>
                  <a:lnTo>
                    <a:pt x="266213" y="3081"/>
                  </a:lnTo>
                  <a:close/>
                </a:path>
              </a:pathLst>
            </a:custGeom>
            <a:solidFill>
              <a:srgbClr val="903D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29" name="Google Shape;4229;p23"/>
            <p:cNvSpPr/>
            <p:nvPr/>
          </p:nvSpPr>
          <p:spPr>
            <a:xfrm>
              <a:off x="10050727" y="5845153"/>
              <a:ext cx="486740" cy="1008693"/>
            </a:xfrm>
            <a:custGeom>
              <a:rect b="b" l="l" r="r" t="t"/>
              <a:pathLst>
                <a:path extrusionOk="0" h="1008693" w="486740">
                  <a:moveTo>
                    <a:pt x="0" y="0"/>
                  </a:moveTo>
                  <a:lnTo>
                    <a:pt x="0" y="634285"/>
                  </a:lnTo>
                  <a:lnTo>
                    <a:pt x="0" y="635357"/>
                  </a:lnTo>
                  <a:lnTo>
                    <a:pt x="0" y="636026"/>
                  </a:lnTo>
                  <a:lnTo>
                    <a:pt x="0" y="637366"/>
                  </a:lnTo>
                  <a:lnTo>
                    <a:pt x="0" y="1008694"/>
                  </a:lnTo>
                  <a:lnTo>
                    <a:pt x="486741" y="1008694"/>
                  </a:lnTo>
                  <a:lnTo>
                    <a:pt x="4867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30" name="Google Shape;4230;p23"/>
            <p:cNvSpPr/>
            <p:nvPr/>
          </p:nvSpPr>
          <p:spPr>
            <a:xfrm>
              <a:off x="10540148" y="5845689"/>
              <a:ext cx="55064" cy="1008158"/>
            </a:xfrm>
            <a:custGeom>
              <a:rect b="b" l="l" r="r" t="t"/>
              <a:pathLst>
                <a:path extrusionOk="0" h="1008158" w="55064">
                  <a:moveTo>
                    <a:pt x="55065" y="596911"/>
                  </a:moveTo>
                  <a:lnTo>
                    <a:pt x="55065" y="595036"/>
                  </a:lnTo>
                  <a:lnTo>
                    <a:pt x="55065" y="14869"/>
                  </a:lnTo>
                  <a:lnTo>
                    <a:pt x="0" y="0"/>
                  </a:lnTo>
                  <a:lnTo>
                    <a:pt x="0" y="1008158"/>
                  </a:lnTo>
                  <a:lnTo>
                    <a:pt x="55065" y="1008158"/>
                  </a:lnTo>
                  <a:lnTo>
                    <a:pt x="55065" y="636830"/>
                  </a:lnTo>
                  <a:lnTo>
                    <a:pt x="55065" y="596911"/>
                  </a:lnTo>
                  <a:close/>
                </a:path>
              </a:pathLst>
            </a:custGeom>
            <a:solidFill>
              <a:srgbClr val="22B0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31" name="Google Shape;4231;p23"/>
            <p:cNvSpPr/>
            <p:nvPr/>
          </p:nvSpPr>
          <p:spPr>
            <a:xfrm>
              <a:off x="9697563" y="5802689"/>
              <a:ext cx="213292" cy="88411"/>
            </a:xfrm>
            <a:custGeom>
              <a:rect b="b" l="l" r="r" t="t"/>
              <a:pathLst>
                <a:path extrusionOk="0" h="88411" w="213292">
                  <a:moveTo>
                    <a:pt x="213292" y="82651"/>
                  </a:moveTo>
                  <a:lnTo>
                    <a:pt x="213292" y="0"/>
                  </a:lnTo>
                  <a:lnTo>
                    <a:pt x="0" y="0"/>
                  </a:lnTo>
                  <a:lnTo>
                    <a:pt x="0" y="88411"/>
                  </a:lnTo>
                  <a:lnTo>
                    <a:pt x="207531" y="88411"/>
                  </a:lnTo>
                  <a:cubicBezTo>
                    <a:pt x="208081" y="85490"/>
                    <a:pt x="210371" y="83204"/>
                    <a:pt x="213292" y="82651"/>
                  </a:cubicBezTo>
                  <a:close/>
                </a:path>
              </a:pathLst>
            </a:custGeom>
            <a:solidFill>
              <a:srgbClr val="F78B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32" name="Google Shape;4232;p23"/>
            <p:cNvSpPr/>
            <p:nvPr/>
          </p:nvSpPr>
          <p:spPr>
            <a:xfrm>
              <a:off x="9913400" y="5803091"/>
              <a:ext cx="16747" cy="91358"/>
            </a:xfrm>
            <a:custGeom>
              <a:rect b="b" l="l" r="r" t="t"/>
              <a:pathLst>
                <a:path extrusionOk="0" h="91358" w="16747">
                  <a:moveTo>
                    <a:pt x="6029" y="89349"/>
                  </a:moveTo>
                  <a:lnTo>
                    <a:pt x="6029" y="89349"/>
                  </a:lnTo>
                  <a:lnTo>
                    <a:pt x="16747" y="91358"/>
                  </a:lnTo>
                  <a:lnTo>
                    <a:pt x="16747" y="3751"/>
                  </a:lnTo>
                  <a:lnTo>
                    <a:pt x="0" y="0"/>
                  </a:lnTo>
                  <a:lnTo>
                    <a:pt x="0" y="82249"/>
                  </a:lnTo>
                  <a:cubicBezTo>
                    <a:pt x="3443" y="82884"/>
                    <a:pt x="5962" y="85851"/>
                    <a:pt x="6029" y="89349"/>
                  </a:cubicBez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33" name="Google Shape;4233;p23"/>
            <p:cNvSpPr/>
            <p:nvPr/>
          </p:nvSpPr>
          <p:spPr>
            <a:xfrm>
              <a:off x="9943144" y="5905567"/>
              <a:ext cx="7234" cy="574272"/>
            </a:xfrm>
            <a:custGeom>
              <a:rect b="b" l="l" r="r" t="t"/>
              <a:pathLst>
                <a:path extrusionOk="0" h="574272" w="7234">
                  <a:moveTo>
                    <a:pt x="1205" y="574272"/>
                  </a:moveTo>
                  <a:lnTo>
                    <a:pt x="7234" y="574272"/>
                  </a:lnTo>
                  <a:lnTo>
                    <a:pt x="7234" y="574272"/>
                  </a:lnTo>
                  <a:lnTo>
                    <a:pt x="7234" y="1340"/>
                  </a:lnTo>
                  <a:lnTo>
                    <a:pt x="0" y="0"/>
                  </a:lnTo>
                  <a:lnTo>
                    <a:pt x="0" y="571593"/>
                  </a:lnTo>
                  <a:cubicBezTo>
                    <a:pt x="536" y="572424"/>
                    <a:pt x="937" y="573321"/>
                    <a:pt x="1205" y="574272"/>
                  </a:cubicBez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34" name="Google Shape;4234;p23"/>
            <p:cNvSpPr/>
            <p:nvPr/>
          </p:nvSpPr>
          <p:spPr>
            <a:xfrm>
              <a:off x="9939124" y="5905032"/>
              <a:ext cx="2009" cy="569583"/>
            </a:xfrm>
            <a:custGeom>
              <a:rect b="b" l="l" r="r" t="t"/>
              <a:pathLst>
                <a:path extrusionOk="0" h="569583" w="2009">
                  <a:moveTo>
                    <a:pt x="2010" y="0"/>
                  </a:moveTo>
                  <a:lnTo>
                    <a:pt x="2010" y="0"/>
                  </a:lnTo>
                  <a:lnTo>
                    <a:pt x="0" y="0"/>
                  </a:lnTo>
                  <a:lnTo>
                    <a:pt x="0" y="569584"/>
                  </a:lnTo>
                  <a:cubicBezTo>
                    <a:pt x="657" y="569423"/>
                    <a:pt x="1353" y="569423"/>
                    <a:pt x="2010" y="569584"/>
                  </a:cubicBez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35" name="Google Shape;4235;p23"/>
            <p:cNvSpPr/>
            <p:nvPr/>
          </p:nvSpPr>
          <p:spPr>
            <a:xfrm>
              <a:off x="9919429" y="5898334"/>
              <a:ext cx="16613" cy="576013"/>
            </a:xfrm>
            <a:custGeom>
              <a:rect b="b" l="l" r="r" t="t"/>
              <a:pathLst>
                <a:path extrusionOk="0" h="576013" w="16613">
                  <a:moveTo>
                    <a:pt x="0" y="0"/>
                  </a:moveTo>
                  <a:lnTo>
                    <a:pt x="0" y="576014"/>
                  </a:lnTo>
                  <a:lnTo>
                    <a:pt x="16613" y="575210"/>
                  </a:lnTo>
                  <a:lnTo>
                    <a:pt x="16613" y="5894"/>
                  </a:lnTo>
                  <a:lnTo>
                    <a:pt x="16613" y="5894"/>
                  </a:lnTo>
                  <a:lnTo>
                    <a:pt x="16613" y="5894"/>
                  </a:lnTo>
                  <a:lnTo>
                    <a:pt x="15140" y="5894"/>
                  </a:lnTo>
                  <a:lnTo>
                    <a:pt x="14067" y="5090"/>
                  </a:lnTo>
                  <a:lnTo>
                    <a:pt x="13130" y="4153"/>
                  </a:lnTo>
                  <a:cubicBezTo>
                    <a:pt x="12821" y="3783"/>
                    <a:pt x="12540" y="3378"/>
                    <a:pt x="12326" y="2947"/>
                  </a:cubicBezTo>
                  <a:cubicBezTo>
                    <a:pt x="12273" y="2547"/>
                    <a:pt x="12273" y="2142"/>
                    <a:pt x="12326" y="1741"/>
                  </a:cubicBezTo>
                  <a:cubicBezTo>
                    <a:pt x="12246" y="1433"/>
                    <a:pt x="12246" y="1112"/>
                    <a:pt x="12326" y="804"/>
                  </a:cubicBez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36" name="Google Shape;4236;p23"/>
            <p:cNvSpPr/>
            <p:nvPr/>
          </p:nvSpPr>
          <p:spPr>
            <a:xfrm>
              <a:off x="9919429" y="5895119"/>
              <a:ext cx="3750" cy="669"/>
            </a:xfrm>
            <a:custGeom>
              <a:rect b="b" l="l" r="r" t="t"/>
              <a:pathLst>
                <a:path extrusionOk="0" h="669" w="3750">
                  <a:moveTo>
                    <a:pt x="0" y="0"/>
                  </a:moveTo>
                  <a:lnTo>
                    <a:pt x="0" y="670"/>
                  </a:lnTo>
                  <a:lnTo>
                    <a:pt x="3751" y="6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37" name="Google Shape;4237;p23"/>
            <p:cNvSpPr/>
            <p:nvPr/>
          </p:nvSpPr>
          <p:spPr>
            <a:xfrm>
              <a:off x="12678161" y="6089490"/>
              <a:ext cx="180334" cy="322433"/>
            </a:xfrm>
            <a:custGeom>
              <a:rect b="b" l="l" r="r" t="t"/>
              <a:pathLst>
                <a:path extrusionOk="0" h="322433" w="180334">
                  <a:moveTo>
                    <a:pt x="5628" y="0"/>
                  </a:moveTo>
                  <a:lnTo>
                    <a:pt x="2278" y="0"/>
                  </a:lnTo>
                  <a:lnTo>
                    <a:pt x="0" y="0"/>
                  </a:lnTo>
                  <a:lnTo>
                    <a:pt x="0" y="322434"/>
                  </a:lnTo>
                  <a:lnTo>
                    <a:pt x="180334" y="322434"/>
                  </a:lnTo>
                  <a:lnTo>
                    <a:pt x="180334" y="0"/>
                  </a:lnTo>
                  <a:lnTo>
                    <a:pt x="46357" y="0"/>
                  </a:lnTo>
                  <a:lnTo>
                    <a:pt x="5628" y="0"/>
                  </a:ln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38" name="Google Shape;4238;p23"/>
            <p:cNvSpPr/>
            <p:nvPr/>
          </p:nvSpPr>
          <p:spPr>
            <a:xfrm>
              <a:off x="12039490" y="6414603"/>
              <a:ext cx="819004" cy="438842"/>
            </a:xfrm>
            <a:custGeom>
              <a:rect b="b" l="l" r="r" t="t"/>
              <a:pathLst>
                <a:path extrusionOk="0" h="438842" w="819004">
                  <a:moveTo>
                    <a:pt x="638135" y="402"/>
                  </a:moveTo>
                  <a:cubicBezTo>
                    <a:pt x="638135" y="402"/>
                    <a:pt x="638135" y="402"/>
                    <a:pt x="638135" y="402"/>
                  </a:cubicBezTo>
                  <a:cubicBezTo>
                    <a:pt x="637130" y="3175"/>
                    <a:pt x="634518" y="5037"/>
                    <a:pt x="631570" y="5090"/>
                  </a:cubicBezTo>
                  <a:cubicBezTo>
                    <a:pt x="630820" y="5224"/>
                    <a:pt x="630043" y="5224"/>
                    <a:pt x="629293" y="5090"/>
                  </a:cubicBezTo>
                  <a:lnTo>
                    <a:pt x="2680" y="5090"/>
                  </a:lnTo>
                  <a:lnTo>
                    <a:pt x="0" y="5090"/>
                  </a:lnTo>
                  <a:lnTo>
                    <a:pt x="0" y="438842"/>
                  </a:lnTo>
                  <a:lnTo>
                    <a:pt x="819005" y="438842"/>
                  </a:lnTo>
                  <a:lnTo>
                    <a:pt x="819005" y="0"/>
                  </a:lnTo>
                  <a:lnTo>
                    <a:pt x="638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39" name="Google Shape;4239;p23"/>
            <p:cNvSpPr/>
            <p:nvPr/>
          </p:nvSpPr>
          <p:spPr>
            <a:xfrm>
              <a:off x="10881790" y="6390625"/>
              <a:ext cx="43140" cy="6697"/>
            </a:xfrm>
            <a:custGeom>
              <a:rect b="b" l="l" r="r" t="t"/>
              <a:pathLst>
                <a:path extrusionOk="0" h="6697" w="43140">
                  <a:moveTo>
                    <a:pt x="8307" y="6698"/>
                  </a:moveTo>
                  <a:lnTo>
                    <a:pt x="35906" y="6698"/>
                  </a:lnTo>
                  <a:cubicBezTo>
                    <a:pt x="36187" y="2907"/>
                    <a:pt x="39349" y="-13"/>
                    <a:pt x="43140" y="0"/>
                  </a:cubicBezTo>
                  <a:lnTo>
                    <a:pt x="43140" y="0"/>
                  </a:lnTo>
                  <a:lnTo>
                    <a:pt x="1339" y="0"/>
                  </a:lnTo>
                  <a:lnTo>
                    <a:pt x="0" y="0"/>
                  </a:lnTo>
                  <a:lnTo>
                    <a:pt x="1474" y="0"/>
                  </a:lnTo>
                  <a:cubicBezTo>
                    <a:pt x="5144" y="134"/>
                    <a:pt x="8105" y="3041"/>
                    <a:pt x="8307" y="66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40" name="Google Shape;4240;p23"/>
            <p:cNvSpPr/>
            <p:nvPr/>
          </p:nvSpPr>
          <p:spPr>
            <a:xfrm>
              <a:off x="10890364" y="6399868"/>
              <a:ext cx="34700" cy="5894"/>
            </a:xfrm>
            <a:custGeom>
              <a:rect b="b" l="l" r="r" t="t"/>
              <a:pathLst>
                <a:path extrusionOk="0" h="5894" w="34700">
                  <a:moveTo>
                    <a:pt x="34566" y="5358"/>
                  </a:moveTo>
                  <a:cubicBezTo>
                    <a:pt x="31311" y="5305"/>
                    <a:pt x="28484" y="3121"/>
                    <a:pt x="27599" y="0"/>
                  </a:cubicBezTo>
                  <a:lnTo>
                    <a:pt x="0" y="0"/>
                  </a:lnTo>
                  <a:lnTo>
                    <a:pt x="0" y="5894"/>
                  </a:lnTo>
                  <a:lnTo>
                    <a:pt x="34701" y="58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41" name="Google Shape;4241;p23"/>
            <p:cNvSpPr/>
            <p:nvPr/>
          </p:nvSpPr>
          <p:spPr>
            <a:xfrm>
              <a:off x="11284527" y="6399332"/>
              <a:ext cx="23043" cy="5894"/>
            </a:xfrm>
            <a:custGeom>
              <a:rect b="b" l="l" r="r" t="t"/>
              <a:pathLst>
                <a:path extrusionOk="0" h="5894" w="23043">
                  <a:moveTo>
                    <a:pt x="0" y="5894"/>
                  </a:moveTo>
                  <a:lnTo>
                    <a:pt x="23044" y="5894"/>
                  </a:lnTo>
                  <a:lnTo>
                    <a:pt x="23044" y="0"/>
                  </a:lnTo>
                  <a:lnTo>
                    <a:pt x="0" y="536"/>
                  </a:lnTo>
                  <a:lnTo>
                    <a:pt x="0" y="58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42" name="Google Shape;4242;p23"/>
            <p:cNvSpPr/>
            <p:nvPr/>
          </p:nvSpPr>
          <p:spPr>
            <a:xfrm>
              <a:off x="10917964" y="6399868"/>
              <a:ext cx="363883" cy="5358"/>
            </a:xfrm>
            <a:custGeom>
              <a:rect b="b" l="l" r="r" t="t"/>
              <a:pathLst>
                <a:path extrusionOk="0" h="5358" w="363883">
                  <a:moveTo>
                    <a:pt x="0" y="0"/>
                  </a:moveTo>
                  <a:cubicBezTo>
                    <a:pt x="885" y="3121"/>
                    <a:pt x="3712" y="5305"/>
                    <a:pt x="6967" y="5358"/>
                  </a:cubicBezTo>
                  <a:lnTo>
                    <a:pt x="363884" y="5358"/>
                  </a:lnTo>
                  <a:lnTo>
                    <a:pt x="3638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43" name="Google Shape;4243;p23"/>
            <p:cNvSpPr/>
            <p:nvPr/>
          </p:nvSpPr>
          <p:spPr>
            <a:xfrm>
              <a:off x="10917696" y="6391160"/>
              <a:ext cx="397109" cy="6162"/>
            </a:xfrm>
            <a:custGeom>
              <a:rect b="b" l="l" r="r" t="t"/>
              <a:pathLst>
                <a:path extrusionOk="0" h="6162" w="397109">
                  <a:moveTo>
                    <a:pt x="0" y="6162"/>
                  </a:moveTo>
                  <a:lnTo>
                    <a:pt x="365490" y="6162"/>
                  </a:lnTo>
                  <a:lnTo>
                    <a:pt x="390008" y="6162"/>
                  </a:lnTo>
                  <a:cubicBezTo>
                    <a:pt x="390531" y="2639"/>
                    <a:pt x="393545" y="27"/>
                    <a:pt x="397110" y="0"/>
                  </a:cubicBezTo>
                  <a:lnTo>
                    <a:pt x="7234" y="0"/>
                  </a:lnTo>
                  <a:cubicBezTo>
                    <a:pt x="3617" y="-40"/>
                    <a:pt x="536" y="2586"/>
                    <a:pt x="0" y="61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44" name="Google Shape;4244;p23"/>
            <p:cNvSpPr/>
            <p:nvPr/>
          </p:nvSpPr>
          <p:spPr>
            <a:xfrm>
              <a:off x="11282919" y="6397295"/>
              <a:ext cx="24517" cy="2572"/>
            </a:xfrm>
            <a:custGeom>
              <a:rect b="b" l="l" r="r" t="t"/>
              <a:pathLst>
                <a:path extrusionOk="0" h="2572" w="24517">
                  <a:moveTo>
                    <a:pt x="1608" y="1233"/>
                  </a:moveTo>
                  <a:lnTo>
                    <a:pt x="1608" y="2572"/>
                  </a:lnTo>
                  <a:lnTo>
                    <a:pt x="24517" y="2572"/>
                  </a:lnTo>
                  <a:lnTo>
                    <a:pt x="24517" y="1099"/>
                  </a:lnTo>
                  <a:cubicBezTo>
                    <a:pt x="24517" y="1099"/>
                    <a:pt x="24517" y="429"/>
                    <a:pt x="24517" y="27"/>
                  </a:cubicBezTo>
                  <a:lnTo>
                    <a:pt x="0" y="27"/>
                  </a:lnTo>
                  <a:lnTo>
                    <a:pt x="0" y="27"/>
                  </a:lnTo>
                  <a:cubicBezTo>
                    <a:pt x="723" y="-120"/>
                    <a:pt x="1433" y="349"/>
                    <a:pt x="1581" y="1072"/>
                  </a:cubicBezTo>
                  <a:cubicBezTo>
                    <a:pt x="1594" y="1126"/>
                    <a:pt x="1608" y="1179"/>
                    <a:pt x="1608" y="12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45" name="Google Shape;4245;p23"/>
            <p:cNvSpPr/>
            <p:nvPr/>
          </p:nvSpPr>
          <p:spPr>
            <a:xfrm>
              <a:off x="10890097" y="6397322"/>
              <a:ext cx="393089" cy="2545"/>
            </a:xfrm>
            <a:custGeom>
              <a:rect b="b" l="l" r="r" t="t"/>
              <a:pathLst>
                <a:path extrusionOk="0" h="2545" w="393089">
                  <a:moveTo>
                    <a:pt x="391750" y="2545"/>
                  </a:moveTo>
                  <a:lnTo>
                    <a:pt x="391750" y="1206"/>
                  </a:lnTo>
                  <a:cubicBezTo>
                    <a:pt x="391817" y="522"/>
                    <a:pt x="392393" y="0"/>
                    <a:pt x="393090" y="0"/>
                  </a:cubicBezTo>
                  <a:lnTo>
                    <a:pt x="0" y="0"/>
                  </a:lnTo>
                  <a:cubicBezTo>
                    <a:pt x="67" y="402"/>
                    <a:pt x="67" y="804"/>
                    <a:pt x="0" y="1206"/>
                  </a:cubicBezTo>
                  <a:lnTo>
                    <a:pt x="0" y="2545"/>
                  </a:lnTo>
                  <a:lnTo>
                    <a:pt x="391482" y="25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46" name="Google Shape;4246;p23"/>
            <p:cNvSpPr/>
            <p:nvPr/>
          </p:nvSpPr>
          <p:spPr>
            <a:xfrm>
              <a:off x="10923591" y="6491628"/>
              <a:ext cx="2545" cy="362218"/>
            </a:xfrm>
            <a:custGeom>
              <a:rect b="b" l="l" r="r" t="t"/>
              <a:pathLst>
                <a:path extrusionOk="0" h="362218" w="2545">
                  <a:moveTo>
                    <a:pt x="1339" y="0"/>
                  </a:moveTo>
                  <a:lnTo>
                    <a:pt x="0" y="0"/>
                  </a:lnTo>
                  <a:lnTo>
                    <a:pt x="0" y="362219"/>
                  </a:lnTo>
                  <a:lnTo>
                    <a:pt x="2546" y="362219"/>
                  </a:lnTo>
                  <a:lnTo>
                    <a:pt x="2546" y="0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47" name="Google Shape;4247;p23"/>
            <p:cNvSpPr/>
            <p:nvPr/>
          </p:nvSpPr>
          <p:spPr>
            <a:xfrm>
              <a:off x="11281847" y="6397188"/>
              <a:ext cx="2679" cy="79972"/>
            </a:xfrm>
            <a:custGeom>
              <a:rect b="b" l="l" r="r" t="t"/>
              <a:pathLst>
                <a:path extrusionOk="0" h="79972" w="2679">
                  <a:moveTo>
                    <a:pt x="2680" y="1340"/>
                  </a:moveTo>
                  <a:cubicBezTo>
                    <a:pt x="2680" y="603"/>
                    <a:pt x="2076" y="0"/>
                    <a:pt x="1339" y="0"/>
                  </a:cubicBezTo>
                  <a:cubicBezTo>
                    <a:pt x="603" y="0"/>
                    <a:pt x="0" y="603"/>
                    <a:pt x="0" y="1340"/>
                  </a:cubicBezTo>
                  <a:lnTo>
                    <a:pt x="0" y="79972"/>
                  </a:lnTo>
                  <a:lnTo>
                    <a:pt x="1339" y="79972"/>
                  </a:lnTo>
                  <a:lnTo>
                    <a:pt x="2680" y="79972"/>
                  </a:lnTo>
                  <a:lnTo>
                    <a:pt x="2680" y="13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48" name="Google Shape;4248;p23"/>
            <p:cNvSpPr/>
            <p:nvPr/>
          </p:nvSpPr>
          <p:spPr>
            <a:xfrm>
              <a:off x="10640229" y="6448092"/>
              <a:ext cx="2545" cy="33087"/>
            </a:xfrm>
            <a:custGeom>
              <a:rect b="b" l="l" r="r" t="t"/>
              <a:pathLst>
                <a:path extrusionOk="0" h="33087" w="2545">
                  <a:moveTo>
                    <a:pt x="0" y="0"/>
                  </a:moveTo>
                  <a:lnTo>
                    <a:pt x="2546" y="0"/>
                  </a:lnTo>
                  <a:lnTo>
                    <a:pt x="2546" y="33087"/>
                  </a:lnTo>
                  <a:lnTo>
                    <a:pt x="0" y="330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49" name="Google Shape;4249;p23"/>
            <p:cNvSpPr/>
            <p:nvPr/>
          </p:nvSpPr>
          <p:spPr>
            <a:xfrm>
              <a:off x="12685262" y="5548975"/>
              <a:ext cx="39255" cy="14601"/>
            </a:xfrm>
            <a:custGeom>
              <a:rect b="b" l="l" r="r" t="t"/>
              <a:pathLst>
                <a:path extrusionOk="0" h="14601" w="39255">
                  <a:moveTo>
                    <a:pt x="5627" y="8707"/>
                  </a:moveTo>
                  <a:lnTo>
                    <a:pt x="4555" y="14601"/>
                  </a:lnTo>
                  <a:lnTo>
                    <a:pt x="32021" y="14601"/>
                  </a:lnTo>
                  <a:lnTo>
                    <a:pt x="32021" y="7368"/>
                  </a:lnTo>
                  <a:cubicBezTo>
                    <a:pt x="32021" y="3350"/>
                    <a:pt x="35236" y="74"/>
                    <a:pt x="39255" y="0"/>
                  </a:cubicBezTo>
                  <a:lnTo>
                    <a:pt x="0" y="0"/>
                  </a:lnTo>
                  <a:cubicBezTo>
                    <a:pt x="3912" y="786"/>
                    <a:pt x="6458" y="4600"/>
                    <a:pt x="5667" y="8517"/>
                  </a:cubicBezTo>
                  <a:cubicBezTo>
                    <a:pt x="5654" y="8580"/>
                    <a:pt x="5641" y="8644"/>
                    <a:pt x="5627" y="87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50" name="Google Shape;4250;p23"/>
            <p:cNvSpPr/>
            <p:nvPr/>
          </p:nvSpPr>
          <p:spPr>
            <a:xfrm>
              <a:off x="9779021" y="6492834"/>
              <a:ext cx="2545" cy="361013"/>
            </a:xfrm>
            <a:custGeom>
              <a:rect b="b" l="l" r="r" t="t"/>
              <a:pathLst>
                <a:path extrusionOk="0" h="361013" w="2545">
                  <a:moveTo>
                    <a:pt x="0" y="0"/>
                  </a:moveTo>
                  <a:lnTo>
                    <a:pt x="2546" y="0"/>
                  </a:lnTo>
                  <a:lnTo>
                    <a:pt x="2546" y="361013"/>
                  </a:lnTo>
                  <a:lnTo>
                    <a:pt x="0" y="3610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51" name="Google Shape;4251;p23"/>
            <p:cNvSpPr/>
            <p:nvPr/>
          </p:nvSpPr>
          <p:spPr>
            <a:xfrm>
              <a:off x="11892919" y="6407175"/>
              <a:ext cx="68596" cy="14661"/>
            </a:xfrm>
            <a:custGeom>
              <a:rect b="b" l="l" r="r" t="t"/>
              <a:pathLst>
                <a:path extrusionOk="0" h="14661" w="68596">
                  <a:moveTo>
                    <a:pt x="62032" y="12250"/>
                  </a:moveTo>
                  <a:cubicBezTo>
                    <a:pt x="61496" y="12023"/>
                    <a:pt x="61000" y="11701"/>
                    <a:pt x="60558" y="11313"/>
                  </a:cubicBezTo>
                  <a:lnTo>
                    <a:pt x="59888" y="10375"/>
                  </a:lnTo>
                  <a:cubicBezTo>
                    <a:pt x="59499" y="9987"/>
                    <a:pt x="59178" y="9531"/>
                    <a:pt x="58950" y="9035"/>
                  </a:cubicBezTo>
                  <a:cubicBezTo>
                    <a:pt x="58950" y="9035"/>
                    <a:pt x="58950" y="8232"/>
                    <a:pt x="58950" y="7830"/>
                  </a:cubicBezTo>
                  <a:cubicBezTo>
                    <a:pt x="58896" y="7428"/>
                    <a:pt x="58896" y="7026"/>
                    <a:pt x="58950" y="6624"/>
                  </a:cubicBezTo>
                  <a:lnTo>
                    <a:pt x="58950" y="6624"/>
                  </a:lnTo>
                  <a:cubicBezTo>
                    <a:pt x="58883" y="6222"/>
                    <a:pt x="58883" y="5820"/>
                    <a:pt x="58950" y="5419"/>
                  </a:cubicBezTo>
                  <a:cubicBezTo>
                    <a:pt x="58896" y="4923"/>
                    <a:pt x="58896" y="4441"/>
                    <a:pt x="58950" y="3945"/>
                  </a:cubicBezTo>
                  <a:cubicBezTo>
                    <a:pt x="58910" y="3583"/>
                    <a:pt x="58910" y="3235"/>
                    <a:pt x="58950" y="2873"/>
                  </a:cubicBezTo>
                  <a:cubicBezTo>
                    <a:pt x="59165" y="2445"/>
                    <a:pt x="59446" y="2043"/>
                    <a:pt x="59754" y="1668"/>
                  </a:cubicBezTo>
                  <a:cubicBezTo>
                    <a:pt x="60049" y="1333"/>
                    <a:pt x="60411" y="1052"/>
                    <a:pt x="60826" y="864"/>
                  </a:cubicBezTo>
                  <a:cubicBezTo>
                    <a:pt x="60826" y="864"/>
                    <a:pt x="60826" y="194"/>
                    <a:pt x="62032" y="60"/>
                  </a:cubicBezTo>
                  <a:cubicBezTo>
                    <a:pt x="62474" y="-20"/>
                    <a:pt x="62930" y="-20"/>
                    <a:pt x="63371" y="60"/>
                  </a:cubicBezTo>
                  <a:lnTo>
                    <a:pt x="64443" y="60"/>
                  </a:lnTo>
                  <a:lnTo>
                    <a:pt x="68596" y="60"/>
                  </a:lnTo>
                  <a:lnTo>
                    <a:pt x="0" y="60"/>
                  </a:lnTo>
                  <a:cubicBezTo>
                    <a:pt x="3993" y="60"/>
                    <a:pt x="7234" y="3302"/>
                    <a:pt x="7234" y="7294"/>
                  </a:cubicBezTo>
                  <a:lnTo>
                    <a:pt x="7234" y="14662"/>
                  </a:lnTo>
                  <a:lnTo>
                    <a:pt x="63505" y="14662"/>
                  </a:lnTo>
                  <a:lnTo>
                    <a:pt x="62300" y="146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52" name="Google Shape;4252;p23"/>
            <p:cNvSpPr/>
            <p:nvPr/>
          </p:nvSpPr>
          <p:spPr>
            <a:xfrm>
              <a:off x="12679099" y="5786346"/>
              <a:ext cx="2545" cy="288542"/>
            </a:xfrm>
            <a:custGeom>
              <a:rect b="b" l="l" r="r" t="t"/>
              <a:pathLst>
                <a:path extrusionOk="0" h="288542" w="2545">
                  <a:moveTo>
                    <a:pt x="1340" y="288543"/>
                  </a:moveTo>
                  <a:lnTo>
                    <a:pt x="2546" y="288543"/>
                  </a:lnTo>
                  <a:lnTo>
                    <a:pt x="2546" y="0"/>
                  </a:lnTo>
                  <a:lnTo>
                    <a:pt x="1340" y="0"/>
                  </a:lnTo>
                  <a:lnTo>
                    <a:pt x="0" y="0"/>
                  </a:lnTo>
                  <a:lnTo>
                    <a:pt x="0" y="2885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53" name="Google Shape;4253;p23"/>
            <p:cNvSpPr/>
            <p:nvPr/>
          </p:nvSpPr>
          <p:spPr>
            <a:xfrm>
              <a:off x="12673204" y="5548037"/>
              <a:ext cx="17839" cy="25317"/>
            </a:xfrm>
            <a:custGeom>
              <a:rect b="b" l="l" r="r" t="t"/>
              <a:pathLst>
                <a:path extrusionOk="0" h="25317" w="17839">
                  <a:moveTo>
                    <a:pt x="7235" y="18486"/>
                  </a:moveTo>
                  <a:lnTo>
                    <a:pt x="9244" y="18486"/>
                  </a:lnTo>
                  <a:lnTo>
                    <a:pt x="9244" y="7903"/>
                  </a:lnTo>
                  <a:cubicBezTo>
                    <a:pt x="9244" y="7164"/>
                    <a:pt x="9848" y="6564"/>
                    <a:pt x="10585" y="6564"/>
                  </a:cubicBezTo>
                  <a:cubicBezTo>
                    <a:pt x="11322" y="6564"/>
                    <a:pt x="11924" y="7164"/>
                    <a:pt x="11924" y="7903"/>
                  </a:cubicBezTo>
                  <a:lnTo>
                    <a:pt x="11924" y="19826"/>
                  </a:lnTo>
                  <a:cubicBezTo>
                    <a:pt x="13492" y="21228"/>
                    <a:pt x="14416" y="23215"/>
                    <a:pt x="14470" y="25318"/>
                  </a:cubicBezTo>
                  <a:lnTo>
                    <a:pt x="14470" y="25318"/>
                  </a:lnTo>
                  <a:lnTo>
                    <a:pt x="16613" y="14467"/>
                  </a:lnTo>
                  <a:lnTo>
                    <a:pt x="17685" y="8573"/>
                  </a:lnTo>
                  <a:cubicBezTo>
                    <a:pt x="18503" y="4663"/>
                    <a:pt x="15997" y="828"/>
                    <a:pt x="12098" y="7"/>
                  </a:cubicBezTo>
                  <a:cubicBezTo>
                    <a:pt x="12085" y="4"/>
                    <a:pt x="12071" y="3"/>
                    <a:pt x="12058" y="0"/>
                  </a:cubicBezTo>
                  <a:lnTo>
                    <a:pt x="9914" y="0"/>
                  </a:lnTo>
                  <a:lnTo>
                    <a:pt x="8441" y="0"/>
                  </a:lnTo>
                  <a:lnTo>
                    <a:pt x="7101" y="0"/>
                  </a:lnTo>
                  <a:lnTo>
                    <a:pt x="6029" y="0"/>
                  </a:lnTo>
                  <a:lnTo>
                    <a:pt x="5091" y="938"/>
                  </a:lnTo>
                  <a:lnTo>
                    <a:pt x="4287" y="2143"/>
                  </a:lnTo>
                  <a:cubicBezTo>
                    <a:pt x="4207" y="2587"/>
                    <a:pt x="4207" y="3040"/>
                    <a:pt x="4287" y="3483"/>
                  </a:cubicBezTo>
                  <a:cubicBezTo>
                    <a:pt x="4287" y="3483"/>
                    <a:pt x="4287" y="3483"/>
                    <a:pt x="4287" y="3483"/>
                  </a:cubicBezTo>
                  <a:lnTo>
                    <a:pt x="0" y="23978"/>
                  </a:lnTo>
                  <a:lnTo>
                    <a:pt x="0" y="23978"/>
                  </a:lnTo>
                  <a:cubicBezTo>
                    <a:pt x="818" y="20674"/>
                    <a:pt x="3832" y="18387"/>
                    <a:pt x="7235" y="184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54" name="Google Shape;4254;p23"/>
            <p:cNvSpPr/>
            <p:nvPr/>
          </p:nvSpPr>
          <p:spPr>
            <a:xfrm>
              <a:off x="12682448" y="5555003"/>
              <a:ext cx="2679" cy="13261"/>
            </a:xfrm>
            <a:custGeom>
              <a:rect b="b" l="l" r="r" t="t"/>
              <a:pathLst>
                <a:path extrusionOk="0" h="13261" w="2679">
                  <a:moveTo>
                    <a:pt x="1340" y="0"/>
                  </a:moveTo>
                  <a:cubicBezTo>
                    <a:pt x="603" y="0"/>
                    <a:pt x="0" y="600"/>
                    <a:pt x="0" y="1340"/>
                  </a:cubicBezTo>
                  <a:lnTo>
                    <a:pt x="0" y="11922"/>
                  </a:lnTo>
                  <a:cubicBezTo>
                    <a:pt x="965" y="12205"/>
                    <a:pt x="1876" y="12659"/>
                    <a:pt x="2680" y="13262"/>
                  </a:cubicBezTo>
                  <a:lnTo>
                    <a:pt x="2680" y="1340"/>
                  </a:lnTo>
                  <a:cubicBezTo>
                    <a:pt x="2680" y="600"/>
                    <a:pt x="2077" y="0"/>
                    <a:pt x="13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55" name="Google Shape;4255;p23"/>
            <p:cNvSpPr/>
            <p:nvPr/>
          </p:nvSpPr>
          <p:spPr>
            <a:xfrm>
              <a:off x="9546034" y="6478162"/>
              <a:ext cx="65247" cy="16814"/>
            </a:xfrm>
            <a:custGeom>
              <a:rect b="b" l="l" r="r" t="t"/>
              <a:pathLst>
                <a:path extrusionOk="0" h="16814" w="65247">
                  <a:moveTo>
                    <a:pt x="8575" y="9849"/>
                  </a:moveTo>
                  <a:lnTo>
                    <a:pt x="8575" y="16815"/>
                  </a:lnTo>
                  <a:lnTo>
                    <a:pt x="65247" y="14672"/>
                  </a:lnTo>
                  <a:lnTo>
                    <a:pt x="65247" y="14672"/>
                  </a:lnTo>
                  <a:cubicBezTo>
                    <a:pt x="61214" y="15221"/>
                    <a:pt x="57503" y="12394"/>
                    <a:pt x="56954" y="8362"/>
                  </a:cubicBezTo>
                  <a:cubicBezTo>
                    <a:pt x="56404" y="4330"/>
                    <a:pt x="59232" y="619"/>
                    <a:pt x="63264" y="70"/>
                  </a:cubicBezTo>
                  <a:cubicBezTo>
                    <a:pt x="63921" y="-23"/>
                    <a:pt x="64590" y="-23"/>
                    <a:pt x="65247" y="70"/>
                  </a:cubicBezTo>
                  <a:lnTo>
                    <a:pt x="64309" y="70"/>
                  </a:lnTo>
                  <a:lnTo>
                    <a:pt x="49572" y="70"/>
                  </a:lnTo>
                  <a:lnTo>
                    <a:pt x="1339" y="1946"/>
                  </a:lnTo>
                  <a:lnTo>
                    <a:pt x="0" y="1946"/>
                  </a:lnTo>
                  <a:lnTo>
                    <a:pt x="1608" y="1946"/>
                  </a:lnTo>
                  <a:cubicBezTo>
                    <a:pt x="5600" y="2080"/>
                    <a:pt x="8735" y="5415"/>
                    <a:pt x="8601" y="9407"/>
                  </a:cubicBezTo>
                  <a:cubicBezTo>
                    <a:pt x="8601" y="9554"/>
                    <a:pt x="8588" y="9702"/>
                    <a:pt x="8575" y="98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56" name="Google Shape;4256;p23"/>
            <p:cNvSpPr/>
            <p:nvPr/>
          </p:nvSpPr>
          <p:spPr>
            <a:xfrm>
              <a:off x="9682959" y="5892172"/>
              <a:ext cx="14603" cy="586060"/>
            </a:xfrm>
            <a:custGeom>
              <a:rect b="b" l="l" r="r" t="t"/>
              <a:pathLst>
                <a:path extrusionOk="0" h="586060" w="14603">
                  <a:moveTo>
                    <a:pt x="0" y="43536"/>
                  </a:moveTo>
                  <a:lnTo>
                    <a:pt x="0" y="586060"/>
                  </a:lnTo>
                  <a:lnTo>
                    <a:pt x="14604" y="586060"/>
                  </a:lnTo>
                  <a:lnTo>
                    <a:pt x="14604" y="1340"/>
                  </a:lnTo>
                  <a:lnTo>
                    <a:pt x="14604" y="1340"/>
                  </a:lnTo>
                  <a:cubicBezTo>
                    <a:pt x="14014" y="4734"/>
                    <a:pt x="11080" y="7219"/>
                    <a:pt x="7637" y="7234"/>
                  </a:cubicBezTo>
                  <a:cubicBezTo>
                    <a:pt x="3618" y="7234"/>
                    <a:pt x="335" y="4016"/>
                    <a:pt x="268" y="0"/>
                  </a:cubicBezTo>
                  <a:lnTo>
                    <a:pt x="268" y="29470"/>
                  </a:lnTo>
                  <a:lnTo>
                    <a:pt x="268" y="294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57" name="Google Shape;4257;p23"/>
            <p:cNvSpPr/>
            <p:nvPr/>
          </p:nvSpPr>
          <p:spPr>
            <a:xfrm>
              <a:off x="12150022" y="5588358"/>
              <a:ext cx="193463" cy="14333"/>
            </a:xfrm>
            <a:custGeom>
              <a:rect b="b" l="l" r="r" t="t"/>
              <a:pathLst>
                <a:path extrusionOk="0" h="14333" w="193463">
                  <a:moveTo>
                    <a:pt x="7369" y="7100"/>
                  </a:moveTo>
                  <a:lnTo>
                    <a:pt x="7369" y="14333"/>
                  </a:lnTo>
                  <a:lnTo>
                    <a:pt x="189310" y="14333"/>
                  </a:lnTo>
                  <a:lnTo>
                    <a:pt x="187971" y="8707"/>
                  </a:lnTo>
                  <a:cubicBezTo>
                    <a:pt x="187140" y="4794"/>
                    <a:pt x="189579" y="930"/>
                    <a:pt x="193464" y="0"/>
                  </a:cubicBezTo>
                  <a:lnTo>
                    <a:pt x="0" y="0"/>
                  </a:lnTo>
                  <a:cubicBezTo>
                    <a:pt x="3966" y="-3"/>
                    <a:pt x="7221" y="3136"/>
                    <a:pt x="7369" y="71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58" name="Google Shape;4258;p23"/>
            <p:cNvSpPr/>
            <p:nvPr/>
          </p:nvSpPr>
          <p:spPr>
            <a:xfrm>
              <a:off x="12338101" y="5589296"/>
              <a:ext cx="15298" cy="14467"/>
            </a:xfrm>
            <a:custGeom>
              <a:rect b="b" l="l" r="r" t="t"/>
              <a:pathLst>
                <a:path extrusionOk="0" h="14467" w="15298">
                  <a:moveTo>
                    <a:pt x="25" y="7769"/>
                  </a:moveTo>
                  <a:lnTo>
                    <a:pt x="1365" y="13396"/>
                  </a:lnTo>
                  <a:lnTo>
                    <a:pt x="1365" y="14467"/>
                  </a:lnTo>
                  <a:lnTo>
                    <a:pt x="1365" y="13664"/>
                  </a:lnTo>
                  <a:cubicBezTo>
                    <a:pt x="1378" y="10824"/>
                    <a:pt x="3053" y="8257"/>
                    <a:pt x="5652" y="7100"/>
                  </a:cubicBezTo>
                  <a:lnTo>
                    <a:pt x="5652" y="6162"/>
                  </a:lnTo>
                  <a:cubicBezTo>
                    <a:pt x="5652" y="5472"/>
                    <a:pt x="6175" y="4892"/>
                    <a:pt x="6858" y="4822"/>
                  </a:cubicBezTo>
                  <a:cubicBezTo>
                    <a:pt x="7594" y="4822"/>
                    <a:pt x="8198" y="5423"/>
                    <a:pt x="8198" y="6162"/>
                  </a:cubicBezTo>
                  <a:lnTo>
                    <a:pt x="8198" y="6162"/>
                  </a:lnTo>
                  <a:lnTo>
                    <a:pt x="8198" y="6162"/>
                  </a:lnTo>
                  <a:cubicBezTo>
                    <a:pt x="11869" y="6146"/>
                    <a:pt x="14950" y="8935"/>
                    <a:pt x="15298" y="12592"/>
                  </a:cubicBezTo>
                  <a:cubicBezTo>
                    <a:pt x="15298" y="12592"/>
                    <a:pt x="15298" y="12592"/>
                    <a:pt x="15298" y="11788"/>
                  </a:cubicBezTo>
                  <a:lnTo>
                    <a:pt x="13556" y="4287"/>
                  </a:lnTo>
                  <a:cubicBezTo>
                    <a:pt x="13583" y="3841"/>
                    <a:pt x="13583" y="3393"/>
                    <a:pt x="13556" y="2947"/>
                  </a:cubicBezTo>
                  <a:lnTo>
                    <a:pt x="12753" y="1741"/>
                  </a:lnTo>
                  <a:lnTo>
                    <a:pt x="11815" y="804"/>
                  </a:lnTo>
                  <a:lnTo>
                    <a:pt x="10609" y="0"/>
                  </a:lnTo>
                  <a:lnTo>
                    <a:pt x="9403" y="0"/>
                  </a:lnTo>
                  <a:lnTo>
                    <a:pt x="7930" y="0"/>
                  </a:lnTo>
                  <a:lnTo>
                    <a:pt x="5652" y="0"/>
                  </a:lnTo>
                  <a:cubicBezTo>
                    <a:pt x="2115" y="847"/>
                    <a:pt x="-270" y="4146"/>
                    <a:pt x="25" y="77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59" name="Google Shape;4259;p23"/>
            <p:cNvSpPr/>
            <p:nvPr/>
          </p:nvSpPr>
          <p:spPr>
            <a:xfrm>
              <a:off x="12731886" y="5566523"/>
              <a:ext cx="126608" cy="14467"/>
            </a:xfrm>
            <a:custGeom>
              <a:rect b="b" l="l" r="r" t="t"/>
              <a:pathLst>
                <a:path extrusionOk="0" h="14467" w="126608">
                  <a:moveTo>
                    <a:pt x="0" y="14467"/>
                  </a:moveTo>
                  <a:lnTo>
                    <a:pt x="126609" y="14467"/>
                  </a:lnTo>
                  <a:lnTo>
                    <a:pt x="126609" y="0"/>
                  </a:lnTo>
                  <a:lnTo>
                    <a:pt x="0" y="0"/>
                  </a:lnTo>
                  <a:lnTo>
                    <a:pt x="0" y="7234"/>
                  </a:lnTo>
                  <a:lnTo>
                    <a:pt x="0" y="144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60" name="Google Shape;4260;p23"/>
            <p:cNvSpPr/>
            <p:nvPr/>
          </p:nvSpPr>
          <p:spPr>
            <a:xfrm>
              <a:off x="12339600" y="5596395"/>
              <a:ext cx="4287" cy="148290"/>
            </a:xfrm>
            <a:custGeom>
              <a:rect b="b" l="l" r="r" t="t"/>
              <a:pathLst>
                <a:path extrusionOk="0" h="148290" w="4287">
                  <a:moveTo>
                    <a:pt x="938" y="142664"/>
                  </a:moveTo>
                  <a:cubicBezTo>
                    <a:pt x="1353" y="142854"/>
                    <a:pt x="1715" y="143127"/>
                    <a:pt x="2009" y="143468"/>
                  </a:cubicBezTo>
                  <a:cubicBezTo>
                    <a:pt x="2304" y="143772"/>
                    <a:pt x="2532" y="144137"/>
                    <a:pt x="2679" y="144539"/>
                  </a:cubicBezTo>
                  <a:lnTo>
                    <a:pt x="3484" y="145879"/>
                  </a:lnTo>
                  <a:cubicBezTo>
                    <a:pt x="3484" y="145879"/>
                    <a:pt x="3484" y="145879"/>
                    <a:pt x="3484" y="145879"/>
                  </a:cubicBezTo>
                  <a:lnTo>
                    <a:pt x="4287" y="148290"/>
                  </a:lnTo>
                  <a:lnTo>
                    <a:pt x="4287" y="0"/>
                  </a:lnTo>
                  <a:cubicBezTo>
                    <a:pt x="1688" y="1157"/>
                    <a:pt x="13" y="3724"/>
                    <a:pt x="0" y="6564"/>
                  </a:cubicBezTo>
                  <a:lnTo>
                    <a:pt x="0" y="1418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61" name="Google Shape;4261;p23"/>
            <p:cNvSpPr/>
            <p:nvPr/>
          </p:nvSpPr>
          <p:spPr>
            <a:xfrm>
              <a:off x="12346969" y="5595703"/>
              <a:ext cx="7636" cy="176309"/>
            </a:xfrm>
            <a:custGeom>
              <a:rect b="b" l="l" r="r" t="t"/>
              <a:pathLst>
                <a:path extrusionOk="0" h="176309" w="7636">
                  <a:moveTo>
                    <a:pt x="0" y="23"/>
                  </a:moveTo>
                  <a:lnTo>
                    <a:pt x="0" y="23"/>
                  </a:lnTo>
                  <a:lnTo>
                    <a:pt x="0" y="158092"/>
                  </a:lnTo>
                  <a:lnTo>
                    <a:pt x="670" y="160369"/>
                  </a:lnTo>
                  <a:lnTo>
                    <a:pt x="670" y="160369"/>
                  </a:lnTo>
                  <a:lnTo>
                    <a:pt x="5359" y="176310"/>
                  </a:lnTo>
                  <a:lnTo>
                    <a:pt x="7637" y="176310"/>
                  </a:lnTo>
                  <a:lnTo>
                    <a:pt x="7637" y="7257"/>
                  </a:lnTo>
                  <a:cubicBezTo>
                    <a:pt x="7637" y="7257"/>
                    <a:pt x="7637" y="7257"/>
                    <a:pt x="7637" y="6453"/>
                  </a:cubicBezTo>
                  <a:cubicBezTo>
                    <a:pt x="7288" y="2580"/>
                    <a:pt x="3872" y="-287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62" name="Google Shape;4262;p23"/>
            <p:cNvSpPr/>
            <p:nvPr/>
          </p:nvSpPr>
          <p:spPr>
            <a:xfrm>
              <a:off x="12673204" y="5566925"/>
              <a:ext cx="14469" cy="206025"/>
            </a:xfrm>
            <a:custGeom>
              <a:rect b="b" l="l" r="r" t="t"/>
              <a:pathLst>
                <a:path extrusionOk="0" h="206025" w="14469">
                  <a:moveTo>
                    <a:pt x="9244" y="206025"/>
                  </a:moveTo>
                  <a:lnTo>
                    <a:pt x="9244" y="199328"/>
                  </a:lnTo>
                  <a:cubicBezTo>
                    <a:pt x="9312" y="198640"/>
                    <a:pt x="9888" y="198118"/>
                    <a:pt x="10585" y="198122"/>
                  </a:cubicBezTo>
                  <a:lnTo>
                    <a:pt x="14470" y="198122"/>
                  </a:lnTo>
                  <a:lnTo>
                    <a:pt x="14470" y="6832"/>
                  </a:lnTo>
                  <a:cubicBezTo>
                    <a:pt x="14416" y="4729"/>
                    <a:pt x="13492" y="2742"/>
                    <a:pt x="11924" y="1340"/>
                  </a:cubicBezTo>
                  <a:cubicBezTo>
                    <a:pt x="11120" y="737"/>
                    <a:pt x="10209" y="283"/>
                    <a:pt x="9244" y="0"/>
                  </a:cubicBezTo>
                  <a:lnTo>
                    <a:pt x="7235" y="0"/>
                  </a:lnTo>
                  <a:cubicBezTo>
                    <a:pt x="3484" y="-16"/>
                    <a:pt x="348" y="2832"/>
                    <a:pt x="0" y="6564"/>
                  </a:cubicBezTo>
                  <a:cubicBezTo>
                    <a:pt x="0" y="6564"/>
                    <a:pt x="0" y="6564"/>
                    <a:pt x="0" y="7234"/>
                  </a:cubicBezTo>
                  <a:lnTo>
                    <a:pt x="0" y="205490"/>
                  </a:lnTo>
                  <a:lnTo>
                    <a:pt x="7369" y="20549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63" name="Google Shape;4263;p23"/>
            <p:cNvSpPr/>
            <p:nvPr/>
          </p:nvSpPr>
          <p:spPr>
            <a:xfrm>
              <a:off x="12685128" y="5767592"/>
              <a:ext cx="2545" cy="11654"/>
            </a:xfrm>
            <a:custGeom>
              <a:rect b="b" l="l" r="r" t="t"/>
              <a:pathLst>
                <a:path extrusionOk="0" h="11654" w="2545">
                  <a:moveTo>
                    <a:pt x="0" y="0"/>
                  </a:moveTo>
                  <a:lnTo>
                    <a:pt x="0" y="6162"/>
                  </a:lnTo>
                  <a:cubicBezTo>
                    <a:pt x="1568" y="7563"/>
                    <a:pt x="2492" y="9551"/>
                    <a:pt x="2546" y="11654"/>
                  </a:cubicBezTo>
                  <a:lnTo>
                    <a:pt x="25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64" name="Google Shape;4264;p23"/>
            <p:cNvSpPr/>
            <p:nvPr/>
          </p:nvSpPr>
          <p:spPr>
            <a:xfrm>
              <a:off x="12337992" y="5765851"/>
              <a:ext cx="1339" cy="7099"/>
            </a:xfrm>
            <a:custGeom>
              <a:rect b="b" l="l" r="r" t="t"/>
              <a:pathLst>
                <a:path extrusionOk="0" h="7099" w="1339">
                  <a:moveTo>
                    <a:pt x="1339" y="7100"/>
                  </a:moveTo>
                  <a:lnTo>
                    <a:pt x="1339" y="0"/>
                  </a:lnTo>
                  <a:lnTo>
                    <a:pt x="0" y="0"/>
                  </a:lnTo>
                  <a:lnTo>
                    <a:pt x="0" y="7100"/>
                  </a:lnTo>
                  <a:cubicBezTo>
                    <a:pt x="442" y="6974"/>
                    <a:pt x="897" y="6974"/>
                    <a:pt x="1339" y="71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65" name="Google Shape;4265;p23"/>
            <p:cNvSpPr/>
            <p:nvPr/>
          </p:nvSpPr>
          <p:spPr>
            <a:xfrm>
              <a:off x="12333303" y="5760224"/>
              <a:ext cx="1607" cy="5626"/>
            </a:xfrm>
            <a:custGeom>
              <a:rect b="b" l="l" r="r" t="t"/>
              <a:pathLst>
                <a:path extrusionOk="0" h="5626" w="1607">
                  <a:moveTo>
                    <a:pt x="0" y="0"/>
                  </a:moveTo>
                  <a:lnTo>
                    <a:pt x="1608" y="5626"/>
                  </a:lnTo>
                  <a:lnTo>
                    <a:pt x="1608" y="2813"/>
                  </a:lnTo>
                  <a:cubicBezTo>
                    <a:pt x="871" y="2007"/>
                    <a:pt x="321" y="104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66" name="Google Shape;4266;p23"/>
            <p:cNvSpPr/>
            <p:nvPr/>
          </p:nvSpPr>
          <p:spPr>
            <a:xfrm>
              <a:off x="12346566" y="5756072"/>
              <a:ext cx="5359" cy="15940"/>
            </a:xfrm>
            <a:custGeom>
              <a:rect b="b" l="l" r="r" t="t"/>
              <a:pathLst>
                <a:path extrusionOk="0" h="15940" w="5359">
                  <a:moveTo>
                    <a:pt x="0" y="5760"/>
                  </a:moveTo>
                  <a:lnTo>
                    <a:pt x="0" y="15941"/>
                  </a:lnTo>
                  <a:lnTo>
                    <a:pt x="5359" y="15941"/>
                  </a:lnTo>
                  <a:lnTo>
                    <a:pt x="671" y="0"/>
                  </a:lnTo>
                  <a:cubicBezTo>
                    <a:pt x="1193" y="1934"/>
                    <a:pt x="965" y="3999"/>
                    <a:pt x="0" y="57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67" name="Google Shape;4267;p23"/>
            <p:cNvSpPr/>
            <p:nvPr/>
          </p:nvSpPr>
          <p:spPr>
            <a:xfrm>
              <a:off x="12341609" y="5764243"/>
              <a:ext cx="2411" cy="7769"/>
            </a:xfrm>
            <a:custGeom>
              <a:rect b="b" l="l" r="r" t="t"/>
              <a:pathLst>
                <a:path extrusionOk="0" h="7769" w="2411">
                  <a:moveTo>
                    <a:pt x="2411" y="7770"/>
                  </a:moveTo>
                  <a:lnTo>
                    <a:pt x="2411" y="0"/>
                  </a:lnTo>
                  <a:lnTo>
                    <a:pt x="804" y="938"/>
                  </a:lnTo>
                  <a:lnTo>
                    <a:pt x="0" y="938"/>
                  </a:lnTo>
                  <a:lnTo>
                    <a:pt x="0" y="76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68" name="Google Shape;4268;p23"/>
            <p:cNvSpPr/>
            <p:nvPr/>
          </p:nvSpPr>
          <p:spPr>
            <a:xfrm>
              <a:off x="9837837" y="6492030"/>
              <a:ext cx="2545" cy="361683"/>
            </a:xfrm>
            <a:custGeom>
              <a:rect b="b" l="l" r="r" t="t"/>
              <a:pathLst>
                <a:path extrusionOk="0" h="361683" w="2545">
                  <a:moveTo>
                    <a:pt x="1608" y="804"/>
                  </a:moveTo>
                  <a:lnTo>
                    <a:pt x="0" y="804"/>
                  </a:lnTo>
                  <a:lnTo>
                    <a:pt x="0" y="361683"/>
                  </a:lnTo>
                  <a:lnTo>
                    <a:pt x="2546" y="361683"/>
                  </a:lnTo>
                  <a:lnTo>
                    <a:pt x="25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69" name="Google Shape;4269;p23"/>
            <p:cNvSpPr/>
            <p:nvPr/>
          </p:nvSpPr>
          <p:spPr>
            <a:xfrm>
              <a:off x="9840115" y="6475553"/>
              <a:ext cx="71811" cy="17414"/>
            </a:xfrm>
            <a:custGeom>
              <a:rect b="b" l="l" r="r" t="t"/>
              <a:pathLst>
                <a:path extrusionOk="0" h="17414" w="71811">
                  <a:moveTo>
                    <a:pt x="68462" y="13128"/>
                  </a:moveTo>
                  <a:lnTo>
                    <a:pt x="66855" y="12056"/>
                  </a:lnTo>
                  <a:cubicBezTo>
                    <a:pt x="66815" y="11788"/>
                    <a:pt x="66815" y="11520"/>
                    <a:pt x="66855" y="11252"/>
                  </a:cubicBezTo>
                  <a:cubicBezTo>
                    <a:pt x="66452" y="10824"/>
                    <a:pt x="66131" y="10328"/>
                    <a:pt x="65917" y="9779"/>
                  </a:cubicBezTo>
                  <a:cubicBezTo>
                    <a:pt x="65837" y="9431"/>
                    <a:pt x="65837" y="9056"/>
                    <a:pt x="65917" y="8707"/>
                  </a:cubicBezTo>
                  <a:cubicBezTo>
                    <a:pt x="65850" y="8212"/>
                    <a:pt x="65850" y="7729"/>
                    <a:pt x="65917" y="7234"/>
                  </a:cubicBezTo>
                  <a:lnTo>
                    <a:pt x="65917" y="7234"/>
                  </a:lnTo>
                  <a:lnTo>
                    <a:pt x="65917" y="0"/>
                  </a:lnTo>
                  <a:lnTo>
                    <a:pt x="0" y="2813"/>
                  </a:lnTo>
                  <a:lnTo>
                    <a:pt x="0" y="2813"/>
                  </a:lnTo>
                  <a:cubicBezTo>
                    <a:pt x="4019" y="2813"/>
                    <a:pt x="7302" y="6028"/>
                    <a:pt x="7369" y="10047"/>
                  </a:cubicBezTo>
                  <a:cubicBezTo>
                    <a:pt x="7369" y="14119"/>
                    <a:pt x="4072" y="17414"/>
                    <a:pt x="0" y="17414"/>
                  </a:cubicBezTo>
                  <a:lnTo>
                    <a:pt x="1339" y="17414"/>
                  </a:lnTo>
                  <a:lnTo>
                    <a:pt x="71812" y="14467"/>
                  </a:lnTo>
                  <a:lnTo>
                    <a:pt x="71812" y="14467"/>
                  </a:lnTo>
                  <a:lnTo>
                    <a:pt x="70204" y="144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70" name="Google Shape;4270;p23"/>
            <p:cNvSpPr/>
            <p:nvPr/>
          </p:nvSpPr>
          <p:spPr>
            <a:xfrm>
              <a:off x="11791766" y="6481715"/>
              <a:ext cx="94588" cy="2545"/>
            </a:xfrm>
            <a:custGeom>
              <a:rect b="b" l="l" r="r" t="t"/>
              <a:pathLst>
                <a:path extrusionOk="0" h="2545" w="94588">
                  <a:moveTo>
                    <a:pt x="0" y="1206"/>
                  </a:moveTo>
                  <a:cubicBezTo>
                    <a:pt x="80" y="1648"/>
                    <a:pt x="80" y="2103"/>
                    <a:pt x="0" y="2545"/>
                  </a:cubicBezTo>
                  <a:lnTo>
                    <a:pt x="94588" y="2545"/>
                  </a:lnTo>
                  <a:lnTo>
                    <a:pt x="94588" y="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71" name="Google Shape;4271;p23"/>
            <p:cNvSpPr/>
            <p:nvPr/>
          </p:nvSpPr>
          <p:spPr>
            <a:xfrm>
              <a:off x="12344021" y="5594118"/>
              <a:ext cx="2545" cy="159676"/>
            </a:xfrm>
            <a:custGeom>
              <a:rect b="b" l="l" r="r" t="t"/>
              <a:pathLst>
                <a:path extrusionOk="0" h="159676" w="2545">
                  <a:moveTo>
                    <a:pt x="2546" y="159676"/>
                  </a:moveTo>
                  <a:lnTo>
                    <a:pt x="2546" y="1340"/>
                  </a:lnTo>
                  <a:cubicBezTo>
                    <a:pt x="2546" y="600"/>
                    <a:pt x="1943" y="0"/>
                    <a:pt x="1206" y="0"/>
                  </a:cubicBezTo>
                  <a:cubicBezTo>
                    <a:pt x="523" y="70"/>
                    <a:pt x="0" y="650"/>
                    <a:pt x="0" y="1340"/>
                  </a:cubicBezTo>
                  <a:lnTo>
                    <a:pt x="0" y="1509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72" name="Google Shape;4272;p23"/>
            <p:cNvSpPr/>
            <p:nvPr/>
          </p:nvSpPr>
          <p:spPr>
            <a:xfrm>
              <a:off x="12344021" y="5761832"/>
              <a:ext cx="2545" cy="10180"/>
            </a:xfrm>
            <a:custGeom>
              <a:rect b="b" l="l" r="r" t="t"/>
              <a:pathLst>
                <a:path extrusionOk="0" h="10180" w="2545">
                  <a:moveTo>
                    <a:pt x="1206" y="10181"/>
                  </a:moveTo>
                  <a:lnTo>
                    <a:pt x="2546" y="10181"/>
                  </a:lnTo>
                  <a:lnTo>
                    <a:pt x="2546" y="0"/>
                  </a:lnTo>
                  <a:cubicBezTo>
                    <a:pt x="1836" y="936"/>
                    <a:pt x="978" y="1751"/>
                    <a:pt x="0" y="2411"/>
                  </a:cubicBezTo>
                  <a:lnTo>
                    <a:pt x="0" y="101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73" name="Google Shape;4273;p23"/>
            <p:cNvSpPr/>
            <p:nvPr/>
          </p:nvSpPr>
          <p:spPr>
            <a:xfrm>
              <a:off x="12683789" y="5765047"/>
              <a:ext cx="33494" cy="2545"/>
            </a:xfrm>
            <a:custGeom>
              <a:rect b="b" l="l" r="r" t="t"/>
              <a:pathLst>
                <a:path extrusionOk="0" h="2545" w="33494">
                  <a:moveTo>
                    <a:pt x="1339" y="1206"/>
                  </a:moveTo>
                  <a:lnTo>
                    <a:pt x="1339" y="2545"/>
                  </a:lnTo>
                  <a:lnTo>
                    <a:pt x="33494" y="2545"/>
                  </a:lnTo>
                  <a:lnTo>
                    <a:pt x="33494" y="0"/>
                  </a:lnTo>
                  <a:lnTo>
                    <a:pt x="0" y="0"/>
                  </a:lnTo>
                  <a:cubicBezTo>
                    <a:pt x="697" y="-4"/>
                    <a:pt x="1272" y="518"/>
                    <a:pt x="1339" y="12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74" name="Google Shape;4274;p23"/>
            <p:cNvSpPr/>
            <p:nvPr/>
          </p:nvSpPr>
          <p:spPr>
            <a:xfrm>
              <a:off x="12717283" y="5766252"/>
              <a:ext cx="14603" cy="308100"/>
            </a:xfrm>
            <a:custGeom>
              <a:rect b="b" l="l" r="r" t="t"/>
              <a:pathLst>
                <a:path extrusionOk="0" h="308100" w="14603">
                  <a:moveTo>
                    <a:pt x="7234" y="7368"/>
                  </a:moveTo>
                  <a:cubicBezTo>
                    <a:pt x="3215" y="7294"/>
                    <a:pt x="0" y="4017"/>
                    <a:pt x="0" y="0"/>
                  </a:cubicBezTo>
                  <a:lnTo>
                    <a:pt x="0" y="308100"/>
                  </a:lnTo>
                  <a:lnTo>
                    <a:pt x="14603" y="308100"/>
                  </a:lnTo>
                  <a:lnTo>
                    <a:pt x="14603" y="0"/>
                  </a:lnTo>
                  <a:cubicBezTo>
                    <a:pt x="14603" y="4070"/>
                    <a:pt x="11308" y="7368"/>
                    <a:pt x="7234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75" name="Google Shape;4275;p23"/>
            <p:cNvSpPr/>
            <p:nvPr/>
          </p:nvSpPr>
          <p:spPr>
            <a:xfrm>
              <a:off x="9944483" y="6482921"/>
              <a:ext cx="6967" cy="1205"/>
            </a:xfrm>
            <a:custGeom>
              <a:rect b="b" l="l" r="r" t="t"/>
              <a:pathLst>
                <a:path extrusionOk="0" h="1205" w="6967">
                  <a:moveTo>
                    <a:pt x="6297" y="0"/>
                  </a:moveTo>
                  <a:lnTo>
                    <a:pt x="0" y="0"/>
                  </a:lnTo>
                  <a:cubicBezTo>
                    <a:pt x="0" y="0"/>
                    <a:pt x="0" y="804"/>
                    <a:pt x="0" y="1206"/>
                  </a:cubicBezTo>
                  <a:lnTo>
                    <a:pt x="6967" y="1206"/>
                  </a:lnTo>
                  <a:lnTo>
                    <a:pt x="6967" y="1206"/>
                  </a:lnTo>
                  <a:cubicBezTo>
                    <a:pt x="6967" y="1206"/>
                    <a:pt x="6431" y="0"/>
                    <a:pt x="62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76" name="Google Shape;4276;p23"/>
            <p:cNvSpPr/>
            <p:nvPr/>
          </p:nvSpPr>
          <p:spPr>
            <a:xfrm>
              <a:off x="10609682" y="6481581"/>
              <a:ext cx="75965" cy="2545"/>
            </a:xfrm>
            <a:custGeom>
              <a:rect b="b" l="l" r="r" t="t"/>
              <a:pathLst>
                <a:path extrusionOk="0" h="2545" w="75965">
                  <a:moveTo>
                    <a:pt x="52653" y="1340"/>
                  </a:moveTo>
                  <a:cubicBezTo>
                    <a:pt x="51969" y="1273"/>
                    <a:pt x="51447" y="697"/>
                    <a:pt x="51447" y="0"/>
                  </a:cubicBezTo>
                  <a:lnTo>
                    <a:pt x="0" y="0"/>
                  </a:lnTo>
                  <a:lnTo>
                    <a:pt x="0" y="2545"/>
                  </a:lnTo>
                  <a:lnTo>
                    <a:pt x="75965" y="2545"/>
                  </a:lnTo>
                  <a:lnTo>
                    <a:pt x="75027" y="13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77" name="Google Shape;4277;p23"/>
            <p:cNvSpPr/>
            <p:nvPr/>
          </p:nvSpPr>
          <p:spPr>
            <a:xfrm>
              <a:off x="12334910" y="5784605"/>
              <a:ext cx="2679" cy="620621"/>
            </a:xfrm>
            <a:custGeom>
              <a:rect b="b" l="l" r="r" t="t"/>
              <a:pathLst>
                <a:path extrusionOk="0" h="620621" w="2679">
                  <a:moveTo>
                    <a:pt x="2680" y="620621"/>
                  </a:moveTo>
                  <a:lnTo>
                    <a:pt x="2680" y="1741"/>
                  </a:lnTo>
                  <a:cubicBezTo>
                    <a:pt x="1662" y="1372"/>
                    <a:pt x="751" y="777"/>
                    <a:pt x="0" y="0"/>
                  </a:cubicBezTo>
                  <a:lnTo>
                    <a:pt x="0" y="620621"/>
                  </a:lnTo>
                  <a:lnTo>
                    <a:pt x="2680" y="6206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78" name="Google Shape;4278;p23"/>
            <p:cNvSpPr/>
            <p:nvPr/>
          </p:nvSpPr>
          <p:spPr>
            <a:xfrm>
              <a:off x="12334910" y="5763038"/>
              <a:ext cx="2679" cy="11252"/>
            </a:xfrm>
            <a:custGeom>
              <a:rect b="b" l="l" r="r" t="t"/>
              <a:pathLst>
                <a:path extrusionOk="0" h="11252" w="2679">
                  <a:moveTo>
                    <a:pt x="2680" y="1875"/>
                  </a:moveTo>
                  <a:cubicBezTo>
                    <a:pt x="1689" y="1408"/>
                    <a:pt x="778" y="773"/>
                    <a:pt x="0" y="0"/>
                  </a:cubicBezTo>
                  <a:lnTo>
                    <a:pt x="0" y="11252"/>
                  </a:lnTo>
                  <a:cubicBezTo>
                    <a:pt x="791" y="10521"/>
                    <a:pt x="1689" y="9932"/>
                    <a:pt x="2680" y="95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79" name="Google Shape;4279;p23"/>
            <p:cNvSpPr/>
            <p:nvPr/>
          </p:nvSpPr>
          <p:spPr>
            <a:xfrm>
              <a:off x="12338930" y="5765315"/>
              <a:ext cx="2679" cy="7635"/>
            </a:xfrm>
            <a:custGeom>
              <a:rect b="b" l="l" r="r" t="t"/>
              <a:pathLst>
                <a:path extrusionOk="0" h="7635" w="2679">
                  <a:moveTo>
                    <a:pt x="1340" y="6698"/>
                  </a:moveTo>
                  <a:lnTo>
                    <a:pt x="2680" y="6698"/>
                  </a:lnTo>
                  <a:lnTo>
                    <a:pt x="2680" y="0"/>
                  </a:lnTo>
                  <a:lnTo>
                    <a:pt x="1340" y="0"/>
                  </a:lnTo>
                  <a:lnTo>
                    <a:pt x="0" y="0"/>
                  </a:lnTo>
                  <a:lnTo>
                    <a:pt x="0" y="76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80" name="Google Shape;4280;p23"/>
            <p:cNvSpPr/>
            <p:nvPr/>
          </p:nvSpPr>
          <p:spPr>
            <a:xfrm>
              <a:off x="12339332" y="5738256"/>
              <a:ext cx="1206" cy="803"/>
            </a:xfrm>
            <a:custGeom>
              <a:rect b="b" l="l" r="r" t="t"/>
              <a:pathLst>
                <a:path extrusionOk="0" h="803" w="1206">
                  <a:moveTo>
                    <a:pt x="0" y="0"/>
                  </a:moveTo>
                  <a:lnTo>
                    <a:pt x="1206" y="804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81" name="Google Shape;4281;p23"/>
            <p:cNvSpPr/>
            <p:nvPr/>
          </p:nvSpPr>
          <p:spPr>
            <a:xfrm>
              <a:off x="12330490" y="5742676"/>
              <a:ext cx="16752" cy="22638"/>
            </a:xfrm>
            <a:custGeom>
              <a:rect b="b" l="l" r="r" t="t"/>
              <a:pathLst>
                <a:path extrusionOk="0" h="22638" w="16752">
                  <a:moveTo>
                    <a:pt x="12727" y="0"/>
                  </a:moveTo>
                  <a:cubicBezTo>
                    <a:pt x="12727" y="0"/>
                    <a:pt x="12727" y="0"/>
                    <a:pt x="12727" y="0"/>
                  </a:cubicBezTo>
                  <a:cubicBezTo>
                    <a:pt x="12848" y="798"/>
                    <a:pt x="12848" y="1613"/>
                    <a:pt x="12727" y="2411"/>
                  </a:cubicBezTo>
                  <a:cubicBezTo>
                    <a:pt x="12727" y="6429"/>
                    <a:pt x="9512" y="9705"/>
                    <a:pt x="5493" y="9779"/>
                  </a:cubicBezTo>
                  <a:lnTo>
                    <a:pt x="0" y="9779"/>
                  </a:lnTo>
                  <a:lnTo>
                    <a:pt x="2546" y="17950"/>
                  </a:lnTo>
                  <a:lnTo>
                    <a:pt x="2546" y="17950"/>
                  </a:lnTo>
                  <a:cubicBezTo>
                    <a:pt x="2867" y="18995"/>
                    <a:pt x="3416" y="19957"/>
                    <a:pt x="4153" y="20763"/>
                  </a:cubicBezTo>
                  <a:cubicBezTo>
                    <a:pt x="4930" y="21536"/>
                    <a:pt x="5841" y="22171"/>
                    <a:pt x="6832" y="22639"/>
                  </a:cubicBezTo>
                  <a:lnTo>
                    <a:pt x="8172" y="22639"/>
                  </a:lnTo>
                  <a:lnTo>
                    <a:pt x="9512" y="22639"/>
                  </a:lnTo>
                  <a:lnTo>
                    <a:pt x="11656" y="22639"/>
                  </a:lnTo>
                  <a:lnTo>
                    <a:pt x="13264" y="21701"/>
                  </a:lnTo>
                  <a:cubicBezTo>
                    <a:pt x="14242" y="21041"/>
                    <a:pt x="15099" y="20226"/>
                    <a:pt x="15809" y="19290"/>
                  </a:cubicBezTo>
                  <a:cubicBezTo>
                    <a:pt x="16773" y="17528"/>
                    <a:pt x="17002" y="15464"/>
                    <a:pt x="16479" y="13530"/>
                  </a:cubicBezTo>
                  <a:lnTo>
                    <a:pt x="16479" y="13530"/>
                  </a:lnTo>
                  <a:lnTo>
                    <a:pt x="15809" y="11252"/>
                  </a:lnTo>
                  <a:lnTo>
                    <a:pt x="13264" y="25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82" name="Google Shape;4282;p23"/>
            <p:cNvSpPr/>
            <p:nvPr/>
          </p:nvSpPr>
          <p:spPr>
            <a:xfrm>
              <a:off x="11759477" y="6821028"/>
              <a:ext cx="126608" cy="2679"/>
            </a:xfrm>
            <a:custGeom>
              <a:rect b="b" l="l" r="r" t="t"/>
              <a:pathLst>
                <a:path extrusionOk="0" h="2679" w="126608">
                  <a:moveTo>
                    <a:pt x="4421" y="0"/>
                  </a:moveTo>
                  <a:lnTo>
                    <a:pt x="0" y="2679"/>
                  </a:lnTo>
                  <a:lnTo>
                    <a:pt x="126609" y="2679"/>
                  </a:lnTo>
                  <a:lnTo>
                    <a:pt x="126609" y="1339"/>
                  </a:lnTo>
                  <a:lnTo>
                    <a:pt x="126609" y="0"/>
                  </a:lnTo>
                  <a:lnTo>
                    <a:pt x="4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83" name="Google Shape;4283;p23"/>
            <p:cNvSpPr/>
            <p:nvPr/>
          </p:nvSpPr>
          <p:spPr>
            <a:xfrm>
              <a:off x="11791632" y="6799460"/>
              <a:ext cx="93784" cy="2545"/>
            </a:xfrm>
            <a:custGeom>
              <a:rect b="b" l="l" r="r" t="t"/>
              <a:pathLst>
                <a:path extrusionOk="0" h="2545" w="93784">
                  <a:moveTo>
                    <a:pt x="0" y="2545"/>
                  </a:moveTo>
                  <a:lnTo>
                    <a:pt x="93784" y="2545"/>
                  </a:lnTo>
                  <a:lnTo>
                    <a:pt x="93784" y="0"/>
                  </a:lnTo>
                  <a:lnTo>
                    <a:pt x="0" y="0"/>
                  </a:lnTo>
                  <a:cubicBezTo>
                    <a:pt x="134" y="844"/>
                    <a:pt x="134" y="1701"/>
                    <a:pt x="0" y="2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84" name="Google Shape;4284;p23"/>
            <p:cNvSpPr/>
            <p:nvPr/>
          </p:nvSpPr>
          <p:spPr>
            <a:xfrm>
              <a:off x="11743534" y="6793700"/>
              <a:ext cx="48198" cy="32283"/>
            </a:xfrm>
            <a:custGeom>
              <a:rect b="b" l="l" r="r" t="t"/>
              <a:pathLst>
                <a:path extrusionOk="0" h="32283" w="48198">
                  <a:moveTo>
                    <a:pt x="44614" y="13396"/>
                  </a:moveTo>
                  <a:cubicBezTo>
                    <a:pt x="46423" y="12244"/>
                    <a:pt x="47669" y="10409"/>
                    <a:pt x="48097" y="8305"/>
                  </a:cubicBezTo>
                  <a:cubicBezTo>
                    <a:pt x="48232" y="7461"/>
                    <a:pt x="48232" y="6604"/>
                    <a:pt x="48097" y="5760"/>
                  </a:cubicBezTo>
                  <a:cubicBezTo>
                    <a:pt x="47950" y="4916"/>
                    <a:pt x="47682" y="4113"/>
                    <a:pt x="47294" y="3349"/>
                  </a:cubicBezTo>
                  <a:cubicBezTo>
                    <a:pt x="46182" y="1527"/>
                    <a:pt x="44320" y="295"/>
                    <a:pt x="42202" y="0"/>
                  </a:cubicBezTo>
                  <a:lnTo>
                    <a:pt x="42202" y="7100"/>
                  </a:lnTo>
                  <a:cubicBezTo>
                    <a:pt x="42202" y="7770"/>
                    <a:pt x="41667" y="8305"/>
                    <a:pt x="40997" y="8305"/>
                  </a:cubicBezTo>
                  <a:cubicBezTo>
                    <a:pt x="40340" y="8386"/>
                    <a:pt x="39737" y="7903"/>
                    <a:pt x="39671" y="7247"/>
                  </a:cubicBezTo>
                  <a:cubicBezTo>
                    <a:pt x="39657" y="7194"/>
                    <a:pt x="39657" y="7153"/>
                    <a:pt x="39657" y="7100"/>
                  </a:cubicBezTo>
                  <a:lnTo>
                    <a:pt x="39657" y="0"/>
                  </a:lnTo>
                  <a:cubicBezTo>
                    <a:pt x="38840" y="67"/>
                    <a:pt x="38049" y="335"/>
                    <a:pt x="37379" y="804"/>
                  </a:cubicBezTo>
                  <a:lnTo>
                    <a:pt x="0" y="22371"/>
                  </a:lnTo>
                  <a:lnTo>
                    <a:pt x="0" y="22371"/>
                  </a:lnTo>
                  <a:cubicBezTo>
                    <a:pt x="1218" y="21420"/>
                    <a:pt x="2733" y="20897"/>
                    <a:pt x="4287" y="20897"/>
                  </a:cubicBezTo>
                  <a:cubicBezTo>
                    <a:pt x="8307" y="20897"/>
                    <a:pt x="11589" y="24112"/>
                    <a:pt x="11656" y="28131"/>
                  </a:cubicBezTo>
                  <a:lnTo>
                    <a:pt x="11656" y="32284"/>
                  </a:lnTo>
                  <a:lnTo>
                    <a:pt x="16613" y="29470"/>
                  </a:lnTo>
                  <a:lnTo>
                    <a:pt x="21034" y="267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85" name="Google Shape;4285;p23"/>
            <p:cNvSpPr/>
            <p:nvPr/>
          </p:nvSpPr>
          <p:spPr>
            <a:xfrm>
              <a:off x="11783191" y="6489485"/>
              <a:ext cx="2545" cy="312534"/>
            </a:xfrm>
            <a:custGeom>
              <a:rect b="b" l="l" r="r" t="t"/>
              <a:pathLst>
                <a:path extrusionOk="0" h="312534" w="2545">
                  <a:moveTo>
                    <a:pt x="1340" y="312521"/>
                  </a:moveTo>
                  <a:cubicBezTo>
                    <a:pt x="2010" y="312521"/>
                    <a:pt x="2546" y="311985"/>
                    <a:pt x="2546" y="311315"/>
                  </a:cubicBezTo>
                  <a:lnTo>
                    <a:pt x="2546" y="0"/>
                  </a:lnTo>
                  <a:lnTo>
                    <a:pt x="1340" y="0"/>
                  </a:lnTo>
                  <a:lnTo>
                    <a:pt x="0" y="0"/>
                  </a:lnTo>
                  <a:lnTo>
                    <a:pt x="0" y="311315"/>
                  </a:lnTo>
                  <a:cubicBezTo>
                    <a:pt x="0" y="311985"/>
                    <a:pt x="536" y="312521"/>
                    <a:pt x="1192" y="312534"/>
                  </a:cubicBezTo>
                  <a:cubicBezTo>
                    <a:pt x="1246" y="312534"/>
                    <a:pt x="1286" y="312521"/>
                    <a:pt x="1340" y="3125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86" name="Google Shape;4286;p23"/>
            <p:cNvSpPr/>
            <p:nvPr/>
          </p:nvSpPr>
          <p:spPr>
            <a:xfrm>
              <a:off x="12682448" y="5784738"/>
              <a:ext cx="2679" cy="290150"/>
            </a:xfrm>
            <a:custGeom>
              <a:rect b="b" l="l" r="r" t="t"/>
              <a:pathLst>
                <a:path extrusionOk="0" h="290150" w="2679">
                  <a:moveTo>
                    <a:pt x="1340" y="290150"/>
                  </a:moveTo>
                  <a:lnTo>
                    <a:pt x="2680" y="290150"/>
                  </a:lnTo>
                  <a:lnTo>
                    <a:pt x="2680" y="0"/>
                  </a:lnTo>
                  <a:cubicBezTo>
                    <a:pt x="1903" y="655"/>
                    <a:pt x="992" y="1115"/>
                    <a:pt x="0" y="1340"/>
                  </a:cubicBezTo>
                  <a:lnTo>
                    <a:pt x="0" y="290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87" name="Google Shape;4287;p23"/>
            <p:cNvSpPr/>
            <p:nvPr/>
          </p:nvSpPr>
          <p:spPr>
            <a:xfrm>
              <a:off x="12682448" y="5764913"/>
              <a:ext cx="2679" cy="9376"/>
            </a:xfrm>
            <a:custGeom>
              <a:rect b="b" l="l" r="r" t="t"/>
              <a:pathLst>
                <a:path extrusionOk="0" h="9376" w="2679">
                  <a:moveTo>
                    <a:pt x="2680" y="1340"/>
                  </a:moveTo>
                  <a:cubicBezTo>
                    <a:pt x="2680" y="600"/>
                    <a:pt x="2077" y="0"/>
                    <a:pt x="1340" y="0"/>
                  </a:cubicBezTo>
                  <a:cubicBezTo>
                    <a:pt x="603" y="0"/>
                    <a:pt x="0" y="600"/>
                    <a:pt x="0" y="1340"/>
                  </a:cubicBezTo>
                  <a:lnTo>
                    <a:pt x="0" y="8037"/>
                  </a:lnTo>
                  <a:cubicBezTo>
                    <a:pt x="965" y="8320"/>
                    <a:pt x="1876" y="8774"/>
                    <a:pt x="2680" y="9377"/>
                  </a:cubicBezTo>
                  <a:lnTo>
                    <a:pt x="2680" y="13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88" name="Google Shape;4288;p23"/>
            <p:cNvSpPr/>
            <p:nvPr/>
          </p:nvSpPr>
          <p:spPr>
            <a:xfrm>
              <a:off x="12339332" y="5786346"/>
              <a:ext cx="2679" cy="618879"/>
            </a:xfrm>
            <a:custGeom>
              <a:rect b="b" l="l" r="r" t="t"/>
              <a:pathLst>
                <a:path extrusionOk="0" h="618879" w="2679">
                  <a:moveTo>
                    <a:pt x="0" y="0"/>
                  </a:moveTo>
                  <a:lnTo>
                    <a:pt x="0" y="618880"/>
                  </a:lnTo>
                  <a:lnTo>
                    <a:pt x="2680" y="618880"/>
                  </a:lnTo>
                  <a:lnTo>
                    <a:pt x="2680" y="0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89" name="Google Shape;4289;p23"/>
            <p:cNvSpPr/>
            <p:nvPr/>
          </p:nvSpPr>
          <p:spPr>
            <a:xfrm>
              <a:off x="10684174" y="6440724"/>
              <a:ext cx="14468" cy="36436"/>
            </a:xfrm>
            <a:custGeom>
              <a:rect b="b" l="l" r="r" t="t"/>
              <a:pathLst>
                <a:path extrusionOk="0" h="36436" w="14468">
                  <a:moveTo>
                    <a:pt x="7234" y="7368"/>
                  </a:moveTo>
                  <a:lnTo>
                    <a:pt x="0" y="7368"/>
                  </a:lnTo>
                  <a:lnTo>
                    <a:pt x="0" y="36436"/>
                  </a:lnTo>
                  <a:cubicBezTo>
                    <a:pt x="978" y="33489"/>
                    <a:pt x="3724" y="31493"/>
                    <a:pt x="6832" y="31480"/>
                  </a:cubicBezTo>
                  <a:lnTo>
                    <a:pt x="14469" y="31480"/>
                  </a:lnTo>
                  <a:lnTo>
                    <a:pt x="14469" y="0"/>
                  </a:lnTo>
                  <a:cubicBezTo>
                    <a:pt x="14469" y="4019"/>
                    <a:pt x="11254" y="7301"/>
                    <a:pt x="7234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90" name="Google Shape;4290;p23"/>
            <p:cNvSpPr/>
            <p:nvPr/>
          </p:nvSpPr>
          <p:spPr>
            <a:xfrm>
              <a:off x="12142787" y="5588224"/>
              <a:ext cx="14603" cy="149227"/>
            </a:xfrm>
            <a:custGeom>
              <a:rect b="b" l="l" r="r" t="t"/>
              <a:pathLst>
                <a:path extrusionOk="0" h="149227" w="14603">
                  <a:moveTo>
                    <a:pt x="14603" y="149228"/>
                  </a:moveTo>
                  <a:lnTo>
                    <a:pt x="14603" y="7234"/>
                  </a:lnTo>
                  <a:cubicBezTo>
                    <a:pt x="14536" y="3218"/>
                    <a:pt x="11254" y="-1"/>
                    <a:pt x="7234" y="0"/>
                  </a:cubicBezTo>
                  <a:cubicBezTo>
                    <a:pt x="3242" y="0"/>
                    <a:pt x="0" y="3239"/>
                    <a:pt x="0" y="7234"/>
                  </a:cubicBezTo>
                  <a:lnTo>
                    <a:pt x="0" y="149228"/>
                  </a:lnTo>
                  <a:lnTo>
                    <a:pt x="14603" y="1492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91" name="Google Shape;4291;p23"/>
            <p:cNvSpPr/>
            <p:nvPr/>
          </p:nvSpPr>
          <p:spPr>
            <a:xfrm>
              <a:off x="10044028" y="5830814"/>
              <a:ext cx="495716" cy="14338"/>
            </a:xfrm>
            <a:custGeom>
              <a:rect b="b" l="l" r="r" t="t"/>
              <a:pathLst>
                <a:path extrusionOk="0" h="14338" w="495716">
                  <a:moveTo>
                    <a:pt x="6699" y="6971"/>
                  </a:moveTo>
                  <a:lnTo>
                    <a:pt x="6699" y="14339"/>
                  </a:lnTo>
                  <a:lnTo>
                    <a:pt x="492903" y="14339"/>
                  </a:lnTo>
                  <a:cubicBezTo>
                    <a:pt x="488978" y="13562"/>
                    <a:pt x="486432" y="9753"/>
                    <a:pt x="487209" y="5832"/>
                  </a:cubicBezTo>
                  <a:cubicBezTo>
                    <a:pt x="487987" y="1912"/>
                    <a:pt x="491792" y="-638"/>
                    <a:pt x="495717" y="139"/>
                  </a:cubicBezTo>
                  <a:lnTo>
                    <a:pt x="0" y="139"/>
                  </a:lnTo>
                  <a:cubicBezTo>
                    <a:pt x="3604" y="461"/>
                    <a:pt x="6445" y="3357"/>
                    <a:pt x="6699" y="69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92" name="Google Shape;4292;p23"/>
            <p:cNvSpPr/>
            <p:nvPr/>
          </p:nvSpPr>
          <p:spPr>
            <a:xfrm>
              <a:off x="10531560" y="5830390"/>
              <a:ext cx="72628" cy="30034"/>
            </a:xfrm>
            <a:custGeom>
              <a:rect b="b" l="l" r="r" t="t"/>
              <a:pathLst>
                <a:path extrusionOk="0" h="30034" w="72628">
                  <a:moveTo>
                    <a:pt x="281" y="5520"/>
                  </a:moveTo>
                  <a:cubicBezTo>
                    <a:pt x="-818" y="9362"/>
                    <a:pt x="1406" y="13365"/>
                    <a:pt x="5251" y="14462"/>
                  </a:cubicBezTo>
                  <a:cubicBezTo>
                    <a:pt x="5291" y="14474"/>
                    <a:pt x="5331" y="14484"/>
                    <a:pt x="5371" y="14495"/>
                  </a:cubicBezTo>
                  <a:lnTo>
                    <a:pt x="5371" y="14495"/>
                  </a:lnTo>
                  <a:lnTo>
                    <a:pt x="5371" y="7262"/>
                  </a:lnTo>
                  <a:cubicBezTo>
                    <a:pt x="5371" y="6522"/>
                    <a:pt x="5975" y="5922"/>
                    <a:pt x="6711" y="5922"/>
                  </a:cubicBezTo>
                  <a:cubicBezTo>
                    <a:pt x="7448" y="5922"/>
                    <a:pt x="8051" y="6522"/>
                    <a:pt x="8051" y="7262"/>
                  </a:cubicBezTo>
                  <a:lnTo>
                    <a:pt x="8051" y="15165"/>
                  </a:lnTo>
                  <a:lnTo>
                    <a:pt x="63116" y="30034"/>
                  </a:lnTo>
                  <a:lnTo>
                    <a:pt x="63116" y="24408"/>
                  </a:lnTo>
                  <a:cubicBezTo>
                    <a:pt x="63116" y="20413"/>
                    <a:pt x="66358" y="17174"/>
                    <a:pt x="70351" y="17174"/>
                  </a:cubicBezTo>
                  <a:cubicBezTo>
                    <a:pt x="71115" y="17099"/>
                    <a:pt x="71864" y="17099"/>
                    <a:pt x="72628" y="17174"/>
                  </a:cubicBezTo>
                  <a:lnTo>
                    <a:pt x="72628" y="17174"/>
                  </a:lnTo>
                  <a:lnTo>
                    <a:pt x="8989" y="28"/>
                  </a:lnTo>
                  <a:lnTo>
                    <a:pt x="8051" y="28"/>
                  </a:lnTo>
                  <a:cubicBezTo>
                    <a:pt x="4460" y="-283"/>
                    <a:pt x="1178" y="2039"/>
                    <a:pt x="281" y="55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93" name="Google Shape;4293;p23"/>
            <p:cNvSpPr/>
            <p:nvPr/>
          </p:nvSpPr>
          <p:spPr>
            <a:xfrm>
              <a:off x="10537468" y="5836446"/>
              <a:ext cx="2679" cy="1017133"/>
            </a:xfrm>
            <a:custGeom>
              <a:rect b="b" l="l" r="r" t="t"/>
              <a:pathLst>
                <a:path extrusionOk="0" h="1017133" w="2679">
                  <a:moveTo>
                    <a:pt x="2680" y="1340"/>
                  </a:moveTo>
                  <a:cubicBezTo>
                    <a:pt x="2680" y="600"/>
                    <a:pt x="2076" y="0"/>
                    <a:pt x="1339" y="0"/>
                  </a:cubicBezTo>
                  <a:cubicBezTo>
                    <a:pt x="603" y="0"/>
                    <a:pt x="0" y="600"/>
                    <a:pt x="0" y="1340"/>
                  </a:cubicBezTo>
                  <a:lnTo>
                    <a:pt x="0" y="8573"/>
                  </a:lnTo>
                  <a:lnTo>
                    <a:pt x="0" y="8573"/>
                  </a:lnTo>
                  <a:lnTo>
                    <a:pt x="0" y="1017133"/>
                  </a:lnTo>
                  <a:lnTo>
                    <a:pt x="2680" y="1017133"/>
                  </a:lnTo>
                  <a:lnTo>
                    <a:pt x="2680" y="13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94" name="Google Shape;4294;p23"/>
            <p:cNvSpPr/>
            <p:nvPr/>
          </p:nvSpPr>
          <p:spPr>
            <a:xfrm>
              <a:off x="9944483" y="6482921"/>
              <a:ext cx="6296" cy="13395"/>
            </a:xfrm>
            <a:custGeom>
              <a:rect b="b" l="l" r="r" t="t"/>
              <a:pathLst>
                <a:path extrusionOk="0" h="13395" w="6296">
                  <a:moveTo>
                    <a:pt x="0" y="0"/>
                  </a:moveTo>
                  <a:lnTo>
                    <a:pt x="6297" y="0"/>
                  </a:lnTo>
                  <a:lnTo>
                    <a:pt x="6297" y="0"/>
                  </a:lnTo>
                  <a:lnTo>
                    <a:pt x="62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95" name="Google Shape;4295;p23"/>
            <p:cNvSpPr/>
            <p:nvPr/>
          </p:nvSpPr>
          <p:spPr>
            <a:xfrm>
              <a:off x="10660995" y="6480912"/>
              <a:ext cx="23724" cy="2019"/>
            </a:xfrm>
            <a:custGeom>
              <a:rect b="b" l="l" r="r" t="t"/>
              <a:pathLst>
                <a:path extrusionOk="0" h="2019" w="23724">
                  <a:moveTo>
                    <a:pt x="1340" y="2009"/>
                  </a:moveTo>
                  <a:lnTo>
                    <a:pt x="23714" y="2009"/>
                  </a:lnTo>
                  <a:cubicBezTo>
                    <a:pt x="23727" y="1782"/>
                    <a:pt x="23727" y="1567"/>
                    <a:pt x="23714" y="1339"/>
                  </a:cubicBezTo>
                  <a:lnTo>
                    <a:pt x="12862" y="1339"/>
                  </a:lnTo>
                  <a:cubicBezTo>
                    <a:pt x="12179" y="1273"/>
                    <a:pt x="11656" y="696"/>
                    <a:pt x="11656" y="0"/>
                  </a:cubicBezTo>
                  <a:cubicBezTo>
                    <a:pt x="11656" y="0"/>
                    <a:pt x="11656" y="0"/>
                    <a:pt x="11656" y="0"/>
                  </a:cubicBezTo>
                  <a:lnTo>
                    <a:pt x="1206" y="0"/>
                  </a:lnTo>
                  <a:cubicBezTo>
                    <a:pt x="523" y="67"/>
                    <a:pt x="0" y="643"/>
                    <a:pt x="0" y="1339"/>
                  </a:cubicBezTo>
                  <a:lnTo>
                    <a:pt x="0" y="1339"/>
                  </a:lnTo>
                  <a:cubicBezTo>
                    <a:pt x="268" y="1808"/>
                    <a:pt x="804" y="2076"/>
                    <a:pt x="1340" y="20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96" name="Google Shape;4296;p23"/>
            <p:cNvSpPr/>
            <p:nvPr/>
          </p:nvSpPr>
          <p:spPr>
            <a:xfrm>
              <a:off x="11784531" y="5788087"/>
              <a:ext cx="339364" cy="14601"/>
            </a:xfrm>
            <a:custGeom>
              <a:rect b="b" l="l" r="r" t="t"/>
              <a:pathLst>
                <a:path extrusionOk="0" h="14601" w="339364">
                  <a:moveTo>
                    <a:pt x="7234" y="7234"/>
                  </a:moveTo>
                  <a:lnTo>
                    <a:pt x="7234" y="14601"/>
                  </a:lnTo>
                  <a:lnTo>
                    <a:pt x="339365" y="14601"/>
                  </a:lnTo>
                  <a:lnTo>
                    <a:pt x="339365" y="0"/>
                  </a:lnTo>
                  <a:lnTo>
                    <a:pt x="0" y="0"/>
                  </a:lnTo>
                  <a:cubicBezTo>
                    <a:pt x="3992" y="0"/>
                    <a:pt x="7234" y="3239"/>
                    <a:pt x="7234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97" name="Google Shape;4297;p23"/>
            <p:cNvSpPr/>
            <p:nvPr/>
          </p:nvSpPr>
          <p:spPr>
            <a:xfrm>
              <a:off x="9690328" y="5788480"/>
              <a:ext cx="222536" cy="14208"/>
            </a:xfrm>
            <a:custGeom>
              <a:rect b="b" l="l" r="r" t="t"/>
              <a:pathLst>
                <a:path extrusionOk="0" h="14208" w="222536">
                  <a:moveTo>
                    <a:pt x="7234" y="6841"/>
                  </a:moveTo>
                  <a:lnTo>
                    <a:pt x="7234" y="14208"/>
                  </a:lnTo>
                  <a:lnTo>
                    <a:pt x="220258" y="14208"/>
                  </a:lnTo>
                  <a:cubicBezTo>
                    <a:pt x="216400" y="13149"/>
                    <a:pt x="214136" y="9168"/>
                    <a:pt x="215208" y="5315"/>
                  </a:cubicBezTo>
                  <a:cubicBezTo>
                    <a:pt x="216105" y="2047"/>
                    <a:pt x="219147" y="-160"/>
                    <a:pt x="222537" y="9"/>
                  </a:cubicBezTo>
                  <a:lnTo>
                    <a:pt x="0" y="9"/>
                  </a:lnTo>
                  <a:cubicBezTo>
                    <a:pt x="3845" y="4"/>
                    <a:pt x="7020" y="3003"/>
                    <a:pt x="7234" y="68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98" name="Google Shape;4298;p23"/>
            <p:cNvSpPr/>
            <p:nvPr/>
          </p:nvSpPr>
          <p:spPr>
            <a:xfrm>
              <a:off x="9939258" y="5793580"/>
              <a:ext cx="5091" cy="1071"/>
            </a:xfrm>
            <a:custGeom>
              <a:rect b="b" l="l" r="r" t="t"/>
              <a:pathLst>
                <a:path extrusionOk="0" h="1071" w="5091">
                  <a:moveTo>
                    <a:pt x="1876" y="1072"/>
                  </a:moveTo>
                  <a:lnTo>
                    <a:pt x="2948" y="1072"/>
                  </a:lnTo>
                  <a:cubicBezTo>
                    <a:pt x="3658" y="950"/>
                    <a:pt x="4381" y="950"/>
                    <a:pt x="5091" y="1072"/>
                  </a:cubicBezTo>
                  <a:lnTo>
                    <a:pt x="4421" y="107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99" name="Google Shape;4299;p23"/>
            <p:cNvSpPr/>
            <p:nvPr/>
          </p:nvSpPr>
          <p:spPr>
            <a:xfrm>
              <a:off x="9910855" y="5803091"/>
              <a:ext cx="2545" cy="82651"/>
            </a:xfrm>
            <a:custGeom>
              <a:rect b="b" l="l" r="r" t="t"/>
              <a:pathLst>
                <a:path extrusionOk="0" h="82651" w="2545">
                  <a:moveTo>
                    <a:pt x="1206" y="82115"/>
                  </a:moveTo>
                  <a:lnTo>
                    <a:pt x="2546" y="82115"/>
                  </a:lnTo>
                  <a:lnTo>
                    <a:pt x="254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26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00" name="Google Shape;4300;p23"/>
            <p:cNvSpPr/>
            <p:nvPr/>
          </p:nvSpPr>
          <p:spPr>
            <a:xfrm>
              <a:off x="11322040" y="6472204"/>
              <a:ext cx="455121" cy="6965"/>
            </a:xfrm>
            <a:custGeom>
              <a:rect b="b" l="l" r="r" t="t"/>
              <a:pathLst>
                <a:path extrusionOk="0" h="6965" w="455121">
                  <a:moveTo>
                    <a:pt x="0" y="0"/>
                  </a:moveTo>
                  <a:lnTo>
                    <a:pt x="455121" y="0"/>
                  </a:lnTo>
                  <a:lnTo>
                    <a:pt x="455121" y="6966"/>
                  </a:lnTo>
                  <a:lnTo>
                    <a:pt x="0" y="69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01" name="Google Shape;4301;p23"/>
            <p:cNvSpPr/>
            <p:nvPr/>
          </p:nvSpPr>
          <p:spPr>
            <a:xfrm>
              <a:off x="11321103" y="6481849"/>
              <a:ext cx="456729" cy="4956"/>
            </a:xfrm>
            <a:custGeom>
              <a:rect b="b" l="l" r="r" t="t"/>
              <a:pathLst>
                <a:path extrusionOk="0" h="4956" w="456729">
                  <a:moveTo>
                    <a:pt x="455524" y="0"/>
                  </a:moveTo>
                  <a:lnTo>
                    <a:pt x="0" y="0"/>
                  </a:lnTo>
                  <a:lnTo>
                    <a:pt x="0" y="4956"/>
                  </a:lnTo>
                  <a:lnTo>
                    <a:pt x="456730" y="4956"/>
                  </a:lnTo>
                  <a:cubicBezTo>
                    <a:pt x="455952" y="3804"/>
                    <a:pt x="455537" y="2451"/>
                    <a:pt x="455524" y="10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02" name="Google Shape;4302;p23"/>
            <p:cNvSpPr/>
            <p:nvPr/>
          </p:nvSpPr>
          <p:spPr>
            <a:xfrm>
              <a:off x="9981059" y="6470731"/>
              <a:ext cx="53591" cy="6965"/>
            </a:xfrm>
            <a:custGeom>
              <a:rect b="b" l="l" r="r" t="t"/>
              <a:pathLst>
                <a:path extrusionOk="0" h="6965" w="53591">
                  <a:moveTo>
                    <a:pt x="1072" y="1474"/>
                  </a:moveTo>
                  <a:lnTo>
                    <a:pt x="2010" y="1474"/>
                  </a:lnTo>
                  <a:lnTo>
                    <a:pt x="3752" y="1474"/>
                  </a:lnTo>
                  <a:lnTo>
                    <a:pt x="3752" y="1474"/>
                  </a:lnTo>
                  <a:cubicBezTo>
                    <a:pt x="4448" y="1742"/>
                    <a:pt x="5091" y="2157"/>
                    <a:pt x="5628" y="2679"/>
                  </a:cubicBezTo>
                  <a:lnTo>
                    <a:pt x="5628" y="2679"/>
                  </a:lnTo>
                  <a:cubicBezTo>
                    <a:pt x="6150" y="3175"/>
                    <a:pt x="6552" y="3764"/>
                    <a:pt x="6833" y="4421"/>
                  </a:cubicBezTo>
                  <a:cubicBezTo>
                    <a:pt x="6860" y="4822"/>
                    <a:pt x="6860" y="5224"/>
                    <a:pt x="6833" y="5626"/>
                  </a:cubicBezTo>
                  <a:cubicBezTo>
                    <a:pt x="6913" y="6068"/>
                    <a:pt x="6913" y="6524"/>
                    <a:pt x="6833" y="6966"/>
                  </a:cubicBezTo>
                  <a:lnTo>
                    <a:pt x="53591" y="6966"/>
                  </a:lnTo>
                  <a:lnTo>
                    <a:pt x="535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03" name="Google Shape;4303;p23"/>
            <p:cNvSpPr/>
            <p:nvPr/>
          </p:nvSpPr>
          <p:spPr>
            <a:xfrm>
              <a:off x="9983203" y="6480912"/>
              <a:ext cx="53591" cy="4956"/>
            </a:xfrm>
            <a:custGeom>
              <a:rect b="b" l="l" r="r" t="t"/>
              <a:pathLst>
                <a:path extrusionOk="0" h="4956" w="53591">
                  <a:moveTo>
                    <a:pt x="5761" y="938"/>
                  </a:moveTo>
                  <a:lnTo>
                    <a:pt x="5761" y="938"/>
                  </a:lnTo>
                  <a:cubicBezTo>
                    <a:pt x="5761" y="938"/>
                    <a:pt x="5761" y="1741"/>
                    <a:pt x="4957" y="2143"/>
                  </a:cubicBezTo>
                  <a:cubicBezTo>
                    <a:pt x="4997" y="2545"/>
                    <a:pt x="4997" y="2947"/>
                    <a:pt x="4957" y="3349"/>
                  </a:cubicBezTo>
                  <a:lnTo>
                    <a:pt x="3751" y="4153"/>
                  </a:lnTo>
                  <a:lnTo>
                    <a:pt x="2680" y="4956"/>
                  </a:lnTo>
                  <a:lnTo>
                    <a:pt x="1205" y="4956"/>
                  </a:lnTo>
                  <a:lnTo>
                    <a:pt x="0" y="4956"/>
                  </a:lnTo>
                  <a:lnTo>
                    <a:pt x="53591" y="4956"/>
                  </a:lnTo>
                  <a:lnTo>
                    <a:pt x="535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04" name="Google Shape;4304;p23"/>
            <p:cNvSpPr/>
            <p:nvPr/>
          </p:nvSpPr>
          <p:spPr>
            <a:xfrm>
              <a:off x="9944483" y="5890966"/>
              <a:ext cx="16613" cy="15271"/>
            </a:xfrm>
            <a:custGeom>
              <a:rect b="b" l="l" r="r" t="t"/>
              <a:pathLst>
                <a:path extrusionOk="0" h="15271" w="16613">
                  <a:moveTo>
                    <a:pt x="4556" y="7636"/>
                  </a:moveTo>
                  <a:cubicBezTo>
                    <a:pt x="4556" y="7636"/>
                    <a:pt x="4556" y="7636"/>
                    <a:pt x="4556" y="8305"/>
                  </a:cubicBezTo>
                  <a:cubicBezTo>
                    <a:pt x="4609" y="8571"/>
                    <a:pt x="4609" y="8844"/>
                    <a:pt x="4556" y="9109"/>
                  </a:cubicBezTo>
                  <a:lnTo>
                    <a:pt x="4556" y="10181"/>
                  </a:lnTo>
                  <a:cubicBezTo>
                    <a:pt x="4287" y="10658"/>
                    <a:pt x="3979" y="11106"/>
                    <a:pt x="3618" y="11520"/>
                  </a:cubicBezTo>
                  <a:lnTo>
                    <a:pt x="2947" y="12324"/>
                  </a:lnTo>
                  <a:lnTo>
                    <a:pt x="1474" y="13262"/>
                  </a:lnTo>
                  <a:lnTo>
                    <a:pt x="1474" y="13262"/>
                  </a:lnTo>
                  <a:lnTo>
                    <a:pt x="0" y="13262"/>
                  </a:lnTo>
                  <a:lnTo>
                    <a:pt x="0" y="13932"/>
                  </a:lnTo>
                  <a:lnTo>
                    <a:pt x="7234" y="15271"/>
                  </a:lnTo>
                  <a:lnTo>
                    <a:pt x="7234" y="9109"/>
                  </a:lnTo>
                  <a:cubicBezTo>
                    <a:pt x="7234" y="5115"/>
                    <a:pt x="10477" y="1875"/>
                    <a:pt x="14470" y="1875"/>
                  </a:cubicBezTo>
                  <a:cubicBezTo>
                    <a:pt x="15180" y="1800"/>
                    <a:pt x="15903" y="1800"/>
                    <a:pt x="16613" y="1875"/>
                  </a:cubicBezTo>
                  <a:lnTo>
                    <a:pt x="15809" y="1875"/>
                  </a:lnTo>
                  <a:lnTo>
                    <a:pt x="6029" y="0"/>
                  </a:lnTo>
                  <a:lnTo>
                    <a:pt x="6029" y="6162"/>
                  </a:lnTo>
                  <a:cubicBezTo>
                    <a:pt x="5453" y="6560"/>
                    <a:pt x="4957" y="7058"/>
                    <a:pt x="4556" y="76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05" name="Google Shape;4305;p23"/>
            <p:cNvSpPr/>
            <p:nvPr/>
          </p:nvSpPr>
          <p:spPr>
            <a:xfrm>
              <a:off x="9940598" y="5905032"/>
              <a:ext cx="13397" cy="13395"/>
            </a:xfrm>
            <a:custGeom>
              <a:rect b="b" l="l" r="r" t="t"/>
              <a:pathLst>
                <a:path extrusionOk="0" h="13395" w="1339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06" name="Google Shape;4306;p23"/>
            <p:cNvSpPr/>
            <p:nvPr/>
          </p:nvSpPr>
          <p:spPr>
            <a:xfrm>
              <a:off x="9964982" y="6472472"/>
              <a:ext cx="18086" cy="669"/>
            </a:xfrm>
            <a:custGeom>
              <a:rect b="b" l="l" r="r" t="t"/>
              <a:pathLst>
                <a:path extrusionOk="0" h="669" w="18086">
                  <a:moveTo>
                    <a:pt x="18087" y="0"/>
                  </a:moveTo>
                  <a:lnTo>
                    <a:pt x="17149" y="0"/>
                  </a:lnTo>
                  <a:lnTo>
                    <a:pt x="0" y="0"/>
                  </a:lnTo>
                  <a:lnTo>
                    <a:pt x="0" y="670"/>
                  </a:lnTo>
                  <a:lnTo>
                    <a:pt x="167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07" name="Google Shape;4307;p23"/>
            <p:cNvSpPr/>
            <p:nvPr/>
          </p:nvSpPr>
          <p:spPr>
            <a:xfrm>
              <a:off x="9944483" y="6480644"/>
              <a:ext cx="6163" cy="2277"/>
            </a:xfrm>
            <a:custGeom>
              <a:rect b="b" l="l" r="r" t="t"/>
              <a:pathLst>
                <a:path extrusionOk="0" h="2277" w="6163">
                  <a:moveTo>
                    <a:pt x="0" y="2277"/>
                  </a:moveTo>
                  <a:lnTo>
                    <a:pt x="6163" y="2277"/>
                  </a:lnTo>
                  <a:cubicBezTo>
                    <a:pt x="6163" y="2277"/>
                    <a:pt x="6163" y="1474"/>
                    <a:pt x="6163" y="938"/>
                  </a:cubicBezTo>
                  <a:lnTo>
                    <a:pt x="6163" y="938"/>
                  </a:lnTo>
                  <a:lnTo>
                    <a:pt x="6163" y="0"/>
                  </a:lnTo>
                  <a:lnTo>
                    <a:pt x="134" y="0"/>
                  </a:lnTo>
                  <a:cubicBezTo>
                    <a:pt x="201" y="402"/>
                    <a:pt x="201" y="804"/>
                    <a:pt x="134" y="1206"/>
                  </a:cubicBezTo>
                  <a:cubicBezTo>
                    <a:pt x="134" y="1206"/>
                    <a:pt x="0" y="1339"/>
                    <a:pt x="0" y="22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08" name="Google Shape;4308;p23"/>
            <p:cNvSpPr/>
            <p:nvPr/>
          </p:nvSpPr>
          <p:spPr>
            <a:xfrm>
              <a:off x="9941134" y="5904898"/>
              <a:ext cx="2545" cy="572263"/>
            </a:xfrm>
            <a:custGeom>
              <a:rect b="b" l="l" r="r" t="t"/>
              <a:pathLst>
                <a:path extrusionOk="0" h="572263" w="2545">
                  <a:moveTo>
                    <a:pt x="0" y="134"/>
                  </a:moveTo>
                  <a:lnTo>
                    <a:pt x="0" y="134"/>
                  </a:lnTo>
                  <a:lnTo>
                    <a:pt x="0" y="570120"/>
                  </a:lnTo>
                  <a:cubicBezTo>
                    <a:pt x="1045" y="570562"/>
                    <a:pt x="1929" y="571312"/>
                    <a:pt x="2546" y="572263"/>
                  </a:cubicBezTo>
                  <a:lnTo>
                    <a:pt x="2546" y="0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09" name="Google Shape;4309;p23"/>
            <p:cNvSpPr/>
            <p:nvPr/>
          </p:nvSpPr>
          <p:spPr>
            <a:xfrm>
              <a:off x="9697563" y="5891100"/>
              <a:ext cx="207531" cy="2679"/>
            </a:xfrm>
            <a:custGeom>
              <a:rect b="b" l="l" r="r" t="t"/>
              <a:pathLst>
                <a:path extrusionOk="0" h="2679" w="207531">
                  <a:moveTo>
                    <a:pt x="207263" y="1340"/>
                  </a:moveTo>
                  <a:cubicBezTo>
                    <a:pt x="207183" y="896"/>
                    <a:pt x="207183" y="443"/>
                    <a:pt x="207263" y="0"/>
                  </a:cubicBezTo>
                  <a:lnTo>
                    <a:pt x="0" y="0"/>
                  </a:lnTo>
                  <a:lnTo>
                    <a:pt x="0" y="1340"/>
                  </a:lnTo>
                  <a:cubicBezTo>
                    <a:pt x="53" y="1784"/>
                    <a:pt x="53" y="2234"/>
                    <a:pt x="0" y="2679"/>
                  </a:cubicBezTo>
                  <a:lnTo>
                    <a:pt x="207531" y="26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10" name="Google Shape;4310;p23"/>
            <p:cNvSpPr/>
            <p:nvPr/>
          </p:nvSpPr>
          <p:spPr>
            <a:xfrm>
              <a:off x="9939124" y="5904228"/>
              <a:ext cx="6029" cy="944"/>
            </a:xfrm>
            <a:custGeom>
              <a:rect b="b" l="l" r="r" t="t"/>
              <a:pathLst>
                <a:path extrusionOk="0" h="944" w="6029">
                  <a:moveTo>
                    <a:pt x="2010" y="804"/>
                  </a:moveTo>
                  <a:lnTo>
                    <a:pt x="3349" y="804"/>
                  </a:lnTo>
                  <a:lnTo>
                    <a:pt x="4556" y="804"/>
                  </a:lnTo>
                  <a:lnTo>
                    <a:pt x="6029" y="804"/>
                  </a:lnTo>
                  <a:cubicBezTo>
                    <a:pt x="5145" y="991"/>
                    <a:pt x="4234" y="991"/>
                    <a:pt x="3349" y="804"/>
                  </a:cubicBezTo>
                  <a:cubicBezTo>
                    <a:pt x="2197" y="742"/>
                    <a:pt x="1059" y="469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11" name="Google Shape;4311;p23"/>
            <p:cNvSpPr/>
            <p:nvPr/>
          </p:nvSpPr>
          <p:spPr>
            <a:xfrm>
              <a:off x="9936043" y="5904228"/>
              <a:ext cx="13397" cy="13395"/>
            </a:xfrm>
            <a:custGeom>
              <a:rect b="b" l="l" r="r" t="t"/>
              <a:pathLst>
                <a:path extrusionOk="0" h="13395" w="1339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12" name="Google Shape;4312;p23"/>
            <p:cNvSpPr/>
            <p:nvPr/>
          </p:nvSpPr>
          <p:spPr>
            <a:xfrm>
              <a:off x="9930489" y="5898334"/>
              <a:ext cx="60" cy="937"/>
            </a:xfrm>
            <a:custGeom>
              <a:rect b="b" l="l" r="r" t="t"/>
              <a:pathLst>
                <a:path extrusionOk="0" h="937" w="60">
                  <a:moveTo>
                    <a:pt x="61" y="938"/>
                  </a:moveTo>
                  <a:cubicBezTo>
                    <a:pt x="61" y="938"/>
                    <a:pt x="61" y="268"/>
                    <a:pt x="61" y="0"/>
                  </a:cubicBezTo>
                  <a:lnTo>
                    <a:pt x="61" y="0"/>
                  </a:lnTo>
                  <a:cubicBezTo>
                    <a:pt x="-20" y="308"/>
                    <a:pt x="-20" y="630"/>
                    <a:pt x="61" y="9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13" name="Google Shape;4313;p23"/>
            <p:cNvSpPr/>
            <p:nvPr/>
          </p:nvSpPr>
          <p:spPr>
            <a:xfrm>
              <a:off x="9949039" y="5898602"/>
              <a:ext cx="39" cy="1473"/>
            </a:xfrm>
            <a:custGeom>
              <a:rect b="b" l="l" r="r" t="t"/>
              <a:pathLst>
                <a:path extrusionOk="0" h="1473" w="39">
                  <a:moveTo>
                    <a:pt x="0" y="0"/>
                  </a:moveTo>
                  <a:cubicBezTo>
                    <a:pt x="53" y="490"/>
                    <a:pt x="53" y="983"/>
                    <a:pt x="0" y="1474"/>
                  </a:cubicBezTo>
                  <a:cubicBezTo>
                    <a:pt x="53" y="1208"/>
                    <a:pt x="53" y="935"/>
                    <a:pt x="0" y="670"/>
                  </a:cubicBezTo>
                  <a:cubicBezTo>
                    <a:pt x="0" y="670"/>
                    <a:pt x="0" y="13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14" name="Google Shape;4314;p23"/>
            <p:cNvSpPr/>
            <p:nvPr/>
          </p:nvSpPr>
          <p:spPr>
            <a:xfrm>
              <a:off x="9682691" y="5788087"/>
              <a:ext cx="14643" cy="111591"/>
            </a:xfrm>
            <a:custGeom>
              <a:rect b="b" l="l" r="r" t="t"/>
              <a:pathLst>
                <a:path extrusionOk="0" h="111591" w="14643">
                  <a:moveTo>
                    <a:pt x="7637" y="111586"/>
                  </a:moveTo>
                  <a:cubicBezTo>
                    <a:pt x="11079" y="111571"/>
                    <a:pt x="14014" y="109086"/>
                    <a:pt x="14603" y="105692"/>
                  </a:cubicBezTo>
                  <a:cubicBezTo>
                    <a:pt x="14657" y="105247"/>
                    <a:pt x="14657" y="104797"/>
                    <a:pt x="14603" y="104352"/>
                  </a:cubicBezTo>
                  <a:lnTo>
                    <a:pt x="14603" y="7234"/>
                  </a:lnTo>
                  <a:cubicBezTo>
                    <a:pt x="14603" y="3239"/>
                    <a:pt x="11361" y="0"/>
                    <a:pt x="7369" y="0"/>
                  </a:cubicBezTo>
                  <a:cubicBezTo>
                    <a:pt x="3349" y="0"/>
                    <a:pt x="67" y="3218"/>
                    <a:pt x="0" y="7234"/>
                  </a:cubicBezTo>
                  <a:lnTo>
                    <a:pt x="0" y="104352"/>
                  </a:lnTo>
                  <a:cubicBezTo>
                    <a:pt x="67" y="108421"/>
                    <a:pt x="3430" y="111661"/>
                    <a:pt x="7503" y="111590"/>
                  </a:cubicBezTo>
                  <a:cubicBezTo>
                    <a:pt x="7543" y="111589"/>
                    <a:pt x="7596" y="111587"/>
                    <a:pt x="7637" y="1115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15" name="Google Shape;4315;p23"/>
            <p:cNvSpPr/>
            <p:nvPr/>
          </p:nvSpPr>
          <p:spPr>
            <a:xfrm>
              <a:off x="9919429" y="5895789"/>
              <a:ext cx="10852" cy="2545"/>
            </a:xfrm>
            <a:custGeom>
              <a:rect b="b" l="l" r="r" t="t"/>
              <a:pathLst>
                <a:path extrusionOk="0" h="2545" w="10852">
                  <a:moveTo>
                    <a:pt x="0" y="0"/>
                  </a:moveTo>
                  <a:lnTo>
                    <a:pt x="0" y="2545"/>
                  </a:lnTo>
                  <a:lnTo>
                    <a:pt x="10852" y="2545"/>
                  </a:lnTo>
                  <a:cubicBezTo>
                    <a:pt x="10852" y="2545"/>
                    <a:pt x="10852" y="1742"/>
                    <a:pt x="10852" y="1340"/>
                  </a:cubicBezTo>
                  <a:lnTo>
                    <a:pt x="10852" y="1340"/>
                  </a:lnTo>
                  <a:lnTo>
                    <a:pt x="3885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16" name="Google Shape;4316;p23"/>
            <p:cNvSpPr/>
            <p:nvPr/>
          </p:nvSpPr>
          <p:spPr>
            <a:xfrm>
              <a:off x="9936043" y="5904094"/>
              <a:ext cx="2545" cy="569851"/>
            </a:xfrm>
            <a:custGeom>
              <a:rect b="b" l="l" r="r" t="t"/>
              <a:pathLst>
                <a:path extrusionOk="0" h="569851" w="2545">
                  <a:moveTo>
                    <a:pt x="0" y="0"/>
                  </a:moveTo>
                  <a:lnTo>
                    <a:pt x="0" y="0"/>
                  </a:lnTo>
                  <a:lnTo>
                    <a:pt x="0" y="569852"/>
                  </a:lnTo>
                  <a:lnTo>
                    <a:pt x="1072" y="569852"/>
                  </a:lnTo>
                  <a:lnTo>
                    <a:pt x="2546" y="569852"/>
                  </a:lnTo>
                  <a:lnTo>
                    <a:pt x="2546" y="268"/>
                  </a:lnTo>
                  <a:cubicBezTo>
                    <a:pt x="2546" y="268"/>
                    <a:pt x="2546" y="268"/>
                    <a:pt x="2546" y="268"/>
                  </a:cubicBezTo>
                  <a:lnTo>
                    <a:pt x="1608" y="2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17" name="Google Shape;4317;p23"/>
            <p:cNvSpPr/>
            <p:nvPr/>
          </p:nvSpPr>
          <p:spPr>
            <a:xfrm>
              <a:off x="9913534" y="6475433"/>
              <a:ext cx="30999" cy="14587"/>
            </a:xfrm>
            <a:custGeom>
              <a:rect b="b" l="l" r="r" t="t"/>
              <a:pathLst>
                <a:path extrusionOk="0" h="14587" w="30999">
                  <a:moveTo>
                    <a:pt x="30949" y="7488"/>
                  </a:moveTo>
                  <a:cubicBezTo>
                    <a:pt x="30949" y="7488"/>
                    <a:pt x="30949" y="6684"/>
                    <a:pt x="30949" y="6149"/>
                  </a:cubicBezTo>
                  <a:cubicBezTo>
                    <a:pt x="31016" y="5747"/>
                    <a:pt x="31016" y="5345"/>
                    <a:pt x="30949" y="4943"/>
                  </a:cubicBezTo>
                  <a:cubicBezTo>
                    <a:pt x="30681" y="3992"/>
                    <a:pt x="30279" y="3094"/>
                    <a:pt x="29743" y="2264"/>
                  </a:cubicBezTo>
                  <a:cubicBezTo>
                    <a:pt x="29127" y="1313"/>
                    <a:pt x="28242" y="563"/>
                    <a:pt x="27197" y="120"/>
                  </a:cubicBezTo>
                  <a:cubicBezTo>
                    <a:pt x="26541" y="-40"/>
                    <a:pt x="25844" y="-40"/>
                    <a:pt x="25188" y="120"/>
                  </a:cubicBezTo>
                  <a:lnTo>
                    <a:pt x="23714" y="120"/>
                  </a:lnTo>
                  <a:lnTo>
                    <a:pt x="22642" y="120"/>
                  </a:lnTo>
                  <a:lnTo>
                    <a:pt x="6029" y="924"/>
                  </a:lnTo>
                  <a:lnTo>
                    <a:pt x="6029" y="7488"/>
                  </a:lnTo>
                  <a:cubicBezTo>
                    <a:pt x="5962" y="10984"/>
                    <a:pt x="3443" y="13958"/>
                    <a:pt x="0" y="14588"/>
                  </a:cubicBezTo>
                  <a:lnTo>
                    <a:pt x="0" y="14588"/>
                  </a:lnTo>
                  <a:lnTo>
                    <a:pt x="24250" y="13650"/>
                  </a:lnTo>
                  <a:cubicBezTo>
                    <a:pt x="27251" y="13530"/>
                    <a:pt x="29864" y="11547"/>
                    <a:pt x="30815" y="8694"/>
                  </a:cubicBezTo>
                  <a:cubicBezTo>
                    <a:pt x="30815" y="8694"/>
                    <a:pt x="30815" y="7890"/>
                    <a:pt x="30815" y="7488"/>
                  </a:cubicBezTo>
                  <a:close/>
                  <a:moveTo>
                    <a:pt x="28403" y="7488"/>
                  </a:moveTo>
                  <a:lnTo>
                    <a:pt x="23848" y="7488"/>
                  </a:lnTo>
                  <a:cubicBezTo>
                    <a:pt x="23138" y="7260"/>
                    <a:pt x="22762" y="6497"/>
                    <a:pt x="22991" y="5800"/>
                  </a:cubicBezTo>
                  <a:cubicBezTo>
                    <a:pt x="23125" y="5398"/>
                    <a:pt x="23446" y="5077"/>
                    <a:pt x="23848" y="4943"/>
                  </a:cubicBezTo>
                  <a:lnTo>
                    <a:pt x="28403" y="4943"/>
                  </a:lnTo>
                  <a:cubicBezTo>
                    <a:pt x="29060" y="4863"/>
                    <a:pt x="29662" y="5332"/>
                    <a:pt x="29743" y="6001"/>
                  </a:cubicBezTo>
                  <a:cubicBezTo>
                    <a:pt x="29757" y="6095"/>
                    <a:pt x="29757" y="6189"/>
                    <a:pt x="29743" y="6283"/>
                  </a:cubicBezTo>
                  <a:cubicBezTo>
                    <a:pt x="29743" y="6283"/>
                    <a:pt x="29073" y="7488"/>
                    <a:pt x="28403" y="74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18" name="Google Shape;4318;p23"/>
            <p:cNvSpPr/>
            <p:nvPr/>
          </p:nvSpPr>
          <p:spPr>
            <a:xfrm>
              <a:off x="9905178" y="6482653"/>
              <a:ext cx="50" cy="1607"/>
            </a:xfrm>
            <a:custGeom>
              <a:rect b="b" l="l" r="r" t="t"/>
              <a:pathLst>
                <a:path extrusionOk="0" h="1607" w="50">
                  <a:moveTo>
                    <a:pt x="50" y="1608"/>
                  </a:moveTo>
                  <a:cubicBezTo>
                    <a:pt x="-17" y="1072"/>
                    <a:pt x="-17" y="536"/>
                    <a:pt x="50" y="0"/>
                  </a:cubicBezTo>
                  <a:lnTo>
                    <a:pt x="50" y="0"/>
                  </a:lnTo>
                  <a:cubicBezTo>
                    <a:pt x="-17" y="536"/>
                    <a:pt x="-17" y="1072"/>
                    <a:pt x="50" y="16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19" name="Google Shape;4319;p23"/>
            <p:cNvSpPr/>
            <p:nvPr/>
          </p:nvSpPr>
          <p:spPr>
            <a:xfrm>
              <a:off x="9909247" y="6489485"/>
              <a:ext cx="1607" cy="13395"/>
            </a:xfrm>
            <a:custGeom>
              <a:rect b="b" l="l" r="r" t="t"/>
              <a:pathLst>
                <a:path extrusionOk="0" h="13395" w="1607">
                  <a:moveTo>
                    <a:pt x="1608" y="0"/>
                  </a:moveTo>
                  <a:lnTo>
                    <a:pt x="16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20" name="Google Shape;4320;p23"/>
            <p:cNvSpPr/>
            <p:nvPr/>
          </p:nvSpPr>
          <p:spPr>
            <a:xfrm>
              <a:off x="9919429" y="5892440"/>
              <a:ext cx="10583" cy="4554"/>
            </a:xfrm>
            <a:custGeom>
              <a:rect b="b" l="l" r="r" t="t"/>
              <a:pathLst>
                <a:path extrusionOk="0" h="4554" w="10583">
                  <a:moveTo>
                    <a:pt x="3751" y="3349"/>
                  </a:moveTo>
                  <a:lnTo>
                    <a:pt x="10584" y="4555"/>
                  </a:lnTo>
                  <a:lnTo>
                    <a:pt x="10584" y="2009"/>
                  </a:lnTo>
                  <a:lnTo>
                    <a:pt x="0" y="0"/>
                  </a:lnTo>
                  <a:lnTo>
                    <a:pt x="0" y="2679"/>
                  </a:lnTo>
                  <a:lnTo>
                    <a:pt x="3751" y="33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21" name="Google Shape;4321;p23"/>
            <p:cNvSpPr/>
            <p:nvPr/>
          </p:nvSpPr>
          <p:spPr>
            <a:xfrm>
              <a:off x="9936326" y="6479840"/>
              <a:ext cx="6701" cy="2545"/>
            </a:xfrm>
            <a:custGeom>
              <a:rect b="b" l="l" r="r" t="t"/>
              <a:pathLst>
                <a:path extrusionOk="0" h="2545" w="6701">
                  <a:moveTo>
                    <a:pt x="5478" y="0"/>
                  </a:moveTo>
                  <a:lnTo>
                    <a:pt x="923" y="0"/>
                  </a:lnTo>
                  <a:cubicBezTo>
                    <a:pt x="226" y="228"/>
                    <a:pt x="-162" y="991"/>
                    <a:pt x="65" y="1688"/>
                  </a:cubicBezTo>
                  <a:cubicBezTo>
                    <a:pt x="199" y="2090"/>
                    <a:pt x="521" y="2411"/>
                    <a:pt x="923" y="2545"/>
                  </a:cubicBezTo>
                  <a:lnTo>
                    <a:pt x="5478" y="2545"/>
                  </a:lnTo>
                  <a:cubicBezTo>
                    <a:pt x="6147" y="2545"/>
                    <a:pt x="6818" y="1875"/>
                    <a:pt x="6684" y="1206"/>
                  </a:cubicBezTo>
                  <a:cubicBezTo>
                    <a:pt x="6684" y="536"/>
                    <a:pt x="6147" y="0"/>
                    <a:pt x="54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22" name="Google Shape;4322;p23"/>
            <p:cNvSpPr/>
            <p:nvPr/>
          </p:nvSpPr>
          <p:spPr>
            <a:xfrm>
              <a:off x="9904805" y="5788065"/>
              <a:ext cx="34452" cy="18106"/>
            </a:xfrm>
            <a:custGeom>
              <a:rect b="b" l="l" r="r" t="t"/>
              <a:pathLst>
                <a:path extrusionOk="0" h="18106" w="34452">
                  <a:moveTo>
                    <a:pt x="154" y="5782"/>
                  </a:moveTo>
                  <a:cubicBezTo>
                    <a:pt x="-662" y="9692"/>
                    <a:pt x="1843" y="13527"/>
                    <a:pt x="5741" y="14349"/>
                  </a:cubicBezTo>
                  <a:cubicBezTo>
                    <a:pt x="5755" y="14350"/>
                    <a:pt x="5768" y="14353"/>
                    <a:pt x="5781" y="14355"/>
                  </a:cubicBezTo>
                  <a:lnTo>
                    <a:pt x="5781" y="14355"/>
                  </a:lnTo>
                  <a:lnTo>
                    <a:pt x="8327" y="14355"/>
                  </a:lnTo>
                  <a:lnTo>
                    <a:pt x="25074" y="18106"/>
                  </a:lnTo>
                  <a:lnTo>
                    <a:pt x="25074" y="12212"/>
                  </a:lnTo>
                  <a:cubicBezTo>
                    <a:pt x="25074" y="8217"/>
                    <a:pt x="28316" y="4978"/>
                    <a:pt x="32309" y="4978"/>
                  </a:cubicBezTo>
                  <a:cubicBezTo>
                    <a:pt x="33019" y="4838"/>
                    <a:pt x="33743" y="4838"/>
                    <a:pt x="34453" y="4978"/>
                  </a:cubicBezTo>
                  <a:lnTo>
                    <a:pt x="34453" y="4978"/>
                  </a:lnTo>
                  <a:lnTo>
                    <a:pt x="9533" y="156"/>
                  </a:lnTo>
                  <a:lnTo>
                    <a:pt x="8729" y="156"/>
                  </a:lnTo>
                  <a:cubicBezTo>
                    <a:pt x="4817" y="-665"/>
                    <a:pt x="985" y="1838"/>
                    <a:pt x="168" y="5749"/>
                  </a:cubicBezTo>
                  <a:cubicBezTo>
                    <a:pt x="154" y="5759"/>
                    <a:pt x="154" y="5771"/>
                    <a:pt x="154" y="57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23" name="Google Shape;4323;p23"/>
            <p:cNvSpPr/>
            <p:nvPr/>
          </p:nvSpPr>
          <p:spPr>
            <a:xfrm>
              <a:off x="9941134" y="5794785"/>
              <a:ext cx="13397" cy="13395"/>
            </a:xfrm>
            <a:custGeom>
              <a:rect b="b" l="l" r="r" t="t"/>
              <a:pathLst>
                <a:path extrusionOk="0" h="13395" w="13397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24" name="Google Shape;4324;p23"/>
            <p:cNvSpPr/>
            <p:nvPr/>
          </p:nvSpPr>
          <p:spPr>
            <a:xfrm>
              <a:off x="11322040" y="6479170"/>
              <a:ext cx="455121" cy="2679"/>
            </a:xfrm>
            <a:custGeom>
              <a:rect b="b" l="l" r="r" t="t"/>
              <a:pathLst>
                <a:path extrusionOk="0" h="2679" w="455121">
                  <a:moveTo>
                    <a:pt x="0" y="2009"/>
                  </a:moveTo>
                  <a:lnTo>
                    <a:pt x="0" y="2679"/>
                  </a:lnTo>
                  <a:lnTo>
                    <a:pt x="455121" y="2679"/>
                  </a:lnTo>
                  <a:lnTo>
                    <a:pt x="455121" y="2009"/>
                  </a:lnTo>
                  <a:lnTo>
                    <a:pt x="455121" y="1340"/>
                  </a:lnTo>
                  <a:lnTo>
                    <a:pt x="455121" y="268"/>
                  </a:lnTo>
                  <a:lnTo>
                    <a:pt x="455121" y="0"/>
                  </a:lnTo>
                  <a:lnTo>
                    <a:pt x="0" y="0"/>
                  </a:lnTo>
                  <a:lnTo>
                    <a:pt x="0" y="268"/>
                  </a:lnTo>
                  <a:lnTo>
                    <a:pt x="0" y="1340"/>
                  </a:lnTo>
                  <a:lnTo>
                    <a:pt x="0" y="20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25" name="Google Shape;4325;p23"/>
            <p:cNvSpPr/>
            <p:nvPr/>
          </p:nvSpPr>
          <p:spPr>
            <a:xfrm>
              <a:off x="10673053" y="6479438"/>
              <a:ext cx="11521" cy="2411"/>
            </a:xfrm>
            <a:custGeom>
              <a:rect b="b" l="l" r="r" t="t"/>
              <a:pathLst>
                <a:path extrusionOk="0" h="2411" w="11521">
                  <a:moveTo>
                    <a:pt x="670" y="2411"/>
                  </a:moveTo>
                  <a:lnTo>
                    <a:pt x="11522" y="2411"/>
                  </a:lnTo>
                  <a:cubicBezTo>
                    <a:pt x="11388" y="1607"/>
                    <a:pt x="11388" y="804"/>
                    <a:pt x="11522" y="0"/>
                  </a:cubicBezTo>
                  <a:lnTo>
                    <a:pt x="11522" y="0"/>
                  </a:lnTo>
                  <a:lnTo>
                    <a:pt x="1072" y="0"/>
                  </a:lnTo>
                  <a:cubicBezTo>
                    <a:pt x="670" y="54"/>
                    <a:pt x="308" y="308"/>
                    <a:pt x="134" y="670"/>
                  </a:cubicBezTo>
                  <a:cubicBezTo>
                    <a:pt x="134" y="670"/>
                    <a:pt x="134" y="670"/>
                    <a:pt x="134" y="670"/>
                  </a:cubicBezTo>
                  <a:cubicBezTo>
                    <a:pt x="-174" y="1299"/>
                    <a:pt x="67" y="2063"/>
                    <a:pt x="670" y="2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26" name="Google Shape;4326;p23"/>
            <p:cNvSpPr/>
            <p:nvPr/>
          </p:nvSpPr>
          <p:spPr>
            <a:xfrm>
              <a:off x="9989365" y="6479170"/>
              <a:ext cx="46758" cy="2679"/>
            </a:xfrm>
            <a:custGeom>
              <a:rect b="b" l="l" r="r" t="t"/>
              <a:pathLst>
                <a:path extrusionOk="0" h="2679" w="46758">
                  <a:moveTo>
                    <a:pt x="46759" y="2679"/>
                  </a:moveTo>
                  <a:lnTo>
                    <a:pt x="46759" y="0"/>
                  </a:lnTo>
                  <a:lnTo>
                    <a:pt x="0" y="0"/>
                  </a:lnTo>
                  <a:cubicBezTo>
                    <a:pt x="134" y="884"/>
                    <a:pt x="134" y="1795"/>
                    <a:pt x="0" y="26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27" name="Google Shape;4327;p23"/>
            <p:cNvSpPr/>
            <p:nvPr/>
          </p:nvSpPr>
          <p:spPr>
            <a:xfrm>
              <a:off x="9954934" y="6487743"/>
              <a:ext cx="2678" cy="150"/>
            </a:xfrm>
            <a:custGeom>
              <a:rect b="b" l="l" r="r" t="t"/>
              <a:pathLst>
                <a:path extrusionOk="0" h="150" w="2678">
                  <a:moveTo>
                    <a:pt x="2679" y="0"/>
                  </a:moveTo>
                  <a:lnTo>
                    <a:pt x="2679" y="0"/>
                  </a:lnTo>
                  <a:cubicBezTo>
                    <a:pt x="1795" y="201"/>
                    <a:pt x="884" y="201"/>
                    <a:pt x="0" y="0"/>
                  </a:cubicBezTo>
                  <a:cubicBezTo>
                    <a:pt x="884" y="201"/>
                    <a:pt x="1795" y="201"/>
                    <a:pt x="26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28" name="Google Shape;4328;p23"/>
            <p:cNvSpPr/>
            <p:nvPr/>
          </p:nvSpPr>
          <p:spPr>
            <a:xfrm>
              <a:off x="9951048" y="6483457"/>
              <a:ext cx="937" cy="1339"/>
            </a:xfrm>
            <a:custGeom>
              <a:rect b="b" l="l" r="r" t="t"/>
              <a:pathLst>
                <a:path extrusionOk="0" h="1339" w="937">
                  <a:moveTo>
                    <a:pt x="134" y="268"/>
                  </a:moveTo>
                  <a:cubicBezTo>
                    <a:pt x="321" y="683"/>
                    <a:pt x="603" y="1045"/>
                    <a:pt x="938" y="1340"/>
                  </a:cubicBezTo>
                  <a:cubicBezTo>
                    <a:pt x="550" y="951"/>
                    <a:pt x="228" y="49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29" name="Google Shape;4329;p23"/>
            <p:cNvSpPr/>
            <p:nvPr/>
          </p:nvSpPr>
          <p:spPr>
            <a:xfrm>
              <a:off x="9950586" y="6480510"/>
              <a:ext cx="60" cy="1607"/>
            </a:xfrm>
            <a:custGeom>
              <a:rect b="b" l="l" r="r" t="t"/>
              <a:pathLst>
                <a:path extrusionOk="0" h="1607" w="60">
                  <a:moveTo>
                    <a:pt x="61" y="1607"/>
                  </a:moveTo>
                  <a:lnTo>
                    <a:pt x="61" y="1607"/>
                  </a:lnTo>
                  <a:cubicBezTo>
                    <a:pt x="-20" y="1071"/>
                    <a:pt x="-20" y="536"/>
                    <a:pt x="61" y="0"/>
                  </a:cubicBezTo>
                  <a:lnTo>
                    <a:pt x="61" y="0"/>
                  </a:lnTo>
                  <a:cubicBezTo>
                    <a:pt x="61" y="0"/>
                    <a:pt x="61" y="1206"/>
                    <a:pt x="61" y="16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30" name="Google Shape;4330;p23"/>
            <p:cNvSpPr/>
            <p:nvPr/>
          </p:nvSpPr>
          <p:spPr>
            <a:xfrm>
              <a:off x="9957613" y="6474616"/>
              <a:ext cx="30111" cy="13130"/>
            </a:xfrm>
            <a:custGeom>
              <a:rect b="b" l="l" r="r" t="t"/>
              <a:pathLst>
                <a:path extrusionOk="0" h="13130" w="30111">
                  <a:moveTo>
                    <a:pt x="0" y="13128"/>
                  </a:moveTo>
                  <a:lnTo>
                    <a:pt x="0" y="13128"/>
                  </a:lnTo>
                  <a:lnTo>
                    <a:pt x="24250" y="12190"/>
                  </a:lnTo>
                  <a:lnTo>
                    <a:pt x="24250" y="12190"/>
                  </a:lnTo>
                  <a:lnTo>
                    <a:pt x="25456" y="12190"/>
                  </a:lnTo>
                  <a:lnTo>
                    <a:pt x="26930" y="12190"/>
                  </a:lnTo>
                  <a:lnTo>
                    <a:pt x="28002" y="11386"/>
                  </a:lnTo>
                  <a:lnTo>
                    <a:pt x="29207" y="10582"/>
                  </a:lnTo>
                  <a:cubicBezTo>
                    <a:pt x="29248" y="10181"/>
                    <a:pt x="29248" y="9779"/>
                    <a:pt x="29207" y="9377"/>
                  </a:cubicBezTo>
                  <a:cubicBezTo>
                    <a:pt x="29207" y="9377"/>
                    <a:pt x="29207" y="8707"/>
                    <a:pt x="30011" y="8171"/>
                  </a:cubicBezTo>
                  <a:lnTo>
                    <a:pt x="30011" y="8171"/>
                  </a:lnTo>
                  <a:cubicBezTo>
                    <a:pt x="30145" y="7287"/>
                    <a:pt x="30145" y="6376"/>
                    <a:pt x="30011" y="5492"/>
                  </a:cubicBezTo>
                  <a:lnTo>
                    <a:pt x="30011" y="5492"/>
                  </a:lnTo>
                  <a:cubicBezTo>
                    <a:pt x="30092" y="5050"/>
                    <a:pt x="30092" y="4595"/>
                    <a:pt x="30011" y="4153"/>
                  </a:cubicBezTo>
                  <a:cubicBezTo>
                    <a:pt x="30038" y="3751"/>
                    <a:pt x="30038" y="3349"/>
                    <a:pt x="30011" y="2947"/>
                  </a:cubicBezTo>
                  <a:cubicBezTo>
                    <a:pt x="29730" y="2291"/>
                    <a:pt x="29328" y="1701"/>
                    <a:pt x="28806" y="1206"/>
                  </a:cubicBezTo>
                  <a:lnTo>
                    <a:pt x="28806" y="1206"/>
                  </a:lnTo>
                  <a:cubicBezTo>
                    <a:pt x="28270" y="683"/>
                    <a:pt x="27626" y="268"/>
                    <a:pt x="26930" y="0"/>
                  </a:cubicBezTo>
                  <a:lnTo>
                    <a:pt x="26930" y="0"/>
                  </a:lnTo>
                  <a:lnTo>
                    <a:pt x="25188" y="0"/>
                  </a:lnTo>
                  <a:lnTo>
                    <a:pt x="23848" y="0"/>
                  </a:lnTo>
                  <a:lnTo>
                    <a:pt x="7101" y="670"/>
                  </a:lnTo>
                  <a:lnTo>
                    <a:pt x="7101" y="8305"/>
                  </a:lnTo>
                  <a:cubicBezTo>
                    <a:pt x="6016" y="11266"/>
                    <a:pt x="3162" y="13208"/>
                    <a:pt x="0" y="131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31" name="Google Shape;4331;p23"/>
            <p:cNvSpPr/>
            <p:nvPr/>
          </p:nvSpPr>
          <p:spPr>
            <a:xfrm>
              <a:off x="11962319" y="6405795"/>
              <a:ext cx="73286" cy="100"/>
            </a:xfrm>
            <a:custGeom>
              <a:rect b="b" l="l" r="r" t="t"/>
              <a:pathLst>
                <a:path extrusionOk="0" h="100" w="73286">
                  <a:moveTo>
                    <a:pt x="1876" y="100"/>
                  </a:moveTo>
                  <a:lnTo>
                    <a:pt x="70338" y="100"/>
                  </a:lnTo>
                  <a:lnTo>
                    <a:pt x="71544" y="100"/>
                  </a:lnTo>
                  <a:lnTo>
                    <a:pt x="71544" y="100"/>
                  </a:lnTo>
                  <a:lnTo>
                    <a:pt x="73286" y="100"/>
                  </a:lnTo>
                  <a:lnTo>
                    <a:pt x="0" y="100"/>
                  </a:lnTo>
                  <a:cubicBezTo>
                    <a:pt x="617" y="-33"/>
                    <a:pt x="1259" y="-33"/>
                    <a:pt x="1876" y="1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32" name="Google Shape;4332;p23"/>
            <p:cNvSpPr/>
            <p:nvPr/>
          </p:nvSpPr>
          <p:spPr>
            <a:xfrm>
              <a:off x="12665031" y="6078104"/>
              <a:ext cx="1072" cy="2813"/>
            </a:xfrm>
            <a:custGeom>
              <a:rect b="b" l="l" r="r" t="t"/>
              <a:pathLst>
                <a:path extrusionOk="0" h="2813" w="1072">
                  <a:moveTo>
                    <a:pt x="1072" y="0"/>
                  </a:moveTo>
                  <a:lnTo>
                    <a:pt x="1072" y="804"/>
                  </a:lnTo>
                  <a:lnTo>
                    <a:pt x="0" y="2813"/>
                  </a:lnTo>
                  <a:lnTo>
                    <a:pt x="0" y="2813"/>
                  </a:lnTo>
                  <a:cubicBezTo>
                    <a:pt x="0" y="2813"/>
                    <a:pt x="0" y="2143"/>
                    <a:pt x="804" y="1742"/>
                  </a:cubicBezTo>
                  <a:cubicBezTo>
                    <a:pt x="777" y="1149"/>
                    <a:pt x="871" y="559"/>
                    <a:pt x="10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33" name="Google Shape;4333;p23"/>
            <p:cNvSpPr/>
            <p:nvPr/>
          </p:nvSpPr>
          <p:spPr>
            <a:xfrm>
              <a:off x="11955754" y="6419961"/>
              <a:ext cx="2679" cy="150"/>
            </a:xfrm>
            <a:custGeom>
              <a:rect b="b" l="l" r="r" t="t"/>
              <a:pathLst>
                <a:path extrusionOk="0" h="150" w="2679">
                  <a:moveTo>
                    <a:pt x="0" y="0"/>
                  </a:moveTo>
                  <a:lnTo>
                    <a:pt x="1206" y="0"/>
                  </a:lnTo>
                  <a:lnTo>
                    <a:pt x="2680" y="0"/>
                  </a:lnTo>
                  <a:lnTo>
                    <a:pt x="2680" y="0"/>
                  </a:lnTo>
                  <a:cubicBezTo>
                    <a:pt x="1796" y="201"/>
                    <a:pt x="884" y="20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34" name="Google Shape;4334;p23"/>
            <p:cNvSpPr/>
            <p:nvPr/>
          </p:nvSpPr>
          <p:spPr>
            <a:xfrm>
              <a:off x="11951541" y="6413531"/>
              <a:ext cx="60" cy="1473"/>
            </a:xfrm>
            <a:custGeom>
              <a:rect b="b" l="l" r="r" t="t"/>
              <a:pathLst>
                <a:path extrusionOk="0" h="1473" w="60">
                  <a:moveTo>
                    <a:pt x="60" y="1474"/>
                  </a:moveTo>
                  <a:lnTo>
                    <a:pt x="60" y="0"/>
                  </a:lnTo>
                  <a:lnTo>
                    <a:pt x="60" y="0"/>
                  </a:lnTo>
                  <a:cubicBezTo>
                    <a:pt x="-20" y="482"/>
                    <a:pt x="-20" y="991"/>
                    <a:pt x="60" y="14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35" name="Google Shape;4335;p23"/>
            <p:cNvSpPr/>
            <p:nvPr/>
          </p:nvSpPr>
          <p:spPr>
            <a:xfrm>
              <a:off x="11956826" y="6405527"/>
              <a:ext cx="7368" cy="100"/>
            </a:xfrm>
            <a:custGeom>
              <a:rect b="b" l="l" r="r" t="t"/>
              <a:pathLst>
                <a:path extrusionOk="0" h="100" w="7368">
                  <a:moveTo>
                    <a:pt x="5225" y="100"/>
                  </a:moveTo>
                  <a:lnTo>
                    <a:pt x="1072" y="100"/>
                  </a:lnTo>
                  <a:lnTo>
                    <a:pt x="0" y="100"/>
                  </a:lnTo>
                  <a:cubicBezTo>
                    <a:pt x="536" y="33"/>
                    <a:pt x="1072" y="33"/>
                    <a:pt x="1608" y="100"/>
                  </a:cubicBezTo>
                  <a:lnTo>
                    <a:pt x="7369" y="100"/>
                  </a:lnTo>
                  <a:cubicBezTo>
                    <a:pt x="6752" y="-33"/>
                    <a:pt x="6109" y="-33"/>
                    <a:pt x="5493" y="1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36" name="Google Shape;4336;p23"/>
            <p:cNvSpPr/>
            <p:nvPr/>
          </p:nvSpPr>
          <p:spPr>
            <a:xfrm>
              <a:off x="11951819" y="6406599"/>
              <a:ext cx="81508" cy="12709"/>
            </a:xfrm>
            <a:custGeom>
              <a:rect b="b" l="l" r="r" t="t"/>
              <a:pathLst>
                <a:path extrusionOk="0" h="12709" w="81508">
                  <a:moveTo>
                    <a:pt x="74274" y="2913"/>
                  </a:moveTo>
                  <a:cubicBezTo>
                    <a:pt x="74461" y="2498"/>
                    <a:pt x="74743" y="2137"/>
                    <a:pt x="75077" y="1842"/>
                  </a:cubicBezTo>
                  <a:cubicBezTo>
                    <a:pt x="75373" y="1467"/>
                    <a:pt x="75734" y="1145"/>
                    <a:pt x="76149" y="904"/>
                  </a:cubicBezTo>
                  <a:lnTo>
                    <a:pt x="77221" y="100"/>
                  </a:lnTo>
                  <a:lnTo>
                    <a:pt x="78561" y="100"/>
                  </a:lnTo>
                  <a:lnTo>
                    <a:pt x="79767" y="100"/>
                  </a:lnTo>
                  <a:lnTo>
                    <a:pt x="79767" y="100"/>
                  </a:lnTo>
                  <a:cubicBezTo>
                    <a:pt x="80343" y="-33"/>
                    <a:pt x="80932" y="-33"/>
                    <a:pt x="81508" y="100"/>
                  </a:cubicBezTo>
                  <a:lnTo>
                    <a:pt x="80303" y="100"/>
                  </a:lnTo>
                  <a:lnTo>
                    <a:pt x="6079" y="100"/>
                  </a:lnTo>
                  <a:cubicBezTo>
                    <a:pt x="5543" y="33"/>
                    <a:pt x="5007" y="33"/>
                    <a:pt x="4471" y="100"/>
                  </a:cubicBezTo>
                  <a:cubicBezTo>
                    <a:pt x="4029" y="20"/>
                    <a:pt x="3574" y="20"/>
                    <a:pt x="3132" y="100"/>
                  </a:cubicBezTo>
                  <a:cubicBezTo>
                    <a:pt x="3132" y="100"/>
                    <a:pt x="2328" y="100"/>
                    <a:pt x="1925" y="904"/>
                  </a:cubicBezTo>
                  <a:cubicBezTo>
                    <a:pt x="1511" y="1092"/>
                    <a:pt x="1149" y="1373"/>
                    <a:pt x="854" y="1708"/>
                  </a:cubicBezTo>
                  <a:cubicBezTo>
                    <a:pt x="546" y="2083"/>
                    <a:pt x="265" y="2485"/>
                    <a:pt x="50" y="2913"/>
                  </a:cubicBezTo>
                  <a:cubicBezTo>
                    <a:pt x="10" y="3275"/>
                    <a:pt x="10" y="3623"/>
                    <a:pt x="50" y="3985"/>
                  </a:cubicBezTo>
                  <a:cubicBezTo>
                    <a:pt x="-4" y="4481"/>
                    <a:pt x="-4" y="4963"/>
                    <a:pt x="50" y="5459"/>
                  </a:cubicBezTo>
                  <a:cubicBezTo>
                    <a:pt x="-17" y="5861"/>
                    <a:pt x="-17" y="6262"/>
                    <a:pt x="50" y="6664"/>
                  </a:cubicBezTo>
                  <a:lnTo>
                    <a:pt x="50" y="6664"/>
                  </a:lnTo>
                  <a:lnTo>
                    <a:pt x="50" y="8138"/>
                  </a:lnTo>
                  <a:cubicBezTo>
                    <a:pt x="50" y="8138"/>
                    <a:pt x="50" y="8942"/>
                    <a:pt x="50" y="9343"/>
                  </a:cubicBezTo>
                  <a:cubicBezTo>
                    <a:pt x="278" y="9839"/>
                    <a:pt x="599" y="10295"/>
                    <a:pt x="988" y="10683"/>
                  </a:cubicBezTo>
                  <a:lnTo>
                    <a:pt x="1658" y="11621"/>
                  </a:lnTo>
                  <a:cubicBezTo>
                    <a:pt x="2100" y="12009"/>
                    <a:pt x="2596" y="12331"/>
                    <a:pt x="3132" y="12558"/>
                  </a:cubicBezTo>
                  <a:lnTo>
                    <a:pt x="3935" y="12558"/>
                  </a:lnTo>
                  <a:cubicBezTo>
                    <a:pt x="4819" y="12759"/>
                    <a:pt x="5731" y="12759"/>
                    <a:pt x="6615" y="12558"/>
                  </a:cubicBezTo>
                  <a:lnTo>
                    <a:pt x="73604" y="12558"/>
                  </a:lnTo>
                  <a:lnTo>
                    <a:pt x="73604" y="5325"/>
                  </a:lnTo>
                  <a:cubicBezTo>
                    <a:pt x="73524" y="4977"/>
                    <a:pt x="73524" y="4601"/>
                    <a:pt x="73604" y="4253"/>
                  </a:cubicBezTo>
                  <a:cubicBezTo>
                    <a:pt x="73524" y="3771"/>
                    <a:pt x="73524" y="3262"/>
                    <a:pt x="73604" y="2780"/>
                  </a:cubicBezTo>
                  <a:cubicBezTo>
                    <a:pt x="73831" y="2806"/>
                    <a:pt x="74059" y="2860"/>
                    <a:pt x="74274" y="29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37" name="Google Shape;4337;p23"/>
            <p:cNvSpPr/>
            <p:nvPr/>
          </p:nvSpPr>
          <p:spPr>
            <a:xfrm>
              <a:off x="12025363" y="6411924"/>
              <a:ext cx="14663" cy="441521"/>
            </a:xfrm>
            <a:custGeom>
              <a:rect b="b" l="l" r="r" t="t"/>
              <a:pathLst>
                <a:path extrusionOk="0" h="441521" w="14663">
                  <a:moveTo>
                    <a:pt x="11448" y="8305"/>
                  </a:moveTo>
                  <a:lnTo>
                    <a:pt x="11448" y="8305"/>
                  </a:lnTo>
                  <a:lnTo>
                    <a:pt x="10243" y="8305"/>
                  </a:lnTo>
                  <a:lnTo>
                    <a:pt x="8501" y="8305"/>
                  </a:lnTo>
                  <a:lnTo>
                    <a:pt x="7295" y="8305"/>
                  </a:lnTo>
                  <a:cubicBezTo>
                    <a:pt x="3504" y="8319"/>
                    <a:pt x="341" y="5398"/>
                    <a:pt x="60" y="1608"/>
                  </a:cubicBezTo>
                  <a:cubicBezTo>
                    <a:pt x="-7" y="1072"/>
                    <a:pt x="-7" y="536"/>
                    <a:pt x="60" y="0"/>
                  </a:cubicBezTo>
                  <a:cubicBezTo>
                    <a:pt x="-20" y="348"/>
                    <a:pt x="-20" y="723"/>
                    <a:pt x="60" y="1072"/>
                  </a:cubicBezTo>
                  <a:lnTo>
                    <a:pt x="60" y="441521"/>
                  </a:lnTo>
                  <a:lnTo>
                    <a:pt x="14663" y="441521"/>
                  </a:lnTo>
                  <a:lnTo>
                    <a:pt x="14663" y="80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38" name="Google Shape;4338;p23"/>
            <p:cNvSpPr/>
            <p:nvPr/>
          </p:nvSpPr>
          <p:spPr>
            <a:xfrm>
              <a:off x="12678161" y="6411522"/>
              <a:ext cx="180602" cy="2679"/>
            </a:xfrm>
            <a:custGeom>
              <a:rect b="b" l="l" r="r" t="t"/>
              <a:pathLst>
                <a:path extrusionOk="0" h="2679" w="180602">
                  <a:moveTo>
                    <a:pt x="0" y="938"/>
                  </a:moveTo>
                  <a:lnTo>
                    <a:pt x="0" y="938"/>
                  </a:lnTo>
                  <a:cubicBezTo>
                    <a:pt x="81" y="1514"/>
                    <a:pt x="81" y="2103"/>
                    <a:pt x="0" y="2679"/>
                  </a:cubicBezTo>
                  <a:lnTo>
                    <a:pt x="180602" y="2679"/>
                  </a:lnTo>
                  <a:lnTo>
                    <a:pt x="1806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39" name="Google Shape;4339;p23"/>
            <p:cNvSpPr/>
            <p:nvPr/>
          </p:nvSpPr>
          <p:spPr>
            <a:xfrm>
              <a:off x="12033863" y="6405226"/>
              <a:ext cx="7636" cy="2009"/>
            </a:xfrm>
            <a:custGeom>
              <a:rect b="b" l="l" r="r" t="t"/>
              <a:pathLst>
                <a:path extrusionOk="0" h="2009" w="7636">
                  <a:moveTo>
                    <a:pt x="0" y="938"/>
                  </a:moveTo>
                  <a:cubicBezTo>
                    <a:pt x="1005" y="1072"/>
                    <a:pt x="1969" y="1433"/>
                    <a:pt x="2813" y="2009"/>
                  </a:cubicBezTo>
                  <a:cubicBezTo>
                    <a:pt x="4139" y="804"/>
                    <a:pt x="5841" y="94"/>
                    <a:pt x="7637" y="0"/>
                  </a:cubicBezTo>
                  <a:lnTo>
                    <a:pt x="7637" y="0"/>
                  </a:lnTo>
                  <a:lnTo>
                    <a:pt x="2277" y="0"/>
                  </a:lnTo>
                  <a:lnTo>
                    <a:pt x="22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40" name="Google Shape;4340;p23"/>
            <p:cNvSpPr/>
            <p:nvPr/>
          </p:nvSpPr>
          <p:spPr>
            <a:xfrm>
              <a:off x="12035069" y="6418354"/>
              <a:ext cx="6565" cy="1607"/>
            </a:xfrm>
            <a:custGeom>
              <a:rect b="b" l="l" r="r" t="t"/>
              <a:pathLst>
                <a:path extrusionOk="0" h="1607" w="6565">
                  <a:moveTo>
                    <a:pt x="2680" y="0"/>
                  </a:moveTo>
                  <a:cubicBezTo>
                    <a:pt x="1863" y="656"/>
                    <a:pt x="965" y="1206"/>
                    <a:pt x="0" y="1608"/>
                  </a:cubicBezTo>
                  <a:lnTo>
                    <a:pt x="1206" y="1608"/>
                  </a:lnTo>
                  <a:lnTo>
                    <a:pt x="1206" y="1608"/>
                  </a:lnTo>
                  <a:lnTo>
                    <a:pt x="3886" y="1608"/>
                  </a:lnTo>
                  <a:lnTo>
                    <a:pt x="6566" y="1608"/>
                  </a:lnTo>
                  <a:lnTo>
                    <a:pt x="6566" y="1608"/>
                  </a:lnTo>
                  <a:cubicBezTo>
                    <a:pt x="5145" y="1474"/>
                    <a:pt x="3792" y="911"/>
                    <a:pt x="2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41" name="Google Shape;4341;p23"/>
            <p:cNvSpPr/>
            <p:nvPr/>
          </p:nvSpPr>
          <p:spPr>
            <a:xfrm>
              <a:off x="12026568" y="6406063"/>
              <a:ext cx="12922" cy="13898"/>
            </a:xfrm>
            <a:custGeom>
              <a:rect b="b" l="l" r="r" t="t"/>
              <a:pathLst>
                <a:path extrusionOk="0" h="13898" w="12922">
                  <a:moveTo>
                    <a:pt x="7965" y="6396"/>
                  </a:moveTo>
                  <a:cubicBezTo>
                    <a:pt x="7952" y="4441"/>
                    <a:pt x="8729" y="2565"/>
                    <a:pt x="10108" y="1172"/>
                  </a:cubicBezTo>
                  <a:cubicBezTo>
                    <a:pt x="9265" y="596"/>
                    <a:pt x="8300" y="234"/>
                    <a:pt x="7295" y="100"/>
                  </a:cubicBezTo>
                  <a:lnTo>
                    <a:pt x="7295" y="100"/>
                  </a:lnTo>
                  <a:cubicBezTo>
                    <a:pt x="6719" y="-33"/>
                    <a:pt x="6129" y="-33"/>
                    <a:pt x="5554" y="100"/>
                  </a:cubicBezTo>
                  <a:lnTo>
                    <a:pt x="5554" y="100"/>
                  </a:lnTo>
                  <a:lnTo>
                    <a:pt x="4347" y="100"/>
                  </a:lnTo>
                  <a:lnTo>
                    <a:pt x="3008" y="100"/>
                  </a:lnTo>
                  <a:lnTo>
                    <a:pt x="1936" y="904"/>
                  </a:lnTo>
                  <a:cubicBezTo>
                    <a:pt x="1521" y="1145"/>
                    <a:pt x="1159" y="1467"/>
                    <a:pt x="864" y="1842"/>
                  </a:cubicBezTo>
                  <a:cubicBezTo>
                    <a:pt x="529" y="2137"/>
                    <a:pt x="248" y="2498"/>
                    <a:pt x="60" y="2914"/>
                  </a:cubicBezTo>
                  <a:cubicBezTo>
                    <a:pt x="20" y="3315"/>
                    <a:pt x="20" y="3717"/>
                    <a:pt x="60" y="4119"/>
                  </a:cubicBezTo>
                  <a:cubicBezTo>
                    <a:pt x="-20" y="4601"/>
                    <a:pt x="-20" y="5110"/>
                    <a:pt x="60" y="5593"/>
                  </a:cubicBezTo>
                  <a:cubicBezTo>
                    <a:pt x="-6" y="6129"/>
                    <a:pt x="-6" y="6664"/>
                    <a:pt x="60" y="7200"/>
                  </a:cubicBezTo>
                  <a:cubicBezTo>
                    <a:pt x="342" y="10991"/>
                    <a:pt x="3504" y="13911"/>
                    <a:pt x="7295" y="13898"/>
                  </a:cubicBezTo>
                  <a:lnTo>
                    <a:pt x="8501" y="13898"/>
                  </a:lnTo>
                  <a:lnTo>
                    <a:pt x="10243" y="13898"/>
                  </a:lnTo>
                  <a:cubicBezTo>
                    <a:pt x="11207" y="13496"/>
                    <a:pt x="12105" y="12947"/>
                    <a:pt x="12922" y="12291"/>
                  </a:cubicBezTo>
                  <a:cubicBezTo>
                    <a:pt x="10270" y="11447"/>
                    <a:pt x="8354" y="9156"/>
                    <a:pt x="7965" y="63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42" name="Google Shape;4342;p23"/>
            <p:cNvSpPr/>
            <p:nvPr/>
          </p:nvSpPr>
          <p:spPr>
            <a:xfrm>
              <a:off x="11275952" y="6484394"/>
              <a:ext cx="14469" cy="368916"/>
            </a:xfrm>
            <a:custGeom>
              <a:rect b="b" l="l" r="r" t="t"/>
              <a:pathLst>
                <a:path extrusionOk="0" h="368916" w="14469">
                  <a:moveTo>
                    <a:pt x="7234" y="7234"/>
                  </a:moveTo>
                  <a:lnTo>
                    <a:pt x="0" y="7234"/>
                  </a:lnTo>
                  <a:lnTo>
                    <a:pt x="0" y="368917"/>
                  </a:lnTo>
                  <a:lnTo>
                    <a:pt x="14470" y="368917"/>
                  </a:lnTo>
                  <a:lnTo>
                    <a:pt x="14470" y="0"/>
                  </a:lnTo>
                  <a:cubicBezTo>
                    <a:pt x="14470" y="3992"/>
                    <a:pt x="11227" y="7234"/>
                    <a:pt x="7234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43" name="Google Shape;4343;p23"/>
            <p:cNvSpPr/>
            <p:nvPr/>
          </p:nvSpPr>
          <p:spPr>
            <a:xfrm>
              <a:off x="10924931" y="6477161"/>
              <a:ext cx="365491" cy="14467"/>
            </a:xfrm>
            <a:custGeom>
              <a:rect b="b" l="l" r="r" t="t"/>
              <a:pathLst>
                <a:path extrusionOk="0" h="14467" w="365491">
                  <a:moveTo>
                    <a:pt x="356916" y="0"/>
                  </a:moveTo>
                  <a:lnTo>
                    <a:pt x="0" y="0"/>
                  </a:lnTo>
                  <a:cubicBezTo>
                    <a:pt x="3993" y="0"/>
                    <a:pt x="7234" y="3242"/>
                    <a:pt x="7234" y="7234"/>
                  </a:cubicBezTo>
                  <a:cubicBezTo>
                    <a:pt x="7234" y="11226"/>
                    <a:pt x="3993" y="14467"/>
                    <a:pt x="0" y="14467"/>
                  </a:cubicBezTo>
                  <a:lnTo>
                    <a:pt x="358256" y="14467"/>
                  </a:lnTo>
                  <a:cubicBezTo>
                    <a:pt x="362249" y="14467"/>
                    <a:pt x="365491" y="11226"/>
                    <a:pt x="365491" y="7234"/>
                  </a:cubicBezTo>
                  <a:cubicBezTo>
                    <a:pt x="365531" y="3764"/>
                    <a:pt x="363026" y="804"/>
                    <a:pt x="359596" y="268"/>
                  </a:cubicBezTo>
                  <a:lnTo>
                    <a:pt x="358256" y="2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44" name="Google Shape;4344;p23"/>
            <p:cNvSpPr/>
            <p:nvPr/>
          </p:nvSpPr>
          <p:spPr>
            <a:xfrm>
              <a:off x="10890364" y="6477161"/>
              <a:ext cx="41800" cy="14467"/>
            </a:xfrm>
            <a:custGeom>
              <a:rect b="b" l="l" r="r" t="t"/>
              <a:pathLst>
                <a:path extrusionOk="0" h="14467" w="41800">
                  <a:moveTo>
                    <a:pt x="0" y="4019"/>
                  </a:moveTo>
                  <a:lnTo>
                    <a:pt x="0" y="14467"/>
                  </a:lnTo>
                  <a:lnTo>
                    <a:pt x="34566" y="14467"/>
                  </a:lnTo>
                  <a:cubicBezTo>
                    <a:pt x="38559" y="14467"/>
                    <a:pt x="41801" y="11226"/>
                    <a:pt x="41801" y="7234"/>
                  </a:cubicBezTo>
                  <a:cubicBezTo>
                    <a:pt x="41801" y="3242"/>
                    <a:pt x="38559" y="0"/>
                    <a:pt x="34566" y="0"/>
                  </a:cubicBezTo>
                  <a:lnTo>
                    <a:pt x="0" y="0"/>
                  </a:lnTo>
                  <a:lnTo>
                    <a:pt x="0" y="40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45" name="Google Shape;4345;p23"/>
            <p:cNvSpPr/>
            <p:nvPr/>
          </p:nvSpPr>
          <p:spPr>
            <a:xfrm>
              <a:off x="10890231" y="6482921"/>
              <a:ext cx="13397" cy="937"/>
            </a:xfrm>
            <a:custGeom>
              <a:rect b="b" l="l" r="r" t="t"/>
              <a:pathLst>
                <a:path extrusionOk="0" h="937" w="13397">
                  <a:moveTo>
                    <a:pt x="0" y="0"/>
                  </a:moveTo>
                  <a:cubicBezTo>
                    <a:pt x="0" y="0"/>
                    <a:pt x="0" y="0"/>
                    <a:pt x="0" y="938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46" name="Google Shape;4346;p23"/>
            <p:cNvSpPr/>
            <p:nvPr/>
          </p:nvSpPr>
          <p:spPr>
            <a:xfrm>
              <a:off x="12346969" y="5772013"/>
              <a:ext cx="340686" cy="14467"/>
            </a:xfrm>
            <a:custGeom>
              <a:rect b="b" l="l" r="r" t="t"/>
              <a:pathLst>
                <a:path extrusionOk="0" h="14467" w="340686">
                  <a:moveTo>
                    <a:pt x="0" y="0"/>
                  </a:moveTo>
                  <a:cubicBezTo>
                    <a:pt x="3992" y="0"/>
                    <a:pt x="7234" y="3239"/>
                    <a:pt x="7234" y="7234"/>
                  </a:cubicBezTo>
                  <a:cubicBezTo>
                    <a:pt x="7234" y="11228"/>
                    <a:pt x="3992" y="14467"/>
                    <a:pt x="0" y="14467"/>
                  </a:cubicBezTo>
                  <a:lnTo>
                    <a:pt x="333470" y="14467"/>
                  </a:lnTo>
                  <a:lnTo>
                    <a:pt x="334676" y="14467"/>
                  </a:lnTo>
                  <a:lnTo>
                    <a:pt x="335480" y="14467"/>
                  </a:lnTo>
                  <a:cubicBezTo>
                    <a:pt x="336471" y="14242"/>
                    <a:pt x="337382" y="13783"/>
                    <a:pt x="338159" y="13128"/>
                  </a:cubicBezTo>
                  <a:cubicBezTo>
                    <a:pt x="341187" y="10528"/>
                    <a:pt x="341549" y="5961"/>
                    <a:pt x="338950" y="2928"/>
                  </a:cubicBezTo>
                  <a:cubicBezTo>
                    <a:pt x="338709" y="2647"/>
                    <a:pt x="338441" y="2384"/>
                    <a:pt x="338159" y="2143"/>
                  </a:cubicBezTo>
                  <a:cubicBezTo>
                    <a:pt x="337355" y="1540"/>
                    <a:pt x="336444" y="1086"/>
                    <a:pt x="335480" y="804"/>
                  </a:cubicBezTo>
                  <a:lnTo>
                    <a:pt x="333470" y="804"/>
                  </a:lnTo>
                  <a:lnTo>
                    <a:pt x="0" y="8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47" name="Google Shape;4347;p23"/>
            <p:cNvSpPr/>
            <p:nvPr/>
          </p:nvSpPr>
          <p:spPr>
            <a:xfrm>
              <a:off x="9602652" y="6478164"/>
              <a:ext cx="87676" cy="14739"/>
            </a:xfrm>
            <a:custGeom>
              <a:rect b="b" l="l" r="r" t="t"/>
              <a:pathLst>
                <a:path extrusionOk="0" h="14739" w="87676">
                  <a:moveTo>
                    <a:pt x="80307" y="7302"/>
                  </a:moveTo>
                  <a:cubicBezTo>
                    <a:pt x="80374" y="3283"/>
                    <a:pt x="83656" y="68"/>
                    <a:pt x="87676" y="68"/>
                  </a:cubicBezTo>
                  <a:lnTo>
                    <a:pt x="8361" y="68"/>
                  </a:lnTo>
                  <a:cubicBezTo>
                    <a:pt x="4329" y="-481"/>
                    <a:pt x="617" y="2346"/>
                    <a:pt x="68" y="6378"/>
                  </a:cubicBezTo>
                  <a:cubicBezTo>
                    <a:pt x="-481" y="10410"/>
                    <a:pt x="2346" y="14120"/>
                    <a:pt x="6378" y="14670"/>
                  </a:cubicBezTo>
                  <a:cubicBezTo>
                    <a:pt x="7035" y="14763"/>
                    <a:pt x="7704" y="14763"/>
                    <a:pt x="8361" y="14670"/>
                  </a:cubicBezTo>
                  <a:lnTo>
                    <a:pt x="87542" y="14670"/>
                  </a:lnTo>
                  <a:cubicBezTo>
                    <a:pt x="83522" y="14603"/>
                    <a:pt x="80307" y="11321"/>
                    <a:pt x="80307" y="73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48" name="Google Shape;4348;p23"/>
            <p:cNvSpPr/>
            <p:nvPr/>
          </p:nvSpPr>
          <p:spPr>
            <a:xfrm>
              <a:off x="9682959" y="6478232"/>
              <a:ext cx="163452" cy="14601"/>
            </a:xfrm>
            <a:custGeom>
              <a:rect b="b" l="l" r="r" t="t"/>
              <a:pathLst>
                <a:path extrusionOk="0" h="14601" w="163452">
                  <a:moveTo>
                    <a:pt x="0" y="7234"/>
                  </a:moveTo>
                  <a:cubicBezTo>
                    <a:pt x="0" y="11306"/>
                    <a:pt x="3296" y="14601"/>
                    <a:pt x="7369" y="14601"/>
                  </a:cubicBezTo>
                  <a:lnTo>
                    <a:pt x="156084" y="14601"/>
                  </a:lnTo>
                  <a:cubicBezTo>
                    <a:pt x="160157" y="14601"/>
                    <a:pt x="163453" y="11306"/>
                    <a:pt x="163453" y="7234"/>
                  </a:cubicBezTo>
                  <a:cubicBezTo>
                    <a:pt x="163386" y="3215"/>
                    <a:pt x="160103" y="0"/>
                    <a:pt x="156084" y="0"/>
                  </a:cubicBezTo>
                  <a:lnTo>
                    <a:pt x="7369" y="0"/>
                  </a:lnTo>
                  <a:cubicBezTo>
                    <a:pt x="3349" y="0"/>
                    <a:pt x="67" y="3215"/>
                    <a:pt x="0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49" name="Google Shape;4349;p23"/>
            <p:cNvSpPr/>
            <p:nvPr/>
          </p:nvSpPr>
          <p:spPr>
            <a:xfrm>
              <a:off x="12717215" y="5573757"/>
              <a:ext cx="14741" cy="200855"/>
            </a:xfrm>
            <a:custGeom>
              <a:rect b="b" l="l" r="r" t="t"/>
              <a:pathLst>
                <a:path extrusionOk="0" h="200855" w="14741">
                  <a:moveTo>
                    <a:pt x="68" y="192496"/>
                  </a:moveTo>
                  <a:cubicBezTo>
                    <a:pt x="-481" y="196528"/>
                    <a:pt x="2346" y="200240"/>
                    <a:pt x="6379" y="200788"/>
                  </a:cubicBezTo>
                  <a:cubicBezTo>
                    <a:pt x="10411" y="201336"/>
                    <a:pt x="14122" y="198510"/>
                    <a:pt x="14671" y="194478"/>
                  </a:cubicBezTo>
                  <a:cubicBezTo>
                    <a:pt x="14765" y="193821"/>
                    <a:pt x="14765" y="193154"/>
                    <a:pt x="14671" y="192496"/>
                  </a:cubicBezTo>
                  <a:lnTo>
                    <a:pt x="14671" y="0"/>
                  </a:lnTo>
                  <a:cubicBezTo>
                    <a:pt x="14122" y="4032"/>
                    <a:pt x="10411" y="6857"/>
                    <a:pt x="6379" y="6309"/>
                  </a:cubicBezTo>
                  <a:cubicBezTo>
                    <a:pt x="3096" y="5863"/>
                    <a:pt x="510" y="3282"/>
                    <a:pt x="68" y="0"/>
                  </a:cubicBezTo>
                  <a:lnTo>
                    <a:pt x="68" y="1924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50" name="Google Shape;4350;p23"/>
            <p:cNvSpPr/>
            <p:nvPr/>
          </p:nvSpPr>
          <p:spPr>
            <a:xfrm>
              <a:off x="12717212" y="5547982"/>
              <a:ext cx="14741" cy="32151"/>
            </a:xfrm>
            <a:custGeom>
              <a:rect b="b" l="l" r="r" t="t"/>
              <a:pathLst>
                <a:path extrusionOk="0" h="32151" w="14741">
                  <a:moveTo>
                    <a:pt x="71" y="8360"/>
                  </a:moveTo>
                  <a:lnTo>
                    <a:pt x="71" y="25774"/>
                  </a:lnTo>
                  <a:cubicBezTo>
                    <a:pt x="619" y="29806"/>
                    <a:pt x="4331" y="32631"/>
                    <a:pt x="8363" y="32084"/>
                  </a:cubicBezTo>
                  <a:cubicBezTo>
                    <a:pt x="11646" y="31638"/>
                    <a:pt x="14232" y="29056"/>
                    <a:pt x="14674" y="25774"/>
                  </a:cubicBezTo>
                  <a:lnTo>
                    <a:pt x="14674" y="8360"/>
                  </a:lnTo>
                  <a:cubicBezTo>
                    <a:pt x="15223" y="4328"/>
                    <a:pt x="12396" y="616"/>
                    <a:pt x="8363" y="68"/>
                  </a:cubicBezTo>
                  <a:cubicBezTo>
                    <a:pt x="4331" y="-480"/>
                    <a:pt x="619" y="2345"/>
                    <a:pt x="71" y="6377"/>
                  </a:cubicBezTo>
                  <a:cubicBezTo>
                    <a:pt x="-24" y="7035"/>
                    <a:pt x="-24" y="7702"/>
                    <a:pt x="71" y="83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51" name="Google Shape;4351;p23"/>
            <p:cNvSpPr/>
            <p:nvPr/>
          </p:nvSpPr>
          <p:spPr>
            <a:xfrm>
              <a:off x="12150022" y="5738213"/>
              <a:ext cx="193564" cy="14643"/>
            </a:xfrm>
            <a:custGeom>
              <a:rect b="b" l="l" r="r" t="t"/>
              <a:pathLst>
                <a:path extrusionOk="0" h="14643" w="193564">
                  <a:moveTo>
                    <a:pt x="186229" y="13840"/>
                  </a:moveTo>
                  <a:cubicBezTo>
                    <a:pt x="190248" y="13766"/>
                    <a:pt x="193464" y="10490"/>
                    <a:pt x="193464" y="6472"/>
                  </a:cubicBezTo>
                  <a:cubicBezTo>
                    <a:pt x="193598" y="5674"/>
                    <a:pt x="193598" y="4859"/>
                    <a:pt x="193464" y="4061"/>
                  </a:cubicBezTo>
                  <a:lnTo>
                    <a:pt x="192660" y="2721"/>
                  </a:lnTo>
                  <a:cubicBezTo>
                    <a:pt x="192513" y="2319"/>
                    <a:pt x="192284" y="1954"/>
                    <a:pt x="191990" y="1650"/>
                  </a:cubicBezTo>
                  <a:cubicBezTo>
                    <a:pt x="191695" y="1309"/>
                    <a:pt x="191333" y="1036"/>
                    <a:pt x="190918" y="846"/>
                  </a:cubicBezTo>
                  <a:lnTo>
                    <a:pt x="189713" y="42"/>
                  </a:lnTo>
                  <a:cubicBezTo>
                    <a:pt x="189310" y="-14"/>
                    <a:pt x="188908" y="-14"/>
                    <a:pt x="188507" y="42"/>
                  </a:cubicBezTo>
                  <a:lnTo>
                    <a:pt x="187033" y="42"/>
                  </a:lnTo>
                  <a:lnTo>
                    <a:pt x="0" y="42"/>
                  </a:lnTo>
                  <a:cubicBezTo>
                    <a:pt x="4019" y="42"/>
                    <a:pt x="7302" y="3260"/>
                    <a:pt x="7369" y="7276"/>
                  </a:cubicBezTo>
                  <a:cubicBezTo>
                    <a:pt x="7369" y="11345"/>
                    <a:pt x="4073" y="14643"/>
                    <a:pt x="0" y="14643"/>
                  </a:cubicBezTo>
                  <a:lnTo>
                    <a:pt x="186229" y="146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52" name="Google Shape;4352;p23"/>
            <p:cNvSpPr/>
            <p:nvPr/>
          </p:nvSpPr>
          <p:spPr>
            <a:xfrm>
              <a:off x="12131131" y="5737452"/>
              <a:ext cx="26124" cy="14601"/>
            </a:xfrm>
            <a:custGeom>
              <a:rect b="b" l="l" r="r" t="t"/>
              <a:pathLst>
                <a:path extrusionOk="0" h="14601" w="26124">
                  <a:moveTo>
                    <a:pt x="7234" y="7234"/>
                  </a:moveTo>
                  <a:lnTo>
                    <a:pt x="7234" y="14601"/>
                  </a:lnTo>
                  <a:lnTo>
                    <a:pt x="18756" y="14601"/>
                  </a:lnTo>
                  <a:cubicBezTo>
                    <a:pt x="22830" y="14601"/>
                    <a:pt x="26125" y="11303"/>
                    <a:pt x="26125" y="7234"/>
                  </a:cubicBezTo>
                  <a:cubicBezTo>
                    <a:pt x="26059" y="3218"/>
                    <a:pt x="22776" y="0"/>
                    <a:pt x="18756" y="0"/>
                  </a:cubicBezTo>
                  <a:lnTo>
                    <a:pt x="0" y="0"/>
                  </a:lnTo>
                  <a:cubicBezTo>
                    <a:pt x="3992" y="0"/>
                    <a:pt x="7234" y="3239"/>
                    <a:pt x="7234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53" name="Google Shape;4353;p23"/>
            <p:cNvSpPr/>
            <p:nvPr/>
          </p:nvSpPr>
          <p:spPr>
            <a:xfrm>
              <a:off x="11740948" y="6815133"/>
              <a:ext cx="14643" cy="38579"/>
            </a:xfrm>
            <a:custGeom>
              <a:rect b="b" l="l" r="r" t="t"/>
              <a:pathLst>
                <a:path extrusionOk="0" h="38579" w="14643">
                  <a:moveTo>
                    <a:pt x="13572" y="7234"/>
                  </a:moveTo>
                  <a:cubicBezTo>
                    <a:pt x="13504" y="3215"/>
                    <a:pt x="10222" y="0"/>
                    <a:pt x="6203" y="0"/>
                  </a:cubicBezTo>
                  <a:cubicBezTo>
                    <a:pt x="4649" y="0"/>
                    <a:pt x="3135" y="522"/>
                    <a:pt x="1916" y="1474"/>
                  </a:cubicBezTo>
                  <a:cubicBezTo>
                    <a:pt x="1527" y="1795"/>
                    <a:pt x="1166" y="2157"/>
                    <a:pt x="844" y="2545"/>
                  </a:cubicBezTo>
                  <a:lnTo>
                    <a:pt x="40" y="3617"/>
                  </a:lnTo>
                  <a:cubicBezTo>
                    <a:pt x="-13" y="4019"/>
                    <a:pt x="-13" y="4421"/>
                    <a:pt x="40" y="4822"/>
                  </a:cubicBezTo>
                  <a:cubicBezTo>
                    <a:pt x="0" y="5318"/>
                    <a:pt x="0" y="5800"/>
                    <a:pt x="40" y="6296"/>
                  </a:cubicBezTo>
                  <a:cubicBezTo>
                    <a:pt x="40" y="6296"/>
                    <a:pt x="40" y="6296"/>
                    <a:pt x="40" y="7234"/>
                  </a:cubicBezTo>
                  <a:lnTo>
                    <a:pt x="40" y="38579"/>
                  </a:lnTo>
                  <a:lnTo>
                    <a:pt x="14644" y="38579"/>
                  </a:lnTo>
                  <a:lnTo>
                    <a:pt x="14644" y="72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54" name="Google Shape;4354;p23"/>
            <p:cNvSpPr/>
            <p:nvPr/>
          </p:nvSpPr>
          <p:spPr>
            <a:xfrm>
              <a:off x="12123896" y="5737452"/>
              <a:ext cx="14603" cy="57869"/>
            </a:xfrm>
            <a:custGeom>
              <a:rect b="b" l="l" r="r" t="t"/>
              <a:pathLst>
                <a:path extrusionOk="0" h="57869" w="14603">
                  <a:moveTo>
                    <a:pt x="7369" y="50636"/>
                  </a:moveTo>
                  <a:cubicBezTo>
                    <a:pt x="11362" y="50636"/>
                    <a:pt x="14604" y="53875"/>
                    <a:pt x="14604" y="57869"/>
                  </a:cubicBezTo>
                  <a:lnTo>
                    <a:pt x="14604" y="7234"/>
                  </a:lnTo>
                  <a:cubicBezTo>
                    <a:pt x="14604" y="3239"/>
                    <a:pt x="11362" y="0"/>
                    <a:pt x="7369" y="0"/>
                  </a:cubicBezTo>
                  <a:cubicBezTo>
                    <a:pt x="3349" y="0"/>
                    <a:pt x="67" y="3218"/>
                    <a:pt x="0" y="7234"/>
                  </a:cubicBezTo>
                  <a:lnTo>
                    <a:pt x="0" y="57869"/>
                  </a:lnTo>
                  <a:cubicBezTo>
                    <a:pt x="67" y="53853"/>
                    <a:pt x="3349" y="50636"/>
                    <a:pt x="7369" y="506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55" name="Google Shape;4355;p23"/>
            <p:cNvSpPr/>
            <p:nvPr/>
          </p:nvSpPr>
          <p:spPr>
            <a:xfrm>
              <a:off x="12123762" y="5788087"/>
              <a:ext cx="14603" cy="617138"/>
            </a:xfrm>
            <a:custGeom>
              <a:rect b="b" l="l" r="r" t="t"/>
              <a:pathLst>
                <a:path extrusionOk="0" h="617138" w="14603">
                  <a:moveTo>
                    <a:pt x="7503" y="617138"/>
                  </a:moveTo>
                  <a:lnTo>
                    <a:pt x="14604" y="617138"/>
                  </a:lnTo>
                  <a:lnTo>
                    <a:pt x="14604" y="7234"/>
                  </a:lnTo>
                  <a:cubicBezTo>
                    <a:pt x="14604" y="3239"/>
                    <a:pt x="11362" y="0"/>
                    <a:pt x="7369" y="0"/>
                  </a:cubicBezTo>
                  <a:cubicBezTo>
                    <a:pt x="3349" y="0"/>
                    <a:pt x="67" y="3218"/>
                    <a:pt x="0" y="7234"/>
                  </a:cubicBezTo>
                  <a:lnTo>
                    <a:pt x="0" y="6171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56" name="Google Shape;4356;p23"/>
            <p:cNvSpPr/>
            <p:nvPr/>
          </p:nvSpPr>
          <p:spPr>
            <a:xfrm>
              <a:off x="11776894" y="6481179"/>
              <a:ext cx="14663" cy="8841"/>
            </a:xfrm>
            <a:custGeom>
              <a:rect b="b" l="l" r="r" t="t"/>
              <a:pathLst>
                <a:path extrusionOk="0" h="8841" w="14663">
                  <a:moveTo>
                    <a:pt x="8842" y="8305"/>
                  </a:moveTo>
                  <a:cubicBezTo>
                    <a:pt x="11776" y="7783"/>
                    <a:pt x="14081" y="5479"/>
                    <a:pt x="14603" y="2545"/>
                  </a:cubicBezTo>
                  <a:cubicBezTo>
                    <a:pt x="14684" y="2103"/>
                    <a:pt x="14684" y="1648"/>
                    <a:pt x="14603" y="1206"/>
                  </a:cubicBezTo>
                  <a:lnTo>
                    <a:pt x="14603" y="0"/>
                  </a:lnTo>
                  <a:cubicBezTo>
                    <a:pt x="14603" y="3992"/>
                    <a:pt x="11361" y="7234"/>
                    <a:pt x="7369" y="7234"/>
                  </a:cubicBezTo>
                  <a:cubicBezTo>
                    <a:pt x="3349" y="7234"/>
                    <a:pt x="67" y="4019"/>
                    <a:pt x="0" y="0"/>
                  </a:cubicBezTo>
                  <a:lnTo>
                    <a:pt x="0" y="1742"/>
                  </a:lnTo>
                  <a:cubicBezTo>
                    <a:pt x="13" y="3349"/>
                    <a:pt x="590" y="4916"/>
                    <a:pt x="1608" y="6162"/>
                  </a:cubicBezTo>
                  <a:cubicBezTo>
                    <a:pt x="2733" y="7529"/>
                    <a:pt x="4300" y="8466"/>
                    <a:pt x="6028" y="8841"/>
                  </a:cubicBezTo>
                  <a:lnTo>
                    <a:pt x="7369" y="88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57" name="Google Shape;4357;p23"/>
            <p:cNvSpPr/>
            <p:nvPr/>
          </p:nvSpPr>
          <p:spPr>
            <a:xfrm>
              <a:off x="9905034" y="5885340"/>
              <a:ext cx="14395" cy="11788"/>
            </a:xfrm>
            <a:custGeom>
              <a:rect b="b" l="l" r="r" t="t"/>
              <a:pathLst>
                <a:path extrusionOk="0" h="11788" w="14395">
                  <a:moveTo>
                    <a:pt x="7027" y="4421"/>
                  </a:moveTo>
                  <a:cubicBezTo>
                    <a:pt x="11100" y="4421"/>
                    <a:pt x="14396" y="7719"/>
                    <a:pt x="14396" y="11788"/>
                  </a:cubicBezTo>
                  <a:lnTo>
                    <a:pt x="14396" y="7100"/>
                  </a:lnTo>
                  <a:lnTo>
                    <a:pt x="14396" y="7100"/>
                  </a:lnTo>
                  <a:cubicBezTo>
                    <a:pt x="14329" y="3602"/>
                    <a:pt x="11810" y="635"/>
                    <a:pt x="8367" y="0"/>
                  </a:cubicBezTo>
                  <a:lnTo>
                    <a:pt x="5821" y="0"/>
                  </a:lnTo>
                  <a:cubicBezTo>
                    <a:pt x="2900" y="553"/>
                    <a:pt x="610" y="2839"/>
                    <a:pt x="60" y="5760"/>
                  </a:cubicBezTo>
                  <a:cubicBezTo>
                    <a:pt x="-20" y="6204"/>
                    <a:pt x="-20" y="6656"/>
                    <a:pt x="60" y="7100"/>
                  </a:cubicBezTo>
                  <a:lnTo>
                    <a:pt x="60" y="11788"/>
                  </a:lnTo>
                  <a:cubicBezTo>
                    <a:pt x="-20" y="7843"/>
                    <a:pt x="3088" y="4567"/>
                    <a:pt x="7027" y="44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58" name="Google Shape;4358;p23"/>
            <p:cNvSpPr/>
            <p:nvPr/>
          </p:nvSpPr>
          <p:spPr>
            <a:xfrm>
              <a:off x="9904765" y="5889761"/>
              <a:ext cx="14664" cy="600279"/>
            </a:xfrm>
            <a:custGeom>
              <a:rect b="b" l="l" r="r" t="t"/>
              <a:pathLst>
                <a:path extrusionOk="0" h="600279" w="14664">
                  <a:moveTo>
                    <a:pt x="14664" y="593160"/>
                  </a:moveTo>
                  <a:lnTo>
                    <a:pt x="14664" y="7368"/>
                  </a:lnTo>
                  <a:cubicBezTo>
                    <a:pt x="14664" y="3298"/>
                    <a:pt x="11368" y="0"/>
                    <a:pt x="7295" y="0"/>
                  </a:cubicBezTo>
                  <a:cubicBezTo>
                    <a:pt x="3302" y="-1"/>
                    <a:pt x="60" y="3238"/>
                    <a:pt x="60" y="7232"/>
                  </a:cubicBezTo>
                  <a:cubicBezTo>
                    <a:pt x="60" y="7278"/>
                    <a:pt x="60" y="7322"/>
                    <a:pt x="60" y="7368"/>
                  </a:cubicBezTo>
                  <a:lnTo>
                    <a:pt x="60" y="593160"/>
                  </a:lnTo>
                  <a:cubicBezTo>
                    <a:pt x="-7" y="593696"/>
                    <a:pt x="-7" y="594232"/>
                    <a:pt x="60" y="594768"/>
                  </a:cubicBezTo>
                  <a:cubicBezTo>
                    <a:pt x="-20" y="595116"/>
                    <a:pt x="-20" y="595491"/>
                    <a:pt x="60" y="595839"/>
                  </a:cubicBezTo>
                  <a:cubicBezTo>
                    <a:pt x="275" y="596389"/>
                    <a:pt x="597" y="596884"/>
                    <a:pt x="998" y="597313"/>
                  </a:cubicBezTo>
                  <a:cubicBezTo>
                    <a:pt x="958" y="597581"/>
                    <a:pt x="958" y="597849"/>
                    <a:pt x="998" y="598117"/>
                  </a:cubicBezTo>
                  <a:lnTo>
                    <a:pt x="2606" y="599188"/>
                  </a:lnTo>
                  <a:lnTo>
                    <a:pt x="2606" y="599188"/>
                  </a:lnTo>
                  <a:lnTo>
                    <a:pt x="4213" y="599188"/>
                  </a:lnTo>
                  <a:lnTo>
                    <a:pt x="4213" y="593160"/>
                  </a:lnTo>
                  <a:cubicBezTo>
                    <a:pt x="4213" y="592490"/>
                    <a:pt x="4750" y="591955"/>
                    <a:pt x="5420" y="591955"/>
                  </a:cubicBezTo>
                  <a:cubicBezTo>
                    <a:pt x="6076" y="591874"/>
                    <a:pt x="6679" y="592357"/>
                    <a:pt x="6746" y="593013"/>
                  </a:cubicBezTo>
                  <a:cubicBezTo>
                    <a:pt x="6759" y="593066"/>
                    <a:pt x="6759" y="593107"/>
                    <a:pt x="6759" y="593160"/>
                  </a:cubicBezTo>
                  <a:lnTo>
                    <a:pt x="6759" y="600260"/>
                  </a:lnTo>
                  <a:cubicBezTo>
                    <a:pt x="10819" y="600555"/>
                    <a:pt x="14356" y="597514"/>
                    <a:pt x="14651" y="593455"/>
                  </a:cubicBezTo>
                  <a:cubicBezTo>
                    <a:pt x="14651" y="593361"/>
                    <a:pt x="14664" y="593254"/>
                    <a:pt x="14664" y="5931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59" name="Google Shape;4359;p23"/>
            <p:cNvSpPr/>
            <p:nvPr/>
          </p:nvSpPr>
          <p:spPr>
            <a:xfrm>
              <a:off x="10691408" y="6472192"/>
              <a:ext cx="184487" cy="14613"/>
            </a:xfrm>
            <a:custGeom>
              <a:rect b="b" l="l" r="r" t="t"/>
              <a:pathLst>
                <a:path extrusionOk="0" h="14613" w="184487">
                  <a:moveTo>
                    <a:pt x="7637" y="7246"/>
                  </a:moveTo>
                  <a:cubicBezTo>
                    <a:pt x="7637" y="11264"/>
                    <a:pt x="4421" y="14546"/>
                    <a:pt x="402" y="14613"/>
                  </a:cubicBezTo>
                  <a:lnTo>
                    <a:pt x="184487" y="14613"/>
                  </a:lnTo>
                  <a:lnTo>
                    <a:pt x="184487" y="12202"/>
                  </a:lnTo>
                  <a:cubicBezTo>
                    <a:pt x="184487" y="12202"/>
                    <a:pt x="184487" y="11532"/>
                    <a:pt x="184487" y="11264"/>
                  </a:cubicBezTo>
                  <a:cubicBezTo>
                    <a:pt x="184487" y="10996"/>
                    <a:pt x="184487" y="11264"/>
                    <a:pt x="184487" y="10193"/>
                  </a:cubicBezTo>
                  <a:lnTo>
                    <a:pt x="184487" y="12"/>
                  </a:lnTo>
                  <a:lnTo>
                    <a:pt x="0" y="12"/>
                  </a:lnTo>
                  <a:cubicBezTo>
                    <a:pt x="3992" y="-216"/>
                    <a:pt x="7409" y="2838"/>
                    <a:pt x="7623" y="6830"/>
                  </a:cubicBezTo>
                  <a:cubicBezTo>
                    <a:pt x="7637" y="6964"/>
                    <a:pt x="7637" y="7112"/>
                    <a:pt x="7637" y="72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60" name="Google Shape;4360;p23"/>
            <p:cNvSpPr/>
            <p:nvPr/>
          </p:nvSpPr>
          <p:spPr>
            <a:xfrm>
              <a:off x="10683815" y="6472204"/>
              <a:ext cx="14157" cy="14601"/>
            </a:xfrm>
            <a:custGeom>
              <a:rect b="b" l="l" r="r" t="t"/>
              <a:pathLst>
                <a:path extrusionOk="0" h="14601" w="14157">
                  <a:moveTo>
                    <a:pt x="224" y="7234"/>
                  </a:moveTo>
                  <a:cubicBezTo>
                    <a:pt x="90" y="8037"/>
                    <a:pt x="90" y="8841"/>
                    <a:pt x="224" y="9645"/>
                  </a:cubicBezTo>
                  <a:cubicBezTo>
                    <a:pt x="237" y="9873"/>
                    <a:pt x="237" y="10087"/>
                    <a:pt x="224" y="10315"/>
                  </a:cubicBezTo>
                  <a:lnTo>
                    <a:pt x="1162" y="11520"/>
                  </a:lnTo>
                  <a:cubicBezTo>
                    <a:pt x="2435" y="13463"/>
                    <a:pt x="4605" y="14615"/>
                    <a:pt x="6923" y="14601"/>
                  </a:cubicBezTo>
                  <a:lnTo>
                    <a:pt x="6923" y="14601"/>
                  </a:lnTo>
                  <a:cubicBezTo>
                    <a:pt x="10942" y="14534"/>
                    <a:pt x="14158" y="11252"/>
                    <a:pt x="14158" y="7234"/>
                  </a:cubicBezTo>
                  <a:cubicBezTo>
                    <a:pt x="14158" y="3242"/>
                    <a:pt x="10915" y="0"/>
                    <a:pt x="6923" y="0"/>
                  </a:cubicBezTo>
                  <a:lnTo>
                    <a:pt x="6923" y="0"/>
                  </a:lnTo>
                  <a:cubicBezTo>
                    <a:pt x="3815" y="13"/>
                    <a:pt x="1068" y="2009"/>
                    <a:pt x="90" y="4957"/>
                  </a:cubicBezTo>
                  <a:cubicBezTo>
                    <a:pt x="-30" y="5626"/>
                    <a:pt x="-30" y="6296"/>
                    <a:pt x="90" y="69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61" name="Google Shape;4361;p23"/>
            <p:cNvSpPr/>
            <p:nvPr/>
          </p:nvSpPr>
          <p:spPr>
            <a:xfrm>
              <a:off x="9930354" y="5794546"/>
              <a:ext cx="10779" cy="8410"/>
            </a:xfrm>
            <a:custGeom>
              <a:rect b="b" l="l" r="r" t="t"/>
              <a:pathLst>
                <a:path extrusionOk="0" h="8410" w="10779">
                  <a:moveTo>
                    <a:pt x="7028" y="106"/>
                  </a:moveTo>
                  <a:cubicBezTo>
                    <a:pt x="7779" y="-16"/>
                    <a:pt x="8556" y="-16"/>
                    <a:pt x="9306" y="106"/>
                  </a:cubicBezTo>
                  <a:lnTo>
                    <a:pt x="10780" y="106"/>
                  </a:lnTo>
                  <a:lnTo>
                    <a:pt x="10780" y="106"/>
                  </a:lnTo>
                  <a:lnTo>
                    <a:pt x="9440" y="106"/>
                  </a:lnTo>
                  <a:cubicBezTo>
                    <a:pt x="8730" y="-35"/>
                    <a:pt x="8007" y="-35"/>
                    <a:pt x="7296" y="106"/>
                  </a:cubicBezTo>
                  <a:cubicBezTo>
                    <a:pt x="3304" y="106"/>
                    <a:pt x="62" y="3345"/>
                    <a:pt x="62" y="7339"/>
                  </a:cubicBezTo>
                  <a:lnTo>
                    <a:pt x="62" y="8411"/>
                  </a:lnTo>
                  <a:cubicBezTo>
                    <a:pt x="-461" y="4376"/>
                    <a:pt x="2393" y="680"/>
                    <a:pt x="6425" y="159"/>
                  </a:cubicBezTo>
                  <a:cubicBezTo>
                    <a:pt x="6626" y="132"/>
                    <a:pt x="6828" y="115"/>
                    <a:pt x="7028" y="1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62" name="Google Shape;4362;p23"/>
            <p:cNvSpPr/>
            <p:nvPr/>
          </p:nvSpPr>
          <p:spPr>
            <a:xfrm>
              <a:off x="9928540" y="5795095"/>
              <a:ext cx="9512" cy="108195"/>
            </a:xfrm>
            <a:custGeom>
              <a:rect b="b" l="l" r="r" t="t"/>
              <a:pathLst>
                <a:path extrusionOk="0" h="108195" w="9512">
                  <a:moveTo>
                    <a:pt x="1608" y="101900"/>
                  </a:moveTo>
                  <a:lnTo>
                    <a:pt x="1608" y="101900"/>
                  </a:lnTo>
                  <a:cubicBezTo>
                    <a:pt x="1608" y="101900"/>
                    <a:pt x="1608" y="102703"/>
                    <a:pt x="1608" y="103105"/>
                  </a:cubicBezTo>
                  <a:cubicBezTo>
                    <a:pt x="1608" y="103507"/>
                    <a:pt x="1608" y="103105"/>
                    <a:pt x="1608" y="104043"/>
                  </a:cubicBezTo>
                  <a:cubicBezTo>
                    <a:pt x="1555" y="104443"/>
                    <a:pt x="1555" y="104848"/>
                    <a:pt x="1608" y="105248"/>
                  </a:cubicBezTo>
                  <a:cubicBezTo>
                    <a:pt x="1822" y="105680"/>
                    <a:pt x="2103" y="106084"/>
                    <a:pt x="2411" y="106454"/>
                  </a:cubicBezTo>
                  <a:lnTo>
                    <a:pt x="3349" y="107392"/>
                  </a:lnTo>
                  <a:lnTo>
                    <a:pt x="4421" y="108195"/>
                  </a:lnTo>
                  <a:lnTo>
                    <a:pt x="5895" y="108195"/>
                  </a:lnTo>
                  <a:lnTo>
                    <a:pt x="5895" y="108195"/>
                  </a:lnTo>
                  <a:lnTo>
                    <a:pt x="7234" y="108195"/>
                  </a:lnTo>
                  <a:lnTo>
                    <a:pt x="8172" y="108195"/>
                  </a:lnTo>
                  <a:cubicBezTo>
                    <a:pt x="5895" y="106976"/>
                    <a:pt x="4462" y="104617"/>
                    <a:pt x="4421" y="102033"/>
                  </a:cubicBezTo>
                  <a:lnTo>
                    <a:pt x="4421" y="6924"/>
                  </a:lnTo>
                  <a:cubicBezTo>
                    <a:pt x="4462" y="3783"/>
                    <a:pt x="6512" y="1023"/>
                    <a:pt x="9513" y="92"/>
                  </a:cubicBezTo>
                  <a:cubicBezTo>
                    <a:pt x="8762" y="-31"/>
                    <a:pt x="7985" y="-31"/>
                    <a:pt x="7234" y="92"/>
                  </a:cubicBezTo>
                  <a:cubicBezTo>
                    <a:pt x="3215" y="166"/>
                    <a:pt x="0" y="3443"/>
                    <a:pt x="0" y="7460"/>
                  </a:cubicBezTo>
                  <a:lnTo>
                    <a:pt x="0" y="1024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63" name="Google Shape;4363;p23"/>
            <p:cNvSpPr/>
            <p:nvPr/>
          </p:nvSpPr>
          <p:spPr>
            <a:xfrm>
              <a:off x="9950378" y="5894393"/>
              <a:ext cx="14603" cy="585045"/>
            </a:xfrm>
            <a:custGeom>
              <a:rect b="b" l="l" r="r" t="t"/>
              <a:pathLst>
                <a:path extrusionOk="0" h="585045" w="14603">
                  <a:moveTo>
                    <a:pt x="0" y="6352"/>
                  </a:moveTo>
                  <a:lnTo>
                    <a:pt x="0" y="585045"/>
                  </a:lnTo>
                  <a:cubicBezTo>
                    <a:pt x="0" y="581053"/>
                    <a:pt x="3242" y="577811"/>
                    <a:pt x="7234" y="577811"/>
                  </a:cubicBezTo>
                  <a:cubicBezTo>
                    <a:pt x="11254" y="577811"/>
                    <a:pt x="14537" y="581026"/>
                    <a:pt x="14604" y="585045"/>
                  </a:cubicBezTo>
                  <a:lnTo>
                    <a:pt x="14604" y="6352"/>
                  </a:lnTo>
                  <a:cubicBezTo>
                    <a:pt x="14604" y="6352"/>
                    <a:pt x="14604" y="6352"/>
                    <a:pt x="14604" y="5682"/>
                  </a:cubicBezTo>
                  <a:cubicBezTo>
                    <a:pt x="14430" y="4747"/>
                    <a:pt x="14108" y="3843"/>
                    <a:pt x="13666" y="3003"/>
                  </a:cubicBezTo>
                  <a:cubicBezTo>
                    <a:pt x="13492" y="2575"/>
                    <a:pt x="13264" y="2170"/>
                    <a:pt x="12995" y="1798"/>
                  </a:cubicBezTo>
                  <a:lnTo>
                    <a:pt x="11924" y="860"/>
                  </a:lnTo>
                  <a:lnTo>
                    <a:pt x="10852" y="56"/>
                  </a:lnTo>
                  <a:lnTo>
                    <a:pt x="9513" y="56"/>
                  </a:lnTo>
                  <a:cubicBezTo>
                    <a:pt x="8802" y="-19"/>
                    <a:pt x="8079" y="-19"/>
                    <a:pt x="7369" y="56"/>
                  </a:cubicBezTo>
                  <a:cubicBezTo>
                    <a:pt x="3658" y="-43"/>
                    <a:pt x="482" y="2675"/>
                    <a:pt x="0" y="63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64" name="Google Shape;4364;p23"/>
            <p:cNvSpPr/>
            <p:nvPr/>
          </p:nvSpPr>
          <p:spPr>
            <a:xfrm>
              <a:off x="9949172" y="6470731"/>
              <a:ext cx="14603" cy="15689"/>
            </a:xfrm>
            <a:custGeom>
              <a:rect b="b" l="l" r="r" t="t"/>
              <a:pathLst>
                <a:path extrusionOk="0" h="15689" w="14603">
                  <a:moveTo>
                    <a:pt x="1206" y="9779"/>
                  </a:moveTo>
                  <a:lnTo>
                    <a:pt x="1206" y="9779"/>
                  </a:lnTo>
                  <a:cubicBezTo>
                    <a:pt x="1126" y="10315"/>
                    <a:pt x="1126" y="10850"/>
                    <a:pt x="1206" y="11386"/>
                  </a:cubicBezTo>
                  <a:lnTo>
                    <a:pt x="1206" y="11386"/>
                  </a:lnTo>
                  <a:cubicBezTo>
                    <a:pt x="1206" y="11386"/>
                    <a:pt x="1206" y="12056"/>
                    <a:pt x="1206" y="12324"/>
                  </a:cubicBezTo>
                  <a:cubicBezTo>
                    <a:pt x="1433" y="12820"/>
                    <a:pt x="1756" y="13275"/>
                    <a:pt x="2144" y="13664"/>
                  </a:cubicBezTo>
                  <a:lnTo>
                    <a:pt x="2144" y="14601"/>
                  </a:lnTo>
                  <a:lnTo>
                    <a:pt x="3752" y="15539"/>
                  </a:lnTo>
                  <a:lnTo>
                    <a:pt x="4556" y="15539"/>
                  </a:lnTo>
                  <a:cubicBezTo>
                    <a:pt x="5440" y="15740"/>
                    <a:pt x="6351" y="15740"/>
                    <a:pt x="7235" y="15539"/>
                  </a:cubicBezTo>
                  <a:cubicBezTo>
                    <a:pt x="11254" y="15539"/>
                    <a:pt x="14537" y="12324"/>
                    <a:pt x="14604" y="8305"/>
                  </a:cubicBezTo>
                  <a:lnTo>
                    <a:pt x="14604" y="7234"/>
                  </a:lnTo>
                  <a:cubicBezTo>
                    <a:pt x="14537" y="3215"/>
                    <a:pt x="11254" y="0"/>
                    <a:pt x="7235" y="0"/>
                  </a:cubicBezTo>
                  <a:cubicBezTo>
                    <a:pt x="3242" y="0"/>
                    <a:pt x="0" y="3242"/>
                    <a:pt x="0" y="7234"/>
                  </a:cubicBezTo>
                  <a:lnTo>
                    <a:pt x="0" y="72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65" name="Google Shape;4365;p23"/>
            <p:cNvSpPr/>
            <p:nvPr/>
          </p:nvSpPr>
          <p:spPr>
            <a:xfrm>
              <a:off x="12663909" y="6080113"/>
              <a:ext cx="14520" cy="332614"/>
            </a:xfrm>
            <a:custGeom>
              <a:rect b="b" l="l" r="r" t="t"/>
              <a:pathLst>
                <a:path extrusionOk="0" h="332614" w="14520">
                  <a:moveTo>
                    <a:pt x="854" y="2009"/>
                  </a:moveTo>
                  <a:cubicBezTo>
                    <a:pt x="734" y="1345"/>
                    <a:pt x="734" y="664"/>
                    <a:pt x="854" y="0"/>
                  </a:cubicBezTo>
                  <a:cubicBezTo>
                    <a:pt x="854" y="0"/>
                    <a:pt x="184" y="0"/>
                    <a:pt x="50" y="1072"/>
                  </a:cubicBezTo>
                  <a:cubicBezTo>
                    <a:pt x="-17" y="2008"/>
                    <a:pt x="-17" y="2948"/>
                    <a:pt x="50" y="3885"/>
                  </a:cubicBezTo>
                  <a:lnTo>
                    <a:pt x="50" y="325381"/>
                  </a:lnTo>
                  <a:lnTo>
                    <a:pt x="7286" y="325381"/>
                  </a:lnTo>
                  <a:cubicBezTo>
                    <a:pt x="11278" y="325381"/>
                    <a:pt x="14520" y="328623"/>
                    <a:pt x="14520" y="332614"/>
                  </a:cubicBezTo>
                  <a:lnTo>
                    <a:pt x="14520" y="9377"/>
                  </a:lnTo>
                  <a:lnTo>
                    <a:pt x="8357" y="9377"/>
                  </a:lnTo>
                  <a:cubicBezTo>
                    <a:pt x="4285" y="9451"/>
                    <a:pt x="935" y="6213"/>
                    <a:pt x="854" y="2145"/>
                  </a:cubicBezTo>
                  <a:cubicBezTo>
                    <a:pt x="854" y="2099"/>
                    <a:pt x="854" y="2055"/>
                    <a:pt x="854" y="20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66" name="Google Shape;4366;p23"/>
            <p:cNvSpPr/>
            <p:nvPr/>
          </p:nvSpPr>
          <p:spPr>
            <a:xfrm>
              <a:off x="12668649" y="6415005"/>
              <a:ext cx="8842" cy="4788"/>
            </a:xfrm>
            <a:custGeom>
              <a:rect b="b" l="l" r="r" t="t"/>
              <a:pathLst>
                <a:path extrusionOk="0" h="4788" w="8842">
                  <a:moveTo>
                    <a:pt x="2277" y="4688"/>
                  </a:moveTo>
                  <a:lnTo>
                    <a:pt x="0" y="4688"/>
                  </a:lnTo>
                  <a:cubicBezTo>
                    <a:pt x="750" y="4822"/>
                    <a:pt x="1527" y="4822"/>
                    <a:pt x="2277" y="4688"/>
                  </a:cubicBezTo>
                  <a:cubicBezTo>
                    <a:pt x="5225" y="4635"/>
                    <a:pt x="7837" y="2773"/>
                    <a:pt x="8842" y="0"/>
                  </a:cubicBezTo>
                  <a:cubicBezTo>
                    <a:pt x="7784" y="2733"/>
                    <a:pt x="5198" y="4568"/>
                    <a:pt x="2277" y="46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67" name="Google Shape;4367;p23"/>
            <p:cNvSpPr/>
            <p:nvPr/>
          </p:nvSpPr>
          <p:spPr>
            <a:xfrm>
              <a:off x="12677893" y="6412861"/>
              <a:ext cx="150" cy="2545"/>
            </a:xfrm>
            <a:custGeom>
              <a:rect b="b" l="l" r="r" t="t"/>
              <a:pathLst>
                <a:path extrusionOk="0" h="2545" w="150">
                  <a:moveTo>
                    <a:pt x="0" y="1742"/>
                  </a:moveTo>
                  <a:cubicBezTo>
                    <a:pt x="80" y="1165"/>
                    <a:pt x="80" y="576"/>
                    <a:pt x="0" y="0"/>
                  </a:cubicBezTo>
                  <a:lnTo>
                    <a:pt x="0" y="0"/>
                  </a:lnTo>
                  <a:cubicBezTo>
                    <a:pt x="200" y="831"/>
                    <a:pt x="200" y="1715"/>
                    <a:pt x="0" y="2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68" name="Google Shape;4368;p23"/>
            <p:cNvSpPr/>
            <p:nvPr/>
          </p:nvSpPr>
          <p:spPr>
            <a:xfrm>
              <a:off x="10890364" y="6481179"/>
              <a:ext cx="50" cy="1607"/>
            </a:xfrm>
            <a:custGeom>
              <a:rect b="b" l="l" r="r" t="t"/>
              <a:pathLst>
                <a:path extrusionOk="0" h="1607" w="50">
                  <a:moveTo>
                    <a:pt x="0" y="0"/>
                  </a:moveTo>
                  <a:cubicBezTo>
                    <a:pt x="67" y="536"/>
                    <a:pt x="67" y="1072"/>
                    <a:pt x="0" y="1608"/>
                  </a:cubicBezTo>
                  <a:cubicBezTo>
                    <a:pt x="0" y="1608"/>
                    <a:pt x="0" y="1608"/>
                    <a:pt x="0" y="1608"/>
                  </a:cubicBezTo>
                  <a:cubicBezTo>
                    <a:pt x="0" y="1608"/>
                    <a:pt x="0" y="1608"/>
                    <a:pt x="0" y="5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69" name="Google Shape;4369;p23"/>
            <p:cNvSpPr/>
            <p:nvPr/>
          </p:nvSpPr>
          <p:spPr>
            <a:xfrm>
              <a:off x="10875745" y="6481179"/>
              <a:ext cx="150" cy="3289"/>
            </a:xfrm>
            <a:custGeom>
              <a:rect b="b" l="l" r="r" t="t"/>
              <a:pathLst>
                <a:path extrusionOk="0" h="3289" w="150">
                  <a:moveTo>
                    <a:pt x="151" y="0"/>
                  </a:moveTo>
                  <a:lnTo>
                    <a:pt x="151" y="1742"/>
                  </a:lnTo>
                  <a:cubicBezTo>
                    <a:pt x="151" y="1742"/>
                    <a:pt x="151" y="1742"/>
                    <a:pt x="151" y="2813"/>
                  </a:cubicBezTo>
                  <a:cubicBezTo>
                    <a:pt x="151" y="3885"/>
                    <a:pt x="151" y="2813"/>
                    <a:pt x="151" y="2813"/>
                  </a:cubicBezTo>
                  <a:cubicBezTo>
                    <a:pt x="-50" y="1889"/>
                    <a:pt x="-50" y="924"/>
                    <a:pt x="1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70" name="Google Shape;4370;p23"/>
            <p:cNvSpPr/>
            <p:nvPr/>
          </p:nvSpPr>
          <p:spPr>
            <a:xfrm>
              <a:off x="9540005" y="6480777"/>
              <a:ext cx="14603" cy="372935"/>
            </a:xfrm>
            <a:custGeom>
              <a:rect b="b" l="l" r="r" t="t"/>
              <a:pathLst>
                <a:path extrusionOk="0" h="372935" w="14603">
                  <a:moveTo>
                    <a:pt x="0" y="39651"/>
                  </a:moveTo>
                  <a:lnTo>
                    <a:pt x="0" y="372935"/>
                  </a:lnTo>
                  <a:lnTo>
                    <a:pt x="14604" y="372935"/>
                  </a:lnTo>
                  <a:lnTo>
                    <a:pt x="14604" y="7234"/>
                  </a:lnTo>
                  <a:cubicBezTo>
                    <a:pt x="14604" y="3242"/>
                    <a:pt x="11362" y="0"/>
                    <a:pt x="7369" y="0"/>
                  </a:cubicBezTo>
                  <a:lnTo>
                    <a:pt x="5761" y="0"/>
                  </a:lnTo>
                  <a:lnTo>
                    <a:pt x="4421" y="0"/>
                  </a:lnTo>
                  <a:lnTo>
                    <a:pt x="3215" y="804"/>
                  </a:lnTo>
                  <a:lnTo>
                    <a:pt x="2143" y="1608"/>
                  </a:lnTo>
                  <a:cubicBezTo>
                    <a:pt x="1836" y="1983"/>
                    <a:pt x="1555" y="2385"/>
                    <a:pt x="1339" y="2813"/>
                  </a:cubicBezTo>
                  <a:cubicBezTo>
                    <a:pt x="1299" y="3215"/>
                    <a:pt x="1299" y="3617"/>
                    <a:pt x="1339" y="4019"/>
                  </a:cubicBezTo>
                  <a:cubicBezTo>
                    <a:pt x="1286" y="4461"/>
                    <a:pt x="1286" y="4916"/>
                    <a:pt x="1339" y="5358"/>
                  </a:cubicBezTo>
                  <a:cubicBezTo>
                    <a:pt x="1339" y="5358"/>
                    <a:pt x="1339" y="6296"/>
                    <a:pt x="1339" y="6698"/>
                  </a:cubicBezTo>
                  <a:lnTo>
                    <a:pt x="1339" y="39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71" name="Google Shape;4371;p23"/>
            <p:cNvSpPr/>
            <p:nvPr/>
          </p:nvSpPr>
          <p:spPr>
            <a:xfrm>
              <a:off x="12346566" y="5772013"/>
              <a:ext cx="7235" cy="14467"/>
            </a:xfrm>
            <a:custGeom>
              <a:rect b="b" l="l" r="r" t="t"/>
              <a:pathLst>
                <a:path extrusionOk="0" h="14467" w="7235">
                  <a:moveTo>
                    <a:pt x="7235" y="7234"/>
                  </a:moveTo>
                  <a:cubicBezTo>
                    <a:pt x="7235" y="11228"/>
                    <a:pt x="3993" y="14467"/>
                    <a:pt x="0" y="14467"/>
                  </a:cubicBezTo>
                  <a:lnTo>
                    <a:pt x="0" y="14467"/>
                  </a:lnTo>
                  <a:cubicBezTo>
                    <a:pt x="3993" y="14467"/>
                    <a:pt x="7235" y="11228"/>
                    <a:pt x="7235" y="7234"/>
                  </a:cubicBezTo>
                  <a:cubicBezTo>
                    <a:pt x="7235" y="3239"/>
                    <a:pt x="3993" y="0"/>
                    <a:pt x="0" y="0"/>
                  </a:cubicBezTo>
                  <a:lnTo>
                    <a:pt x="0" y="0"/>
                  </a:lnTo>
                  <a:cubicBezTo>
                    <a:pt x="3993" y="0"/>
                    <a:pt x="7235" y="3239"/>
                    <a:pt x="7235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72" name="Google Shape;4372;p23"/>
            <p:cNvSpPr/>
            <p:nvPr/>
          </p:nvSpPr>
          <p:spPr>
            <a:xfrm>
              <a:off x="11777162" y="6480510"/>
              <a:ext cx="14603" cy="7903"/>
            </a:xfrm>
            <a:custGeom>
              <a:rect b="b" l="l" r="r" t="t"/>
              <a:pathLst>
                <a:path extrusionOk="0" h="7903" w="14603">
                  <a:moveTo>
                    <a:pt x="7369" y="7903"/>
                  </a:moveTo>
                  <a:cubicBezTo>
                    <a:pt x="11362" y="7903"/>
                    <a:pt x="14604" y="4662"/>
                    <a:pt x="14604" y="670"/>
                  </a:cubicBezTo>
                  <a:lnTo>
                    <a:pt x="14604" y="670"/>
                  </a:lnTo>
                  <a:lnTo>
                    <a:pt x="14604" y="0"/>
                  </a:lnTo>
                  <a:cubicBezTo>
                    <a:pt x="14604" y="3992"/>
                    <a:pt x="11362" y="7234"/>
                    <a:pt x="7369" y="7234"/>
                  </a:cubicBezTo>
                  <a:cubicBezTo>
                    <a:pt x="3349" y="7234"/>
                    <a:pt x="67" y="4019"/>
                    <a:pt x="0" y="0"/>
                  </a:cubicBezTo>
                  <a:lnTo>
                    <a:pt x="0" y="670"/>
                  </a:lnTo>
                  <a:cubicBezTo>
                    <a:pt x="67" y="4688"/>
                    <a:pt x="3349" y="7903"/>
                    <a:pt x="7369" y="79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73" name="Google Shape;4373;p23"/>
            <p:cNvSpPr/>
            <p:nvPr/>
          </p:nvSpPr>
          <p:spPr>
            <a:xfrm>
              <a:off x="12340270" y="6405226"/>
              <a:ext cx="337372" cy="14467"/>
            </a:xfrm>
            <a:custGeom>
              <a:rect b="b" l="l" r="r" t="t"/>
              <a:pathLst>
                <a:path extrusionOk="0" h="14467" w="337372">
                  <a:moveTo>
                    <a:pt x="330657" y="0"/>
                  </a:moveTo>
                  <a:lnTo>
                    <a:pt x="0" y="0"/>
                  </a:lnTo>
                  <a:cubicBezTo>
                    <a:pt x="3992" y="0"/>
                    <a:pt x="7234" y="3242"/>
                    <a:pt x="7234" y="7234"/>
                  </a:cubicBezTo>
                  <a:cubicBezTo>
                    <a:pt x="7234" y="11226"/>
                    <a:pt x="3992" y="14467"/>
                    <a:pt x="0" y="14467"/>
                  </a:cubicBezTo>
                  <a:lnTo>
                    <a:pt x="330657" y="14467"/>
                  </a:lnTo>
                  <a:cubicBezTo>
                    <a:pt x="333456" y="14441"/>
                    <a:pt x="336002" y="12833"/>
                    <a:pt x="337221" y="10315"/>
                  </a:cubicBezTo>
                  <a:cubicBezTo>
                    <a:pt x="337221" y="10315"/>
                    <a:pt x="337221" y="10315"/>
                    <a:pt x="337221" y="10315"/>
                  </a:cubicBezTo>
                  <a:cubicBezTo>
                    <a:pt x="337422" y="9484"/>
                    <a:pt x="337422" y="8600"/>
                    <a:pt x="337221" y="7770"/>
                  </a:cubicBezTo>
                  <a:cubicBezTo>
                    <a:pt x="337530" y="3818"/>
                    <a:pt x="334609" y="348"/>
                    <a:pt x="3306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74" name="Google Shape;4374;p23"/>
            <p:cNvSpPr/>
            <p:nvPr/>
          </p:nvSpPr>
          <p:spPr>
            <a:xfrm>
              <a:off x="12336251" y="6405226"/>
              <a:ext cx="11253" cy="14467"/>
            </a:xfrm>
            <a:custGeom>
              <a:rect b="b" l="l" r="r" t="t"/>
              <a:pathLst>
                <a:path extrusionOk="0" h="14467" w="11253">
                  <a:moveTo>
                    <a:pt x="11254" y="7234"/>
                  </a:moveTo>
                  <a:cubicBezTo>
                    <a:pt x="11254" y="3242"/>
                    <a:pt x="8011" y="0"/>
                    <a:pt x="4019" y="0"/>
                  </a:cubicBezTo>
                  <a:lnTo>
                    <a:pt x="0" y="0"/>
                  </a:lnTo>
                  <a:cubicBezTo>
                    <a:pt x="3992" y="0"/>
                    <a:pt x="7234" y="3242"/>
                    <a:pt x="7234" y="7234"/>
                  </a:cubicBezTo>
                  <a:cubicBezTo>
                    <a:pt x="7234" y="11226"/>
                    <a:pt x="3992" y="14467"/>
                    <a:pt x="0" y="14467"/>
                  </a:cubicBezTo>
                  <a:lnTo>
                    <a:pt x="4019" y="14467"/>
                  </a:lnTo>
                  <a:cubicBezTo>
                    <a:pt x="8011" y="14467"/>
                    <a:pt x="11254" y="11226"/>
                    <a:pt x="11254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75" name="Google Shape;4375;p23"/>
            <p:cNvSpPr/>
            <p:nvPr/>
          </p:nvSpPr>
          <p:spPr>
            <a:xfrm>
              <a:off x="12131264" y="6405226"/>
              <a:ext cx="212220" cy="14467"/>
            </a:xfrm>
            <a:custGeom>
              <a:rect b="b" l="l" r="r" t="t"/>
              <a:pathLst>
                <a:path extrusionOk="0" h="14467" w="212220">
                  <a:moveTo>
                    <a:pt x="212221" y="7234"/>
                  </a:moveTo>
                  <a:cubicBezTo>
                    <a:pt x="212221" y="3242"/>
                    <a:pt x="208978" y="0"/>
                    <a:pt x="204986" y="0"/>
                  </a:cubicBezTo>
                  <a:lnTo>
                    <a:pt x="0" y="0"/>
                  </a:lnTo>
                  <a:cubicBezTo>
                    <a:pt x="3993" y="0"/>
                    <a:pt x="7235" y="3242"/>
                    <a:pt x="7235" y="7234"/>
                  </a:cubicBezTo>
                  <a:cubicBezTo>
                    <a:pt x="7235" y="11226"/>
                    <a:pt x="3993" y="14467"/>
                    <a:pt x="0" y="14467"/>
                  </a:cubicBezTo>
                  <a:lnTo>
                    <a:pt x="204986" y="14467"/>
                  </a:lnTo>
                  <a:cubicBezTo>
                    <a:pt x="208978" y="14467"/>
                    <a:pt x="212221" y="11226"/>
                    <a:pt x="212221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76" name="Google Shape;4376;p23"/>
            <p:cNvSpPr/>
            <p:nvPr/>
          </p:nvSpPr>
          <p:spPr>
            <a:xfrm>
              <a:off x="12034399" y="6405226"/>
              <a:ext cx="103966" cy="14467"/>
            </a:xfrm>
            <a:custGeom>
              <a:rect b="b" l="l" r="r" t="t"/>
              <a:pathLst>
                <a:path extrusionOk="0" h="14467" w="103966">
                  <a:moveTo>
                    <a:pt x="103967" y="7234"/>
                  </a:moveTo>
                  <a:cubicBezTo>
                    <a:pt x="103967" y="3242"/>
                    <a:pt x="100725" y="0"/>
                    <a:pt x="96732" y="0"/>
                  </a:cubicBezTo>
                  <a:lnTo>
                    <a:pt x="6967" y="0"/>
                  </a:lnTo>
                  <a:cubicBezTo>
                    <a:pt x="5172" y="94"/>
                    <a:pt x="3471" y="804"/>
                    <a:pt x="2144" y="2009"/>
                  </a:cubicBezTo>
                  <a:cubicBezTo>
                    <a:pt x="764" y="3403"/>
                    <a:pt x="-13" y="5278"/>
                    <a:pt x="0" y="7234"/>
                  </a:cubicBezTo>
                  <a:cubicBezTo>
                    <a:pt x="134" y="11172"/>
                    <a:pt x="3296" y="14333"/>
                    <a:pt x="7235" y="14467"/>
                  </a:cubicBezTo>
                  <a:lnTo>
                    <a:pt x="96732" y="14467"/>
                  </a:lnTo>
                  <a:cubicBezTo>
                    <a:pt x="100725" y="14467"/>
                    <a:pt x="103967" y="11226"/>
                    <a:pt x="103967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77" name="Google Shape;4377;p23"/>
            <p:cNvSpPr/>
            <p:nvPr/>
          </p:nvSpPr>
          <p:spPr>
            <a:xfrm>
              <a:off x="10890364" y="6480510"/>
              <a:ext cx="90" cy="2009"/>
            </a:xfrm>
            <a:custGeom>
              <a:rect b="b" l="l" r="r" t="t"/>
              <a:pathLst>
                <a:path extrusionOk="0" h="2009" w="90">
                  <a:moveTo>
                    <a:pt x="0" y="0"/>
                  </a:moveTo>
                  <a:cubicBezTo>
                    <a:pt x="121" y="670"/>
                    <a:pt x="121" y="1339"/>
                    <a:pt x="0" y="2009"/>
                  </a:cubicBezTo>
                  <a:lnTo>
                    <a:pt x="0" y="2009"/>
                  </a:lnTo>
                  <a:cubicBezTo>
                    <a:pt x="67" y="1473"/>
                    <a:pt x="67" y="938"/>
                    <a:pt x="0" y="4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78" name="Google Shape;4378;p23"/>
            <p:cNvSpPr/>
            <p:nvPr/>
          </p:nvSpPr>
          <p:spPr>
            <a:xfrm>
              <a:off x="10876113" y="6480912"/>
              <a:ext cx="50" cy="2277"/>
            </a:xfrm>
            <a:custGeom>
              <a:rect b="b" l="l" r="r" t="t"/>
              <a:pathLst>
                <a:path extrusionOk="0" h="2277" w="50">
                  <a:moveTo>
                    <a:pt x="50" y="2009"/>
                  </a:moveTo>
                  <a:cubicBezTo>
                    <a:pt x="-17" y="1339"/>
                    <a:pt x="-17" y="670"/>
                    <a:pt x="50" y="0"/>
                  </a:cubicBezTo>
                  <a:lnTo>
                    <a:pt x="50" y="670"/>
                  </a:lnTo>
                  <a:cubicBezTo>
                    <a:pt x="-17" y="1206"/>
                    <a:pt x="-17" y="1741"/>
                    <a:pt x="50" y="22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79" name="Google Shape;4379;p23"/>
            <p:cNvSpPr/>
            <p:nvPr/>
          </p:nvSpPr>
          <p:spPr>
            <a:xfrm>
              <a:off x="11307705" y="6482921"/>
              <a:ext cx="14603" cy="371327"/>
            </a:xfrm>
            <a:custGeom>
              <a:rect b="b" l="l" r="r" t="t"/>
              <a:pathLst>
                <a:path extrusionOk="0" h="371327" w="14603">
                  <a:moveTo>
                    <a:pt x="14336" y="0"/>
                  </a:moveTo>
                  <a:cubicBezTo>
                    <a:pt x="14336" y="4019"/>
                    <a:pt x="11120" y="7301"/>
                    <a:pt x="7101" y="7368"/>
                  </a:cubicBezTo>
                  <a:cubicBezTo>
                    <a:pt x="3135" y="7220"/>
                    <a:pt x="0" y="3965"/>
                    <a:pt x="0" y="0"/>
                  </a:cubicBezTo>
                  <a:lnTo>
                    <a:pt x="0" y="371328"/>
                  </a:lnTo>
                  <a:lnTo>
                    <a:pt x="14604" y="371328"/>
                  </a:lnTo>
                  <a:lnTo>
                    <a:pt x="1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80" name="Google Shape;4380;p23"/>
            <p:cNvSpPr/>
            <p:nvPr/>
          </p:nvSpPr>
          <p:spPr>
            <a:xfrm>
              <a:off x="11886086" y="6822367"/>
              <a:ext cx="14603" cy="31345"/>
            </a:xfrm>
            <a:custGeom>
              <a:rect b="b" l="l" r="r" t="t"/>
              <a:pathLst>
                <a:path extrusionOk="0" h="31345" w="14603">
                  <a:moveTo>
                    <a:pt x="7369" y="7234"/>
                  </a:moveTo>
                  <a:cubicBezTo>
                    <a:pt x="3349" y="7234"/>
                    <a:pt x="67" y="4019"/>
                    <a:pt x="0" y="0"/>
                  </a:cubicBezTo>
                  <a:lnTo>
                    <a:pt x="0" y="31346"/>
                  </a:lnTo>
                  <a:lnTo>
                    <a:pt x="14604" y="31346"/>
                  </a:lnTo>
                  <a:lnTo>
                    <a:pt x="14604" y="0"/>
                  </a:lnTo>
                  <a:cubicBezTo>
                    <a:pt x="14604" y="3992"/>
                    <a:pt x="11362" y="7234"/>
                    <a:pt x="7369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81" name="Google Shape;4381;p23"/>
            <p:cNvSpPr/>
            <p:nvPr/>
          </p:nvSpPr>
          <p:spPr>
            <a:xfrm>
              <a:off x="12345361" y="5772013"/>
              <a:ext cx="8574" cy="14467"/>
            </a:xfrm>
            <a:custGeom>
              <a:rect b="b" l="l" r="r" t="t"/>
              <a:pathLst>
                <a:path extrusionOk="0" h="14467" w="8574">
                  <a:moveTo>
                    <a:pt x="7369" y="7234"/>
                  </a:moveTo>
                  <a:cubicBezTo>
                    <a:pt x="7302" y="11250"/>
                    <a:pt x="4019" y="14467"/>
                    <a:pt x="0" y="14467"/>
                  </a:cubicBezTo>
                  <a:lnTo>
                    <a:pt x="1339" y="14467"/>
                  </a:lnTo>
                  <a:cubicBezTo>
                    <a:pt x="5332" y="14467"/>
                    <a:pt x="8575" y="11228"/>
                    <a:pt x="8575" y="7234"/>
                  </a:cubicBezTo>
                  <a:cubicBezTo>
                    <a:pt x="8575" y="3239"/>
                    <a:pt x="5332" y="0"/>
                    <a:pt x="1339" y="0"/>
                  </a:cubicBezTo>
                  <a:lnTo>
                    <a:pt x="0" y="0"/>
                  </a:lnTo>
                  <a:cubicBezTo>
                    <a:pt x="4019" y="0"/>
                    <a:pt x="7302" y="3218"/>
                    <a:pt x="7369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82" name="Google Shape;4382;p23"/>
            <p:cNvSpPr/>
            <p:nvPr/>
          </p:nvSpPr>
          <p:spPr>
            <a:xfrm>
              <a:off x="12333443" y="5771784"/>
              <a:ext cx="19420" cy="14561"/>
            </a:xfrm>
            <a:custGeom>
              <a:rect b="b" l="l" r="r" t="t"/>
              <a:pathLst>
                <a:path extrusionOk="0" h="14561" w="19420">
                  <a:moveTo>
                    <a:pt x="5889" y="14562"/>
                  </a:moveTo>
                  <a:lnTo>
                    <a:pt x="7228" y="14562"/>
                  </a:lnTo>
                  <a:lnTo>
                    <a:pt x="12185" y="14562"/>
                  </a:lnTo>
                  <a:cubicBezTo>
                    <a:pt x="16178" y="14562"/>
                    <a:pt x="19420" y="11323"/>
                    <a:pt x="19420" y="7328"/>
                  </a:cubicBezTo>
                  <a:cubicBezTo>
                    <a:pt x="19420" y="3333"/>
                    <a:pt x="16178" y="94"/>
                    <a:pt x="12185" y="94"/>
                  </a:cubicBezTo>
                  <a:lnTo>
                    <a:pt x="7228" y="94"/>
                  </a:lnTo>
                  <a:lnTo>
                    <a:pt x="5889" y="94"/>
                  </a:lnTo>
                  <a:cubicBezTo>
                    <a:pt x="5446" y="-31"/>
                    <a:pt x="4991" y="-31"/>
                    <a:pt x="4549" y="94"/>
                  </a:cubicBezTo>
                  <a:cubicBezTo>
                    <a:pt x="3557" y="515"/>
                    <a:pt x="2659" y="1104"/>
                    <a:pt x="1869" y="1836"/>
                  </a:cubicBezTo>
                  <a:cubicBezTo>
                    <a:pt x="-623" y="4669"/>
                    <a:pt x="-623" y="8915"/>
                    <a:pt x="1869" y="11749"/>
                  </a:cubicBezTo>
                  <a:cubicBezTo>
                    <a:pt x="2619" y="12526"/>
                    <a:pt x="3530" y="13120"/>
                    <a:pt x="4549" y="13490"/>
                  </a:cubicBezTo>
                  <a:cubicBezTo>
                    <a:pt x="4843" y="13999"/>
                    <a:pt x="5326" y="14381"/>
                    <a:pt x="5889" y="145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83" name="Google Shape;4383;p23"/>
            <p:cNvSpPr/>
            <p:nvPr/>
          </p:nvSpPr>
          <p:spPr>
            <a:xfrm>
              <a:off x="10595212" y="6482921"/>
              <a:ext cx="14469" cy="371327"/>
            </a:xfrm>
            <a:custGeom>
              <a:rect b="b" l="l" r="r" t="t"/>
              <a:pathLst>
                <a:path extrusionOk="0" h="371327" w="14469">
                  <a:moveTo>
                    <a:pt x="14470" y="0"/>
                  </a:moveTo>
                  <a:cubicBezTo>
                    <a:pt x="14470" y="3992"/>
                    <a:pt x="11227" y="7234"/>
                    <a:pt x="7234" y="7234"/>
                  </a:cubicBezTo>
                  <a:cubicBezTo>
                    <a:pt x="3242" y="7234"/>
                    <a:pt x="0" y="3992"/>
                    <a:pt x="0" y="0"/>
                  </a:cubicBezTo>
                  <a:lnTo>
                    <a:pt x="0" y="371328"/>
                  </a:lnTo>
                  <a:lnTo>
                    <a:pt x="14470" y="371328"/>
                  </a:lnTo>
                  <a:lnTo>
                    <a:pt x="144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84" name="Google Shape;4384;p23"/>
            <p:cNvSpPr/>
            <p:nvPr/>
          </p:nvSpPr>
          <p:spPr>
            <a:xfrm>
              <a:off x="11777162" y="6479438"/>
              <a:ext cx="14603" cy="8305"/>
            </a:xfrm>
            <a:custGeom>
              <a:rect b="b" l="l" r="r" t="t"/>
              <a:pathLst>
                <a:path extrusionOk="0" h="8305" w="14603">
                  <a:moveTo>
                    <a:pt x="7369" y="8305"/>
                  </a:moveTo>
                  <a:cubicBezTo>
                    <a:pt x="11362" y="8305"/>
                    <a:pt x="14604" y="5063"/>
                    <a:pt x="14604" y="1072"/>
                  </a:cubicBezTo>
                  <a:lnTo>
                    <a:pt x="14604" y="0"/>
                  </a:lnTo>
                  <a:cubicBezTo>
                    <a:pt x="14604" y="4019"/>
                    <a:pt x="11389" y="7301"/>
                    <a:pt x="7369" y="7367"/>
                  </a:cubicBezTo>
                  <a:cubicBezTo>
                    <a:pt x="3296" y="7367"/>
                    <a:pt x="0" y="4072"/>
                    <a:pt x="0" y="0"/>
                  </a:cubicBezTo>
                  <a:lnTo>
                    <a:pt x="0" y="1072"/>
                  </a:lnTo>
                  <a:cubicBezTo>
                    <a:pt x="67" y="5090"/>
                    <a:pt x="3349" y="8305"/>
                    <a:pt x="7369" y="83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85" name="Google Shape;4385;p23"/>
            <p:cNvSpPr/>
            <p:nvPr/>
          </p:nvSpPr>
          <p:spPr>
            <a:xfrm>
              <a:off x="10876565" y="6483338"/>
              <a:ext cx="14469" cy="370375"/>
            </a:xfrm>
            <a:custGeom>
              <a:rect b="b" l="l" r="r" t="t"/>
              <a:pathLst>
                <a:path extrusionOk="0" h="370375" w="14469">
                  <a:moveTo>
                    <a:pt x="13799" y="1057"/>
                  </a:moveTo>
                  <a:cubicBezTo>
                    <a:pt x="13799" y="1057"/>
                    <a:pt x="13799" y="387"/>
                    <a:pt x="13799" y="119"/>
                  </a:cubicBezTo>
                  <a:cubicBezTo>
                    <a:pt x="13799" y="-149"/>
                    <a:pt x="13799" y="119"/>
                    <a:pt x="13799" y="119"/>
                  </a:cubicBezTo>
                  <a:lnTo>
                    <a:pt x="13799" y="119"/>
                  </a:lnTo>
                  <a:cubicBezTo>
                    <a:pt x="12955" y="3200"/>
                    <a:pt x="10155" y="5330"/>
                    <a:pt x="6967" y="5343"/>
                  </a:cubicBezTo>
                  <a:cubicBezTo>
                    <a:pt x="3751" y="5303"/>
                    <a:pt x="938" y="3187"/>
                    <a:pt x="0" y="119"/>
                  </a:cubicBezTo>
                  <a:lnTo>
                    <a:pt x="0" y="119"/>
                  </a:ln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057"/>
                  </a:cubicBezTo>
                  <a:lnTo>
                    <a:pt x="0" y="370375"/>
                  </a:lnTo>
                  <a:lnTo>
                    <a:pt x="14470" y="370375"/>
                  </a:lnTo>
                  <a:lnTo>
                    <a:pt x="14470" y="10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86" name="Google Shape;4386;p23"/>
            <p:cNvSpPr/>
            <p:nvPr/>
          </p:nvSpPr>
          <p:spPr>
            <a:xfrm>
              <a:off x="10875443" y="6479438"/>
              <a:ext cx="14610" cy="8327"/>
            </a:xfrm>
            <a:custGeom>
              <a:rect b="b" l="l" r="r" t="t"/>
              <a:pathLst>
                <a:path extrusionOk="0" h="8327" w="14610">
                  <a:moveTo>
                    <a:pt x="7687" y="8305"/>
                  </a:moveTo>
                  <a:cubicBezTo>
                    <a:pt x="10875" y="8292"/>
                    <a:pt x="13676" y="6162"/>
                    <a:pt x="14520" y="3081"/>
                  </a:cubicBezTo>
                  <a:cubicBezTo>
                    <a:pt x="14640" y="2411"/>
                    <a:pt x="14640" y="1741"/>
                    <a:pt x="14520" y="1072"/>
                  </a:cubicBezTo>
                  <a:lnTo>
                    <a:pt x="14520" y="0"/>
                  </a:lnTo>
                  <a:cubicBezTo>
                    <a:pt x="14520" y="3992"/>
                    <a:pt x="11278" y="7234"/>
                    <a:pt x="7286" y="7234"/>
                  </a:cubicBezTo>
                  <a:cubicBezTo>
                    <a:pt x="3293" y="7234"/>
                    <a:pt x="50" y="3992"/>
                    <a:pt x="50" y="0"/>
                  </a:cubicBezTo>
                  <a:lnTo>
                    <a:pt x="50" y="1072"/>
                  </a:lnTo>
                  <a:cubicBezTo>
                    <a:pt x="-17" y="1741"/>
                    <a:pt x="-17" y="2411"/>
                    <a:pt x="50" y="3081"/>
                  </a:cubicBezTo>
                  <a:cubicBezTo>
                    <a:pt x="1055" y="6403"/>
                    <a:pt x="4231" y="8573"/>
                    <a:pt x="7687" y="83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87" name="Google Shape;4387;p23"/>
            <p:cNvSpPr/>
            <p:nvPr/>
          </p:nvSpPr>
          <p:spPr>
            <a:xfrm>
              <a:off x="10877278" y="6391830"/>
              <a:ext cx="13136" cy="94975"/>
            </a:xfrm>
            <a:custGeom>
              <a:rect b="b" l="l" r="r" t="t"/>
              <a:pathLst>
                <a:path extrusionOk="0" h="94975" w="13136">
                  <a:moveTo>
                    <a:pt x="5852" y="94975"/>
                  </a:moveTo>
                  <a:cubicBezTo>
                    <a:pt x="9871" y="94908"/>
                    <a:pt x="13086" y="91626"/>
                    <a:pt x="13086" y="87608"/>
                  </a:cubicBezTo>
                  <a:lnTo>
                    <a:pt x="13086" y="7234"/>
                  </a:lnTo>
                  <a:cubicBezTo>
                    <a:pt x="13153" y="6832"/>
                    <a:pt x="13153" y="6430"/>
                    <a:pt x="13086" y="6028"/>
                  </a:cubicBezTo>
                  <a:cubicBezTo>
                    <a:pt x="12564" y="2585"/>
                    <a:pt x="9603" y="27"/>
                    <a:pt x="6120" y="0"/>
                  </a:cubicBezTo>
                  <a:lnTo>
                    <a:pt x="4646" y="0"/>
                  </a:lnTo>
                  <a:lnTo>
                    <a:pt x="3172" y="0"/>
                  </a:lnTo>
                  <a:lnTo>
                    <a:pt x="2101" y="670"/>
                  </a:lnTo>
                  <a:lnTo>
                    <a:pt x="895" y="1474"/>
                  </a:lnTo>
                  <a:cubicBezTo>
                    <a:pt x="855" y="1875"/>
                    <a:pt x="855" y="2277"/>
                    <a:pt x="895" y="2679"/>
                  </a:cubicBezTo>
                  <a:cubicBezTo>
                    <a:pt x="895" y="2679"/>
                    <a:pt x="895" y="2679"/>
                    <a:pt x="91" y="3885"/>
                  </a:cubicBezTo>
                  <a:cubicBezTo>
                    <a:pt x="-30" y="4327"/>
                    <a:pt x="-30" y="4782"/>
                    <a:pt x="91" y="5224"/>
                  </a:cubicBezTo>
                  <a:cubicBezTo>
                    <a:pt x="37" y="5666"/>
                    <a:pt x="37" y="6122"/>
                    <a:pt x="91" y="6564"/>
                  </a:cubicBezTo>
                  <a:lnTo>
                    <a:pt x="91" y="86938"/>
                  </a:lnTo>
                  <a:cubicBezTo>
                    <a:pt x="-338" y="90702"/>
                    <a:pt x="2154" y="94172"/>
                    <a:pt x="5852" y="949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88" name="Google Shape;4388;p23"/>
            <p:cNvSpPr/>
            <p:nvPr/>
          </p:nvSpPr>
          <p:spPr>
            <a:xfrm>
              <a:off x="11307437" y="6481179"/>
              <a:ext cx="14603" cy="9109"/>
            </a:xfrm>
            <a:custGeom>
              <a:rect b="b" l="l" r="r" t="t"/>
              <a:pathLst>
                <a:path extrusionOk="0" h="9109" w="14603">
                  <a:moveTo>
                    <a:pt x="14604" y="0"/>
                  </a:moveTo>
                  <a:cubicBezTo>
                    <a:pt x="14604" y="3992"/>
                    <a:pt x="11362" y="7234"/>
                    <a:pt x="7369" y="7234"/>
                  </a:cubicBezTo>
                  <a:cubicBezTo>
                    <a:pt x="3349" y="7234"/>
                    <a:pt x="67" y="4019"/>
                    <a:pt x="0" y="0"/>
                  </a:cubicBezTo>
                  <a:lnTo>
                    <a:pt x="0" y="1742"/>
                  </a:lnTo>
                  <a:cubicBezTo>
                    <a:pt x="0" y="5814"/>
                    <a:pt x="3296" y="9109"/>
                    <a:pt x="7369" y="9109"/>
                  </a:cubicBezTo>
                  <a:cubicBezTo>
                    <a:pt x="11389" y="9042"/>
                    <a:pt x="14604" y="5760"/>
                    <a:pt x="14604" y="1742"/>
                  </a:cubicBezTo>
                  <a:lnTo>
                    <a:pt x="14604" y="5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89" name="Google Shape;4389;p23"/>
            <p:cNvSpPr/>
            <p:nvPr/>
          </p:nvSpPr>
          <p:spPr>
            <a:xfrm>
              <a:off x="10036124" y="6482385"/>
              <a:ext cx="14603" cy="371327"/>
            </a:xfrm>
            <a:custGeom>
              <a:rect b="b" l="l" r="r" t="t"/>
              <a:pathLst>
                <a:path extrusionOk="0" h="371327" w="14603">
                  <a:moveTo>
                    <a:pt x="7234" y="7367"/>
                  </a:moveTo>
                  <a:cubicBezTo>
                    <a:pt x="3215" y="7301"/>
                    <a:pt x="0" y="4019"/>
                    <a:pt x="0" y="0"/>
                  </a:cubicBezTo>
                  <a:lnTo>
                    <a:pt x="0" y="371328"/>
                  </a:lnTo>
                  <a:lnTo>
                    <a:pt x="14603" y="371328"/>
                  </a:lnTo>
                  <a:lnTo>
                    <a:pt x="14603" y="536"/>
                  </a:lnTo>
                  <a:cubicBezTo>
                    <a:pt x="14322" y="4394"/>
                    <a:pt x="11106" y="7381"/>
                    <a:pt x="7234" y="73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90" name="Google Shape;4390;p23"/>
            <p:cNvSpPr/>
            <p:nvPr/>
          </p:nvSpPr>
          <p:spPr>
            <a:xfrm>
              <a:off x="11886086" y="6800800"/>
              <a:ext cx="14603" cy="28800"/>
            </a:xfrm>
            <a:custGeom>
              <a:rect b="b" l="l" r="r" t="t"/>
              <a:pathLst>
                <a:path extrusionOk="0" h="28800" w="14603">
                  <a:moveTo>
                    <a:pt x="7369" y="7234"/>
                  </a:moveTo>
                  <a:cubicBezTo>
                    <a:pt x="3349" y="7234"/>
                    <a:pt x="67" y="4019"/>
                    <a:pt x="0" y="0"/>
                  </a:cubicBezTo>
                  <a:lnTo>
                    <a:pt x="0" y="21567"/>
                  </a:lnTo>
                  <a:cubicBezTo>
                    <a:pt x="67" y="25586"/>
                    <a:pt x="3349" y="28801"/>
                    <a:pt x="7369" y="28801"/>
                  </a:cubicBezTo>
                  <a:cubicBezTo>
                    <a:pt x="11362" y="28801"/>
                    <a:pt x="14604" y="25559"/>
                    <a:pt x="14604" y="21567"/>
                  </a:cubicBezTo>
                  <a:lnTo>
                    <a:pt x="14604" y="0"/>
                  </a:lnTo>
                  <a:cubicBezTo>
                    <a:pt x="14604" y="3992"/>
                    <a:pt x="11362" y="7234"/>
                    <a:pt x="7369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91" name="Google Shape;4391;p23"/>
            <p:cNvSpPr/>
            <p:nvPr/>
          </p:nvSpPr>
          <p:spPr>
            <a:xfrm>
              <a:off x="10595212" y="6442734"/>
              <a:ext cx="14469" cy="47420"/>
            </a:xfrm>
            <a:custGeom>
              <a:rect b="b" l="l" r="r" t="t"/>
              <a:pathLst>
                <a:path extrusionOk="0" h="47420" w="14469">
                  <a:moveTo>
                    <a:pt x="0" y="0"/>
                  </a:moveTo>
                  <a:lnTo>
                    <a:pt x="0" y="40187"/>
                  </a:lnTo>
                  <a:cubicBezTo>
                    <a:pt x="0" y="44179"/>
                    <a:pt x="3242" y="47421"/>
                    <a:pt x="7234" y="47421"/>
                  </a:cubicBezTo>
                  <a:cubicBezTo>
                    <a:pt x="11227" y="47421"/>
                    <a:pt x="14470" y="44179"/>
                    <a:pt x="14470" y="40187"/>
                  </a:cubicBezTo>
                  <a:lnTo>
                    <a:pt x="14470" y="5358"/>
                  </a:lnTo>
                  <a:lnTo>
                    <a:pt x="12057" y="5358"/>
                  </a:lnTo>
                  <a:cubicBezTo>
                    <a:pt x="10718" y="6524"/>
                    <a:pt x="9016" y="7194"/>
                    <a:pt x="7234" y="7234"/>
                  </a:cubicBezTo>
                  <a:cubicBezTo>
                    <a:pt x="3269" y="7167"/>
                    <a:pt x="67" y="396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92" name="Google Shape;4392;p23"/>
            <p:cNvSpPr/>
            <p:nvPr/>
          </p:nvSpPr>
          <p:spPr>
            <a:xfrm>
              <a:off x="11307437" y="6480510"/>
              <a:ext cx="14603" cy="7903"/>
            </a:xfrm>
            <a:custGeom>
              <a:rect b="b" l="l" r="r" t="t"/>
              <a:pathLst>
                <a:path extrusionOk="0" h="7903" w="14603">
                  <a:moveTo>
                    <a:pt x="7369" y="7903"/>
                  </a:moveTo>
                  <a:cubicBezTo>
                    <a:pt x="11362" y="7903"/>
                    <a:pt x="14604" y="4662"/>
                    <a:pt x="14604" y="670"/>
                  </a:cubicBezTo>
                  <a:lnTo>
                    <a:pt x="14604" y="0"/>
                  </a:lnTo>
                  <a:cubicBezTo>
                    <a:pt x="14604" y="3992"/>
                    <a:pt x="11362" y="7234"/>
                    <a:pt x="7369" y="7234"/>
                  </a:cubicBezTo>
                  <a:cubicBezTo>
                    <a:pt x="3349" y="7234"/>
                    <a:pt x="67" y="4019"/>
                    <a:pt x="0" y="0"/>
                  </a:cubicBezTo>
                  <a:lnTo>
                    <a:pt x="0" y="670"/>
                  </a:lnTo>
                  <a:cubicBezTo>
                    <a:pt x="67" y="4688"/>
                    <a:pt x="3349" y="7903"/>
                    <a:pt x="7369" y="79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93" name="Google Shape;4393;p23"/>
            <p:cNvSpPr/>
            <p:nvPr/>
          </p:nvSpPr>
          <p:spPr>
            <a:xfrm>
              <a:off x="10036124" y="6481179"/>
              <a:ext cx="14603" cy="9109"/>
            </a:xfrm>
            <a:custGeom>
              <a:rect b="b" l="l" r="r" t="t"/>
              <a:pathLst>
                <a:path extrusionOk="0" h="9109" w="14603">
                  <a:moveTo>
                    <a:pt x="7234" y="7234"/>
                  </a:moveTo>
                  <a:cubicBezTo>
                    <a:pt x="3241" y="7234"/>
                    <a:pt x="0" y="3992"/>
                    <a:pt x="0" y="0"/>
                  </a:cubicBezTo>
                  <a:lnTo>
                    <a:pt x="0" y="1742"/>
                  </a:lnTo>
                  <a:cubicBezTo>
                    <a:pt x="0" y="5760"/>
                    <a:pt x="3215" y="9042"/>
                    <a:pt x="7234" y="9109"/>
                  </a:cubicBezTo>
                  <a:cubicBezTo>
                    <a:pt x="11308" y="9109"/>
                    <a:pt x="14603" y="5814"/>
                    <a:pt x="14603" y="1742"/>
                  </a:cubicBezTo>
                  <a:lnTo>
                    <a:pt x="14603" y="536"/>
                  </a:lnTo>
                  <a:cubicBezTo>
                    <a:pt x="14255" y="4340"/>
                    <a:pt x="11052" y="7247"/>
                    <a:pt x="7234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94" name="Google Shape;4394;p23"/>
            <p:cNvSpPr/>
            <p:nvPr/>
          </p:nvSpPr>
          <p:spPr>
            <a:xfrm>
              <a:off x="11886086" y="6405628"/>
              <a:ext cx="14623" cy="77292"/>
            </a:xfrm>
            <a:custGeom>
              <a:rect b="b" l="l" r="r" t="t"/>
              <a:pathLst>
                <a:path extrusionOk="0" h="77292" w="14623">
                  <a:moveTo>
                    <a:pt x="7369" y="0"/>
                  </a:moveTo>
                  <a:cubicBezTo>
                    <a:pt x="3349" y="0"/>
                    <a:pt x="67" y="3215"/>
                    <a:pt x="0" y="7234"/>
                  </a:cubicBezTo>
                  <a:lnTo>
                    <a:pt x="0" y="77293"/>
                  </a:lnTo>
                  <a:cubicBezTo>
                    <a:pt x="67" y="73274"/>
                    <a:pt x="3349" y="70059"/>
                    <a:pt x="7369" y="70059"/>
                  </a:cubicBezTo>
                  <a:cubicBezTo>
                    <a:pt x="11362" y="70059"/>
                    <a:pt x="14604" y="73301"/>
                    <a:pt x="14604" y="77293"/>
                  </a:cubicBezTo>
                  <a:lnTo>
                    <a:pt x="14604" y="7769"/>
                  </a:lnTo>
                  <a:cubicBezTo>
                    <a:pt x="14898" y="3791"/>
                    <a:pt x="11911" y="321"/>
                    <a:pt x="7918" y="13"/>
                  </a:cubicBezTo>
                  <a:cubicBezTo>
                    <a:pt x="7744" y="0"/>
                    <a:pt x="7557" y="0"/>
                    <a:pt x="73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95" name="Google Shape;4395;p23"/>
            <p:cNvSpPr/>
            <p:nvPr/>
          </p:nvSpPr>
          <p:spPr>
            <a:xfrm>
              <a:off x="11886086" y="6475151"/>
              <a:ext cx="14623" cy="332882"/>
            </a:xfrm>
            <a:custGeom>
              <a:rect b="b" l="l" r="r" t="t"/>
              <a:pathLst>
                <a:path extrusionOk="0" h="332882" w="14623">
                  <a:moveTo>
                    <a:pt x="7369" y="0"/>
                  </a:moveTo>
                  <a:cubicBezTo>
                    <a:pt x="3349" y="0"/>
                    <a:pt x="67" y="3215"/>
                    <a:pt x="0" y="7234"/>
                  </a:cubicBezTo>
                  <a:lnTo>
                    <a:pt x="0" y="325649"/>
                  </a:lnTo>
                  <a:cubicBezTo>
                    <a:pt x="67" y="329667"/>
                    <a:pt x="3349" y="332882"/>
                    <a:pt x="7369" y="332882"/>
                  </a:cubicBezTo>
                  <a:cubicBezTo>
                    <a:pt x="11362" y="332882"/>
                    <a:pt x="14604" y="329641"/>
                    <a:pt x="14604" y="325649"/>
                  </a:cubicBezTo>
                  <a:lnTo>
                    <a:pt x="14604" y="7770"/>
                  </a:lnTo>
                  <a:cubicBezTo>
                    <a:pt x="14898" y="3791"/>
                    <a:pt x="11911" y="322"/>
                    <a:pt x="7918" y="13"/>
                  </a:cubicBezTo>
                  <a:cubicBezTo>
                    <a:pt x="7744" y="0"/>
                    <a:pt x="7557" y="0"/>
                    <a:pt x="73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96" name="Google Shape;4396;p23"/>
            <p:cNvSpPr/>
            <p:nvPr/>
          </p:nvSpPr>
          <p:spPr>
            <a:xfrm>
              <a:off x="10595212" y="6440724"/>
              <a:ext cx="12057" cy="9243"/>
            </a:xfrm>
            <a:custGeom>
              <a:rect b="b" l="l" r="r" t="t"/>
              <a:pathLst>
                <a:path extrusionOk="0" h="9243" w="12057">
                  <a:moveTo>
                    <a:pt x="7234" y="9243"/>
                  </a:moveTo>
                  <a:cubicBezTo>
                    <a:pt x="9016" y="9203"/>
                    <a:pt x="10718" y="8533"/>
                    <a:pt x="12057" y="7368"/>
                  </a:cubicBezTo>
                  <a:lnTo>
                    <a:pt x="7234" y="7368"/>
                  </a:lnTo>
                  <a:cubicBezTo>
                    <a:pt x="3215" y="7301"/>
                    <a:pt x="0" y="4019"/>
                    <a:pt x="0" y="0"/>
                  </a:cubicBezTo>
                  <a:lnTo>
                    <a:pt x="0" y="2009"/>
                  </a:lnTo>
                  <a:cubicBezTo>
                    <a:pt x="67" y="5974"/>
                    <a:pt x="3269" y="9176"/>
                    <a:pt x="7234" y="9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97" name="Google Shape;4397;p23"/>
            <p:cNvSpPr/>
            <p:nvPr/>
          </p:nvSpPr>
          <p:spPr>
            <a:xfrm>
              <a:off x="10595212" y="5848714"/>
              <a:ext cx="14529" cy="592010"/>
            </a:xfrm>
            <a:custGeom>
              <a:rect b="b" l="l" r="r" t="t"/>
              <a:pathLst>
                <a:path extrusionOk="0" h="592010" w="14529">
                  <a:moveTo>
                    <a:pt x="0" y="6218"/>
                  </a:moveTo>
                  <a:lnTo>
                    <a:pt x="0" y="592011"/>
                  </a:lnTo>
                  <a:cubicBezTo>
                    <a:pt x="0" y="588019"/>
                    <a:pt x="3242" y="584777"/>
                    <a:pt x="7234" y="584777"/>
                  </a:cubicBezTo>
                  <a:lnTo>
                    <a:pt x="14470" y="584777"/>
                  </a:lnTo>
                  <a:lnTo>
                    <a:pt x="14470" y="5816"/>
                  </a:lnTo>
                  <a:lnTo>
                    <a:pt x="14470" y="4343"/>
                  </a:lnTo>
                  <a:cubicBezTo>
                    <a:pt x="14550" y="3899"/>
                    <a:pt x="14550" y="3447"/>
                    <a:pt x="14470" y="3003"/>
                  </a:cubicBezTo>
                  <a:cubicBezTo>
                    <a:pt x="14282" y="2593"/>
                    <a:pt x="14000" y="2229"/>
                    <a:pt x="13666" y="1932"/>
                  </a:cubicBezTo>
                  <a:lnTo>
                    <a:pt x="12862" y="860"/>
                  </a:lnTo>
                  <a:lnTo>
                    <a:pt x="11656" y="56"/>
                  </a:lnTo>
                  <a:lnTo>
                    <a:pt x="10317" y="56"/>
                  </a:lnTo>
                  <a:cubicBezTo>
                    <a:pt x="9566" y="-19"/>
                    <a:pt x="8802" y="-19"/>
                    <a:pt x="8038" y="56"/>
                  </a:cubicBezTo>
                  <a:cubicBezTo>
                    <a:pt x="4126" y="-421"/>
                    <a:pt x="550" y="2319"/>
                    <a:pt x="0" y="62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98" name="Google Shape;4398;p23"/>
            <p:cNvSpPr/>
            <p:nvPr/>
          </p:nvSpPr>
          <p:spPr>
            <a:xfrm>
              <a:off x="12724517" y="6074887"/>
              <a:ext cx="133977" cy="14602"/>
            </a:xfrm>
            <a:custGeom>
              <a:rect b="b" l="l" r="r" t="t"/>
              <a:pathLst>
                <a:path extrusionOk="0" h="14602" w="133977">
                  <a:moveTo>
                    <a:pt x="0" y="1"/>
                  </a:moveTo>
                  <a:cubicBezTo>
                    <a:pt x="3992" y="-72"/>
                    <a:pt x="7288" y="3105"/>
                    <a:pt x="7369" y="7100"/>
                  </a:cubicBezTo>
                  <a:cubicBezTo>
                    <a:pt x="7369" y="7145"/>
                    <a:pt x="7369" y="7189"/>
                    <a:pt x="7369" y="7235"/>
                  </a:cubicBezTo>
                  <a:cubicBezTo>
                    <a:pt x="7369" y="11304"/>
                    <a:pt x="4073" y="14602"/>
                    <a:pt x="0" y="14602"/>
                  </a:cubicBezTo>
                  <a:lnTo>
                    <a:pt x="133978" y="14602"/>
                  </a:lnTo>
                  <a:lnTo>
                    <a:pt x="133978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99" name="Google Shape;4399;p23"/>
            <p:cNvSpPr/>
            <p:nvPr/>
          </p:nvSpPr>
          <p:spPr>
            <a:xfrm>
              <a:off x="11307437" y="6479438"/>
              <a:ext cx="14603" cy="8305"/>
            </a:xfrm>
            <a:custGeom>
              <a:rect b="b" l="l" r="r" t="t"/>
              <a:pathLst>
                <a:path extrusionOk="0" h="8305" w="14603">
                  <a:moveTo>
                    <a:pt x="7369" y="8305"/>
                  </a:moveTo>
                  <a:cubicBezTo>
                    <a:pt x="11362" y="8305"/>
                    <a:pt x="14604" y="5063"/>
                    <a:pt x="14604" y="1072"/>
                  </a:cubicBezTo>
                  <a:lnTo>
                    <a:pt x="14604" y="0"/>
                  </a:lnTo>
                  <a:cubicBezTo>
                    <a:pt x="14604" y="4019"/>
                    <a:pt x="11389" y="7301"/>
                    <a:pt x="7369" y="7367"/>
                  </a:cubicBezTo>
                  <a:cubicBezTo>
                    <a:pt x="3296" y="7367"/>
                    <a:pt x="0" y="4072"/>
                    <a:pt x="0" y="0"/>
                  </a:cubicBezTo>
                  <a:lnTo>
                    <a:pt x="0" y="1072"/>
                  </a:lnTo>
                  <a:cubicBezTo>
                    <a:pt x="67" y="5090"/>
                    <a:pt x="3349" y="8305"/>
                    <a:pt x="7369" y="83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00" name="Google Shape;4400;p23"/>
            <p:cNvSpPr/>
            <p:nvPr/>
          </p:nvSpPr>
          <p:spPr>
            <a:xfrm>
              <a:off x="11307705" y="6390913"/>
              <a:ext cx="14603" cy="95892"/>
            </a:xfrm>
            <a:custGeom>
              <a:rect b="b" l="l" r="r" t="t"/>
              <a:pathLst>
                <a:path extrusionOk="0" h="95892" w="14603">
                  <a:moveTo>
                    <a:pt x="0" y="5873"/>
                  </a:moveTo>
                  <a:cubicBezTo>
                    <a:pt x="0" y="5873"/>
                    <a:pt x="0" y="6543"/>
                    <a:pt x="0" y="6945"/>
                  </a:cubicBezTo>
                  <a:lnTo>
                    <a:pt x="0" y="88525"/>
                  </a:lnTo>
                  <a:cubicBezTo>
                    <a:pt x="0" y="92597"/>
                    <a:pt x="3295" y="95892"/>
                    <a:pt x="7369" y="95892"/>
                  </a:cubicBezTo>
                  <a:cubicBezTo>
                    <a:pt x="11388" y="95825"/>
                    <a:pt x="14604" y="92543"/>
                    <a:pt x="14604" y="88525"/>
                  </a:cubicBezTo>
                  <a:lnTo>
                    <a:pt x="14604" y="6945"/>
                  </a:lnTo>
                  <a:cubicBezTo>
                    <a:pt x="14443" y="2953"/>
                    <a:pt x="11080" y="-155"/>
                    <a:pt x="7087" y="6"/>
                  </a:cubicBezTo>
                  <a:cubicBezTo>
                    <a:pt x="3725" y="140"/>
                    <a:pt x="898" y="2564"/>
                    <a:pt x="268" y="58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01" name="Google Shape;4401;p23"/>
            <p:cNvSpPr/>
            <p:nvPr/>
          </p:nvSpPr>
          <p:spPr>
            <a:xfrm>
              <a:off x="10036124" y="6480510"/>
              <a:ext cx="14603" cy="7903"/>
            </a:xfrm>
            <a:custGeom>
              <a:rect b="b" l="l" r="r" t="t"/>
              <a:pathLst>
                <a:path extrusionOk="0" h="7903" w="14603">
                  <a:moveTo>
                    <a:pt x="7234" y="7234"/>
                  </a:moveTo>
                  <a:cubicBezTo>
                    <a:pt x="3241" y="7234"/>
                    <a:pt x="0" y="3992"/>
                    <a:pt x="0" y="0"/>
                  </a:cubicBezTo>
                  <a:lnTo>
                    <a:pt x="0" y="670"/>
                  </a:lnTo>
                  <a:cubicBezTo>
                    <a:pt x="0" y="4662"/>
                    <a:pt x="3241" y="7903"/>
                    <a:pt x="7234" y="7903"/>
                  </a:cubicBezTo>
                  <a:cubicBezTo>
                    <a:pt x="11254" y="7903"/>
                    <a:pt x="14536" y="4688"/>
                    <a:pt x="14603" y="670"/>
                  </a:cubicBezTo>
                  <a:lnTo>
                    <a:pt x="14603" y="0"/>
                  </a:lnTo>
                  <a:cubicBezTo>
                    <a:pt x="14536" y="4019"/>
                    <a:pt x="11254" y="7234"/>
                    <a:pt x="7234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02" name="Google Shape;4402;p23"/>
            <p:cNvSpPr/>
            <p:nvPr/>
          </p:nvSpPr>
          <p:spPr>
            <a:xfrm>
              <a:off x="12683789" y="6074887"/>
              <a:ext cx="47561" cy="14602"/>
            </a:xfrm>
            <a:custGeom>
              <a:rect b="b" l="l" r="r" t="t"/>
              <a:pathLst>
                <a:path extrusionOk="0" h="14602" w="47561">
                  <a:moveTo>
                    <a:pt x="1339" y="1"/>
                  </a:moveTo>
                  <a:lnTo>
                    <a:pt x="0" y="1"/>
                  </a:lnTo>
                  <a:cubicBezTo>
                    <a:pt x="3992" y="1"/>
                    <a:pt x="7234" y="3240"/>
                    <a:pt x="7234" y="7235"/>
                  </a:cubicBezTo>
                  <a:cubicBezTo>
                    <a:pt x="7234" y="11252"/>
                    <a:pt x="4019" y="14529"/>
                    <a:pt x="0" y="14603"/>
                  </a:cubicBezTo>
                  <a:lnTo>
                    <a:pt x="40193" y="14603"/>
                  </a:lnTo>
                  <a:cubicBezTo>
                    <a:pt x="44266" y="14603"/>
                    <a:pt x="47562" y="11305"/>
                    <a:pt x="47562" y="7235"/>
                  </a:cubicBezTo>
                  <a:cubicBezTo>
                    <a:pt x="47562" y="3240"/>
                    <a:pt x="44320" y="1"/>
                    <a:pt x="40327" y="0"/>
                  </a:cubicBezTo>
                  <a:cubicBezTo>
                    <a:pt x="40286" y="0"/>
                    <a:pt x="40233" y="0"/>
                    <a:pt x="40193" y="1"/>
                  </a:cubicBezTo>
                  <a:lnTo>
                    <a:pt x="8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03" name="Google Shape;4403;p23"/>
            <p:cNvSpPr/>
            <p:nvPr/>
          </p:nvSpPr>
          <p:spPr>
            <a:xfrm>
              <a:off x="10036124" y="6479438"/>
              <a:ext cx="14603" cy="8305"/>
            </a:xfrm>
            <a:custGeom>
              <a:rect b="b" l="l" r="r" t="t"/>
              <a:pathLst>
                <a:path extrusionOk="0" h="8305" w="14603">
                  <a:moveTo>
                    <a:pt x="7234" y="8305"/>
                  </a:moveTo>
                  <a:cubicBezTo>
                    <a:pt x="11254" y="8305"/>
                    <a:pt x="14536" y="5090"/>
                    <a:pt x="14603" y="1072"/>
                  </a:cubicBezTo>
                  <a:lnTo>
                    <a:pt x="14603" y="0"/>
                  </a:lnTo>
                  <a:cubicBezTo>
                    <a:pt x="14603" y="4072"/>
                    <a:pt x="11308" y="7367"/>
                    <a:pt x="7234" y="7367"/>
                  </a:cubicBezTo>
                  <a:cubicBezTo>
                    <a:pt x="3215" y="7301"/>
                    <a:pt x="0" y="4019"/>
                    <a:pt x="0" y="0"/>
                  </a:cubicBezTo>
                  <a:lnTo>
                    <a:pt x="0" y="1072"/>
                  </a:lnTo>
                  <a:cubicBezTo>
                    <a:pt x="0" y="5063"/>
                    <a:pt x="3241" y="8305"/>
                    <a:pt x="7234" y="83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04" name="Google Shape;4404;p23"/>
            <p:cNvSpPr/>
            <p:nvPr/>
          </p:nvSpPr>
          <p:spPr>
            <a:xfrm>
              <a:off x="10036124" y="5830552"/>
              <a:ext cx="14603" cy="656253"/>
            </a:xfrm>
            <a:custGeom>
              <a:rect b="b" l="l" r="r" t="t"/>
              <a:pathLst>
                <a:path extrusionOk="0" h="656253" w="14603">
                  <a:moveTo>
                    <a:pt x="0" y="648886"/>
                  </a:moveTo>
                  <a:cubicBezTo>
                    <a:pt x="0" y="652905"/>
                    <a:pt x="3215" y="656187"/>
                    <a:pt x="7234" y="656254"/>
                  </a:cubicBezTo>
                  <a:cubicBezTo>
                    <a:pt x="11308" y="656254"/>
                    <a:pt x="14603" y="652959"/>
                    <a:pt x="14603" y="648886"/>
                  </a:cubicBezTo>
                  <a:lnTo>
                    <a:pt x="14603" y="7234"/>
                  </a:lnTo>
                  <a:cubicBezTo>
                    <a:pt x="14536" y="3218"/>
                    <a:pt x="11254" y="-1"/>
                    <a:pt x="7234" y="0"/>
                  </a:cubicBezTo>
                  <a:cubicBezTo>
                    <a:pt x="3241" y="0"/>
                    <a:pt x="0" y="3239"/>
                    <a:pt x="0" y="7234"/>
                  </a:cubicBezTo>
                  <a:lnTo>
                    <a:pt x="0" y="6488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05" name="Google Shape;4405;p23"/>
            <p:cNvSpPr/>
            <p:nvPr/>
          </p:nvSpPr>
          <p:spPr>
            <a:xfrm>
              <a:off x="12680439" y="6074889"/>
              <a:ext cx="10583" cy="14601"/>
            </a:xfrm>
            <a:custGeom>
              <a:rect b="b" l="l" r="r" t="t"/>
              <a:pathLst>
                <a:path extrusionOk="0" h="14601" w="10583">
                  <a:moveTo>
                    <a:pt x="10584" y="7234"/>
                  </a:moveTo>
                  <a:cubicBezTo>
                    <a:pt x="10584" y="3239"/>
                    <a:pt x="7342" y="0"/>
                    <a:pt x="3349" y="0"/>
                  </a:cubicBezTo>
                  <a:lnTo>
                    <a:pt x="0" y="0"/>
                  </a:lnTo>
                  <a:cubicBezTo>
                    <a:pt x="3992" y="0"/>
                    <a:pt x="7234" y="3239"/>
                    <a:pt x="7234" y="7234"/>
                  </a:cubicBezTo>
                  <a:cubicBezTo>
                    <a:pt x="7234" y="11251"/>
                    <a:pt x="4019" y="14528"/>
                    <a:pt x="0" y="14601"/>
                  </a:cubicBezTo>
                  <a:lnTo>
                    <a:pt x="3349" y="14601"/>
                  </a:lnTo>
                  <a:cubicBezTo>
                    <a:pt x="7369" y="14528"/>
                    <a:pt x="10584" y="11251"/>
                    <a:pt x="10584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06" name="Google Shape;4406;p23"/>
            <p:cNvSpPr/>
            <p:nvPr/>
          </p:nvSpPr>
          <p:spPr>
            <a:xfrm>
              <a:off x="12665075" y="6074889"/>
              <a:ext cx="22598" cy="13395"/>
            </a:xfrm>
            <a:custGeom>
              <a:rect b="b" l="l" r="r" t="t"/>
              <a:pathLst>
                <a:path extrusionOk="0" h="13395" w="22598">
                  <a:moveTo>
                    <a:pt x="22599" y="7234"/>
                  </a:moveTo>
                  <a:cubicBezTo>
                    <a:pt x="22599" y="3239"/>
                    <a:pt x="19357" y="0"/>
                    <a:pt x="15364" y="0"/>
                  </a:cubicBezTo>
                  <a:lnTo>
                    <a:pt x="6924" y="0"/>
                  </a:lnTo>
                  <a:lnTo>
                    <a:pt x="5852" y="0"/>
                  </a:lnTo>
                  <a:lnTo>
                    <a:pt x="4378" y="0"/>
                  </a:lnTo>
                  <a:lnTo>
                    <a:pt x="3172" y="0"/>
                  </a:lnTo>
                  <a:cubicBezTo>
                    <a:pt x="2743" y="221"/>
                    <a:pt x="2341" y="490"/>
                    <a:pt x="1967" y="804"/>
                  </a:cubicBezTo>
                  <a:lnTo>
                    <a:pt x="1029" y="2009"/>
                  </a:lnTo>
                  <a:cubicBezTo>
                    <a:pt x="559" y="2595"/>
                    <a:pt x="238" y="3283"/>
                    <a:pt x="91" y="4019"/>
                  </a:cubicBezTo>
                  <a:cubicBezTo>
                    <a:pt x="-30" y="4683"/>
                    <a:pt x="-30" y="5365"/>
                    <a:pt x="91" y="6028"/>
                  </a:cubicBezTo>
                  <a:cubicBezTo>
                    <a:pt x="91" y="10045"/>
                    <a:pt x="3306" y="13323"/>
                    <a:pt x="7325" y="13396"/>
                  </a:cubicBezTo>
                  <a:lnTo>
                    <a:pt x="15766" y="13396"/>
                  </a:lnTo>
                  <a:cubicBezTo>
                    <a:pt x="19209" y="13191"/>
                    <a:pt x="22036" y="10632"/>
                    <a:pt x="22599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07" name="Google Shape;4407;p23"/>
            <p:cNvSpPr/>
            <p:nvPr/>
          </p:nvSpPr>
          <p:spPr>
            <a:xfrm>
              <a:off x="10595212" y="6433491"/>
              <a:ext cx="103430" cy="14601"/>
            </a:xfrm>
            <a:custGeom>
              <a:rect b="b" l="l" r="r" t="t"/>
              <a:pathLst>
                <a:path extrusionOk="0" h="14601" w="103430">
                  <a:moveTo>
                    <a:pt x="0" y="7234"/>
                  </a:moveTo>
                  <a:cubicBezTo>
                    <a:pt x="0" y="11252"/>
                    <a:pt x="3215" y="14534"/>
                    <a:pt x="7234" y="14601"/>
                  </a:cubicBezTo>
                  <a:lnTo>
                    <a:pt x="96196" y="14601"/>
                  </a:lnTo>
                  <a:cubicBezTo>
                    <a:pt x="100215" y="14534"/>
                    <a:pt x="103430" y="11252"/>
                    <a:pt x="103430" y="7234"/>
                  </a:cubicBezTo>
                  <a:cubicBezTo>
                    <a:pt x="103430" y="3242"/>
                    <a:pt x="100188" y="0"/>
                    <a:pt x="96196" y="0"/>
                  </a:cubicBezTo>
                  <a:lnTo>
                    <a:pt x="6833" y="0"/>
                  </a:lnTo>
                  <a:cubicBezTo>
                    <a:pt x="3001" y="214"/>
                    <a:pt x="0" y="3389"/>
                    <a:pt x="0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08" name="Google Shape;4408;p23"/>
            <p:cNvSpPr/>
            <p:nvPr/>
          </p:nvSpPr>
          <p:spPr>
            <a:xfrm>
              <a:off x="9910855" y="6481702"/>
              <a:ext cx="2545" cy="372547"/>
            </a:xfrm>
            <a:custGeom>
              <a:rect b="b" l="l" r="r" t="t"/>
              <a:pathLst>
                <a:path extrusionOk="0" h="372547" w="2545">
                  <a:moveTo>
                    <a:pt x="2546" y="7783"/>
                  </a:moveTo>
                  <a:lnTo>
                    <a:pt x="2546" y="1219"/>
                  </a:lnTo>
                  <a:cubicBezTo>
                    <a:pt x="2546" y="549"/>
                    <a:pt x="2010" y="13"/>
                    <a:pt x="1353" y="0"/>
                  </a:cubicBezTo>
                  <a:cubicBezTo>
                    <a:pt x="1299" y="0"/>
                    <a:pt x="1246" y="13"/>
                    <a:pt x="1206" y="13"/>
                  </a:cubicBezTo>
                  <a:cubicBezTo>
                    <a:pt x="536" y="13"/>
                    <a:pt x="0" y="549"/>
                    <a:pt x="0" y="1219"/>
                  </a:cubicBezTo>
                  <a:lnTo>
                    <a:pt x="0" y="8319"/>
                  </a:lnTo>
                  <a:lnTo>
                    <a:pt x="0" y="8319"/>
                  </a:lnTo>
                  <a:lnTo>
                    <a:pt x="0" y="372547"/>
                  </a:lnTo>
                  <a:lnTo>
                    <a:pt x="2546" y="372547"/>
                  </a:lnTo>
                  <a:lnTo>
                    <a:pt x="2546" y="79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09" name="Google Shape;4409;p23"/>
            <p:cNvSpPr/>
            <p:nvPr/>
          </p:nvSpPr>
          <p:spPr>
            <a:xfrm>
              <a:off x="11776626" y="5788087"/>
              <a:ext cx="14603" cy="698718"/>
            </a:xfrm>
            <a:custGeom>
              <a:rect b="b" l="l" r="r" t="t"/>
              <a:pathLst>
                <a:path extrusionOk="0" h="698718" w="14603">
                  <a:moveTo>
                    <a:pt x="0" y="691351"/>
                  </a:moveTo>
                  <a:cubicBezTo>
                    <a:pt x="0" y="695423"/>
                    <a:pt x="3295" y="698718"/>
                    <a:pt x="7369" y="698718"/>
                  </a:cubicBezTo>
                  <a:cubicBezTo>
                    <a:pt x="11388" y="698651"/>
                    <a:pt x="14604" y="695369"/>
                    <a:pt x="14604" y="691351"/>
                  </a:cubicBezTo>
                  <a:lnTo>
                    <a:pt x="14604" y="7234"/>
                  </a:lnTo>
                  <a:cubicBezTo>
                    <a:pt x="14604" y="3239"/>
                    <a:pt x="11362" y="0"/>
                    <a:pt x="7369" y="0"/>
                  </a:cubicBezTo>
                  <a:cubicBezTo>
                    <a:pt x="3349" y="0"/>
                    <a:pt x="67" y="3218"/>
                    <a:pt x="0" y="7234"/>
                  </a:cubicBezTo>
                  <a:lnTo>
                    <a:pt x="0" y="6913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10" name="Google Shape;4410;p23"/>
            <p:cNvSpPr/>
            <p:nvPr/>
          </p:nvSpPr>
          <p:spPr>
            <a:xfrm>
              <a:off x="9934569" y="5794785"/>
              <a:ext cx="12922" cy="109851"/>
            </a:xfrm>
            <a:custGeom>
              <a:rect b="b" l="l" r="r" t="t"/>
              <a:pathLst>
                <a:path extrusionOk="0" h="109851" w="12922">
                  <a:moveTo>
                    <a:pt x="6565" y="0"/>
                  </a:moveTo>
                  <a:lnTo>
                    <a:pt x="6565" y="0"/>
                  </a:lnTo>
                  <a:lnTo>
                    <a:pt x="5091" y="0"/>
                  </a:lnTo>
                  <a:cubicBezTo>
                    <a:pt x="2090" y="931"/>
                    <a:pt x="40" y="3691"/>
                    <a:pt x="0" y="6832"/>
                  </a:cubicBezTo>
                  <a:lnTo>
                    <a:pt x="0" y="102745"/>
                  </a:lnTo>
                  <a:cubicBezTo>
                    <a:pt x="40" y="105329"/>
                    <a:pt x="1474" y="107688"/>
                    <a:pt x="3751" y="108907"/>
                  </a:cubicBezTo>
                  <a:cubicBezTo>
                    <a:pt x="3751" y="108907"/>
                    <a:pt x="3751" y="108907"/>
                    <a:pt x="3751" y="108907"/>
                  </a:cubicBezTo>
                  <a:cubicBezTo>
                    <a:pt x="4810" y="109377"/>
                    <a:pt x="5948" y="109649"/>
                    <a:pt x="7100" y="109711"/>
                  </a:cubicBezTo>
                  <a:cubicBezTo>
                    <a:pt x="7985" y="109898"/>
                    <a:pt x="8896" y="109898"/>
                    <a:pt x="9780" y="109711"/>
                  </a:cubicBezTo>
                  <a:lnTo>
                    <a:pt x="9780" y="109711"/>
                  </a:lnTo>
                  <a:lnTo>
                    <a:pt x="11254" y="108773"/>
                  </a:lnTo>
                  <a:lnTo>
                    <a:pt x="11924" y="107969"/>
                  </a:lnTo>
                  <a:cubicBezTo>
                    <a:pt x="12286" y="107555"/>
                    <a:pt x="12594" y="107106"/>
                    <a:pt x="12861" y="106630"/>
                  </a:cubicBezTo>
                  <a:lnTo>
                    <a:pt x="12861" y="105558"/>
                  </a:lnTo>
                  <a:cubicBezTo>
                    <a:pt x="12915" y="105068"/>
                    <a:pt x="12915" y="104575"/>
                    <a:pt x="12861" y="104084"/>
                  </a:cubicBezTo>
                  <a:lnTo>
                    <a:pt x="12861" y="7234"/>
                  </a:lnTo>
                  <a:cubicBezTo>
                    <a:pt x="12942" y="6745"/>
                    <a:pt x="12942" y="6249"/>
                    <a:pt x="12861" y="5760"/>
                  </a:cubicBezTo>
                  <a:cubicBezTo>
                    <a:pt x="12915" y="5360"/>
                    <a:pt x="12915" y="4955"/>
                    <a:pt x="12861" y="4555"/>
                  </a:cubicBezTo>
                  <a:cubicBezTo>
                    <a:pt x="12687" y="4096"/>
                    <a:pt x="12420" y="3684"/>
                    <a:pt x="12057" y="3349"/>
                  </a:cubicBezTo>
                  <a:cubicBezTo>
                    <a:pt x="11817" y="2973"/>
                    <a:pt x="11495" y="2652"/>
                    <a:pt x="11120" y="2411"/>
                  </a:cubicBezTo>
                  <a:cubicBezTo>
                    <a:pt x="10825" y="2071"/>
                    <a:pt x="10464" y="1798"/>
                    <a:pt x="10048" y="1608"/>
                  </a:cubicBezTo>
                  <a:lnTo>
                    <a:pt x="8708" y="1608"/>
                  </a:lnTo>
                  <a:cubicBezTo>
                    <a:pt x="7998" y="1486"/>
                    <a:pt x="7275" y="1486"/>
                    <a:pt x="6565" y="16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11" name="Google Shape;4411;p23"/>
            <p:cNvSpPr/>
            <p:nvPr/>
          </p:nvSpPr>
          <p:spPr>
            <a:xfrm>
              <a:off x="0" y="6482117"/>
              <a:ext cx="316321" cy="371595"/>
            </a:xfrm>
            <a:custGeom>
              <a:rect b="b" l="l" r="r" t="t"/>
              <a:pathLst>
                <a:path extrusionOk="0" h="371595" w="316321">
                  <a:moveTo>
                    <a:pt x="316321" y="3483"/>
                  </a:moveTo>
                  <a:cubicBezTo>
                    <a:pt x="315387" y="4032"/>
                    <a:pt x="314321" y="4300"/>
                    <a:pt x="313240" y="4287"/>
                  </a:cubicBezTo>
                  <a:cubicBezTo>
                    <a:pt x="311629" y="4246"/>
                    <a:pt x="310076" y="3684"/>
                    <a:pt x="308818" y="2679"/>
                  </a:cubicBezTo>
                  <a:lnTo>
                    <a:pt x="158361" y="2679"/>
                  </a:lnTo>
                  <a:cubicBezTo>
                    <a:pt x="157012" y="3938"/>
                    <a:pt x="155248" y="4648"/>
                    <a:pt x="153404" y="4688"/>
                  </a:cubicBezTo>
                  <a:cubicBezTo>
                    <a:pt x="150418" y="4662"/>
                    <a:pt x="147756" y="2800"/>
                    <a:pt x="146705" y="0"/>
                  </a:cubicBezTo>
                  <a:lnTo>
                    <a:pt x="0" y="0"/>
                  </a:lnTo>
                  <a:lnTo>
                    <a:pt x="0" y="371596"/>
                  </a:lnTo>
                  <a:lnTo>
                    <a:pt x="316321" y="371596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12" name="Google Shape;4412;p23"/>
            <p:cNvSpPr/>
            <p:nvPr/>
          </p:nvSpPr>
          <p:spPr>
            <a:xfrm>
              <a:off x="2807633" y="6463095"/>
              <a:ext cx="23044" cy="390617"/>
            </a:xfrm>
            <a:custGeom>
              <a:rect b="b" l="l" r="r" t="t"/>
              <a:pathLst>
                <a:path extrusionOk="0" h="390617" w="23044">
                  <a:moveTo>
                    <a:pt x="23044" y="72203"/>
                  </a:moveTo>
                  <a:lnTo>
                    <a:pt x="23044" y="0"/>
                  </a:lnTo>
                  <a:lnTo>
                    <a:pt x="0" y="0"/>
                  </a:lnTo>
                  <a:lnTo>
                    <a:pt x="0" y="390618"/>
                  </a:lnTo>
                  <a:lnTo>
                    <a:pt x="17015" y="390618"/>
                  </a:lnTo>
                  <a:lnTo>
                    <a:pt x="17015" y="79168"/>
                  </a:lnTo>
                  <a:cubicBezTo>
                    <a:pt x="17096" y="75699"/>
                    <a:pt x="19628" y="72779"/>
                    <a:pt x="23044" y="72203"/>
                  </a:cubicBez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13" name="Google Shape;4413;p23"/>
            <p:cNvSpPr/>
            <p:nvPr/>
          </p:nvSpPr>
          <p:spPr>
            <a:xfrm>
              <a:off x="2833223" y="6463095"/>
              <a:ext cx="391482" cy="71934"/>
            </a:xfrm>
            <a:custGeom>
              <a:rect b="b" l="l" r="r" t="t"/>
              <a:pathLst>
                <a:path extrusionOk="0" h="71934" w="391482">
                  <a:moveTo>
                    <a:pt x="0" y="0"/>
                  </a:moveTo>
                  <a:lnTo>
                    <a:pt x="0" y="71935"/>
                  </a:lnTo>
                  <a:lnTo>
                    <a:pt x="357050" y="71935"/>
                  </a:lnTo>
                  <a:lnTo>
                    <a:pt x="391482" y="71935"/>
                  </a:lnTo>
                  <a:lnTo>
                    <a:pt x="391482" y="536"/>
                  </a:lnTo>
                  <a:lnTo>
                    <a:pt x="3569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14" name="Google Shape;4414;p23"/>
            <p:cNvSpPr/>
            <p:nvPr/>
          </p:nvSpPr>
          <p:spPr>
            <a:xfrm>
              <a:off x="1397921" y="5621445"/>
              <a:ext cx="29609" cy="201470"/>
            </a:xfrm>
            <a:custGeom>
              <a:rect b="b" l="l" r="r" t="t"/>
              <a:pathLst>
                <a:path extrusionOk="0" h="201470" w="29609">
                  <a:moveTo>
                    <a:pt x="29609" y="201471"/>
                  </a:moveTo>
                  <a:lnTo>
                    <a:pt x="29609" y="10984"/>
                  </a:lnTo>
                  <a:lnTo>
                    <a:pt x="27465" y="0"/>
                  </a:lnTo>
                  <a:lnTo>
                    <a:pt x="0" y="0"/>
                  </a:lnTo>
                  <a:lnTo>
                    <a:pt x="0" y="10181"/>
                  </a:lnTo>
                  <a:lnTo>
                    <a:pt x="0" y="201471"/>
                  </a:lnTo>
                  <a:lnTo>
                    <a:pt x="29609" y="20147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15" name="Google Shape;4415;p23"/>
            <p:cNvSpPr/>
            <p:nvPr/>
          </p:nvSpPr>
          <p:spPr>
            <a:xfrm>
              <a:off x="128618" y="5434174"/>
              <a:ext cx="17417" cy="1044862"/>
            </a:xfrm>
            <a:custGeom>
              <a:rect b="b" l="l" r="r" t="t"/>
              <a:pathLst>
                <a:path extrusionOk="0" h="1044862" w="17417">
                  <a:moveTo>
                    <a:pt x="17417" y="1044192"/>
                  </a:moveTo>
                  <a:lnTo>
                    <a:pt x="17417" y="1043255"/>
                  </a:lnTo>
                  <a:lnTo>
                    <a:pt x="17417" y="164365"/>
                  </a:lnTo>
                  <a:lnTo>
                    <a:pt x="17417" y="12056"/>
                  </a:lnTo>
                  <a:lnTo>
                    <a:pt x="0" y="0"/>
                  </a:lnTo>
                  <a:lnTo>
                    <a:pt x="0" y="1044862"/>
                  </a:lnTo>
                  <a:lnTo>
                    <a:pt x="17417" y="1044192"/>
                  </a:ln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16" name="Google Shape;4416;p23"/>
            <p:cNvSpPr/>
            <p:nvPr/>
          </p:nvSpPr>
          <p:spPr>
            <a:xfrm>
              <a:off x="0" y="5431629"/>
              <a:ext cx="125938" cy="1047407"/>
            </a:xfrm>
            <a:custGeom>
              <a:rect b="b" l="l" r="r" t="t"/>
              <a:pathLst>
                <a:path extrusionOk="0" h="1047407" w="125938">
                  <a:moveTo>
                    <a:pt x="125939" y="670"/>
                  </a:moveTo>
                  <a:lnTo>
                    <a:pt x="125001" y="0"/>
                  </a:lnTo>
                  <a:lnTo>
                    <a:pt x="0" y="0"/>
                  </a:lnTo>
                  <a:lnTo>
                    <a:pt x="0" y="1047407"/>
                  </a:lnTo>
                  <a:lnTo>
                    <a:pt x="125939" y="1047407"/>
                  </a:lnTo>
                  <a:lnTo>
                    <a:pt x="125939" y="6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17" name="Google Shape;4417;p23"/>
            <p:cNvSpPr/>
            <p:nvPr/>
          </p:nvSpPr>
          <p:spPr>
            <a:xfrm>
              <a:off x="174974" y="5607648"/>
              <a:ext cx="14737" cy="862547"/>
            </a:xfrm>
            <a:custGeom>
              <a:rect b="b" l="l" r="r" t="t"/>
              <a:pathLst>
                <a:path extrusionOk="0" h="862547" w="14737">
                  <a:moveTo>
                    <a:pt x="14738" y="862547"/>
                  </a:moveTo>
                  <a:lnTo>
                    <a:pt x="14738" y="8707"/>
                  </a:lnTo>
                  <a:lnTo>
                    <a:pt x="0" y="0"/>
                  </a:lnTo>
                  <a:lnTo>
                    <a:pt x="0" y="862547"/>
                  </a:lnTo>
                  <a:lnTo>
                    <a:pt x="14738" y="862547"/>
                  </a:lnTo>
                  <a:close/>
                </a:path>
              </a:pathLst>
            </a:custGeom>
            <a:solidFill>
              <a:srgbClr val="7E12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18" name="Google Shape;4418;p23"/>
            <p:cNvSpPr/>
            <p:nvPr/>
          </p:nvSpPr>
          <p:spPr>
            <a:xfrm>
              <a:off x="160639" y="5605772"/>
              <a:ext cx="11790" cy="864422"/>
            </a:xfrm>
            <a:custGeom>
              <a:rect b="b" l="l" r="r" t="t"/>
              <a:pathLst>
                <a:path extrusionOk="0" h="864422" w="11790">
                  <a:moveTo>
                    <a:pt x="11790" y="864423"/>
                  </a:moveTo>
                  <a:lnTo>
                    <a:pt x="11790" y="402"/>
                  </a:lnTo>
                  <a:lnTo>
                    <a:pt x="10986" y="0"/>
                  </a:lnTo>
                  <a:lnTo>
                    <a:pt x="0" y="0"/>
                  </a:lnTo>
                  <a:lnTo>
                    <a:pt x="0" y="864423"/>
                  </a:lnTo>
                  <a:lnTo>
                    <a:pt x="11790" y="864423"/>
                  </a:lnTo>
                  <a:close/>
                </a:path>
              </a:pathLst>
            </a:custGeom>
            <a:solidFill>
              <a:srgbClr val="7E12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19" name="Google Shape;4419;p23"/>
            <p:cNvSpPr/>
            <p:nvPr/>
          </p:nvSpPr>
          <p:spPr>
            <a:xfrm>
              <a:off x="330924" y="6476625"/>
              <a:ext cx="362543" cy="377222"/>
            </a:xfrm>
            <a:custGeom>
              <a:rect b="b" l="l" r="r" t="t"/>
              <a:pathLst>
                <a:path extrusionOk="0" h="377222" w="362543">
                  <a:moveTo>
                    <a:pt x="34566" y="0"/>
                  </a:moveTo>
                  <a:lnTo>
                    <a:pt x="26796" y="0"/>
                  </a:lnTo>
                  <a:lnTo>
                    <a:pt x="0" y="804"/>
                  </a:lnTo>
                  <a:lnTo>
                    <a:pt x="0" y="2545"/>
                  </a:lnTo>
                  <a:lnTo>
                    <a:pt x="0" y="4287"/>
                  </a:lnTo>
                  <a:lnTo>
                    <a:pt x="0" y="377222"/>
                  </a:lnTo>
                  <a:lnTo>
                    <a:pt x="362543" y="377222"/>
                  </a:lnTo>
                  <a:lnTo>
                    <a:pt x="362543" y="0"/>
                  </a:lnTo>
                  <a:lnTo>
                    <a:pt x="34566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20" name="Google Shape;4420;p23"/>
            <p:cNvSpPr/>
            <p:nvPr/>
          </p:nvSpPr>
          <p:spPr>
            <a:xfrm>
              <a:off x="320608" y="5606978"/>
              <a:ext cx="372859" cy="168115"/>
            </a:xfrm>
            <a:custGeom>
              <a:rect b="b" l="l" r="r" t="t"/>
              <a:pathLst>
                <a:path extrusionOk="0" h="168115" w="372859">
                  <a:moveTo>
                    <a:pt x="372860" y="0"/>
                  </a:moveTo>
                  <a:lnTo>
                    <a:pt x="308148" y="0"/>
                  </a:lnTo>
                  <a:lnTo>
                    <a:pt x="267285" y="0"/>
                  </a:lnTo>
                  <a:lnTo>
                    <a:pt x="144562" y="0"/>
                  </a:lnTo>
                  <a:lnTo>
                    <a:pt x="96732" y="0"/>
                  </a:lnTo>
                  <a:lnTo>
                    <a:pt x="0" y="0"/>
                  </a:lnTo>
                  <a:lnTo>
                    <a:pt x="0" y="168116"/>
                  </a:lnTo>
                  <a:lnTo>
                    <a:pt x="372860" y="168116"/>
                  </a:lnTo>
                  <a:lnTo>
                    <a:pt x="372860" y="0"/>
                  </a:lnTo>
                  <a:close/>
                </a:path>
              </a:pathLst>
            </a:custGeom>
            <a:solidFill>
              <a:srgbClr val="11B2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21" name="Google Shape;4421;p23"/>
            <p:cNvSpPr/>
            <p:nvPr/>
          </p:nvSpPr>
          <p:spPr>
            <a:xfrm>
              <a:off x="319804" y="6109450"/>
              <a:ext cx="38317" cy="354315"/>
            </a:xfrm>
            <a:custGeom>
              <a:rect b="b" l="l" r="r" t="t"/>
              <a:pathLst>
                <a:path extrusionOk="0" h="354315" w="38317">
                  <a:moveTo>
                    <a:pt x="2412" y="353914"/>
                  </a:moveTo>
                  <a:lnTo>
                    <a:pt x="3617" y="353914"/>
                  </a:lnTo>
                  <a:lnTo>
                    <a:pt x="37648" y="352842"/>
                  </a:lnTo>
                  <a:lnTo>
                    <a:pt x="38318" y="352842"/>
                  </a:lnTo>
                  <a:lnTo>
                    <a:pt x="38318" y="0"/>
                  </a:lnTo>
                  <a:lnTo>
                    <a:pt x="0" y="0"/>
                  </a:lnTo>
                  <a:cubicBezTo>
                    <a:pt x="470" y="964"/>
                    <a:pt x="744" y="2009"/>
                    <a:pt x="804" y="3081"/>
                  </a:cubicBezTo>
                  <a:lnTo>
                    <a:pt x="804" y="354315"/>
                  </a:lnTo>
                  <a:lnTo>
                    <a:pt x="804" y="354315"/>
                  </a:lnTo>
                  <a:cubicBezTo>
                    <a:pt x="1312" y="354088"/>
                    <a:pt x="1856" y="353954"/>
                    <a:pt x="2412" y="353914"/>
                  </a:cubicBezTo>
                  <a:close/>
                </a:path>
              </a:pathLst>
            </a:custGeom>
            <a:solidFill>
              <a:srgbClr val="F398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22" name="Google Shape;4422;p23"/>
            <p:cNvSpPr/>
            <p:nvPr/>
          </p:nvSpPr>
          <p:spPr>
            <a:xfrm>
              <a:off x="296492" y="6109450"/>
              <a:ext cx="9646" cy="2411"/>
            </a:xfrm>
            <a:custGeom>
              <a:rect b="b" l="l" r="r" t="t"/>
              <a:pathLst>
                <a:path extrusionOk="0" h="2411" w="9646">
                  <a:moveTo>
                    <a:pt x="0" y="0"/>
                  </a:moveTo>
                  <a:lnTo>
                    <a:pt x="9646" y="2411"/>
                  </a:lnTo>
                  <a:cubicBezTo>
                    <a:pt x="9508" y="1607"/>
                    <a:pt x="9508" y="804"/>
                    <a:pt x="9646" y="0"/>
                  </a:cubicBezTo>
                  <a:close/>
                </a:path>
              </a:pathLst>
            </a:custGeom>
            <a:solidFill>
              <a:srgbClr val="F398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23" name="Google Shape;4423;p23"/>
            <p:cNvSpPr/>
            <p:nvPr/>
          </p:nvSpPr>
          <p:spPr>
            <a:xfrm>
              <a:off x="1432621" y="5844215"/>
              <a:ext cx="937" cy="288810"/>
            </a:xfrm>
            <a:custGeom>
              <a:rect b="b" l="l" r="r" t="t"/>
              <a:pathLst>
                <a:path extrusionOk="0" h="288810" w="937">
                  <a:moveTo>
                    <a:pt x="938" y="288543"/>
                  </a:moveTo>
                  <a:lnTo>
                    <a:pt x="938" y="0"/>
                  </a:lnTo>
                  <a:lnTo>
                    <a:pt x="0" y="0"/>
                  </a:lnTo>
                  <a:lnTo>
                    <a:pt x="0" y="288811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24" name="Google Shape;4424;p23"/>
            <p:cNvSpPr/>
            <p:nvPr/>
          </p:nvSpPr>
          <p:spPr>
            <a:xfrm>
              <a:off x="1436105" y="5844483"/>
              <a:ext cx="335613" cy="617540"/>
            </a:xfrm>
            <a:custGeom>
              <a:rect b="b" l="l" r="r" t="t"/>
              <a:pathLst>
                <a:path extrusionOk="0" h="617540" w="335613">
                  <a:moveTo>
                    <a:pt x="7101" y="288275"/>
                  </a:moveTo>
                  <a:lnTo>
                    <a:pt x="8039" y="288275"/>
                  </a:lnTo>
                  <a:lnTo>
                    <a:pt x="9646" y="288275"/>
                  </a:lnTo>
                  <a:lnTo>
                    <a:pt x="10852" y="288275"/>
                  </a:lnTo>
                  <a:lnTo>
                    <a:pt x="11924" y="289079"/>
                  </a:lnTo>
                  <a:lnTo>
                    <a:pt x="12996" y="290284"/>
                  </a:lnTo>
                  <a:lnTo>
                    <a:pt x="12996" y="291088"/>
                  </a:lnTo>
                  <a:lnTo>
                    <a:pt x="14068" y="293231"/>
                  </a:lnTo>
                  <a:lnTo>
                    <a:pt x="14068" y="293231"/>
                  </a:lnTo>
                  <a:lnTo>
                    <a:pt x="14068" y="294705"/>
                  </a:lnTo>
                  <a:cubicBezTo>
                    <a:pt x="14135" y="295147"/>
                    <a:pt x="14135" y="295602"/>
                    <a:pt x="14068" y="296044"/>
                  </a:cubicBezTo>
                  <a:lnTo>
                    <a:pt x="14068" y="617540"/>
                  </a:lnTo>
                  <a:lnTo>
                    <a:pt x="335614" y="617540"/>
                  </a:lnTo>
                  <a:lnTo>
                    <a:pt x="335614" y="0"/>
                  </a:lnTo>
                  <a:lnTo>
                    <a:pt x="0" y="0"/>
                  </a:lnTo>
                  <a:lnTo>
                    <a:pt x="0" y="28827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25" name="Google Shape;4425;p23"/>
            <p:cNvSpPr/>
            <p:nvPr/>
          </p:nvSpPr>
          <p:spPr>
            <a:xfrm>
              <a:off x="4336049" y="6550703"/>
              <a:ext cx="224546" cy="303144"/>
            </a:xfrm>
            <a:custGeom>
              <a:rect b="b" l="l" r="r" t="t"/>
              <a:pathLst>
                <a:path extrusionOk="0" h="303144" w="224546">
                  <a:moveTo>
                    <a:pt x="167874" y="0"/>
                  </a:moveTo>
                  <a:lnTo>
                    <a:pt x="88827" y="0"/>
                  </a:lnTo>
                  <a:lnTo>
                    <a:pt x="0" y="0"/>
                  </a:lnTo>
                  <a:lnTo>
                    <a:pt x="0" y="303144"/>
                  </a:lnTo>
                  <a:lnTo>
                    <a:pt x="224546" y="303144"/>
                  </a:lnTo>
                  <a:lnTo>
                    <a:pt x="224546" y="2143"/>
                  </a:lnTo>
                  <a:lnTo>
                    <a:pt x="1678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26" name="Google Shape;4426;p23"/>
            <p:cNvSpPr/>
            <p:nvPr/>
          </p:nvSpPr>
          <p:spPr>
            <a:xfrm>
              <a:off x="4277367" y="6550703"/>
              <a:ext cx="56136" cy="303010"/>
            </a:xfrm>
            <a:custGeom>
              <a:rect b="b" l="l" r="r" t="t"/>
              <a:pathLst>
                <a:path extrusionOk="0" h="303010" w="56136">
                  <a:moveTo>
                    <a:pt x="0" y="0"/>
                  </a:moveTo>
                  <a:lnTo>
                    <a:pt x="56137" y="0"/>
                  </a:lnTo>
                  <a:lnTo>
                    <a:pt x="56137" y="303010"/>
                  </a:lnTo>
                  <a:lnTo>
                    <a:pt x="0" y="303010"/>
                  </a:lnTo>
                  <a:close/>
                </a:path>
              </a:pathLst>
            </a:custGeom>
            <a:solidFill>
              <a:srgbClr val="F398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27" name="Google Shape;4427;p23"/>
            <p:cNvSpPr/>
            <p:nvPr/>
          </p:nvSpPr>
          <p:spPr>
            <a:xfrm>
              <a:off x="4210378" y="5951649"/>
              <a:ext cx="207263" cy="584453"/>
            </a:xfrm>
            <a:custGeom>
              <a:rect b="b" l="l" r="r" t="t"/>
              <a:pathLst>
                <a:path extrusionOk="0" h="584453" w="207263">
                  <a:moveTo>
                    <a:pt x="0" y="3349"/>
                  </a:moveTo>
                  <a:lnTo>
                    <a:pt x="0" y="581774"/>
                  </a:lnTo>
                  <a:lnTo>
                    <a:pt x="65917" y="584453"/>
                  </a:lnTo>
                  <a:lnTo>
                    <a:pt x="207263" y="584453"/>
                  </a:lnTo>
                  <a:lnTo>
                    <a:pt x="207263" y="0"/>
                  </a:lnTo>
                  <a:lnTo>
                    <a:pt x="0" y="0"/>
                  </a:lnTo>
                  <a:lnTo>
                    <a:pt x="0" y="334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28" name="Google Shape;4428;p23"/>
            <p:cNvSpPr/>
            <p:nvPr/>
          </p:nvSpPr>
          <p:spPr>
            <a:xfrm>
              <a:off x="1775738" y="5662168"/>
              <a:ext cx="182075" cy="135028"/>
            </a:xfrm>
            <a:custGeom>
              <a:rect b="b" l="l" r="r" t="t"/>
              <a:pathLst>
                <a:path extrusionOk="0" h="135028" w="182075">
                  <a:moveTo>
                    <a:pt x="134" y="133957"/>
                  </a:moveTo>
                  <a:lnTo>
                    <a:pt x="1340" y="133957"/>
                  </a:lnTo>
                  <a:lnTo>
                    <a:pt x="2814" y="133957"/>
                  </a:lnTo>
                  <a:lnTo>
                    <a:pt x="182076" y="133957"/>
                  </a:lnTo>
                  <a:lnTo>
                    <a:pt x="182076" y="0"/>
                  </a:lnTo>
                  <a:lnTo>
                    <a:pt x="0" y="0"/>
                  </a:lnTo>
                  <a:lnTo>
                    <a:pt x="0" y="1072"/>
                  </a:lnTo>
                  <a:lnTo>
                    <a:pt x="0" y="13502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29" name="Google Shape;4429;p23"/>
            <p:cNvSpPr/>
            <p:nvPr/>
          </p:nvSpPr>
          <p:spPr>
            <a:xfrm>
              <a:off x="1226028" y="5638994"/>
              <a:ext cx="158227" cy="493764"/>
            </a:xfrm>
            <a:custGeom>
              <a:rect b="b" l="l" r="r" t="t"/>
              <a:pathLst>
                <a:path extrusionOk="0" h="493764" w="158227">
                  <a:moveTo>
                    <a:pt x="4019" y="201605"/>
                  </a:moveTo>
                  <a:cubicBezTo>
                    <a:pt x="3846" y="202063"/>
                    <a:pt x="3572" y="202476"/>
                    <a:pt x="3215" y="202810"/>
                  </a:cubicBezTo>
                  <a:cubicBezTo>
                    <a:pt x="2923" y="203191"/>
                    <a:pt x="2559" y="203510"/>
                    <a:pt x="2144" y="203748"/>
                  </a:cubicBezTo>
                  <a:lnTo>
                    <a:pt x="2144" y="204418"/>
                  </a:lnTo>
                  <a:lnTo>
                    <a:pt x="2144" y="204418"/>
                  </a:lnTo>
                  <a:cubicBezTo>
                    <a:pt x="1488" y="204824"/>
                    <a:pt x="760" y="205097"/>
                    <a:pt x="0" y="205222"/>
                  </a:cubicBezTo>
                  <a:lnTo>
                    <a:pt x="0" y="493764"/>
                  </a:lnTo>
                  <a:lnTo>
                    <a:pt x="158227" y="493764"/>
                  </a:lnTo>
                  <a:lnTo>
                    <a:pt x="158227" y="0"/>
                  </a:lnTo>
                  <a:lnTo>
                    <a:pt x="5091" y="0"/>
                  </a:lnTo>
                  <a:lnTo>
                    <a:pt x="5091" y="198122"/>
                  </a:lnTo>
                  <a:cubicBezTo>
                    <a:pt x="5091" y="198122"/>
                    <a:pt x="5091" y="198122"/>
                    <a:pt x="5091" y="198926"/>
                  </a:cubicBezTo>
                  <a:cubicBezTo>
                    <a:pt x="4917" y="199861"/>
                    <a:pt x="4599" y="200765"/>
                    <a:pt x="4153" y="201605"/>
                  </a:cubicBezTo>
                  <a:close/>
                </a:path>
              </a:pathLst>
            </a:custGeom>
            <a:solidFill>
              <a:srgbClr val="F78B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30" name="Google Shape;4430;p23"/>
            <p:cNvSpPr/>
            <p:nvPr/>
          </p:nvSpPr>
          <p:spPr>
            <a:xfrm>
              <a:off x="429398" y="5571078"/>
              <a:ext cx="151126" cy="21299"/>
            </a:xfrm>
            <a:custGeom>
              <a:rect b="b" l="l" r="r" t="t"/>
              <a:pathLst>
                <a:path extrusionOk="0" h="21299" w="151126">
                  <a:moveTo>
                    <a:pt x="35772" y="21299"/>
                  </a:moveTo>
                  <a:lnTo>
                    <a:pt x="151127" y="21299"/>
                  </a:lnTo>
                  <a:lnTo>
                    <a:pt x="151127" y="0"/>
                  </a:lnTo>
                  <a:lnTo>
                    <a:pt x="0" y="0"/>
                  </a:lnTo>
                  <a:lnTo>
                    <a:pt x="28805" y="21299"/>
                  </a:lnTo>
                  <a:lnTo>
                    <a:pt x="35772" y="21299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31" name="Google Shape;4431;p23"/>
            <p:cNvSpPr/>
            <p:nvPr/>
          </p:nvSpPr>
          <p:spPr>
            <a:xfrm>
              <a:off x="424708" y="5571078"/>
              <a:ext cx="29207" cy="21299"/>
            </a:xfrm>
            <a:custGeom>
              <a:rect b="b" l="l" r="r" t="t"/>
              <a:pathLst>
                <a:path extrusionOk="0" h="21299" w="29207">
                  <a:moveTo>
                    <a:pt x="402" y="0"/>
                  </a:moveTo>
                  <a:lnTo>
                    <a:pt x="0" y="0"/>
                  </a:lnTo>
                  <a:lnTo>
                    <a:pt x="0" y="21299"/>
                  </a:lnTo>
                  <a:lnTo>
                    <a:pt x="29207" y="21299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DD2A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32" name="Google Shape;4432;p23"/>
            <p:cNvSpPr/>
            <p:nvPr/>
          </p:nvSpPr>
          <p:spPr>
            <a:xfrm>
              <a:off x="4204349" y="6547756"/>
              <a:ext cx="70472" cy="306091"/>
            </a:xfrm>
            <a:custGeom>
              <a:rect b="b" l="l" r="r" t="t"/>
              <a:pathLst>
                <a:path extrusionOk="0" h="306091" w="70472">
                  <a:moveTo>
                    <a:pt x="0" y="0"/>
                  </a:moveTo>
                  <a:lnTo>
                    <a:pt x="0" y="306091"/>
                  </a:lnTo>
                  <a:lnTo>
                    <a:pt x="70472" y="306091"/>
                  </a:lnTo>
                  <a:lnTo>
                    <a:pt x="70472" y="29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33" name="Google Shape;4433;p23"/>
            <p:cNvSpPr/>
            <p:nvPr/>
          </p:nvSpPr>
          <p:spPr>
            <a:xfrm>
              <a:off x="4079616" y="6541594"/>
              <a:ext cx="122723" cy="311047"/>
            </a:xfrm>
            <a:custGeom>
              <a:rect b="b" l="l" r="r" t="t"/>
              <a:pathLst>
                <a:path extrusionOk="0" h="311047" w="122723">
                  <a:moveTo>
                    <a:pt x="97938" y="4956"/>
                  </a:moveTo>
                  <a:cubicBezTo>
                    <a:pt x="94936" y="4836"/>
                    <a:pt x="92324" y="2853"/>
                    <a:pt x="91373" y="0"/>
                  </a:cubicBezTo>
                  <a:lnTo>
                    <a:pt x="84406" y="0"/>
                  </a:lnTo>
                  <a:lnTo>
                    <a:pt x="83602" y="1206"/>
                  </a:lnTo>
                  <a:lnTo>
                    <a:pt x="82932" y="2009"/>
                  </a:lnTo>
                  <a:lnTo>
                    <a:pt x="81458" y="3081"/>
                  </a:lnTo>
                  <a:lnTo>
                    <a:pt x="80654" y="3081"/>
                  </a:lnTo>
                  <a:cubicBezTo>
                    <a:pt x="79717" y="3228"/>
                    <a:pt x="78779" y="3228"/>
                    <a:pt x="77841" y="3081"/>
                  </a:cubicBezTo>
                  <a:lnTo>
                    <a:pt x="77841" y="3081"/>
                  </a:lnTo>
                  <a:lnTo>
                    <a:pt x="53591" y="2009"/>
                  </a:lnTo>
                  <a:lnTo>
                    <a:pt x="0" y="2009"/>
                  </a:lnTo>
                  <a:lnTo>
                    <a:pt x="0" y="311047"/>
                  </a:lnTo>
                  <a:lnTo>
                    <a:pt x="122723" y="311047"/>
                  </a:lnTo>
                  <a:lnTo>
                    <a:pt x="122723" y="602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34" name="Google Shape;4434;p23"/>
            <p:cNvSpPr/>
            <p:nvPr/>
          </p:nvSpPr>
          <p:spPr>
            <a:xfrm>
              <a:off x="595128" y="5579785"/>
              <a:ext cx="14603" cy="12591"/>
            </a:xfrm>
            <a:custGeom>
              <a:rect b="b" l="l" r="r" t="t"/>
              <a:pathLst>
                <a:path extrusionOk="0" h="12591" w="14603">
                  <a:moveTo>
                    <a:pt x="0" y="0"/>
                  </a:moveTo>
                  <a:lnTo>
                    <a:pt x="0" y="12592"/>
                  </a:lnTo>
                  <a:lnTo>
                    <a:pt x="14604" y="125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35" name="Google Shape;4435;p23"/>
            <p:cNvSpPr/>
            <p:nvPr/>
          </p:nvSpPr>
          <p:spPr>
            <a:xfrm>
              <a:off x="3191613" y="6549631"/>
              <a:ext cx="33226" cy="304215"/>
            </a:xfrm>
            <a:custGeom>
              <a:rect b="b" l="l" r="r" t="t"/>
              <a:pathLst>
                <a:path extrusionOk="0" h="304215" w="33226">
                  <a:moveTo>
                    <a:pt x="0" y="0"/>
                  </a:moveTo>
                  <a:lnTo>
                    <a:pt x="33226" y="0"/>
                  </a:lnTo>
                  <a:lnTo>
                    <a:pt x="33226" y="304216"/>
                  </a:lnTo>
                  <a:lnTo>
                    <a:pt x="0" y="304216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36" name="Google Shape;4436;p23"/>
            <p:cNvSpPr/>
            <p:nvPr/>
          </p:nvSpPr>
          <p:spPr>
            <a:xfrm>
              <a:off x="2839252" y="6549631"/>
              <a:ext cx="349681" cy="304215"/>
            </a:xfrm>
            <a:custGeom>
              <a:rect b="b" l="l" r="r" t="t"/>
              <a:pathLst>
                <a:path extrusionOk="0" h="304215" w="349681">
                  <a:moveTo>
                    <a:pt x="0" y="0"/>
                  </a:moveTo>
                  <a:lnTo>
                    <a:pt x="349681" y="0"/>
                  </a:lnTo>
                  <a:lnTo>
                    <a:pt x="349681" y="304216"/>
                  </a:lnTo>
                  <a:lnTo>
                    <a:pt x="0" y="30421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37" name="Google Shape;4437;p23"/>
            <p:cNvSpPr/>
            <p:nvPr/>
          </p:nvSpPr>
          <p:spPr>
            <a:xfrm>
              <a:off x="2089781" y="6478098"/>
              <a:ext cx="124733" cy="375078"/>
            </a:xfrm>
            <a:custGeom>
              <a:rect b="b" l="l" r="r" t="t"/>
              <a:pathLst>
                <a:path extrusionOk="0" h="375078" w="124733">
                  <a:moveTo>
                    <a:pt x="124733" y="0"/>
                  </a:moveTo>
                  <a:lnTo>
                    <a:pt x="68463" y="0"/>
                  </a:lnTo>
                  <a:lnTo>
                    <a:pt x="66989" y="0"/>
                  </a:lnTo>
                  <a:lnTo>
                    <a:pt x="0" y="0"/>
                  </a:lnTo>
                  <a:lnTo>
                    <a:pt x="0" y="375079"/>
                  </a:lnTo>
                  <a:lnTo>
                    <a:pt x="124197" y="375079"/>
                  </a:lnTo>
                  <a:lnTo>
                    <a:pt x="12419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38" name="Google Shape;4438;p23"/>
            <p:cNvSpPr/>
            <p:nvPr/>
          </p:nvSpPr>
          <p:spPr>
            <a:xfrm>
              <a:off x="1991308" y="5860558"/>
              <a:ext cx="331460" cy="678088"/>
            </a:xfrm>
            <a:custGeom>
              <a:rect b="b" l="l" r="r" t="t"/>
              <a:pathLst>
                <a:path extrusionOk="0" h="678088" w="331460">
                  <a:moveTo>
                    <a:pt x="81994" y="602537"/>
                  </a:moveTo>
                  <a:lnTo>
                    <a:pt x="82664" y="602537"/>
                  </a:lnTo>
                  <a:lnTo>
                    <a:pt x="87889" y="602537"/>
                  </a:lnTo>
                  <a:lnTo>
                    <a:pt x="230441" y="602537"/>
                  </a:lnTo>
                  <a:cubicBezTo>
                    <a:pt x="234461" y="602604"/>
                    <a:pt x="237676" y="605886"/>
                    <a:pt x="237676" y="609905"/>
                  </a:cubicBezTo>
                  <a:lnTo>
                    <a:pt x="237676" y="678089"/>
                  </a:lnTo>
                  <a:lnTo>
                    <a:pt x="331460" y="678089"/>
                  </a:lnTo>
                  <a:lnTo>
                    <a:pt x="331460" y="0"/>
                  </a:lnTo>
                  <a:lnTo>
                    <a:pt x="0" y="0"/>
                  </a:lnTo>
                  <a:lnTo>
                    <a:pt x="0" y="602805"/>
                  </a:lnTo>
                  <a:close/>
                </a:path>
              </a:pathLst>
            </a:custGeom>
            <a:solidFill>
              <a:srgbClr val="903D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39" name="Google Shape;4439;p23"/>
            <p:cNvSpPr/>
            <p:nvPr/>
          </p:nvSpPr>
          <p:spPr>
            <a:xfrm>
              <a:off x="2332013" y="6544675"/>
              <a:ext cx="461150" cy="309037"/>
            </a:xfrm>
            <a:custGeom>
              <a:rect b="b" l="l" r="r" t="t"/>
              <a:pathLst>
                <a:path extrusionOk="0" h="309037" w="461150">
                  <a:moveTo>
                    <a:pt x="4421" y="0"/>
                  </a:moveTo>
                  <a:cubicBezTo>
                    <a:pt x="3363" y="1447"/>
                    <a:pt x="1769" y="2411"/>
                    <a:pt x="0" y="2679"/>
                  </a:cubicBezTo>
                  <a:lnTo>
                    <a:pt x="0" y="306895"/>
                  </a:lnTo>
                  <a:cubicBezTo>
                    <a:pt x="804" y="307015"/>
                    <a:pt x="1581" y="307297"/>
                    <a:pt x="2278" y="307699"/>
                  </a:cubicBezTo>
                  <a:lnTo>
                    <a:pt x="4823" y="309038"/>
                  </a:lnTo>
                  <a:lnTo>
                    <a:pt x="461151" y="309038"/>
                  </a:lnTo>
                  <a:lnTo>
                    <a:pt x="461151" y="0"/>
                  </a:lnTo>
                  <a:close/>
                </a:path>
              </a:pathLst>
            </a:custGeom>
            <a:solidFill>
              <a:srgbClr val="903D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40" name="Google Shape;4440;p23"/>
            <p:cNvSpPr/>
            <p:nvPr/>
          </p:nvSpPr>
          <p:spPr>
            <a:xfrm>
              <a:off x="2228984" y="6541594"/>
              <a:ext cx="100349" cy="312118"/>
            </a:xfrm>
            <a:custGeom>
              <a:rect b="b" l="l" r="r" t="t"/>
              <a:pathLst>
                <a:path extrusionOk="0" h="312118" w="100349">
                  <a:moveTo>
                    <a:pt x="100349" y="309976"/>
                  </a:moveTo>
                  <a:lnTo>
                    <a:pt x="100349" y="5760"/>
                  </a:lnTo>
                  <a:cubicBezTo>
                    <a:pt x="97442" y="5224"/>
                    <a:pt x="95191" y="2920"/>
                    <a:pt x="94722" y="0"/>
                  </a:cubicBezTo>
                  <a:lnTo>
                    <a:pt x="0" y="0"/>
                  </a:lnTo>
                  <a:lnTo>
                    <a:pt x="0" y="312119"/>
                  </a:lnTo>
                  <a:lnTo>
                    <a:pt x="96598" y="312119"/>
                  </a:lnTo>
                  <a:cubicBezTo>
                    <a:pt x="97589" y="311034"/>
                    <a:pt x="98902" y="310284"/>
                    <a:pt x="100349" y="309976"/>
                  </a:cubicBez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41" name="Google Shape;4441;p23"/>
            <p:cNvSpPr/>
            <p:nvPr/>
          </p:nvSpPr>
          <p:spPr>
            <a:xfrm>
              <a:off x="708071" y="6478098"/>
              <a:ext cx="1607" cy="375614"/>
            </a:xfrm>
            <a:custGeom>
              <a:rect b="b" l="l" r="r" t="t"/>
              <a:pathLst>
                <a:path extrusionOk="0" h="375614" w="1607">
                  <a:moveTo>
                    <a:pt x="0" y="0"/>
                  </a:moveTo>
                  <a:lnTo>
                    <a:pt x="1608" y="0"/>
                  </a:lnTo>
                  <a:lnTo>
                    <a:pt x="1608" y="375614"/>
                  </a:lnTo>
                  <a:lnTo>
                    <a:pt x="0" y="375614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42" name="Google Shape;4442;p23"/>
            <p:cNvSpPr/>
            <p:nvPr/>
          </p:nvSpPr>
          <p:spPr>
            <a:xfrm>
              <a:off x="712224" y="6478098"/>
              <a:ext cx="253887" cy="375614"/>
            </a:xfrm>
            <a:custGeom>
              <a:rect b="b" l="l" r="r" t="t"/>
              <a:pathLst>
                <a:path extrusionOk="0" h="375614" w="253887">
                  <a:moveTo>
                    <a:pt x="0" y="0"/>
                  </a:moveTo>
                  <a:lnTo>
                    <a:pt x="253887" y="0"/>
                  </a:lnTo>
                  <a:lnTo>
                    <a:pt x="253887" y="375614"/>
                  </a:lnTo>
                  <a:lnTo>
                    <a:pt x="0" y="375614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43" name="Google Shape;4443;p23"/>
            <p:cNvSpPr/>
            <p:nvPr/>
          </p:nvSpPr>
          <p:spPr>
            <a:xfrm>
              <a:off x="1397921" y="5825461"/>
              <a:ext cx="32154" cy="307296"/>
            </a:xfrm>
            <a:custGeom>
              <a:rect b="b" l="l" r="r" t="t"/>
              <a:pathLst>
                <a:path extrusionOk="0" h="307296" w="32154">
                  <a:moveTo>
                    <a:pt x="0" y="0"/>
                  </a:moveTo>
                  <a:lnTo>
                    <a:pt x="0" y="307297"/>
                  </a:lnTo>
                  <a:lnTo>
                    <a:pt x="32155" y="307297"/>
                  </a:lnTo>
                  <a:lnTo>
                    <a:pt x="32155" y="17146"/>
                  </a:lnTo>
                  <a:cubicBezTo>
                    <a:pt x="30560" y="15765"/>
                    <a:pt x="29636" y="13765"/>
                    <a:pt x="29609" y="11654"/>
                  </a:cubicBezTo>
                  <a:lnTo>
                    <a:pt x="29609" y="0"/>
                  </a:lnTo>
                  <a:close/>
                </a:path>
              </a:pathLst>
            </a:custGeom>
            <a:solidFill>
              <a:srgbClr val="F249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44" name="Google Shape;4444;p23"/>
            <p:cNvSpPr/>
            <p:nvPr/>
          </p:nvSpPr>
          <p:spPr>
            <a:xfrm>
              <a:off x="1776274" y="5843947"/>
              <a:ext cx="1339" cy="619147"/>
            </a:xfrm>
            <a:custGeom>
              <a:rect b="b" l="l" r="r" t="t"/>
              <a:pathLst>
                <a:path extrusionOk="0" h="619147" w="1339">
                  <a:moveTo>
                    <a:pt x="0" y="268"/>
                  </a:moveTo>
                  <a:lnTo>
                    <a:pt x="0" y="619148"/>
                  </a:lnTo>
                  <a:lnTo>
                    <a:pt x="1340" y="619148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45" name="Google Shape;4445;p23"/>
            <p:cNvSpPr/>
            <p:nvPr/>
          </p:nvSpPr>
          <p:spPr>
            <a:xfrm>
              <a:off x="1780293" y="5809922"/>
              <a:ext cx="196410" cy="653172"/>
            </a:xfrm>
            <a:custGeom>
              <a:rect b="b" l="l" r="r" t="t"/>
              <a:pathLst>
                <a:path extrusionOk="0" h="653172" w="196410">
                  <a:moveTo>
                    <a:pt x="1608" y="8171"/>
                  </a:moveTo>
                  <a:lnTo>
                    <a:pt x="1608" y="8171"/>
                  </a:lnTo>
                  <a:lnTo>
                    <a:pt x="0" y="13798"/>
                  </a:lnTo>
                  <a:lnTo>
                    <a:pt x="0" y="22371"/>
                  </a:lnTo>
                  <a:cubicBezTo>
                    <a:pt x="1192" y="23698"/>
                    <a:pt x="1849" y="25412"/>
                    <a:pt x="1876" y="27193"/>
                  </a:cubicBezTo>
                  <a:cubicBezTo>
                    <a:pt x="1849" y="29014"/>
                    <a:pt x="1192" y="30768"/>
                    <a:pt x="0" y="32150"/>
                  </a:cubicBezTo>
                  <a:lnTo>
                    <a:pt x="0" y="653173"/>
                  </a:lnTo>
                  <a:lnTo>
                    <a:pt x="196411" y="653173"/>
                  </a:lnTo>
                  <a:lnTo>
                    <a:pt x="196411" y="0"/>
                  </a:lnTo>
                  <a:lnTo>
                    <a:pt x="4019" y="0"/>
                  </a:lnTo>
                  <a:close/>
                </a:path>
              </a:pathLst>
            </a:custGeom>
            <a:solidFill>
              <a:srgbClr val="F78B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46" name="Google Shape;4446;p23"/>
            <p:cNvSpPr/>
            <p:nvPr/>
          </p:nvSpPr>
          <p:spPr>
            <a:xfrm>
              <a:off x="3430629" y="6505292"/>
              <a:ext cx="41800" cy="33087"/>
            </a:xfrm>
            <a:custGeom>
              <a:rect b="b" l="l" r="r" t="t"/>
              <a:pathLst>
                <a:path extrusionOk="0" h="33087" w="41800">
                  <a:moveTo>
                    <a:pt x="10852" y="31882"/>
                  </a:moveTo>
                  <a:cubicBezTo>
                    <a:pt x="11147" y="31734"/>
                    <a:pt x="11495" y="31734"/>
                    <a:pt x="11790" y="31882"/>
                  </a:cubicBezTo>
                  <a:lnTo>
                    <a:pt x="22106" y="31882"/>
                  </a:lnTo>
                  <a:cubicBezTo>
                    <a:pt x="22763" y="31801"/>
                    <a:pt x="23366" y="32284"/>
                    <a:pt x="23433" y="32940"/>
                  </a:cubicBezTo>
                  <a:cubicBezTo>
                    <a:pt x="23446" y="32993"/>
                    <a:pt x="23446" y="33034"/>
                    <a:pt x="23446" y="33087"/>
                  </a:cubicBezTo>
                  <a:lnTo>
                    <a:pt x="41801" y="33087"/>
                  </a:lnTo>
                  <a:lnTo>
                    <a:pt x="41801" y="0"/>
                  </a:lnTo>
                  <a:lnTo>
                    <a:pt x="0" y="0"/>
                  </a:lnTo>
                  <a:lnTo>
                    <a:pt x="0" y="29203"/>
                  </a:lnTo>
                  <a:cubicBezTo>
                    <a:pt x="161" y="29859"/>
                    <a:pt x="161" y="30556"/>
                    <a:pt x="0" y="31212"/>
                  </a:cubicBez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47" name="Google Shape;4447;p23"/>
            <p:cNvSpPr/>
            <p:nvPr/>
          </p:nvSpPr>
          <p:spPr>
            <a:xfrm>
              <a:off x="3474975" y="6505961"/>
              <a:ext cx="30412" cy="33087"/>
            </a:xfrm>
            <a:custGeom>
              <a:rect b="b" l="l" r="r" t="t"/>
              <a:pathLst>
                <a:path extrusionOk="0" h="33087" w="30412">
                  <a:moveTo>
                    <a:pt x="0" y="0"/>
                  </a:moveTo>
                  <a:lnTo>
                    <a:pt x="30413" y="0"/>
                  </a:lnTo>
                  <a:lnTo>
                    <a:pt x="30413" y="33087"/>
                  </a:lnTo>
                  <a:lnTo>
                    <a:pt x="0" y="33087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48" name="Google Shape;4448;p23"/>
            <p:cNvSpPr/>
            <p:nvPr/>
          </p:nvSpPr>
          <p:spPr>
            <a:xfrm>
              <a:off x="3239309" y="6541594"/>
              <a:ext cx="266213" cy="312118"/>
            </a:xfrm>
            <a:custGeom>
              <a:rect b="b" l="l" r="r" t="t"/>
              <a:pathLst>
                <a:path extrusionOk="0" h="312118" w="266213">
                  <a:moveTo>
                    <a:pt x="190516" y="0"/>
                  </a:moveTo>
                  <a:cubicBezTo>
                    <a:pt x="189230" y="1915"/>
                    <a:pt x="187073" y="3067"/>
                    <a:pt x="184755" y="3081"/>
                  </a:cubicBezTo>
                  <a:lnTo>
                    <a:pt x="0" y="3081"/>
                  </a:lnTo>
                  <a:lnTo>
                    <a:pt x="0" y="312119"/>
                  </a:lnTo>
                  <a:lnTo>
                    <a:pt x="266213" y="312119"/>
                  </a:lnTo>
                  <a:lnTo>
                    <a:pt x="266213" y="0"/>
                  </a:lnTo>
                  <a:close/>
                </a:path>
              </a:pathLst>
            </a:custGeom>
            <a:solidFill>
              <a:srgbClr val="903D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49" name="Google Shape;4449;p23"/>
            <p:cNvSpPr/>
            <p:nvPr/>
          </p:nvSpPr>
          <p:spPr>
            <a:xfrm>
              <a:off x="3577602" y="5903022"/>
              <a:ext cx="486874" cy="950824"/>
            </a:xfrm>
            <a:custGeom>
              <a:rect b="b" l="l" r="r" t="t"/>
              <a:pathLst>
                <a:path extrusionOk="0" h="950824" w="486874">
                  <a:moveTo>
                    <a:pt x="486874" y="636026"/>
                  </a:moveTo>
                  <a:lnTo>
                    <a:pt x="486874" y="635357"/>
                  </a:lnTo>
                  <a:lnTo>
                    <a:pt x="486874" y="634419"/>
                  </a:lnTo>
                  <a:lnTo>
                    <a:pt x="486874" y="0"/>
                  </a:lnTo>
                  <a:lnTo>
                    <a:pt x="0" y="0"/>
                  </a:lnTo>
                  <a:lnTo>
                    <a:pt x="0" y="950825"/>
                  </a:lnTo>
                  <a:lnTo>
                    <a:pt x="486874" y="950825"/>
                  </a:lnTo>
                  <a:lnTo>
                    <a:pt x="486874" y="637366"/>
                  </a:lnTo>
                  <a:lnTo>
                    <a:pt x="486874" y="6360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50" name="Google Shape;4450;p23"/>
            <p:cNvSpPr/>
            <p:nvPr/>
          </p:nvSpPr>
          <p:spPr>
            <a:xfrm>
              <a:off x="3519992" y="5903692"/>
              <a:ext cx="55064" cy="950154"/>
            </a:xfrm>
            <a:custGeom>
              <a:rect b="b" l="l" r="r" t="t"/>
              <a:pathLst>
                <a:path extrusionOk="0" h="950154" w="55064">
                  <a:moveTo>
                    <a:pt x="0" y="14735"/>
                  </a:moveTo>
                  <a:lnTo>
                    <a:pt x="0" y="595036"/>
                  </a:lnTo>
                  <a:lnTo>
                    <a:pt x="0" y="596911"/>
                  </a:lnTo>
                  <a:lnTo>
                    <a:pt x="0" y="636696"/>
                  </a:lnTo>
                  <a:lnTo>
                    <a:pt x="0" y="950155"/>
                  </a:lnTo>
                  <a:lnTo>
                    <a:pt x="55065" y="950155"/>
                  </a:lnTo>
                  <a:lnTo>
                    <a:pt x="55065" y="0"/>
                  </a:lnTo>
                  <a:lnTo>
                    <a:pt x="0" y="14735"/>
                  </a:lnTo>
                  <a:close/>
                </a:path>
              </a:pathLst>
            </a:custGeom>
            <a:solidFill>
              <a:srgbClr val="22B0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51" name="Google Shape;4451;p23"/>
            <p:cNvSpPr/>
            <p:nvPr/>
          </p:nvSpPr>
          <p:spPr>
            <a:xfrm>
              <a:off x="1217454" y="5841536"/>
              <a:ext cx="4912" cy="284464"/>
            </a:xfrm>
            <a:custGeom>
              <a:rect b="b" l="l" r="r" t="t"/>
              <a:pathLst>
                <a:path extrusionOk="0" h="284464" w="4912">
                  <a:moveTo>
                    <a:pt x="134" y="279702"/>
                  </a:moveTo>
                  <a:lnTo>
                    <a:pt x="2814" y="281845"/>
                  </a:lnTo>
                  <a:cubicBezTo>
                    <a:pt x="2814" y="281845"/>
                    <a:pt x="2814" y="281845"/>
                    <a:pt x="2814" y="281845"/>
                  </a:cubicBezTo>
                  <a:cubicBezTo>
                    <a:pt x="3194" y="282140"/>
                    <a:pt x="3513" y="282501"/>
                    <a:pt x="3751" y="282916"/>
                  </a:cubicBezTo>
                  <a:cubicBezTo>
                    <a:pt x="3751" y="282916"/>
                    <a:pt x="3751" y="282916"/>
                    <a:pt x="4555" y="283988"/>
                  </a:cubicBezTo>
                  <a:cubicBezTo>
                    <a:pt x="5359" y="285060"/>
                    <a:pt x="4555" y="283988"/>
                    <a:pt x="4555" y="283988"/>
                  </a:cubicBezTo>
                  <a:lnTo>
                    <a:pt x="4555" y="2679"/>
                  </a:lnTo>
                  <a:lnTo>
                    <a:pt x="2680" y="2679"/>
                  </a:lnTo>
                  <a:lnTo>
                    <a:pt x="1876" y="2679"/>
                  </a:lnTo>
                  <a:cubicBezTo>
                    <a:pt x="1187" y="2170"/>
                    <a:pt x="559" y="1586"/>
                    <a:pt x="0" y="938"/>
                  </a:cubicBezTo>
                  <a:cubicBezTo>
                    <a:pt x="0" y="938"/>
                    <a:pt x="0" y="938"/>
                    <a:pt x="0" y="938"/>
                  </a:cubicBezTo>
                  <a:lnTo>
                    <a:pt x="0" y="0"/>
                  </a:lnTo>
                  <a:lnTo>
                    <a:pt x="0" y="281309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52" name="Google Shape;4452;p23"/>
            <p:cNvSpPr/>
            <p:nvPr/>
          </p:nvSpPr>
          <p:spPr>
            <a:xfrm>
              <a:off x="1214372" y="5835776"/>
              <a:ext cx="134" cy="283988"/>
            </a:xfrm>
            <a:custGeom>
              <a:rect b="b" l="l" r="r" t="t"/>
              <a:pathLst>
                <a:path extrusionOk="0" h="283988" w="134">
                  <a:moveTo>
                    <a:pt x="134" y="283988"/>
                  </a:moveTo>
                  <a:lnTo>
                    <a:pt x="134" y="134"/>
                  </a:lnTo>
                  <a:lnTo>
                    <a:pt x="0" y="0"/>
                  </a:lnTo>
                  <a:lnTo>
                    <a:pt x="0" y="283988"/>
                  </a:lnTo>
                  <a:lnTo>
                    <a:pt x="134" y="283988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53" name="Google Shape;4453;p23"/>
            <p:cNvSpPr/>
            <p:nvPr/>
          </p:nvSpPr>
          <p:spPr>
            <a:xfrm>
              <a:off x="267955" y="5789561"/>
              <a:ext cx="425512" cy="317343"/>
            </a:xfrm>
            <a:custGeom>
              <a:rect b="b" l="l" r="r" t="t"/>
              <a:pathLst>
                <a:path extrusionOk="0" h="317343" w="425512">
                  <a:moveTo>
                    <a:pt x="45284" y="315602"/>
                  </a:moveTo>
                  <a:cubicBezTo>
                    <a:pt x="46912" y="315669"/>
                    <a:pt x="48470" y="316285"/>
                    <a:pt x="49706" y="317343"/>
                  </a:cubicBezTo>
                  <a:lnTo>
                    <a:pt x="89899" y="317343"/>
                  </a:lnTo>
                  <a:lnTo>
                    <a:pt x="89899" y="201337"/>
                  </a:lnTo>
                  <a:cubicBezTo>
                    <a:pt x="89899" y="197267"/>
                    <a:pt x="93197" y="193969"/>
                    <a:pt x="97268" y="193969"/>
                  </a:cubicBezTo>
                  <a:lnTo>
                    <a:pt x="425513" y="193969"/>
                  </a:lnTo>
                  <a:lnTo>
                    <a:pt x="425513" y="0"/>
                  </a:lnTo>
                  <a:lnTo>
                    <a:pt x="0" y="0"/>
                  </a:lnTo>
                  <a:lnTo>
                    <a:pt x="0" y="312923"/>
                  </a:lnTo>
                  <a:lnTo>
                    <a:pt x="18355" y="317343"/>
                  </a:lnTo>
                  <a:lnTo>
                    <a:pt x="41399" y="317343"/>
                  </a:lnTo>
                  <a:cubicBezTo>
                    <a:pt x="42490" y="316392"/>
                    <a:pt x="43844" y="315776"/>
                    <a:pt x="45284" y="3156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54" name="Google Shape;4454;p23"/>
            <p:cNvSpPr/>
            <p:nvPr/>
          </p:nvSpPr>
          <p:spPr>
            <a:xfrm>
              <a:off x="372725" y="5998131"/>
              <a:ext cx="322350" cy="463892"/>
            </a:xfrm>
            <a:custGeom>
              <a:rect b="b" l="l" r="r" t="t"/>
              <a:pathLst>
                <a:path extrusionOk="0" h="463892" w="322350">
                  <a:moveTo>
                    <a:pt x="320206" y="270459"/>
                  </a:moveTo>
                  <a:lnTo>
                    <a:pt x="320206" y="270459"/>
                  </a:lnTo>
                  <a:lnTo>
                    <a:pt x="318733" y="270459"/>
                  </a:lnTo>
                  <a:lnTo>
                    <a:pt x="317661" y="269655"/>
                  </a:lnTo>
                  <a:lnTo>
                    <a:pt x="316723" y="268717"/>
                  </a:lnTo>
                  <a:cubicBezTo>
                    <a:pt x="316409" y="268342"/>
                    <a:pt x="316140" y="267940"/>
                    <a:pt x="315919" y="267512"/>
                  </a:cubicBezTo>
                  <a:cubicBezTo>
                    <a:pt x="315868" y="267110"/>
                    <a:pt x="315868" y="266708"/>
                    <a:pt x="315919" y="266306"/>
                  </a:cubicBezTo>
                  <a:cubicBezTo>
                    <a:pt x="315856" y="265810"/>
                    <a:pt x="315856" y="265328"/>
                    <a:pt x="315919" y="264832"/>
                  </a:cubicBezTo>
                  <a:lnTo>
                    <a:pt x="315919" y="144271"/>
                  </a:lnTo>
                  <a:cubicBezTo>
                    <a:pt x="315903" y="140601"/>
                    <a:pt x="318692" y="137520"/>
                    <a:pt x="322350" y="137172"/>
                  </a:cubicBezTo>
                  <a:lnTo>
                    <a:pt x="322350" y="0"/>
                  </a:lnTo>
                  <a:lnTo>
                    <a:pt x="0" y="0"/>
                  </a:lnTo>
                  <a:lnTo>
                    <a:pt x="0" y="463892"/>
                  </a:lnTo>
                  <a:lnTo>
                    <a:pt x="320742" y="463892"/>
                  </a:lnTo>
                  <a:lnTo>
                    <a:pt x="320742" y="2704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55" name="Google Shape;4455;p23"/>
            <p:cNvSpPr/>
            <p:nvPr/>
          </p:nvSpPr>
          <p:spPr>
            <a:xfrm>
              <a:off x="1191194" y="5798268"/>
              <a:ext cx="20632" cy="321228"/>
            </a:xfrm>
            <a:custGeom>
              <a:rect b="b" l="l" r="r" t="t"/>
              <a:pathLst>
                <a:path extrusionOk="0" h="321228" w="20632">
                  <a:moveTo>
                    <a:pt x="14871" y="321228"/>
                  </a:moveTo>
                  <a:lnTo>
                    <a:pt x="20632" y="321228"/>
                  </a:lnTo>
                  <a:lnTo>
                    <a:pt x="20632" y="33355"/>
                  </a:lnTo>
                  <a:lnTo>
                    <a:pt x="18355" y="29738"/>
                  </a:lnTo>
                  <a:lnTo>
                    <a:pt x="18355" y="29738"/>
                  </a:lnTo>
                  <a:lnTo>
                    <a:pt x="15675" y="25452"/>
                  </a:lnTo>
                  <a:lnTo>
                    <a:pt x="15675" y="25452"/>
                  </a:lnTo>
                  <a:lnTo>
                    <a:pt x="0" y="0"/>
                  </a:lnTo>
                  <a:lnTo>
                    <a:pt x="0" y="309306"/>
                  </a:lnTo>
                  <a:lnTo>
                    <a:pt x="14871" y="321228"/>
                  </a:lnTo>
                  <a:close/>
                </a:path>
              </a:pathLst>
            </a:custGeom>
            <a:solidFill>
              <a:srgbClr val="A459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56" name="Google Shape;4456;p23"/>
            <p:cNvSpPr/>
            <p:nvPr/>
          </p:nvSpPr>
          <p:spPr>
            <a:xfrm>
              <a:off x="992773" y="5789561"/>
              <a:ext cx="195741" cy="316137"/>
            </a:xfrm>
            <a:custGeom>
              <a:rect b="b" l="l" r="r" t="t"/>
              <a:pathLst>
                <a:path extrusionOk="0" h="316137" w="195741">
                  <a:moveTo>
                    <a:pt x="0" y="0"/>
                  </a:moveTo>
                  <a:lnTo>
                    <a:pt x="0" y="230941"/>
                  </a:lnTo>
                  <a:lnTo>
                    <a:pt x="10048" y="237639"/>
                  </a:lnTo>
                  <a:cubicBezTo>
                    <a:pt x="10048" y="237639"/>
                    <a:pt x="10048" y="237639"/>
                    <a:pt x="10048" y="237639"/>
                  </a:cubicBezTo>
                  <a:cubicBezTo>
                    <a:pt x="10438" y="237962"/>
                    <a:pt x="10797" y="238321"/>
                    <a:pt x="11120" y="238711"/>
                  </a:cubicBezTo>
                  <a:lnTo>
                    <a:pt x="11924" y="239782"/>
                  </a:lnTo>
                  <a:lnTo>
                    <a:pt x="11924" y="241122"/>
                  </a:lnTo>
                  <a:lnTo>
                    <a:pt x="11924" y="242596"/>
                  </a:lnTo>
                  <a:lnTo>
                    <a:pt x="11924" y="316138"/>
                  </a:lnTo>
                  <a:lnTo>
                    <a:pt x="195741" y="316138"/>
                  </a:lnTo>
                  <a:lnTo>
                    <a:pt x="195741" y="4555"/>
                  </a:lnTo>
                  <a:lnTo>
                    <a:pt x="1930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57" name="Google Shape;4457;p23"/>
            <p:cNvSpPr/>
            <p:nvPr/>
          </p:nvSpPr>
          <p:spPr>
            <a:xfrm>
              <a:off x="1006171" y="6109450"/>
              <a:ext cx="195741" cy="10046"/>
            </a:xfrm>
            <a:custGeom>
              <a:rect b="b" l="l" r="r" t="t"/>
              <a:pathLst>
                <a:path extrusionOk="0" h="10046" w="195741">
                  <a:moveTo>
                    <a:pt x="195741" y="10047"/>
                  </a:moveTo>
                  <a:lnTo>
                    <a:pt x="183147" y="0"/>
                  </a:lnTo>
                  <a:lnTo>
                    <a:pt x="0" y="0"/>
                  </a:lnTo>
                  <a:lnTo>
                    <a:pt x="0" y="10047"/>
                  </a:lnTo>
                  <a:lnTo>
                    <a:pt x="195741" y="10047"/>
                  </a:lnTo>
                  <a:close/>
                </a:path>
              </a:pathLst>
            </a:custGeom>
            <a:solidFill>
              <a:srgbClr val="A459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58" name="Google Shape;4458;p23"/>
            <p:cNvSpPr/>
            <p:nvPr/>
          </p:nvSpPr>
          <p:spPr>
            <a:xfrm>
              <a:off x="4204349" y="5860558"/>
              <a:ext cx="213292" cy="88545"/>
            </a:xfrm>
            <a:custGeom>
              <a:rect b="b" l="l" r="r" t="t"/>
              <a:pathLst>
                <a:path extrusionOk="0" h="88545" w="213292">
                  <a:moveTo>
                    <a:pt x="5761" y="88545"/>
                  </a:moveTo>
                  <a:lnTo>
                    <a:pt x="213292" y="88545"/>
                  </a:lnTo>
                  <a:lnTo>
                    <a:pt x="213292" y="0"/>
                  </a:lnTo>
                  <a:lnTo>
                    <a:pt x="0" y="0"/>
                  </a:lnTo>
                  <a:lnTo>
                    <a:pt x="0" y="82785"/>
                  </a:lnTo>
                  <a:cubicBezTo>
                    <a:pt x="2934" y="83304"/>
                    <a:pt x="5238" y="85605"/>
                    <a:pt x="5761" y="88545"/>
                  </a:cubicBezTo>
                  <a:close/>
                </a:path>
              </a:pathLst>
            </a:custGeom>
            <a:solidFill>
              <a:srgbClr val="F78B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59" name="Google Shape;4459;p23"/>
            <p:cNvSpPr/>
            <p:nvPr/>
          </p:nvSpPr>
          <p:spPr>
            <a:xfrm>
              <a:off x="4185056" y="5860960"/>
              <a:ext cx="16747" cy="91358"/>
            </a:xfrm>
            <a:custGeom>
              <a:rect b="b" l="l" r="r" t="t"/>
              <a:pathLst>
                <a:path extrusionOk="0" h="91358" w="16747">
                  <a:moveTo>
                    <a:pt x="10718" y="89349"/>
                  </a:moveTo>
                  <a:lnTo>
                    <a:pt x="10718" y="89349"/>
                  </a:lnTo>
                  <a:cubicBezTo>
                    <a:pt x="10799" y="85882"/>
                    <a:pt x="13331" y="82961"/>
                    <a:pt x="16747" y="82383"/>
                  </a:cubicBezTo>
                  <a:lnTo>
                    <a:pt x="16747" y="0"/>
                  </a:lnTo>
                  <a:lnTo>
                    <a:pt x="0" y="3751"/>
                  </a:lnTo>
                  <a:lnTo>
                    <a:pt x="0" y="91358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60" name="Google Shape;4460;p23"/>
            <p:cNvSpPr/>
            <p:nvPr/>
          </p:nvSpPr>
          <p:spPr>
            <a:xfrm>
              <a:off x="4164825" y="5963437"/>
              <a:ext cx="7101" cy="574272"/>
            </a:xfrm>
            <a:custGeom>
              <a:rect b="b" l="l" r="r" t="t"/>
              <a:pathLst>
                <a:path extrusionOk="0" h="574272" w="7101">
                  <a:moveTo>
                    <a:pt x="6029" y="574272"/>
                  </a:moveTo>
                  <a:cubicBezTo>
                    <a:pt x="6217" y="573361"/>
                    <a:pt x="6579" y="572504"/>
                    <a:pt x="7101" y="571727"/>
                  </a:cubicBezTo>
                  <a:lnTo>
                    <a:pt x="7101" y="0"/>
                  </a:lnTo>
                  <a:lnTo>
                    <a:pt x="0" y="1340"/>
                  </a:lnTo>
                  <a:lnTo>
                    <a:pt x="0" y="574005"/>
                  </a:lnTo>
                  <a:lnTo>
                    <a:pt x="0" y="574005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61" name="Google Shape;4461;p23"/>
            <p:cNvSpPr/>
            <p:nvPr/>
          </p:nvSpPr>
          <p:spPr>
            <a:xfrm>
              <a:off x="4174606" y="5962633"/>
              <a:ext cx="1875" cy="569851"/>
            </a:xfrm>
            <a:custGeom>
              <a:rect b="b" l="l" r="r" t="t"/>
              <a:pathLst>
                <a:path extrusionOk="0" h="569851" w="1875">
                  <a:moveTo>
                    <a:pt x="1876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69852"/>
                  </a:lnTo>
                  <a:lnTo>
                    <a:pt x="1876" y="569852"/>
                  </a:ln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62" name="Google Shape;4462;p23"/>
            <p:cNvSpPr/>
            <p:nvPr/>
          </p:nvSpPr>
          <p:spPr>
            <a:xfrm>
              <a:off x="4179965" y="5956203"/>
              <a:ext cx="16613" cy="575745"/>
            </a:xfrm>
            <a:custGeom>
              <a:rect b="b" l="l" r="r" t="t"/>
              <a:pathLst>
                <a:path extrusionOk="0" h="575745" w="16613">
                  <a:moveTo>
                    <a:pt x="15810" y="0"/>
                  </a:moveTo>
                  <a:lnTo>
                    <a:pt x="4957" y="0"/>
                  </a:lnTo>
                  <a:cubicBezTo>
                    <a:pt x="5038" y="308"/>
                    <a:pt x="5038" y="630"/>
                    <a:pt x="4957" y="938"/>
                  </a:cubicBezTo>
                  <a:cubicBezTo>
                    <a:pt x="5038" y="1381"/>
                    <a:pt x="5038" y="1834"/>
                    <a:pt x="4957" y="2277"/>
                  </a:cubicBezTo>
                  <a:lnTo>
                    <a:pt x="4153" y="3349"/>
                  </a:lnTo>
                  <a:cubicBezTo>
                    <a:pt x="3912" y="3725"/>
                    <a:pt x="3591" y="4046"/>
                    <a:pt x="3216" y="4287"/>
                  </a:cubicBezTo>
                  <a:lnTo>
                    <a:pt x="2010" y="5090"/>
                  </a:lnTo>
                  <a:lnTo>
                    <a:pt x="670" y="5090"/>
                  </a:lnTo>
                  <a:lnTo>
                    <a:pt x="0" y="5090"/>
                  </a:lnTo>
                  <a:lnTo>
                    <a:pt x="0" y="5090"/>
                  </a:lnTo>
                  <a:lnTo>
                    <a:pt x="0" y="575076"/>
                  </a:lnTo>
                  <a:lnTo>
                    <a:pt x="16613" y="575746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63" name="Google Shape;4463;p23"/>
            <p:cNvSpPr/>
            <p:nvPr/>
          </p:nvSpPr>
          <p:spPr>
            <a:xfrm>
              <a:off x="4192023" y="5952988"/>
              <a:ext cx="3751" cy="669"/>
            </a:xfrm>
            <a:custGeom>
              <a:rect b="b" l="l" r="r" t="t"/>
              <a:pathLst>
                <a:path extrusionOk="0" h="669" w="3751">
                  <a:moveTo>
                    <a:pt x="0" y="670"/>
                  </a:moveTo>
                  <a:lnTo>
                    <a:pt x="3751" y="670"/>
                  </a:lnTo>
                  <a:lnTo>
                    <a:pt x="3751" y="0"/>
                  </a:lnTo>
                  <a:lnTo>
                    <a:pt x="0" y="670"/>
                  </a:ln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64" name="Google Shape;4464;p23"/>
            <p:cNvSpPr/>
            <p:nvPr/>
          </p:nvSpPr>
          <p:spPr>
            <a:xfrm>
              <a:off x="986878" y="6034032"/>
              <a:ext cx="4689" cy="98726"/>
            </a:xfrm>
            <a:custGeom>
              <a:rect b="b" l="l" r="r" t="t"/>
              <a:pathLst>
                <a:path extrusionOk="0" h="98726" w="4689">
                  <a:moveTo>
                    <a:pt x="4689" y="98726"/>
                  </a:moveTo>
                  <a:lnTo>
                    <a:pt x="4689" y="94975"/>
                  </a:lnTo>
                  <a:lnTo>
                    <a:pt x="4689" y="92832"/>
                  </a:lnTo>
                  <a:lnTo>
                    <a:pt x="4689" y="74212"/>
                  </a:lnTo>
                  <a:lnTo>
                    <a:pt x="4689" y="3215"/>
                  </a:lnTo>
                  <a:lnTo>
                    <a:pt x="0" y="0"/>
                  </a:lnTo>
                  <a:lnTo>
                    <a:pt x="0" y="98726"/>
                  </a:lnTo>
                  <a:lnTo>
                    <a:pt x="4689" y="98726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65" name="Google Shape;4465;p23"/>
            <p:cNvSpPr/>
            <p:nvPr/>
          </p:nvSpPr>
          <p:spPr>
            <a:xfrm>
              <a:off x="701506" y="6148029"/>
              <a:ext cx="735402" cy="321496"/>
            </a:xfrm>
            <a:custGeom>
              <a:rect b="b" l="l" r="r" t="t"/>
              <a:pathLst>
                <a:path extrusionOk="0" h="321496" w="735402">
                  <a:moveTo>
                    <a:pt x="733259" y="0"/>
                  </a:moveTo>
                  <a:lnTo>
                    <a:pt x="0" y="0"/>
                  </a:lnTo>
                  <a:lnTo>
                    <a:pt x="0" y="107165"/>
                  </a:lnTo>
                  <a:lnTo>
                    <a:pt x="0" y="107165"/>
                  </a:lnTo>
                  <a:lnTo>
                    <a:pt x="804" y="107165"/>
                  </a:lnTo>
                  <a:lnTo>
                    <a:pt x="2144" y="107165"/>
                  </a:lnTo>
                  <a:lnTo>
                    <a:pt x="3215" y="107969"/>
                  </a:lnTo>
                  <a:lnTo>
                    <a:pt x="4287" y="108907"/>
                  </a:lnTo>
                  <a:cubicBezTo>
                    <a:pt x="4561" y="109282"/>
                    <a:pt x="4786" y="109684"/>
                    <a:pt x="4957" y="110112"/>
                  </a:cubicBezTo>
                  <a:cubicBezTo>
                    <a:pt x="5027" y="110420"/>
                    <a:pt x="5027" y="110742"/>
                    <a:pt x="4957" y="111050"/>
                  </a:cubicBezTo>
                  <a:lnTo>
                    <a:pt x="265544" y="111050"/>
                  </a:lnTo>
                  <a:cubicBezTo>
                    <a:pt x="266121" y="107634"/>
                    <a:pt x="269043" y="105102"/>
                    <a:pt x="272510" y="105022"/>
                  </a:cubicBezTo>
                  <a:cubicBezTo>
                    <a:pt x="276581" y="105022"/>
                    <a:pt x="279879" y="108317"/>
                    <a:pt x="279879" y="112390"/>
                  </a:cubicBezTo>
                  <a:lnTo>
                    <a:pt x="279879" y="321496"/>
                  </a:lnTo>
                  <a:lnTo>
                    <a:pt x="735403" y="321496"/>
                  </a:lnTo>
                  <a:lnTo>
                    <a:pt x="735403" y="0"/>
                  </a:ln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66" name="Google Shape;4466;p23"/>
            <p:cNvSpPr/>
            <p:nvPr/>
          </p:nvSpPr>
          <p:spPr>
            <a:xfrm>
              <a:off x="708071" y="6263500"/>
              <a:ext cx="258710" cy="199997"/>
            </a:xfrm>
            <a:custGeom>
              <a:rect b="b" l="l" r="r" t="t"/>
              <a:pathLst>
                <a:path extrusionOk="0" h="199997" w="258710">
                  <a:moveTo>
                    <a:pt x="0" y="0"/>
                  </a:moveTo>
                  <a:lnTo>
                    <a:pt x="0" y="199997"/>
                  </a:lnTo>
                  <a:lnTo>
                    <a:pt x="2814" y="199997"/>
                  </a:lnTo>
                  <a:lnTo>
                    <a:pt x="258711" y="199997"/>
                  </a:lnTo>
                  <a:lnTo>
                    <a:pt x="2587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67" name="Google Shape;4467;p23"/>
            <p:cNvSpPr/>
            <p:nvPr/>
          </p:nvSpPr>
          <p:spPr>
            <a:xfrm>
              <a:off x="980447" y="6029343"/>
              <a:ext cx="4421" cy="103950"/>
            </a:xfrm>
            <a:custGeom>
              <a:rect b="b" l="l" r="r" t="t"/>
              <a:pathLst>
                <a:path extrusionOk="0" h="103950" w="4421">
                  <a:moveTo>
                    <a:pt x="3751" y="2947"/>
                  </a:moveTo>
                  <a:lnTo>
                    <a:pt x="1072" y="1072"/>
                  </a:lnTo>
                  <a:lnTo>
                    <a:pt x="1072" y="107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03950"/>
                  </a:lnTo>
                  <a:lnTo>
                    <a:pt x="4421" y="103950"/>
                  </a:lnTo>
                  <a:close/>
                </a:path>
              </a:pathLst>
            </a:custGeom>
            <a:solidFill>
              <a:srgbClr val="66B2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68" name="Google Shape;4468;p23"/>
            <p:cNvSpPr/>
            <p:nvPr/>
          </p:nvSpPr>
          <p:spPr>
            <a:xfrm>
              <a:off x="708071" y="4959699"/>
              <a:ext cx="269160" cy="1173058"/>
            </a:xfrm>
            <a:custGeom>
              <a:rect b="b" l="l" r="r" t="t"/>
              <a:pathLst>
                <a:path extrusionOk="0" h="1173058" w="269160">
                  <a:moveTo>
                    <a:pt x="0" y="1031199"/>
                  </a:moveTo>
                  <a:lnTo>
                    <a:pt x="0" y="1173059"/>
                  </a:lnTo>
                  <a:lnTo>
                    <a:pt x="269161" y="1173059"/>
                  </a:lnTo>
                  <a:lnTo>
                    <a:pt x="269161" y="8707"/>
                  </a:lnTo>
                  <a:lnTo>
                    <a:pt x="265544" y="0"/>
                  </a:lnTo>
                  <a:lnTo>
                    <a:pt x="171759" y="0"/>
                  </a:lnTo>
                  <a:lnTo>
                    <a:pt x="0" y="0"/>
                  </a:lnTo>
                  <a:lnTo>
                    <a:pt x="0" y="639911"/>
                  </a:lnTo>
                  <a:lnTo>
                    <a:pt x="0" y="822628"/>
                  </a:lnTo>
                  <a:lnTo>
                    <a:pt x="0" y="1031199"/>
                  </a:lnTo>
                  <a:close/>
                </a:path>
              </a:pathLst>
            </a:custGeom>
            <a:solidFill>
              <a:srgbClr val="11B2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69" name="Google Shape;4469;p23"/>
            <p:cNvSpPr/>
            <p:nvPr/>
          </p:nvSpPr>
          <p:spPr>
            <a:xfrm>
              <a:off x="982591" y="6473008"/>
              <a:ext cx="1094998" cy="380838"/>
            </a:xfrm>
            <a:custGeom>
              <a:rect b="b" l="l" r="r" t="t"/>
              <a:pathLst>
                <a:path extrusionOk="0" h="380838" w="1094998">
                  <a:moveTo>
                    <a:pt x="1090443" y="4689"/>
                  </a:moveTo>
                  <a:lnTo>
                    <a:pt x="464366" y="4689"/>
                  </a:lnTo>
                  <a:cubicBezTo>
                    <a:pt x="463616" y="4822"/>
                    <a:pt x="462839" y="4822"/>
                    <a:pt x="462089" y="4689"/>
                  </a:cubicBezTo>
                  <a:cubicBezTo>
                    <a:pt x="459141" y="4635"/>
                    <a:pt x="456529" y="2773"/>
                    <a:pt x="455524" y="0"/>
                  </a:cubicBezTo>
                  <a:cubicBezTo>
                    <a:pt x="455524" y="0"/>
                    <a:pt x="455524" y="0"/>
                    <a:pt x="455524" y="0"/>
                  </a:cubicBezTo>
                  <a:lnTo>
                    <a:pt x="455524" y="0"/>
                  </a:lnTo>
                  <a:lnTo>
                    <a:pt x="0" y="0"/>
                  </a:lnTo>
                  <a:cubicBezTo>
                    <a:pt x="0" y="0"/>
                    <a:pt x="0" y="804"/>
                    <a:pt x="0" y="1206"/>
                  </a:cubicBezTo>
                  <a:lnTo>
                    <a:pt x="0" y="1206"/>
                  </a:lnTo>
                  <a:lnTo>
                    <a:pt x="0" y="380839"/>
                  </a:lnTo>
                  <a:lnTo>
                    <a:pt x="1094999" y="380839"/>
                  </a:lnTo>
                  <a:lnTo>
                    <a:pt x="1094999" y="4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70" name="Google Shape;4470;p23"/>
            <p:cNvSpPr/>
            <p:nvPr/>
          </p:nvSpPr>
          <p:spPr>
            <a:xfrm>
              <a:off x="709679" y="6478098"/>
              <a:ext cx="2545" cy="375748"/>
            </a:xfrm>
            <a:custGeom>
              <a:rect b="b" l="l" r="r" t="t"/>
              <a:pathLst>
                <a:path extrusionOk="0" h="375748" w="2545">
                  <a:moveTo>
                    <a:pt x="1206" y="0"/>
                  </a:moveTo>
                  <a:lnTo>
                    <a:pt x="0" y="0"/>
                  </a:lnTo>
                  <a:lnTo>
                    <a:pt x="0" y="375749"/>
                  </a:lnTo>
                  <a:lnTo>
                    <a:pt x="2546" y="375749"/>
                  </a:lnTo>
                  <a:lnTo>
                    <a:pt x="2546" y="0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71" name="Google Shape;4471;p23"/>
            <p:cNvSpPr/>
            <p:nvPr/>
          </p:nvSpPr>
          <p:spPr>
            <a:xfrm>
              <a:off x="365490" y="5983530"/>
              <a:ext cx="327977" cy="14601"/>
            </a:xfrm>
            <a:custGeom>
              <a:rect b="b" l="l" r="r" t="t"/>
              <a:pathLst>
                <a:path extrusionOk="0" h="14601" w="327977">
                  <a:moveTo>
                    <a:pt x="7235" y="7368"/>
                  </a:moveTo>
                  <a:lnTo>
                    <a:pt x="7235" y="14601"/>
                  </a:lnTo>
                  <a:lnTo>
                    <a:pt x="327977" y="14601"/>
                  </a:lnTo>
                  <a:lnTo>
                    <a:pt x="327977" y="0"/>
                  </a:lnTo>
                  <a:lnTo>
                    <a:pt x="0" y="0"/>
                  </a:lnTo>
                  <a:cubicBezTo>
                    <a:pt x="4017" y="74"/>
                    <a:pt x="7236" y="3350"/>
                    <a:pt x="7235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72" name="Google Shape;4472;p23"/>
            <p:cNvSpPr/>
            <p:nvPr/>
          </p:nvSpPr>
          <p:spPr>
            <a:xfrm>
              <a:off x="0" y="6481045"/>
              <a:ext cx="147375" cy="178"/>
            </a:xfrm>
            <a:custGeom>
              <a:rect b="b" l="l" r="r" t="t"/>
              <a:pathLst>
                <a:path extrusionOk="0" h="178" w="147375">
                  <a:moveTo>
                    <a:pt x="146437" y="0"/>
                  </a:moveTo>
                  <a:lnTo>
                    <a:pt x="12727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7375" y="0"/>
                  </a:lnTo>
                  <a:cubicBezTo>
                    <a:pt x="147375" y="0"/>
                    <a:pt x="146571" y="402"/>
                    <a:pt x="1464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73" name="Google Shape;4473;p23"/>
            <p:cNvSpPr/>
            <p:nvPr/>
          </p:nvSpPr>
          <p:spPr>
            <a:xfrm>
              <a:off x="3190407" y="6449123"/>
              <a:ext cx="43140" cy="6068"/>
            </a:xfrm>
            <a:custGeom>
              <a:rect b="b" l="l" r="r" t="t"/>
              <a:pathLst>
                <a:path extrusionOk="0" h="6068" w="43140">
                  <a:moveTo>
                    <a:pt x="6967" y="6068"/>
                  </a:moveTo>
                  <a:lnTo>
                    <a:pt x="34566" y="6068"/>
                  </a:lnTo>
                  <a:cubicBezTo>
                    <a:pt x="35196" y="2626"/>
                    <a:pt x="38170" y="107"/>
                    <a:pt x="41667" y="40"/>
                  </a:cubicBezTo>
                  <a:cubicBezTo>
                    <a:pt x="42163" y="-13"/>
                    <a:pt x="42645" y="-13"/>
                    <a:pt x="43141" y="40"/>
                  </a:cubicBezTo>
                  <a:lnTo>
                    <a:pt x="41801" y="40"/>
                  </a:lnTo>
                  <a:lnTo>
                    <a:pt x="0" y="40"/>
                  </a:lnTo>
                  <a:lnTo>
                    <a:pt x="0" y="40"/>
                  </a:lnTo>
                  <a:cubicBezTo>
                    <a:pt x="3483" y="67"/>
                    <a:pt x="6444" y="2626"/>
                    <a:pt x="6967" y="60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74" name="Google Shape;4474;p23"/>
            <p:cNvSpPr/>
            <p:nvPr/>
          </p:nvSpPr>
          <p:spPr>
            <a:xfrm>
              <a:off x="3190273" y="6457201"/>
              <a:ext cx="34700" cy="5894"/>
            </a:xfrm>
            <a:custGeom>
              <a:rect b="b" l="l" r="r" t="t"/>
              <a:pathLst>
                <a:path extrusionOk="0" h="5894" w="34700">
                  <a:moveTo>
                    <a:pt x="0" y="5894"/>
                  </a:moveTo>
                  <a:lnTo>
                    <a:pt x="0" y="5894"/>
                  </a:lnTo>
                  <a:lnTo>
                    <a:pt x="34700" y="5894"/>
                  </a:lnTo>
                  <a:lnTo>
                    <a:pt x="34700" y="0"/>
                  </a:lnTo>
                  <a:lnTo>
                    <a:pt x="6967" y="0"/>
                  </a:lnTo>
                  <a:cubicBezTo>
                    <a:pt x="6377" y="3389"/>
                    <a:pt x="3443" y="5881"/>
                    <a:pt x="0" y="58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75" name="Google Shape;4475;p23"/>
            <p:cNvSpPr/>
            <p:nvPr/>
          </p:nvSpPr>
          <p:spPr>
            <a:xfrm>
              <a:off x="2800130" y="6447958"/>
              <a:ext cx="397243" cy="6697"/>
            </a:xfrm>
            <a:custGeom>
              <a:rect b="b" l="l" r="r" t="t"/>
              <a:pathLst>
                <a:path extrusionOk="0" h="6697" w="397243">
                  <a:moveTo>
                    <a:pt x="7369" y="6698"/>
                  </a:moveTo>
                  <a:lnTo>
                    <a:pt x="31887" y="6698"/>
                  </a:lnTo>
                  <a:lnTo>
                    <a:pt x="397243" y="6698"/>
                  </a:lnTo>
                  <a:cubicBezTo>
                    <a:pt x="397029" y="2934"/>
                    <a:pt x="393907" y="0"/>
                    <a:pt x="390143" y="0"/>
                  </a:cubicBezTo>
                  <a:lnTo>
                    <a:pt x="0" y="0"/>
                  </a:lnTo>
                  <a:cubicBezTo>
                    <a:pt x="3818" y="-13"/>
                    <a:pt x="7020" y="2894"/>
                    <a:pt x="7369" y="66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76" name="Google Shape;4476;p23"/>
            <p:cNvSpPr/>
            <p:nvPr/>
          </p:nvSpPr>
          <p:spPr>
            <a:xfrm>
              <a:off x="2807633" y="6457201"/>
              <a:ext cx="23044" cy="5894"/>
            </a:xfrm>
            <a:custGeom>
              <a:rect b="b" l="l" r="r" t="t"/>
              <a:pathLst>
                <a:path extrusionOk="0" h="5894" w="23044">
                  <a:moveTo>
                    <a:pt x="23044" y="536"/>
                  </a:moveTo>
                  <a:lnTo>
                    <a:pt x="0" y="0"/>
                  </a:lnTo>
                  <a:lnTo>
                    <a:pt x="0" y="5894"/>
                  </a:lnTo>
                  <a:lnTo>
                    <a:pt x="23044" y="5894"/>
                  </a:lnTo>
                  <a:lnTo>
                    <a:pt x="23044" y="5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77" name="Google Shape;4477;p23"/>
            <p:cNvSpPr/>
            <p:nvPr/>
          </p:nvSpPr>
          <p:spPr>
            <a:xfrm>
              <a:off x="2833223" y="6457737"/>
              <a:ext cx="363748" cy="5358"/>
            </a:xfrm>
            <a:custGeom>
              <a:rect b="b" l="l" r="r" t="t"/>
              <a:pathLst>
                <a:path extrusionOk="0" h="5358" w="363748">
                  <a:moveTo>
                    <a:pt x="356916" y="5358"/>
                  </a:moveTo>
                  <a:lnTo>
                    <a:pt x="356916" y="5358"/>
                  </a:lnTo>
                  <a:cubicBezTo>
                    <a:pt x="360145" y="5331"/>
                    <a:pt x="362959" y="3134"/>
                    <a:pt x="363749" y="0"/>
                  </a:cubicBezTo>
                  <a:lnTo>
                    <a:pt x="0" y="0"/>
                  </a:lnTo>
                  <a:lnTo>
                    <a:pt x="0" y="53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78" name="Google Shape;4478;p23"/>
            <p:cNvSpPr/>
            <p:nvPr/>
          </p:nvSpPr>
          <p:spPr>
            <a:xfrm>
              <a:off x="2807499" y="6454780"/>
              <a:ext cx="24517" cy="2555"/>
            </a:xfrm>
            <a:custGeom>
              <a:rect b="b" l="l" r="r" t="t"/>
              <a:pathLst>
                <a:path extrusionOk="0" h="2555" w="24517">
                  <a:moveTo>
                    <a:pt x="23178" y="1350"/>
                  </a:moveTo>
                  <a:cubicBezTo>
                    <a:pt x="23098" y="693"/>
                    <a:pt x="23567" y="90"/>
                    <a:pt x="24236" y="10"/>
                  </a:cubicBezTo>
                  <a:cubicBezTo>
                    <a:pt x="24330" y="-3"/>
                    <a:pt x="24424" y="-3"/>
                    <a:pt x="24518" y="10"/>
                  </a:cubicBezTo>
                  <a:lnTo>
                    <a:pt x="24518" y="10"/>
                  </a:lnTo>
                  <a:lnTo>
                    <a:pt x="0" y="10"/>
                  </a:lnTo>
                  <a:cubicBezTo>
                    <a:pt x="0" y="10"/>
                    <a:pt x="0" y="814"/>
                    <a:pt x="0" y="1216"/>
                  </a:cubicBezTo>
                  <a:lnTo>
                    <a:pt x="0" y="2555"/>
                  </a:lnTo>
                  <a:lnTo>
                    <a:pt x="23044" y="2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79" name="Google Shape;4479;p23"/>
            <p:cNvSpPr/>
            <p:nvPr/>
          </p:nvSpPr>
          <p:spPr>
            <a:xfrm>
              <a:off x="2832017" y="6454790"/>
              <a:ext cx="392822" cy="2545"/>
            </a:xfrm>
            <a:custGeom>
              <a:rect b="b" l="l" r="r" t="t"/>
              <a:pathLst>
                <a:path extrusionOk="0" h="2545" w="392822">
                  <a:moveTo>
                    <a:pt x="1206" y="1340"/>
                  </a:moveTo>
                  <a:lnTo>
                    <a:pt x="1206" y="2545"/>
                  </a:lnTo>
                  <a:lnTo>
                    <a:pt x="392822" y="2545"/>
                  </a:lnTo>
                  <a:lnTo>
                    <a:pt x="392822" y="1340"/>
                  </a:lnTo>
                  <a:cubicBezTo>
                    <a:pt x="392822" y="1340"/>
                    <a:pt x="392822" y="402"/>
                    <a:pt x="392822" y="0"/>
                  </a:cubicBezTo>
                  <a:lnTo>
                    <a:pt x="0" y="0"/>
                  </a:lnTo>
                  <a:cubicBezTo>
                    <a:pt x="670" y="0"/>
                    <a:pt x="1206" y="536"/>
                    <a:pt x="1219" y="1192"/>
                  </a:cubicBezTo>
                  <a:cubicBezTo>
                    <a:pt x="1219" y="1246"/>
                    <a:pt x="1206" y="1286"/>
                    <a:pt x="1206" y="13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80" name="Google Shape;4480;p23"/>
            <p:cNvSpPr/>
            <p:nvPr/>
          </p:nvSpPr>
          <p:spPr>
            <a:xfrm>
              <a:off x="3188933" y="6549631"/>
              <a:ext cx="2679" cy="304215"/>
            </a:xfrm>
            <a:custGeom>
              <a:rect b="b" l="l" r="r" t="t"/>
              <a:pathLst>
                <a:path extrusionOk="0" h="304215" w="2679">
                  <a:moveTo>
                    <a:pt x="1340" y="0"/>
                  </a:moveTo>
                  <a:lnTo>
                    <a:pt x="0" y="0"/>
                  </a:lnTo>
                  <a:lnTo>
                    <a:pt x="0" y="304216"/>
                  </a:lnTo>
                  <a:lnTo>
                    <a:pt x="2680" y="304216"/>
                  </a:lnTo>
                  <a:lnTo>
                    <a:pt x="2680" y="0"/>
                  </a:lnTo>
                  <a:lnTo>
                    <a:pt x="13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81" name="Google Shape;4481;p23"/>
            <p:cNvSpPr/>
            <p:nvPr/>
          </p:nvSpPr>
          <p:spPr>
            <a:xfrm>
              <a:off x="2830667" y="6454781"/>
              <a:ext cx="2564" cy="80249"/>
            </a:xfrm>
            <a:custGeom>
              <a:rect b="b" l="l" r="r" t="t"/>
              <a:pathLst>
                <a:path extrusionOk="0" h="80249" w="2564">
                  <a:moveTo>
                    <a:pt x="2556" y="80249"/>
                  </a:moveTo>
                  <a:lnTo>
                    <a:pt x="2556" y="1349"/>
                  </a:lnTo>
                  <a:cubicBezTo>
                    <a:pt x="2636" y="692"/>
                    <a:pt x="2154" y="89"/>
                    <a:pt x="1497" y="22"/>
                  </a:cubicBezTo>
                  <a:cubicBezTo>
                    <a:pt x="1443" y="9"/>
                    <a:pt x="1403" y="9"/>
                    <a:pt x="1350" y="9"/>
                  </a:cubicBezTo>
                  <a:cubicBezTo>
                    <a:pt x="693" y="-71"/>
                    <a:pt x="90" y="397"/>
                    <a:pt x="10" y="1067"/>
                  </a:cubicBezTo>
                  <a:cubicBezTo>
                    <a:pt x="-3" y="1161"/>
                    <a:pt x="-3" y="1255"/>
                    <a:pt x="10" y="1349"/>
                  </a:cubicBezTo>
                  <a:lnTo>
                    <a:pt x="10" y="80115"/>
                  </a:lnTo>
                  <a:lnTo>
                    <a:pt x="1350" y="80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82" name="Google Shape;4482;p23"/>
            <p:cNvSpPr/>
            <p:nvPr/>
          </p:nvSpPr>
          <p:spPr>
            <a:xfrm>
              <a:off x="3472430" y="6505961"/>
              <a:ext cx="2545" cy="33087"/>
            </a:xfrm>
            <a:custGeom>
              <a:rect b="b" l="l" r="r" t="t"/>
              <a:pathLst>
                <a:path extrusionOk="0" h="33087" w="2545">
                  <a:moveTo>
                    <a:pt x="0" y="0"/>
                  </a:moveTo>
                  <a:lnTo>
                    <a:pt x="2546" y="0"/>
                  </a:lnTo>
                  <a:lnTo>
                    <a:pt x="2546" y="33087"/>
                  </a:lnTo>
                  <a:lnTo>
                    <a:pt x="0" y="330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83" name="Google Shape;4483;p23"/>
            <p:cNvSpPr/>
            <p:nvPr/>
          </p:nvSpPr>
          <p:spPr>
            <a:xfrm>
              <a:off x="1389883" y="5606961"/>
              <a:ext cx="41533" cy="14484"/>
            </a:xfrm>
            <a:custGeom>
              <a:rect b="b" l="l" r="r" t="t"/>
              <a:pathLst>
                <a:path extrusionOk="0" h="14484" w="41533">
                  <a:moveTo>
                    <a:pt x="8039" y="7250"/>
                  </a:moveTo>
                  <a:lnTo>
                    <a:pt x="8039" y="14484"/>
                  </a:lnTo>
                  <a:lnTo>
                    <a:pt x="34834" y="14484"/>
                  </a:lnTo>
                  <a:lnTo>
                    <a:pt x="33628" y="8590"/>
                  </a:lnTo>
                  <a:cubicBezTo>
                    <a:pt x="32892" y="4670"/>
                    <a:pt x="35477" y="895"/>
                    <a:pt x="39389" y="151"/>
                  </a:cubicBezTo>
                  <a:cubicBezTo>
                    <a:pt x="40086" y="-50"/>
                    <a:pt x="40836" y="-50"/>
                    <a:pt x="41533" y="151"/>
                  </a:cubicBezTo>
                  <a:lnTo>
                    <a:pt x="0" y="151"/>
                  </a:lnTo>
                  <a:cubicBezTo>
                    <a:pt x="4046" y="-222"/>
                    <a:pt x="7637" y="2762"/>
                    <a:pt x="8012" y="6814"/>
                  </a:cubicBezTo>
                  <a:cubicBezTo>
                    <a:pt x="8025" y="6960"/>
                    <a:pt x="8039" y="7104"/>
                    <a:pt x="8039" y="72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84" name="Google Shape;4484;p23"/>
            <p:cNvSpPr/>
            <p:nvPr/>
          </p:nvSpPr>
          <p:spPr>
            <a:xfrm>
              <a:off x="127278" y="6478366"/>
              <a:ext cx="19158" cy="3348"/>
            </a:xfrm>
            <a:custGeom>
              <a:rect b="b" l="l" r="r" t="t"/>
              <a:pathLst>
                <a:path extrusionOk="0" h="3348" w="19158">
                  <a:moveTo>
                    <a:pt x="18891" y="0"/>
                  </a:moveTo>
                  <a:lnTo>
                    <a:pt x="1340" y="670"/>
                  </a:lnTo>
                  <a:lnTo>
                    <a:pt x="1340" y="2009"/>
                  </a:lnTo>
                  <a:cubicBezTo>
                    <a:pt x="1277" y="2719"/>
                    <a:pt x="712" y="3282"/>
                    <a:pt x="0" y="3349"/>
                  </a:cubicBezTo>
                  <a:lnTo>
                    <a:pt x="0" y="3349"/>
                  </a:lnTo>
                  <a:lnTo>
                    <a:pt x="19159" y="3349"/>
                  </a:lnTo>
                  <a:cubicBezTo>
                    <a:pt x="19094" y="2813"/>
                    <a:pt x="19094" y="2277"/>
                    <a:pt x="19159" y="17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85" name="Google Shape;4485;p23"/>
            <p:cNvSpPr/>
            <p:nvPr/>
          </p:nvSpPr>
          <p:spPr>
            <a:xfrm>
              <a:off x="0" y="6479036"/>
              <a:ext cx="127278" cy="2679"/>
            </a:xfrm>
            <a:custGeom>
              <a:rect b="b" l="l" r="r" t="t"/>
              <a:pathLst>
                <a:path extrusionOk="0" h="2679" w="127278">
                  <a:moveTo>
                    <a:pt x="125939" y="1339"/>
                  </a:moveTo>
                  <a:lnTo>
                    <a:pt x="125939" y="0"/>
                  </a:lnTo>
                  <a:lnTo>
                    <a:pt x="0" y="0"/>
                  </a:lnTo>
                  <a:lnTo>
                    <a:pt x="0" y="2679"/>
                  </a:lnTo>
                  <a:lnTo>
                    <a:pt x="127279" y="2679"/>
                  </a:lnTo>
                  <a:cubicBezTo>
                    <a:pt x="126566" y="2612"/>
                    <a:pt x="126001" y="2050"/>
                    <a:pt x="125939" y="13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86" name="Google Shape;4486;p23"/>
            <p:cNvSpPr/>
            <p:nvPr/>
          </p:nvSpPr>
          <p:spPr>
            <a:xfrm>
              <a:off x="127278" y="6480376"/>
              <a:ext cx="1339" cy="1339"/>
            </a:xfrm>
            <a:custGeom>
              <a:rect b="b" l="l" r="r" t="t"/>
              <a:pathLst>
                <a:path extrusionOk="0" h="1339" w="1339">
                  <a:moveTo>
                    <a:pt x="1340" y="0"/>
                  </a:moveTo>
                  <a:cubicBezTo>
                    <a:pt x="1277" y="710"/>
                    <a:pt x="712" y="1273"/>
                    <a:pt x="0" y="1340"/>
                  </a:cubicBezTo>
                  <a:cubicBezTo>
                    <a:pt x="712" y="1273"/>
                    <a:pt x="1277" y="710"/>
                    <a:pt x="13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87" name="Google Shape;4487;p23"/>
            <p:cNvSpPr/>
            <p:nvPr/>
          </p:nvSpPr>
          <p:spPr>
            <a:xfrm>
              <a:off x="0" y="5417238"/>
              <a:ext cx="127948" cy="14524"/>
            </a:xfrm>
            <a:custGeom>
              <a:rect b="b" l="l" r="r" t="t"/>
              <a:pathLst>
                <a:path extrusionOk="0" h="14524" w="127948">
                  <a:moveTo>
                    <a:pt x="123125" y="13185"/>
                  </a:moveTo>
                  <a:cubicBezTo>
                    <a:pt x="119819" y="10877"/>
                    <a:pt x="118983" y="6340"/>
                    <a:pt x="121250" y="3004"/>
                  </a:cubicBezTo>
                  <a:cubicBezTo>
                    <a:pt x="122765" y="858"/>
                    <a:pt x="125342" y="-275"/>
                    <a:pt x="127949" y="57"/>
                  </a:cubicBezTo>
                  <a:lnTo>
                    <a:pt x="0" y="57"/>
                  </a:lnTo>
                  <a:lnTo>
                    <a:pt x="0" y="14524"/>
                  </a:lnTo>
                  <a:lnTo>
                    <a:pt x="125001" y="14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88" name="Google Shape;4488;p23"/>
            <p:cNvSpPr/>
            <p:nvPr/>
          </p:nvSpPr>
          <p:spPr>
            <a:xfrm>
              <a:off x="120416" y="5418310"/>
              <a:ext cx="37542" cy="28188"/>
            </a:xfrm>
            <a:custGeom>
              <a:rect b="b" l="l" r="r" t="t"/>
              <a:pathLst>
                <a:path extrusionOk="0" h="28188" w="37542">
                  <a:moveTo>
                    <a:pt x="2709" y="12113"/>
                  </a:moveTo>
                  <a:lnTo>
                    <a:pt x="4584" y="13319"/>
                  </a:lnTo>
                  <a:lnTo>
                    <a:pt x="5522" y="13319"/>
                  </a:lnTo>
                  <a:lnTo>
                    <a:pt x="5522" y="6353"/>
                  </a:lnTo>
                  <a:cubicBezTo>
                    <a:pt x="5522" y="5614"/>
                    <a:pt x="6122" y="5014"/>
                    <a:pt x="6862" y="5014"/>
                  </a:cubicBezTo>
                  <a:cubicBezTo>
                    <a:pt x="7602" y="5014"/>
                    <a:pt x="8202" y="5614"/>
                    <a:pt x="8202" y="6353"/>
                  </a:cubicBezTo>
                  <a:lnTo>
                    <a:pt x="8202" y="16132"/>
                  </a:lnTo>
                  <a:lnTo>
                    <a:pt x="25753" y="28188"/>
                  </a:lnTo>
                  <a:lnTo>
                    <a:pt x="25753" y="24303"/>
                  </a:lnTo>
                  <a:cubicBezTo>
                    <a:pt x="25753" y="20309"/>
                    <a:pt x="28992" y="17070"/>
                    <a:pt x="32988" y="17070"/>
                  </a:cubicBezTo>
                  <a:cubicBezTo>
                    <a:pt x="34669" y="17070"/>
                    <a:pt x="36290" y="17690"/>
                    <a:pt x="37543" y="18811"/>
                  </a:cubicBezTo>
                  <a:lnTo>
                    <a:pt x="37543" y="18811"/>
                  </a:lnTo>
                  <a:lnTo>
                    <a:pt x="11015" y="57"/>
                  </a:lnTo>
                  <a:lnTo>
                    <a:pt x="10345" y="57"/>
                  </a:lnTo>
                  <a:lnTo>
                    <a:pt x="9006" y="57"/>
                  </a:lnTo>
                  <a:lnTo>
                    <a:pt x="7532" y="57"/>
                  </a:lnTo>
                  <a:cubicBezTo>
                    <a:pt x="4926" y="-275"/>
                    <a:pt x="2349" y="858"/>
                    <a:pt x="833" y="3004"/>
                  </a:cubicBezTo>
                  <a:cubicBezTo>
                    <a:pt x="-779" y="6101"/>
                    <a:pt x="4" y="9904"/>
                    <a:pt x="2709" y="121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89" name="Google Shape;4489;p23"/>
            <p:cNvSpPr/>
            <p:nvPr/>
          </p:nvSpPr>
          <p:spPr>
            <a:xfrm>
              <a:off x="125938" y="5423323"/>
              <a:ext cx="2679" cy="1058659"/>
            </a:xfrm>
            <a:custGeom>
              <a:rect b="b" l="l" r="r" t="t"/>
              <a:pathLst>
                <a:path extrusionOk="0" h="1058659" w="2679">
                  <a:moveTo>
                    <a:pt x="2680" y="1057052"/>
                  </a:moveTo>
                  <a:lnTo>
                    <a:pt x="2680" y="1340"/>
                  </a:lnTo>
                  <a:cubicBezTo>
                    <a:pt x="2680" y="600"/>
                    <a:pt x="2080" y="0"/>
                    <a:pt x="1340" y="0"/>
                  </a:cubicBezTo>
                  <a:cubicBezTo>
                    <a:pt x="600" y="0"/>
                    <a:pt x="0" y="600"/>
                    <a:pt x="0" y="1340"/>
                  </a:cubicBezTo>
                  <a:lnTo>
                    <a:pt x="0" y="1057320"/>
                  </a:lnTo>
                  <a:cubicBezTo>
                    <a:pt x="0" y="1058057"/>
                    <a:pt x="600" y="1058660"/>
                    <a:pt x="1340" y="1058660"/>
                  </a:cubicBezTo>
                  <a:cubicBezTo>
                    <a:pt x="2080" y="1058660"/>
                    <a:pt x="2680" y="1058057"/>
                    <a:pt x="2680" y="10573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90" name="Google Shape;4490;p23"/>
            <p:cNvSpPr/>
            <p:nvPr/>
          </p:nvSpPr>
          <p:spPr>
            <a:xfrm>
              <a:off x="174974" y="5593046"/>
              <a:ext cx="26393" cy="23710"/>
            </a:xfrm>
            <a:custGeom>
              <a:rect b="b" l="l" r="r" t="t"/>
              <a:pathLst>
                <a:path extrusionOk="0" h="23710" w="26393">
                  <a:moveTo>
                    <a:pt x="6029" y="5760"/>
                  </a:moveTo>
                  <a:cubicBezTo>
                    <a:pt x="5959" y="9258"/>
                    <a:pt x="3441" y="12225"/>
                    <a:pt x="0" y="12860"/>
                  </a:cubicBezTo>
                  <a:lnTo>
                    <a:pt x="0" y="15003"/>
                  </a:lnTo>
                  <a:lnTo>
                    <a:pt x="14738" y="23710"/>
                  </a:lnTo>
                  <a:lnTo>
                    <a:pt x="14738" y="19156"/>
                  </a:lnTo>
                  <a:cubicBezTo>
                    <a:pt x="14738" y="15138"/>
                    <a:pt x="17956" y="11862"/>
                    <a:pt x="21972" y="11788"/>
                  </a:cubicBezTo>
                  <a:cubicBezTo>
                    <a:pt x="23585" y="11806"/>
                    <a:pt x="25145" y="12374"/>
                    <a:pt x="26394" y="13396"/>
                  </a:cubicBezTo>
                  <a:lnTo>
                    <a:pt x="26394" y="13396"/>
                  </a:lnTo>
                  <a:lnTo>
                    <a:pt x="3081" y="0"/>
                  </a:lnTo>
                  <a:lnTo>
                    <a:pt x="3081" y="0"/>
                  </a:lnTo>
                  <a:cubicBezTo>
                    <a:pt x="4900" y="1362"/>
                    <a:pt x="5987" y="3488"/>
                    <a:pt x="6029" y="57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91" name="Google Shape;4491;p23"/>
            <p:cNvSpPr/>
            <p:nvPr/>
          </p:nvSpPr>
          <p:spPr>
            <a:xfrm>
              <a:off x="171625" y="5605772"/>
              <a:ext cx="803" cy="401"/>
            </a:xfrm>
            <a:custGeom>
              <a:rect b="b" l="l" r="r" t="t"/>
              <a:pathLst>
                <a:path extrusionOk="0" h="401" w="803">
                  <a:moveTo>
                    <a:pt x="804" y="0"/>
                  </a:moveTo>
                  <a:lnTo>
                    <a:pt x="0" y="0"/>
                  </a:lnTo>
                  <a:lnTo>
                    <a:pt x="804" y="402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92" name="Google Shape;4492;p23"/>
            <p:cNvSpPr/>
            <p:nvPr/>
          </p:nvSpPr>
          <p:spPr>
            <a:xfrm>
              <a:off x="160773" y="5592377"/>
              <a:ext cx="20364" cy="14601"/>
            </a:xfrm>
            <a:custGeom>
              <a:rect b="b" l="l" r="r" t="t"/>
              <a:pathLst>
                <a:path extrusionOk="0" h="14601" w="20364">
                  <a:moveTo>
                    <a:pt x="0" y="13396"/>
                  </a:moveTo>
                  <a:lnTo>
                    <a:pt x="11790" y="13396"/>
                  </a:lnTo>
                  <a:lnTo>
                    <a:pt x="11790" y="6430"/>
                  </a:lnTo>
                  <a:cubicBezTo>
                    <a:pt x="11790" y="5764"/>
                    <a:pt x="12330" y="5224"/>
                    <a:pt x="12996" y="5224"/>
                  </a:cubicBezTo>
                  <a:cubicBezTo>
                    <a:pt x="13658" y="5151"/>
                    <a:pt x="14254" y="5626"/>
                    <a:pt x="14328" y="6288"/>
                  </a:cubicBezTo>
                  <a:cubicBezTo>
                    <a:pt x="14333" y="6335"/>
                    <a:pt x="14336" y="6383"/>
                    <a:pt x="14336" y="6430"/>
                  </a:cubicBezTo>
                  <a:lnTo>
                    <a:pt x="14336" y="13530"/>
                  </a:lnTo>
                  <a:cubicBezTo>
                    <a:pt x="17776" y="12895"/>
                    <a:pt x="20295" y="9928"/>
                    <a:pt x="20365" y="6430"/>
                  </a:cubicBezTo>
                  <a:cubicBezTo>
                    <a:pt x="20315" y="3709"/>
                    <a:pt x="18770" y="1236"/>
                    <a:pt x="16345" y="0"/>
                  </a:cubicBezTo>
                  <a:lnTo>
                    <a:pt x="14872" y="0"/>
                  </a:lnTo>
                  <a:lnTo>
                    <a:pt x="13532" y="0"/>
                  </a:lnTo>
                  <a:lnTo>
                    <a:pt x="0" y="0"/>
                  </a:lnTo>
                  <a:lnTo>
                    <a:pt x="0" y="146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93" name="Google Shape;4493;p23"/>
            <p:cNvSpPr/>
            <p:nvPr/>
          </p:nvSpPr>
          <p:spPr>
            <a:xfrm>
              <a:off x="189711" y="5604774"/>
              <a:ext cx="14649" cy="865421"/>
            </a:xfrm>
            <a:custGeom>
              <a:rect b="b" l="l" r="r" t="t"/>
              <a:pathLst>
                <a:path extrusionOk="0" h="865421" w="14649">
                  <a:moveTo>
                    <a:pt x="0" y="7428"/>
                  </a:moveTo>
                  <a:lnTo>
                    <a:pt x="0" y="865421"/>
                  </a:lnTo>
                  <a:lnTo>
                    <a:pt x="14604" y="865421"/>
                  </a:lnTo>
                  <a:lnTo>
                    <a:pt x="14604" y="7428"/>
                  </a:lnTo>
                  <a:cubicBezTo>
                    <a:pt x="14604" y="7428"/>
                    <a:pt x="14604" y="7428"/>
                    <a:pt x="14604" y="6491"/>
                  </a:cubicBezTo>
                  <a:cubicBezTo>
                    <a:pt x="14664" y="6002"/>
                    <a:pt x="14664" y="5506"/>
                    <a:pt x="14604" y="5017"/>
                  </a:cubicBezTo>
                  <a:cubicBezTo>
                    <a:pt x="14655" y="4617"/>
                    <a:pt x="14655" y="4212"/>
                    <a:pt x="14604" y="3812"/>
                  </a:cubicBezTo>
                  <a:lnTo>
                    <a:pt x="13800" y="2740"/>
                  </a:lnTo>
                  <a:cubicBezTo>
                    <a:pt x="13513" y="2318"/>
                    <a:pt x="13150" y="1955"/>
                    <a:pt x="12728" y="1668"/>
                  </a:cubicBezTo>
                  <a:cubicBezTo>
                    <a:pt x="11479" y="646"/>
                    <a:pt x="9920" y="78"/>
                    <a:pt x="8307" y="61"/>
                  </a:cubicBezTo>
                  <a:cubicBezTo>
                    <a:pt x="4270" y="-458"/>
                    <a:pt x="578" y="2394"/>
                    <a:pt x="61" y="6430"/>
                  </a:cubicBezTo>
                  <a:cubicBezTo>
                    <a:pt x="18" y="6761"/>
                    <a:pt x="-2" y="7095"/>
                    <a:pt x="0" y="74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94" name="Google Shape;4494;p23"/>
            <p:cNvSpPr/>
            <p:nvPr/>
          </p:nvSpPr>
          <p:spPr>
            <a:xfrm>
              <a:off x="172429" y="5597593"/>
              <a:ext cx="2545" cy="873003"/>
            </a:xfrm>
            <a:custGeom>
              <a:rect b="b" l="l" r="r" t="t"/>
              <a:pathLst>
                <a:path extrusionOk="0" h="873003" w="2545">
                  <a:moveTo>
                    <a:pt x="0" y="872602"/>
                  </a:moveTo>
                  <a:lnTo>
                    <a:pt x="2546" y="872602"/>
                  </a:lnTo>
                  <a:lnTo>
                    <a:pt x="2546" y="1214"/>
                  </a:lnTo>
                  <a:cubicBezTo>
                    <a:pt x="2550" y="548"/>
                    <a:pt x="2014" y="5"/>
                    <a:pt x="1348" y="0"/>
                  </a:cubicBezTo>
                  <a:cubicBezTo>
                    <a:pt x="1300" y="0"/>
                    <a:pt x="1253" y="3"/>
                    <a:pt x="1206" y="8"/>
                  </a:cubicBezTo>
                  <a:cubicBezTo>
                    <a:pt x="540" y="8"/>
                    <a:pt x="0" y="548"/>
                    <a:pt x="0" y="1214"/>
                  </a:cubicBezTo>
                  <a:lnTo>
                    <a:pt x="0" y="8730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95" name="Google Shape;4495;p23"/>
            <p:cNvSpPr/>
            <p:nvPr/>
          </p:nvSpPr>
          <p:spPr>
            <a:xfrm>
              <a:off x="306004" y="5599610"/>
              <a:ext cx="14603" cy="175483"/>
            </a:xfrm>
            <a:custGeom>
              <a:rect b="b" l="l" r="r" t="t"/>
              <a:pathLst>
                <a:path extrusionOk="0" h="175483" w="14603">
                  <a:moveTo>
                    <a:pt x="14604" y="175483"/>
                  </a:moveTo>
                  <a:lnTo>
                    <a:pt x="14604" y="7368"/>
                  </a:lnTo>
                  <a:lnTo>
                    <a:pt x="7235" y="7368"/>
                  </a:lnTo>
                  <a:cubicBezTo>
                    <a:pt x="3218" y="7294"/>
                    <a:pt x="-1" y="4017"/>
                    <a:pt x="0" y="0"/>
                  </a:cubicBezTo>
                  <a:lnTo>
                    <a:pt x="0" y="175483"/>
                  </a:lnTo>
                  <a:lnTo>
                    <a:pt x="14604" y="1754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96" name="Google Shape;4496;p23"/>
            <p:cNvSpPr/>
            <p:nvPr/>
          </p:nvSpPr>
          <p:spPr>
            <a:xfrm>
              <a:off x="330924" y="6471668"/>
              <a:ext cx="26795" cy="5760"/>
            </a:xfrm>
            <a:custGeom>
              <a:rect b="b" l="l" r="r" t="t"/>
              <a:pathLst>
                <a:path extrusionOk="0" h="5760" w="26795">
                  <a:moveTo>
                    <a:pt x="19963" y="0"/>
                  </a:moveTo>
                  <a:lnTo>
                    <a:pt x="0" y="0"/>
                  </a:lnTo>
                  <a:lnTo>
                    <a:pt x="0" y="5760"/>
                  </a:lnTo>
                  <a:lnTo>
                    <a:pt x="26796" y="4956"/>
                  </a:lnTo>
                  <a:lnTo>
                    <a:pt x="26796" y="4956"/>
                  </a:lnTo>
                  <a:cubicBezTo>
                    <a:pt x="23690" y="4943"/>
                    <a:pt x="20941" y="2947"/>
                    <a:pt x="199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97" name="Google Shape;4497;p23"/>
            <p:cNvSpPr/>
            <p:nvPr/>
          </p:nvSpPr>
          <p:spPr>
            <a:xfrm>
              <a:off x="320608" y="6463765"/>
              <a:ext cx="13397" cy="13395"/>
            </a:xfrm>
            <a:custGeom>
              <a:rect b="b" l="l" r="r" t="t"/>
              <a:pathLst>
                <a:path extrusionOk="0" h="13395" w="13397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98" name="Google Shape;4498;p23"/>
            <p:cNvSpPr/>
            <p:nvPr/>
          </p:nvSpPr>
          <p:spPr>
            <a:xfrm>
              <a:off x="322349" y="6462024"/>
              <a:ext cx="35236" cy="7099"/>
            </a:xfrm>
            <a:custGeom>
              <a:rect b="b" l="l" r="r" t="t"/>
              <a:pathLst>
                <a:path extrusionOk="0" h="7099" w="35236">
                  <a:moveTo>
                    <a:pt x="35236" y="0"/>
                  </a:moveTo>
                  <a:lnTo>
                    <a:pt x="35236" y="0"/>
                  </a:lnTo>
                  <a:lnTo>
                    <a:pt x="1206" y="1072"/>
                  </a:lnTo>
                  <a:lnTo>
                    <a:pt x="0" y="1072"/>
                  </a:lnTo>
                  <a:lnTo>
                    <a:pt x="1474" y="1072"/>
                  </a:lnTo>
                  <a:cubicBezTo>
                    <a:pt x="4961" y="1098"/>
                    <a:pt x="7914" y="3657"/>
                    <a:pt x="8441" y="7100"/>
                  </a:cubicBezTo>
                  <a:lnTo>
                    <a:pt x="28269" y="7100"/>
                  </a:lnTo>
                  <a:cubicBezTo>
                    <a:pt x="28402" y="3282"/>
                    <a:pt x="31426" y="201"/>
                    <a:pt x="352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99" name="Google Shape;4499;p23"/>
            <p:cNvSpPr/>
            <p:nvPr/>
          </p:nvSpPr>
          <p:spPr>
            <a:xfrm>
              <a:off x="330656" y="6469525"/>
              <a:ext cx="19962" cy="2545"/>
            </a:xfrm>
            <a:custGeom>
              <a:rect b="b" l="l" r="r" t="t"/>
              <a:pathLst>
                <a:path extrusionOk="0" h="2545" w="19962">
                  <a:moveTo>
                    <a:pt x="19695" y="0"/>
                  </a:moveTo>
                  <a:lnTo>
                    <a:pt x="0" y="0"/>
                  </a:lnTo>
                  <a:cubicBezTo>
                    <a:pt x="63" y="402"/>
                    <a:pt x="63" y="804"/>
                    <a:pt x="0" y="1206"/>
                  </a:cubicBezTo>
                  <a:lnTo>
                    <a:pt x="0" y="2545"/>
                  </a:lnTo>
                  <a:lnTo>
                    <a:pt x="19963" y="2545"/>
                  </a:lnTo>
                  <a:cubicBezTo>
                    <a:pt x="19720" y="1715"/>
                    <a:pt x="19629" y="857"/>
                    <a:pt x="196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00" name="Google Shape;4500;p23"/>
            <p:cNvSpPr/>
            <p:nvPr/>
          </p:nvSpPr>
          <p:spPr>
            <a:xfrm>
              <a:off x="4333503" y="6550703"/>
              <a:ext cx="2545" cy="303010"/>
            </a:xfrm>
            <a:custGeom>
              <a:rect b="b" l="l" r="r" t="t"/>
              <a:pathLst>
                <a:path extrusionOk="0" h="303010" w="2545">
                  <a:moveTo>
                    <a:pt x="0" y="0"/>
                  </a:moveTo>
                  <a:lnTo>
                    <a:pt x="2546" y="0"/>
                  </a:lnTo>
                  <a:lnTo>
                    <a:pt x="2546" y="303010"/>
                  </a:lnTo>
                  <a:lnTo>
                    <a:pt x="0" y="3030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01" name="Google Shape;4501;p23"/>
            <p:cNvSpPr/>
            <p:nvPr/>
          </p:nvSpPr>
          <p:spPr>
            <a:xfrm>
              <a:off x="2153153" y="6463453"/>
              <a:ext cx="68596" cy="12233"/>
            </a:xfrm>
            <a:custGeom>
              <a:rect b="b" l="l" r="r" t="t"/>
              <a:pathLst>
                <a:path extrusionOk="0" h="12233" w="68596">
                  <a:moveTo>
                    <a:pt x="68596" y="44"/>
                  </a:moveTo>
                  <a:lnTo>
                    <a:pt x="0" y="44"/>
                  </a:lnTo>
                  <a:lnTo>
                    <a:pt x="4019" y="44"/>
                  </a:lnTo>
                  <a:lnTo>
                    <a:pt x="5225" y="44"/>
                  </a:lnTo>
                  <a:lnTo>
                    <a:pt x="6565" y="44"/>
                  </a:lnTo>
                  <a:lnTo>
                    <a:pt x="7771" y="848"/>
                  </a:lnTo>
                  <a:lnTo>
                    <a:pt x="8842" y="1651"/>
                  </a:lnTo>
                  <a:lnTo>
                    <a:pt x="9646" y="2857"/>
                  </a:lnTo>
                  <a:cubicBezTo>
                    <a:pt x="9713" y="3259"/>
                    <a:pt x="9713" y="3661"/>
                    <a:pt x="9646" y="4062"/>
                  </a:cubicBezTo>
                  <a:cubicBezTo>
                    <a:pt x="9713" y="4505"/>
                    <a:pt x="9713" y="4960"/>
                    <a:pt x="9646" y="5402"/>
                  </a:cubicBezTo>
                  <a:cubicBezTo>
                    <a:pt x="9713" y="5804"/>
                    <a:pt x="9713" y="6206"/>
                    <a:pt x="9646" y="6608"/>
                  </a:cubicBezTo>
                  <a:lnTo>
                    <a:pt x="9646" y="6608"/>
                  </a:lnTo>
                  <a:cubicBezTo>
                    <a:pt x="9646" y="6608"/>
                    <a:pt x="9646" y="6608"/>
                    <a:pt x="9646" y="6608"/>
                  </a:cubicBezTo>
                  <a:lnTo>
                    <a:pt x="9646" y="7947"/>
                  </a:lnTo>
                  <a:cubicBezTo>
                    <a:pt x="9646" y="7947"/>
                    <a:pt x="9646" y="8751"/>
                    <a:pt x="9646" y="9019"/>
                  </a:cubicBezTo>
                  <a:cubicBezTo>
                    <a:pt x="9365" y="9488"/>
                    <a:pt x="9057" y="9930"/>
                    <a:pt x="8708" y="10359"/>
                  </a:cubicBezTo>
                  <a:lnTo>
                    <a:pt x="8039" y="11296"/>
                  </a:lnTo>
                  <a:cubicBezTo>
                    <a:pt x="7596" y="11685"/>
                    <a:pt x="7101" y="12006"/>
                    <a:pt x="6565" y="12234"/>
                  </a:cubicBezTo>
                  <a:lnTo>
                    <a:pt x="5761" y="12234"/>
                  </a:lnTo>
                  <a:lnTo>
                    <a:pt x="4555" y="12234"/>
                  </a:lnTo>
                  <a:lnTo>
                    <a:pt x="60826" y="12234"/>
                  </a:lnTo>
                  <a:lnTo>
                    <a:pt x="60826" y="5000"/>
                  </a:lnTo>
                  <a:cubicBezTo>
                    <a:pt x="61938" y="1732"/>
                    <a:pt x="65167" y="-331"/>
                    <a:pt x="68596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02" name="Google Shape;4502;p23"/>
            <p:cNvSpPr/>
            <p:nvPr/>
          </p:nvSpPr>
          <p:spPr>
            <a:xfrm>
              <a:off x="1433559" y="5844483"/>
              <a:ext cx="2545" cy="288542"/>
            </a:xfrm>
            <a:custGeom>
              <a:rect b="b" l="l" r="r" t="t"/>
              <a:pathLst>
                <a:path extrusionOk="0" h="288542" w="2545">
                  <a:moveTo>
                    <a:pt x="1206" y="288275"/>
                  </a:moveTo>
                  <a:lnTo>
                    <a:pt x="2546" y="288275"/>
                  </a:lnTo>
                  <a:lnTo>
                    <a:pt x="2546" y="0"/>
                  </a:lnTo>
                  <a:lnTo>
                    <a:pt x="1206" y="0"/>
                  </a:lnTo>
                  <a:lnTo>
                    <a:pt x="0" y="0"/>
                  </a:lnTo>
                  <a:lnTo>
                    <a:pt x="0" y="2885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03" name="Google Shape;4503;p23"/>
            <p:cNvSpPr/>
            <p:nvPr/>
          </p:nvSpPr>
          <p:spPr>
            <a:xfrm>
              <a:off x="1424175" y="5607899"/>
              <a:ext cx="17825" cy="24530"/>
            </a:xfrm>
            <a:custGeom>
              <a:rect b="b" l="l" r="r" t="t"/>
              <a:pathLst>
                <a:path extrusionOk="0" h="24530" w="17825">
                  <a:moveTo>
                    <a:pt x="6" y="7652"/>
                  </a:moveTo>
                  <a:lnTo>
                    <a:pt x="1212" y="13546"/>
                  </a:lnTo>
                  <a:lnTo>
                    <a:pt x="3356" y="24531"/>
                  </a:lnTo>
                  <a:lnTo>
                    <a:pt x="3356" y="23727"/>
                  </a:lnTo>
                  <a:cubicBezTo>
                    <a:pt x="3409" y="21663"/>
                    <a:pt x="4334" y="19719"/>
                    <a:pt x="5901" y="18369"/>
                  </a:cubicBezTo>
                  <a:lnTo>
                    <a:pt x="5901" y="6313"/>
                  </a:lnTo>
                  <a:cubicBezTo>
                    <a:pt x="5901" y="5573"/>
                    <a:pt x="6504" y="4973"/>
                    <a:pt x="7241" y="4973"/>
                  </a:cubicBezTo>
                  <a:cubicBezTo>
                    <a:pt x="7924" y="5043"/>
                    <a:pt x="8447" y="5623"/>
                    <a:pt x="8447" y="6313"/>
                  </a:cubicBezTo>
                  <a:lnTo>
                    <a:pt x="8447" y="16895"/>
                  </a:lnTo>
                  <a:lnTo>
                    <a:pt x="10591" y="16895"/>
                  </a:lnTo>
                  <a:cubicBezTo>
                    <a:pt x="14315" y="16941"/>
                    <a:pt x="17423" y="19758"/>
                    <a:pt x="17825" y="23459"/>
                  </a:cubicBezTo>
                  <a:cubicBezTo>
                    <a:pt x="17825" y="23459"/>
                    <a:pt x="17825" y="23459"/>
                    <a:pt x="17825" y="22789"/>
                  </a:cubicBezTo>
                  <a:lnTo>
                    <a:pt x="14342" y="4303"/>
                  </a:lnTo>
                  <a:cubicBezTo>
                    <a:pt x="14342" y="4303"/>
                    <a:pt x="14342" y="4303"/>
                    <a:pt x="14342" y="3634"/>
                  </a:cubicBezTo>
                  <a:lnTo>
                    <a:pt x="14342" y="2294"/>
                  </a:lnTo>
                  <a:lnTo>
                    <a:pt x="13538" y="1222"/>
                  </a:lnTo>
                  <a:lnTo>
                    <a:pt x="12600" y="151"/>
                  </a:lnTo>
                  <a:lnTo>
                    <a:pt x="11394" y="151"/>
                  </a:lnTo>
                  <a:lnTo>
                    <a:pt x="10189" y="151"/>
                  </a:lnTo>
                  <a:lnTo>
                    <a:pt x="8715" y="151"/>
                  </a:lnTo>
                  <a:cubicBezTo>
                    <a:pt x="8018" y="-50"/>
                    <a:pt x="7268" y="-50"/>
                    <a:pt x="6571" y="151"/>
                  </a:cubicBezTo>
                  <a:cubicBezTo>
                    <a:pt x="2739" y="504"/>
                    <a:pt x="-154" y="3802"/>
                    <a:pt x="6" y="76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04" name="Google Shape;4504;p23"/>
            <p:cNvSpPr/>
            <p:nvPr/>
          </p:nvSpPr>
          <p:spPr>
            <a:xfrm>
              <a:off x="1430076" y="5612872"/>
              <a:ext cx="2545" cy="13395"/>
            </a:xfrm>
            <a:custGeom>
              <a:rect b="b" l="l" r="r" t="t"/>
              <a:pathLst>
                <a:path extrusionOk="0" h="13395" w="2545">
                  <a:moveTo>
                    <a:pt x="2546" y="1340"/>
                  </a:moveTo>
                  <a:cubicBezTo>
                    <a:pt x="2546" y="650"/>
                    <a:pt x="2023" y="70"/>
                    <a:pt x="1340" y="0"/>
                  </a:cubicBezTo>
                  <a:cubicBezTo>
                    <a:pt x="603" y="0"/>
                    <a:pt x="0" y="600"/>
                    <a:pt x="0" y="1340"/>
                  </a:cubicBezTo>
                  <a:lnTo>
                    <a:pt x="0" y="13396"/>
                  </a:lnTo>
                  <a:cubicBezTo>
                    <a:pt x="737" y="12729"/>
                    <a:pt x="1608" y="12226"/>
                    <a:pt x="2546" y="119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05" name="Google Shape;4505;p23"/>
            <p:cNvSpPr/>
            <p:nvPr/>
          </p:nvSpPr>
          <p:spPr>
            <a:xfrm>
              <a:off x="4504057" y="6536503"/>
              <a:ext cx="65381" cy="16342"/>
            </a:xfrm>
            <a:custGeom>
              <a:rect b="b" l="l" r="r" t="t"/>
              <a:pathLst>
                <a:path extrusionOk="0" h="16342" w="65381">
                  <a:moveTo>
                    <a:pt x="7369" y="6966"/>
                  </a:moveTo>
                  <a:cubicBezTo>
                    <a:pt x="7302" y="10985"/>
                    <a:pt x="4020" y="14199"/>
                    <a:pt x="0" y="14199"/>
                  </a:cubicBezTo>
                  <a:lnTo>
                    <a:pt x="0" y="14199"/>
                  </a:lnTo>
                  <a:lnTo>
                    <a:pt x="56673" y="16343"/>
                  </a:lnTo>
                  <a:lnTo>
                    <a:pt x="56673" y="9377"/>
                  </a:lnTo>
                  <a:cubicBezTo>
                    <a:pt x="56673" y="5385"/>
                    <a:pt x="59915" y="2143"/>
                    <a:pt x="63908" y="2143"/>
                  </a:cubicBezTo>
                  <a:lnTo>
                    <a:pt x="65381" y="2143"/>
                  </a:lnTo>
                  <a:lnTo>
                    <a:pt x="64175" y="2143"/>
                  </a:lnTo>
                  <a:lnTo>
                    <a:pt x="268" y="0"/>
                  </a:lnTo>
                  <a:lnTo>
                    <a:pt x="268" y="0"/>
                  </a:lnTo>
                  <a:cubicBezTo>
                    <a:pt x="4113" y="67"/>
                    <a:pt x="7221" y="3121"/>
                    <a:pt x="7369" y="69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06" name="Google Shape;4506;p23"/>
            <p:cNvSpPr/>
            <p:nvPr/>
          </p:nvSpPr>
          <p:spPr>
            <a:xfrm>
              <a:off x="4417909" y="5950309"/>
              <a:ext cx="14469" cy="586194"/>
            </a:xfrm>
            <a:custGeom>
              <a:rect b="b" l="l" r="r" t="t"/>
              <a:pathLst>
                <a:path extrusionOk="0" h="586194" w="14469">
                  <a:moveTo>
                    <a:pt x="6967" y="7234"/>
                  </a:moveTo>
                  <a:cubicBezTo>
                    <a:pt x="3497" y="7275"/>
                    <a:pt x="536" y="4763"/>
                    <a:pt x="0" y="1340"/>
                  </a:cubicBezTo>
                  <a:lnTo>
                    <a:pt x="0" y="1340"/>
                  </a:lnTo>
                  <a:lnTo>
                    <a:pt x="0" y="586195"/>
                  </a:lnTo>
                  <a:lnTo>
                    <a:pt x="14469" y="586195"/>
                  </a:lnTo>
                  <a:lnTo>
                    <a:pt x="14469" y="0"/>
                  </a:lnTo>
                  <a:cubicBezTo>
                    <a:pt x="14469" y="3995"/>
                    <a:pt x="11241" y="7236"/>
                    <a:pt x="7235" y="7239"/>
                  </a:cubicBezTo>
                  <a:cubicBezTo>
                    <a:pt x="7154" y="7239"/>
                    <a:pt x="7061" y="7236"/>
                    <a:pt x="6967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07" name="Google Shape;4507;p23"/>
            <p:cNvSpPr/>
            <p:nvPr/>
          </p:nvSpPr>
          <p:spPr>
            <a:xfrm>
              <a:off x="1769307" y="5645994"/>
              <a:ext cx="195741" cy="14700"/>
            </a:xfrm>
            <a:custGeom>
              <a:rect b="b" l="l" r="r" t="t"/>
              <a:pathLst>
                <a:path extrusionOk="0" h="14700" w="195741">
                  <a:moveTo>
                    <a:pt x="7771" y="9074"/>
                  </a:moveTo>
                  <a:lnTo>
                    <a:pt x="6431" y="14701"/>
                  </a:lnTo>
                  <a:lnTo>
                    <a:pt x="188507" y="14701"/>
                  </a:lnTo>
                  <a:lnTo>
                    <a:pt x="188507" y="7333"/>
                  </a:lnTo>
                  <a:cubicBezTo>
                    <a:pt x="188507" y="3338"/>
                    <a:pt x="191749" y="99"/>
                    <a:pt x="195741" y="99"/>
                  </a:cubicBezTo>
                  <a:lnTo>
                    <a:pt x="0" y="99"/>
                  </a:lnTo>
                  <a:cubicBezTo>
                    <a:pt x="750" y="-33"/>
                    <a:pt x="1527" y="-33"/>
                    <a:pt x="2278" y="99"/>
                  </a:cubicBezTo>
                  <a:cubicBezTo>
                    <a:pt x="6257" y="1091"/>
                    <a:pt x="8695" y="5085"/>
                    <a:pt x="7771" y="90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08" name="Google Shape;4508;p23"/>
            <p:cNvSpPr/>
            <p:nvPr/>
          </p:nvSpPr>
          <p:spPr>
            <a:xfrm>
              <a:off x="1761536" y="5646396"/>
              <a:ext cx="15307" cy="15638"/>
            </a:xfrm>
            <a:custGeom>
              <a:rect b="b" l="l" r="r" t="t"/>
              <a:pathLst>
                <a:path extrusionOk="0" h="15638" w="15307">
                  <a:moveTo>
                    <a:pt x="6967" y="7199"/>
                  </a:moveTo>
                  <a:lnTo>
                    <a:pt x="6967" y="7199"/>
                  </a:lnTo>
                  <a:lnTo>
                    <a:pt x="6967" y="7199"/>
                  </a:lnTo>
                  <a:cubicBezTo>
                    <a:pt x="6967" y="6533"/>
                    <a:pt x="7503" y="5990"/>
                    <a:pt x="8159" y="5985"/>
                  </a:cubicBezTo>
                  <a:cubicBezTo>
                    <a:pt x="8213" y="5985"/>
                    <a:pt x="8253" y="5988"/>
                    <a:pt x="8307" y="5994"/>
                  </a:cubicBezTo>
                  <a:cubicBezTo>
                    <a:pt x="8976" y="5994"/>
                    <a:pt x="9512" y="6533"/>
                    <a:pt x="9512" y="7199"/>
                  </a:cubicBezTo>
                  <a:lnTo>
                    <a:pt x="9512" y="8137"/>
                  </a:lnTo>
                  <a:cubicBezTo>
                    <a:pt x="12085" y="9320"/>
                    <a:pt x="13746" y="11872"/>
                    <a:pt x="13800" y="14701"/>
                  </a:cubicBezTo>
                  <a:lnTo>
                    <a:pt x="13800" y="15638"/>
                  </a:lnTo>
                  <a:lnTo>
                    <a:pt x="13800" y="14567"/>
                  </a:lnTo>
                  <a:lnTo>
                    <a:pt x="15140" y="8941"/>
                  </a:lnTo>
                  <a:cubicBezTo>
                    <a:pt x="15984" y="4997"/>
                    <a:pt x="13559" y="1091"/>
                    <a:pt x="9646" y="99"/>
                  </a:cubicBezTo>
                  <a:cubicBezTo>
                    <a:pt x="8896" y="-33"/>
                    <a:pt x="8119" y="-33"/>
                    <a:pt x="7369" y="99"/>
                  </a:cubicBezTo>
                  <a:lnTo>
                    <a:pt x="5895" y="99"/>
                  </a:lnTo>
                  <a:lnTo>
                    <a:pt x="4689" y="99"/>
                  </a:lnTo>
                  <a:cubicBezTo>
                    <a:pt x="4234" y="272"/>
                    <a:pt x="3818" y="547"/>
                    <a:pt x="3484" y="903"/>
                  </a:cubicBezTo>
                  <a:lnTo>
                    <a:pt x="2546" y="1707"/>
                  </a:lnTo>
                  <a:lnTo>
                    <a:pt x="1742" y="2912"/>
                  </a:lnTo>
                  <a:cubicBezTo>
                    <a:pt x="1661" y="3356"/>
                    <a:pt x="1661" y="3809"/>
                    <a:pt x="1742" y="4252"/>
                  </a:cubicBezTo>
                  <a:lnTo>
                    <a:pt x="0" y="11754"/>
                  </a:lnTo>
                  <a:cubicBezTo>
                    <a:pt x="0" y="11754"/>
                    <a:pt x="0" y="11754"/>
                    <a:pt x="0" y="12557"/>
                  </a:cubicBezTo>
                  <a:cubicBezTo>
                    <a:pt x="804" y="9376"/>
                    <a:pt x="3685" y="7160"/>
                    <a:pt x="6967" y="71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09" name="Google Shape;4509;p23"/>
            <p:cNvSpPr/>
            <p:nvPr/>
          </p:nvSpPr>
          <p:spPr>
            <a:xfrm>
              <a:off x="1223750" y="5624392"/>
              <a:ext cx="159567" cy="14601"/>
            </a:xfrm>
            <a:custGeom>
              <a:rect b="b" l="l" r="r" t="t"/>
              <a:pathLst>
                <a:path extrusionOk="0" h="14601" w="159567">
                  <a:moveTo>
                    <a:pt x="7369" y="7234"/>
                  </a:moveTo>
                  <a:lnTo>
                    <a:pt x="7369" y="14601"/>
                  </a:lnTo>
                  <a:lnTo>
                    <a:pt x="159567" y="14601"/>
                  </a:lnTo>
                  <a:lnTo>
                    <a:pt x="159567" y="0"/>
                  </a:lnTo>
                  <a:lnTo>
                    <a:pt x="0" y="0"/>
                  </a:lnTo>
                  <a:cubicBezTo>
                    <a:pt x="4018" y="0"/>
                    <a:pt x="7295" y="3218"/>
                    <a:pt x="7369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10" name="Google Shape;4510;p23"/>
            <p:cNvSpPr/>
            <p:nvPr/>
          </p:nvSpPr>
          <p:spPr>
            <a:xfrm>
              <a:off x="1761362" y="5653729"/>
              <a:ext cx="7140" cy="176153"/>
            </a:xfrm>
            <a:custGeom>
              <a:rect b="b" l="l" r="r" t="t"/>
              <a:pathLst>
                <a:path extrusionOk="0" h="176153" w="7140">
                  <a:moveTo>
                    <a:pt x="7141" y="160212"/>
                  </a:moveTo>
                  <a:lnTo>
                    <a:pt x="7141" y="160212"/>
                  </a:lnTo>
                  <a:lnTo>
                    <a:pt x="7141" y="157935"/>
                  </a:lnTo>
                  <a:lnTo>
                    <a:pt x="7141" y="0"/>
                  </a:lnTo>
                  <a:lnTo>
                    <a:pt x="7141" y="0"/>
                  </a:lnTo>
                  <a:cubicBezTo>
                    <a:pt x="3470" y="-16"/>
                    <a:pt x="389" y="2773"/>
                    <a:pt x="40" y="6430"/>
                  </a:cubicBezTo>
                  <a:cubicBezTo>
                    <a:pt x="-13" y="6695"/>
                    <a:pt x="-13" y="6969"/>
                    <a:pt x="40" y="7234"/>
                  </a:cubicBezTo>
                  <a:lnTo>
                    <a:pt x="40" y="176153"/>
                  </a:lnTo>
                  <a:lnTo>
                    <a:pt x="2318" y="176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11" name="Google Shape;4511;p23"/>
            <p:cNvSpPr/>
            <p:nvPr/>
          </p:nvSpPr>
          <p:spPr>
            <a:xfrm>
              <a:off x="1770379" y="5654265"/>
              <a:ext cx="4287" cy="148691"/>
            </a:xfrm>
            <a:custGeom>
              <a:rect b="b" l="l" r="r" t="t"/>
              <a:pathLst>
                <a:path extrusionOk="0" h="148691" w="4287">
                  <a:moveTo>
                    <a:pt x="1608" y="146281"/>
                  </a:moveTo>
                  <a:cubicBezTo>
                    <a:pt x="1608" y="146281"/>
                    <a:pt x="1608" y="146281"/>
                    <a:pt x="1608" y="146281"/>
                  </a:cubicBezTo>
                  <a:cubicBezTo>
                    <a:pt x="1581" y="145835"/>
                    <a:pt x="1581" y="145387"/>
                    <a:pt x="1608" y="144941"/>
                  </a:cubicBezTo>
                  <a:lnTo>
                    <a:pt x="2412" y="143869"/>
                  </a:lnTo>
                  <a:lnTo>
                    <a:pt x="3483" y="143066"/>
                  </a:lnTo>
                  <a:lnTo>
                    <a:pt x="4287" y="142396"/>
                  </a:lnTo>
                  <a:lnTo>
                    <a:pt x="4287" y="6564"/>
                  </a:lnTo>
                  <a:cubicBezTo>
                    <a:pt x="4234" y="3735"/>
                    <a:pt x="2572" y="1183"/>
                    <a:pt x="0" y="0"/>
                  </a:cubicBezTo>
                  <a:lnTo>
                    <a:pt x="0" y="1486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12" name="Google Shape;4512;p23"/>
            <p:cNvSpPr/>
            <p:nvPr/>
          </p:nvSpPr>
          <p:spPr>
            <a:xfrm>
              <a:off x="1427530" y="5825461"/>
              <a:ext cx="2545" cy="11654"/>
            </a:xfrm>
            <a:custGeom>
              <a:rect b="b" l="l" r="r" t="t"/>
              <a:pathLst>
                <a:path extrusionOk="0" h="11654" w="2545">
                  <a:moveTo>
                    <a:pt x="0" y="0"/>
                  </a:moveTo>
                  <a:lnTo>
                    <a:pt x="0" y="11654"/>
                  </a:lnTo>
                  <a:cubicBezTo>
                    <a:pt x="54" y="9590"/>
                    <a:pt x="978" y="7646"/>
                    <a:pt x="2546" y="6296"/>
                  </a:cubicBezTo>
                  <a:lnTo>
                    <a:pt x="25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13" name="Google Shape;4513;p23"/>
            <p:cNvSpPr/>
            <p:nvPr/>
          </p:nvSpPr>
          <p:spPr>
            <a:xfrm>
              <a:off x="1427530" y="5624392"/>
              <a:ext cx="14603" cy="205891"/>
            </a:xfrm>
            <a:custGeom>
              <a:rect b="b" l="l" r="r" t="t"/>
              <a:pathLst>
                <a:path extrusionOk="0" h="205891" w="14603">
                  <a:moveTo>
                    <a:pt x="7235" y="0"/>
                  </a:moveTo>
                  <a:lnTo>
                    <a:pt x="5091" y="0"/>
                  </a:lnTo>
                  <a:cubicBezTo>
                    <a:pt x="4153" y="304"/>
                    <a:pt x="3282" y="806"/>
                    <a:pt x="2546" y="1473"/>
                  </a:cubicBezTo>
                  <a:cubicBezTo>
                    <a:pt x="978" y="2824"/>
                    <a:pt x="54" y="4767"/>
                    <a:pt x="0" y="6832"/>
                  </a:cubicBezTo>
                  <a:lnTo>
                    <a:pt x="0" y="198524"/>
                  </a:lnTo>
                  <a:lnTo>
                    <a:pt x="3885" y="198524"/>
                  </a:lnTo>
                  <a:cubicBezTo>
                    <a:pt x="4555" y="198524"/>
                    <a:pt x="5091" y="199064"/>
                    <a:pt x="5091" y="199729"/>
                  </a:cubicBezTo>
                  <a:lnTo>
                    <a:pt x="5091" y="205891"/>
                  </a:lnTo>
                  <a:lnTo>
                    <a:pt x="7235" y="205891"/>
                  </a:lnTo>
                  <a:lnTo>
                    <a:pt x="14604" y="205891"/>
                  </a:lnTo>
                  <a:lnTo>
                    <a:pt x="14604" y="7234"/>
                  </a:lnTo>
                  <a:cubicBezTo>
                    <a:pt x="14604" y="7234"/>
                    <a:pt x="14604" y="7234"/>
                    <a:pt x="14604" y="7234"/>
                  </a:cubicBezTo>
                  <a:cubicBezTo>
                    <a:pt x="14537" y="3218"/>
                    <a:pt x="11254" y="0"/>
                    <a:pt x="72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14" name="Google Shape;4514;p23"/>
            <p:cNvSpPr/>
            <p:nvPr/>
          </p:nvSpPr>
          <p:spPr>
            <a:xfrm>
              <a:off x="1776274" y="5822782"/>
              <a:ext cx="1339" cy="7635"/>
            </a:xfrm>
            <a:custGeom>
              <a:rect b="b" l="l" r="r" t="t"/>
              <a:pathLst>
                <a:path extrusionOk="0" h="7635" w="1339">
                  <a:moveTo>
                    <a:pt x="1340" y="7636"/>
                  </a:moveTo>
                  <a:lnTo>
                    <a:pt x="1340" y="0"/>
                  </a:lnTo>
                  <a:lnTo>
                    <a:pt x="0" y="0"/>
                  </a:lnTo>
                  <a:lnTo>
                    <a:pt x="0" y="69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15" name="Google Shape;4515;p23"/>
            <p:cNvSpPr/>
            <p:nvPr/>
          </p:nvSpPr>
          <p:spPr>
            <a:xfrm>
              <a:off x="1780293" y="5818094"/>
              <a:ext cx="1607" cy="5626"/>
            </a:xfrm>
            <a:custGeom>
              <a:rect b="b" l="l" r="r" t="t"/>
              <a:pathLst>
                <a:path extrusionOk="0" h="5626" w="1607">
                  <a:moveTo>
                    <a:pt x="1608" y="0"/>
                  </a:moveTo>
                  <a:cubicBezTo>
                    <a:pt x="1326" y="1060"/>
                    <a:pt x="764" y="2028"/>
                    <a:pt x="0" y="2813"/>
                  </a:cubicBezTo>
                  <a:lnTo>
                    <a:pt x="0" y="56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16" name="Google Shape;4516;p23"/>
            <p:cNvSpPr/>
            <p:nvPr/>
          </p:nvSpPr>
          <p:spPr>
            <a:xfrm>
              <a:off x="1763680" y="5813941"/>
              <a:ext cx="4823" cy="15940"/>
            </a:xfrm>
            <a:custGeom>
              <a:rect b="b" l="l" r="r" t="t"/>
              <a:pathLst>
                <a:path extrusionOk="0" h="15940" w="4823">
                  <a:moveTo>
                    <a:pt x="4823" y="15941"/>
                  </a:moveTo>
                  <a:lnTo>
                    <a:pt x="4823" y="5760"/>
                  </a:lnTo>
                  <a:cubicBezTo>
                    <a:pt x="4019" y="3922"/>
                    <a:pt x="4019" y="1838"/>
                    <a:pt x="4823" y="0"/>
                  </a:cubicBezTo>
                  <a:lnTo>
                    <a:pt x="0" y="15941"/>
                  </a:lnTo>
                  <a:lnTo>
                    <a:pt x="4823" y="159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17" name="Google Shape;4517;p23"/>
            <p:cNvSpPr/>
            <p:nvPr/>
          </p:nvSpPr>
          <p:spPr>
            <a:xfrm>
              <a:off x="1771183" y="5822380"/>
              <a:ext cx="2411" cy="7635"/>
            </a:xfrm>
            <a:custGeom>
              <a:rect b="b" l="l" r="r" t="t"/>
              <a:pathLst>
                <a:path extrusionOk="0" h="7635" w="2411">
                  <a:moveTo>
                    <a:pt x="2412" y="7502"/>
                  </a:moveTo>
                  <a:lnTo>
                    <a:pt x="2412" y="804"/>
                  </a:lnTo>
                  <a:lnTo>
                    <a:pt x="1608" y="804"/>
                  </a:lnTo>
                  <a:cubicBezTo>
                    <a:pt x="1045" y="591"/>
                    <a:pt x="509" y="321"/>
                    <a:pt x="0" y="0"/>
                  </a:cubicBezTo>
                  <a:lnTo>
                    <a:pt x="0" y="76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18" name="Google Shape;4518;p23"/>
            <p:cNvSpPr/>
            <p:nvPr/>
          </p:nvSpPr>
          <p:spPr>
            <a:xfrm>
              <a:off x="417340" y="5557414"/>
              <a:ext cx="169079" cy="13663"/>
            </a:xfrm>
            <a:custGeom>
              <a:rect b="b" l="l" r="r" t="t"/>
              <a:pathLst>
                <a:path extrusionOk="0" h="13663" w="169079">
                  <a:moveTo>
                    <a:pt x="7369" y="6430"/>
                  </a:moveTo>
                  <a:lnTo>
                    <a:pt x="7369" y="10181"/>
                  </a:lnTo>
                  <a:lnTo>
                    <a:pt x="12058" y="13664"/>
                  </a:lnTo>
                  <a:lnTo>
                    <a:pt x="163185" y="13664"/>
                  </a:lnTo>
                  <a:lnTo>
                    <a:pt x="163185" y="6430"/>
                  </a:lnTo>
                  <a:cubicBezTo>
                    <a:pt x="163124" y="6075"/>
                    <a:pt x="163124" y="5713"/>
                    <a:pt x="163185" y="5359"/>
                  </a:cubicBezTo>
                  <a:cubicBezTo>
                    <a:pt x="163132" y="4868"/>
                    <a:pt x="163132" y="4375"/>
                    <a:pt x="163185" y="3885"/>
                  </a:cubicBezTo>
                  <a:lnTo>
                    <a:pt x="163989" y="2545"/>
                  </a:lnTo>
                  <a:cubicBezTo>
                    <a:pt x="163944" y="2235"/>
                    <a:pt x="163944" y="1919"/>
                    <a:pt x="163989" y="1608"/>
                  </a:cubicBezTo>
                  <a:lnTo>
                    <a:pt x="163989" y="1608"/>
                  </a:lnTo>
                  <a:lnTo>
                    <a:pt x="165194" y="670"/>
                  </a:lnTo>
                  <a:lnTo>
                    <a:pt x="166266" y="0"/>
                  </a:lnTo>
                  <a:lnTo>
                    <a:pt x="167472" y="0"/>
                  </a:lnTo>
                  <a:lnTo>
                    <a:pt x="169080" y="0"/>
                  </a:lnTo>
                  <a:lnTo>
                    <a:pt x="0" y="0"/>
                  </a:lnTo>
                  <a:cubicBezTo>
                    <a:pt x="3730" y="-31"/>
                    <a:pt x="6894" y="2732"/>
                    <a:pt x="7369" y="64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19" name="Google Shape;4519;p23"/>
            <p:cNvSpPr/>
            <p:nvPr/>
          </p:nvSpPr>
          <p:spPr>
            <a:xfrm>
              <a:off x="424708" y="5570810"/>
              <a:ext cx="401" cy="267"/>
            </a:xfrm>
            <a:custGeom>
              <a:rect b="b" l="l" r="r" t="t"/>
              <a:pathLst>
                <a:path extrusionOk="0" h="267" w="401">
                  <a:moveTo>
                    <a:pt x="0" y="0"/>
                  </a:moveTo>
                  <a:lnTo>
                    <a:pt x="0" y="268"/>
                  </a:lnTo>
                  <a:lnTo>
                    <a:pt x="402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20" name="Google Shape;4520;p23"/>
            <p:cNvSpPr/>
            <p:nvPr/>
          </p:nvSpPr>
          <p:spPr>
            <a:xfrm>
              <a:off x="424708" y="5567595"/>
              <a:ext cx="33494" cy="24782"/>
            </a:xfrm>
            <a:custGeom>
              <a:rect b="b" l="l" r="r" t="t"/>
              <a:pathLst>
                <a:path extrusionOk="0" h="24782" w="33494">
                  <a:moveTo>
                    <a:pt x="29207" y="24782"/>
                  </a:moveTo>
                  <a:lnTo>
                    <a:pt x="33494" y="24782"/>
                  </a:lnTo>
                  <a:lnTo>
                    <a:pt x="4689" y="3483"/>
                  </a:lnTo>
                  <a:lnTo>
                    <a:pt x="0" y="0"/>
                  </a:lnTo>
                  <a:lnTo>
                    <a:pt x="0" y="3215"/>
                  </a:lnTo>
                  <a:lnTo>
                    <a:pt x="402" y="3483"/>
                  </a:lnTo>
                  <a:lnTo>
                    <a:pt x="29207" y="247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21" name="Google Shape;4521;p23"/>
            <p:cNvSpPr/>
            <p:nvPr/>
          </p:nvSpPr>
          <p:spPr>
            <a:xfrm>
              <a:off x="410105" y="5556610"/>
              <a:ext cx="14603" cy="35766"/>
            </a:xfrm>
            <a:custGeom>
              <a:rect b="b" l="l" r="r" t="t"/>
              <a:pathLst>
                <a:path extrusionOk="0" h="35766" w="14603">
                  <a:moveTo>
                    <a:pt x="14604" y="35766"/>
                  </a:moveTo>
                  <a:lnTo>
                    <a:pt x="14604" y="7234"/>
                  </a:lnTo>
                  <a:cubicBezTo>
                    <a:pt x="14530" y="3218"/>
                    <a:pt x="11253" y="-1"/>
                    <a:pt x="7235" y="0"/>
                  </a:cubicBezTo>
                  <a:cubicBezTo>
                    <a:pt x="3240" y="0"/>
                    <a:pt x="0" y="3239"/>
                    <a:pt x="0" y="7234"/>
                  </a:cubicBezTo>
                  <a:lnTo>
                    <a:pt x="0" y="35766"/>
                  </a:lnTo>
                  <a:lnTo>
                    <a:pt x="14604" y="357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22" name="Google Shape;4522;p23"/>
            <p:cNvSpPr/>
            <p:nvPr/>
          </p:nvSpPr>
          <p:spPr>
            <a:xfrm>
              <a:off x="4274821" y="6550703"/>
              <a:ext cx="2545" cy="303009"/>
            </a:xfrm>
            <a:custGeom>
              <a:rect b="b" l="l" r="r" t="t"/>
              <a:pathLst>
                <a:path extrusionOk="0" h="303009" w="2545">
                  <a:moveTo>
                    <a:pt x="1206" y="0"/>
                  </a:moveTo>
                  <a:lnTo>
                    <a:pt x="0" y="0"/>
                  </a:lnTo>
                  <a:lnTo>
                    <a:pt x="0" y="303010"/>
                  </a:lnTo>
                  <a:lnTo>
                    <a:pt x="2546" y="303010"/>
                  </a:lnTo>
                  <a:lnTo>
                    <a:pt x="25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23" name="Google Shape;4523;p23"/>
            <p:cNvSpPr/>
            <p:nvPr/>
          </p:nvSpPr>
          <p:spPr>
            <a:xfrm>
              <a:off x="4204751" y="6533423"/>
              <a:ext cx="71678" cy="15828"/>
            </a:xfrm>
            <a:custGeom>
              <a:rect b="b" l="l" r="r" t="t"/>
              <a:pathLst>
                <a:path extrusionOk="0" h="15828" w="71678">
                  <a:moveTo>
                    <a:pt x="64041" y="10047"/>
                  </a:moveTo>
                  <a:cubicBezTo>
                    <a:pt x="64041" y="6028"/>
                    <a:pt x="67257" y="2746"/>
                    <a:pt x="71276" y="2679"/>
                  </a:cubicBezTo>
                  <a:lnTo>
                    <a:pt x="71276" y="2679"/>
                  </a:lnTo>
                  <a:lnTo>
                    <a:pt x="5359" y="0"/>
                  </a:lnTo>
                  <a:lnTo>
                    <a:pt x="5359" y="6966"/>
                  </a:lnTo>
                  <a:lnTo>
                    <a:pt x="5359" y="6966"/>
                  </a:lnTo>
                  <a:cubicBezTo>
                    <a:pt x="5413" y="7461"/>
                    <a:pt x="5413" y="7944"/>
                    <a:pt x="5359" y="8439"/>
                  </a:cubicBezTo>
                  <a:cubicBezTo>
                    <a:pt x="5359" y="8439"/>
                    <a:pt x="5359" y="9243"/>
                    <a:pt x="5359" y="9645"/>
                  </a:cubicBezTo>
                  <a:cubicBezTo>
                    <a:pt x="5091" y="10127"/>
                    <a:pt x="4783" y="10569"/>
                    <a:pt x="4421" y="10984"/>
                  </a:cubicBezTo>
                  <a:lnTo>
                    <a:pt x="3751" y="11922"/>
                  </a:lnTo>
                  <a:cubicBezTo>
                    <a:pt x="3309" y="12311"/>
                    <a:pt x="2813" y="12632"/>
                    <a:pt x="2278" y="12860"/>
                  </a:cubicBezTo>
                  <a:lnTo>
                    <a:pt x="1474" y="12860"/>
                  </a:lnTo>
                  <a:lnTo>
                    <a:pt x="0" y="12860"/>
                  </a:lnTo>
                  <a:lnTo>
                    <a:pt x="0" y="12860"/>
                  </a:lnTo>
                  <a:lnTo>
                    <a:pt x="70472" y="15807"/>
                  </a:lnTo>
                  <a:lnTo>
                    <a:pt x="71678" y="15807"/>
                  </a:lnTo>
                  <a:cubicBezTo>
                    <a:pt x="68047" y="16088"/>
                    <a:pt x="64778" y="13610"/>
                    <a:pt x="64041" y="100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24" name="Google Shape;4524;p23"/>
            <p:cNvSpPr/>
            <p:nvPr/>
          </p:nvSpPr>
          <p:spPr>
            <a:xfrm>
              <a:off x="2229654" y="6539049"/>
              <a:ext cx="94722" cy="2545"/>
            </a:xfrm>
            <a:custGeom>
              <a:rect b="b" l="l" r="r" t="t"/>
              <a:pathLst>
                <a:path extrusionOk="0" h="2545" w="94722">
                  <a:moveTo>
                    <a:pt x="93784" y="0"/>
                  </a:moveTo>
                  <a:lnTo>
                    <a:pt x="0" y="0"/>
                  </a:lnTo>
                  <a:lnTo>
                    <a:pt x="0" y="2545"/>
                  </a:lnTo>
                  <a:lnTo>
                    <a:pt x="94722" y="2545"/>
                  </a:lnTo>
                  <a:cubicBezTo>
                    <a:pt x="94655" y="2143"/>
                    <a:pt x="94655" y="1742"/>
                    <a:pt x="94722" y="13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25" name="Google Shape;4525;p23"/>
            <p:cNvSpPr/>
            <p:nvPr/>
          </p:nvSpPr>
          <p:spPr>
            <a:xfrm>
              <a:off x="590974" y="5558352"/>
              <a:ext cx="41131" cy="34025"/>
            </a:xfrm>
            <a:custGeom>
              <a:rect b="b" l="l" r="r" t="t"/>
              <a:pathLst>
                <a:path extrusionOk="0" h="34025" w="41131">
                  <a:moveTo>
                    <a:pt x="4153" y="21433"/>
                  </a:moveTo>
                  <a:lnTo>
                    <a:pt x="18757" y="34025"/>
                  </a:lnTo>
                  <a:lnTo>
                    <a:pt x="41131" y="34025"/>
                  </a:lnTo>
                  <a:lnTo>
                    <a:pt x="938" y="0"/>
                  </a:lnTo>
                  <a:lnTo>
                    <a:pt x="0" y="0"/>
                  </a:lnTo>
                  <a:cubicBezTo>
                    <a:pt x="2097" y="1299"/>
                    <a:pt x="3404" y="3562"/>
                    <a:pt x="3483" y="60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26" name="Google Shape;4526;p23"/>
            <p:cNvSpPr/>
            <p:nvPr/>
          </p:nvSpPr>
          <p:spPr>
            <a:xfrm>
              <a:off x="582351" y="5558486"/>
              <a:ext cx="49" cy="1071"/>
            </a:xfrm>
            <a:custGeom>
              <a:rect b="b" l="l" r="r" t="t"/>
              <a:pathLst>
                <a:path extrusionOk="0" h="1071" w="49">
                  <a:moveTo>
                    <a:pt x="49" y="134"/>
                  </a:moveTo>
                  <a:cubicBezTo>
                    <a:pt x="5" y="445"/>
                    <a:pt x="5" y="761"/>
                    <a:pt x="49" y="1072"/>
                  </a:cubicBezTo>
                  <a:cubicBezTo>
                    <a:pt x="-16" y="718"/>
                    <a:pt x="-16" y="354"/>
                    <a:pt x="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27" name="Google Shape;4527;p23"/>
            <p:cNvSpPr/>
            <p:nvPr/>
          </p:nvSpPr>
          <p:spPr>
            <a:xfrm>
              <a:off x="1216248" y="5624392"/>
              <a:ext cx="14642" cy="213928"/>
            </a:xfrm>
            <a:custGeom>
              <a:rect b="b" l="l" r="r" t="t"/>
              <a:pathLst>
                <a:path extrusionOk="0" h="213928" w="14642">
                  <a:moveTo>
                    <a:pt x="2948" y="191558"/>
                  </a:moveTo>
                  <a:lnTo>
                    <a:pt x="5627" y="195979"/>
                  </a:lnTo>
                  <a:lnTo>
                    <a:pt x="5627" y="195979"/>
                  </a:lnTo>
                  <a:lnTo>
                    <a:pt x="13666" y="209374"/>
                  </a:lnTo>
                  <a:cubicBezTo>
                    <a:pt x="14436" y="210761"/>
                    <a:pt x="14763" y="212351"/>
                    <a:pt x="14604" y="213929"/>
                  </a:cubicBezTo>
                  <a:cubicBezTo>
                    <a:pt x="14604" y="213929"/>
                    <a:pt x="14604" y="213929"/>
                    <a:pt x="14604" y="213125"/>
                  </a:cubicBezTo>
                  <a:lnTo>
                    <a:pt x="14604" y="7234"/>
                  </a:lnTo>
                  <a:cubicBezTo>
                    <a:pt x="14530" y="3218"/>
                    <a:pt x="11253" y="0"/>
                    <a:pt x="7235" y="0"/>
                  </a:cubicBezTo>
                  <a:cubicBezTo>
                    <a:pt x="3240" y="0"/>
                    <a:pt x="0" y="3239"/>
                    <a:pt x="0" y="7234"/>
                  </a:cubicBezTo>
                  <a:lnTo>
                    <a:pt x="0" y="187137"/>
                  </a:lnTo>
                  <a:lnTo>
                    <a:pt x="2814" y="1915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28" name="Google Shape;4528;p23"/>
            <p:cNvSpPr/>
            <p:nvPr/>
          </p:nvSpPr>
          <p:spPr>
            <a:xfrm>
              <a:off x="1225090" y="5843412"/>
              <a:ext cx="2143" cy="100"/>
            </a:xfrm>
            <a:custGeom>
              <a:rect b="b" l="l" r="r" t="t"/>
              <a:pathLst>
                <a:path extrusionOk="0" h="100" w="2143">
                  <a:moveTo>
                    <a:pt x="2144" y="0"/>
                  </a:moveTo>
                  <a:cubicBezTo>
                    <a:pt x="1435" y="134"/>
                    <a:pt x="709" y="134"/>
                    <a:pt x="0" y="0"/>
                  </a:cubicBezTo>
                  <a:lnTo>
                    <a:pt x="0" y="0"/>
                  </a:lnTo>
                  <a:cubicBezTo>
                    <a:pt x="709" y="131"/>
                    <a:pt x="1435" y="131"/>
                    <a:pt x="21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29" name="Google Shape;4529;p23"/>
            <p:cNvSpPr/>
            <p:nvPr/>
          </p:nvSpPr>
          <p:spPr>
            <a:xfrm>
              <a:off x="1220669" y="5844081"/>
              <a:ext cx="1875" cy="57"/>
            </a:xfrm>
            <a:custGeom>
              <a:rect b="b" l="l" r="r" t="t"/>
              <a:pathLst>
                <a:path extrusionOk="0" h="57" w="1875">
                  <a:moveTo>
                    <a:pt x="1876" y="0"/>
                  </a:moveTo>
                  <a:cubicBezTo>
                    <a:pt x="1253" y="76"/>
                    <a:pt x="623" y="76"/>
                    <a:pt x="0" y="0"/>
                  </a:cubicBezTo>
                  <a:lnTo>
                    <a:pt x="18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30" name="Google Shape;4530;p23"/>
            <p:cNvSpPr/>
            <p:nvPr/>
          </p:nvSpPr>
          <p:spPr>
            <a:xfrm>
              <a:off x="1768637" y="5652114"/>
              <a:ext cx="2545" cy="159549"/>
            </a:xfrm>
            <a:custGeom>
              <a:rect b="b" l="l" r="r" t="t"/>
              <a:pathLst>
                <a:path extrusionOk="0" h="159549" w="2545">
                  <a:moveTo>
                    <a:pt x="2546" y="2151"/>
                  </a:moveTo>
                  <a:lnTo>
                    <a:pt x="2546" y="1213"/>
                  </a:lnTo>
                  <a:cubicBezTo>
                    <a:pt x="2546" y="547"/>
                    <a:pt x="2010" y="8"/>
                    <a:pt x="1340" y="8"/>
                  </a:cubicBezTo>
                  <a:cubicBezTo>
                    <a:pt x="683" y="-66"/>
                    <a:pt x="81" y="409"/>
                    <a:pt x="13" y="1071"/>
                  </a:cubicBezTo>
                  <a:cubicBezTo>
                    <a:pt x="0" y="1119"/>
                    <a:pt x="0" y="1166"/>
                    <a:pt x="0" y="1213"/>
                  </a:cubicBezTo>
                  <a:lnTo>
                    <a:pt x="0" y="159550"/>
                  </a:lnTo>
                  <a:lnTo>
                    <a:pt x="2546" y="1508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31" name="Google Shape;4531;p23"/>
            <p:cNvSpPr/>
            <p:nvPr/>
          </p:nvSpPr>
          <p:spPr>
            <a:xfrm>
              <a:off x="1768637" y="5819701"/>
              <a:ext cx="2545" cy="10180"/>
            </a:xfrm>
            <a:custGeom>
              <a:rect b="b" l="l" r="r" t="t"/>
              <a:pathLst>
                <a:path extrusionOk="0" h="10180" w="2545">
                  <a:moveTo>
                    <a:pt x="2546" y="10181"/>
                  </a:moveTo>
                  <a:lnTo>
                    <a:pt x="2546" y="2545"/>
                  </a:lnTo>
                  <a:cubicBezTo>
                    <a:pt x="1487" y="1945"/>
                    <a:pt x="603" y="1065"/>
                    <a:pt x="0" y="0"/>
                  </a:cubicBezTo>
                  <a:lnTo>
                    <a:pt x="0" y="10181"/>
                  </a:lnTo>
                  <a:lnTo>
                    <a:pt x="2546" y="101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32" name="Google Shape;4532;p23"/>
            <p:cNvSpPr/>
            <p:nvPr/>
          </p:nvSpPr>
          <p:spPr>
            <a:xfrm>
              <a:off x="1397921" y="5822908"/>
              <a:ext cx="33494" cy="2553"/>
            </a:xfrm>
            <a:custGeom>
              <a:rect b="b" l="l" r="r" t="t"/>
              <a:pathLst>
                <a:path extrusionOk="0" h="2553" w="33494">
                  <a:moveTo>
                    <a:pt x="0" y="1214"/>
                  </a:moveTo>
                  <a:lnTo>
                    <a:pt x="0" y="2553"/>
                  </a:lnTo>
                  <a:lnTo>
                    <a:pt x="32155" y="2553"/>
                  </a:lnTo>
                  <a:lnTo>
                    <a:pt x="32155" y="1214"/>
                  </a:lnTo>
                  <a:cubicBezTo>
                    <a:pt x="32155" y="548"/>
                    <a:pt x="32691" y="5"/>
                    <a:pt x="33347" y="0"/>
                  </a:cubicBezTo>
                  <a:cubicBezTo>
                    <a:pt x="33401" y="0"/>
                    <a:pt x="33441" y="3"/>
                    <a:pt x="33494" y="8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33" name="Google Shape;4533;p23"/>
            <p:cNvSpPr/>
            <p:nvPr/>
          </p:nvSpPr>
          <p:spPr>
            <a:xfrm>
              <a:off x="1383318" y="5824658"/>
              <a:ext cx="14603" cy="308100"/>
            </a:xfrm>
            <a:custGeom>
              <a:rect b="b" l="l" r="r" t="t"/>
              <a:pathLst>
                <a:path extrusionOk="0" h="308100" w="14603">
                  <a:moveTo>
                    <a:pt x="14604" y="308100"/>
                  </a:moveTo>
                  <a:lnTo>
                    <a:pt x="14604" y="0"/>
                  </a:lnTo>
                  <a:cubicBezTo>
                    <a:pt x="14604" y="4070"/>
                    <a:pt x="11308" y="7368"/>
                    <a:pt x="7235" y="7368"/>
                  </a:cubicBezTo>
                  <a:cubicBezTo>
                    <a:pt x="3242" y="7369"/>
                    <a:pt x="0" y="4130"/>
                    <a:pt x="0" y="135"/>
                  </a:cubicBezTo>
                  <a:cubicBezTo>
                    <a:pt x="0" y="90"/>
                    <a:pt x="0" y="46"/>
                    <a:pt x="0" y="0"/>
                  </a:cubicBezTo>
                  <a:lnTo>
                    <a:pt x="0" y="308100"/>
                  </a:lnTo>
                  <a:lnTo>
                    <a:pt x="14604" y="308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34" name="Google Shape;4534;p23"/>
            <p:cNvSpPr/>
            <p:nvPr/>
          </p:nvSpPr>
          <p:spPr>
            <a:xfrm>
              <a:off x="4164424" y="6540120"/>
              <a:ext cx="6967" cy="1205"/>
            </a:xfrm>
            <a:custGeom>
              <a:rect b="b" l="l" r="r" t="t"/>
              <a:pathLst>
                <a:path extrusionOk="0" h="1205" w="6967">
                  <a:moveTo>
                    <a:pt x="0" y="268"/>
                  </a:moveTo>
                  <a:cubicBezTo>
                    <a:pt x="0" y="268"/>
                    <a:pt x="0" y="938"/>
                    <a:pt x="0" y="1206"/>
                  </a:cubicBezTo>
                  <a:lnTo>
                    <a:pt x="0" y="1206"/>
                  </a:lnTo>
                  <a:lnTo>
                    <a:pt x="6967" y="1206"/>
                  </a:lnTo>
                  <a:cubicBezTo>
                    <a:pt x="6967" y="1206"/>
                    <a:pt x="6967" y="402"/>
                    <a:pt x="69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35" name="Google Shape;4535;p23"/>
            <p:cNvSpPr/>
            <p:nvPr/>
          </p:nvSpPr>
          <p:spPr>
            <a:xfrm>
              <a:off x="3429557" y="6539049"/>
              <a:ext cx="75965" cy="2545"/>
            </a:xfrm>
            <a:custGeom>
              <a:rect b="b" l="l" r="r" t="t"/>
              <a:pathLst>
                <a:path extrusionOk="0" h="2545" w="75965">
                  <a:moveTo>
                    <a:pt x="45418" y="0"/>
                  </a:moveTo>
                  <a:lnTo>
                    <a:pt x="24518" y="0"/>
                  </a:lnTo>
                  <a:cubicBezTo>
                    <a:pt x="24598" y="656"/>
                    <a:pt x="24129" y="1259"/>
                    <a:pt x="23459" y="1339"/>
                  </a:cubicBezTo>
                  <a:cubicBezTo>
                    <a:pt x="23366" y="1353"/>
                    <a:pt x="23272" y="1353"/>
                    <a:pt x="23178" y="1339"/>
                  </a:cubicBezTo>
                  <a:lnTo>
                    <a:pt x="938" y="1339"/>
                  </a:lnTo>
                  <a:lnTo>
                    <a:pt x="0" y="2545"/>
                  </a:lnTo>
                  <a:lnTo>
                    <a:pt x="75965" y="2545"/>
                  </a:lnTo>
                  <a:lnTo>
                    <a:pt x="759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36" name="Google Shape;4536;p23"/>
            <p:cNvSpPr/>
            <p:nvPr/>
          </p:nvSpPr>
          <p:spPr>
            <a:xfrm>
              <a:off x="1777614" y="5842072"/>
              <a:ext cx="2679" cy="621023"/>
            </a:xfrm>
            <a:custGeom>
              <a:rect b="b" l="l" r="r" t="t"/>
              <a:pathLst>
                <a:path extrusionOk="0" h="621023" w="2679">
                  <a:moveTo>
                    <a:pt x="0" y="621023"/>
                  </a:moveTo>
                  <a:lnTo>
                    <a:pt x="2680" y="621023"/>
                  </a:lnTo>
                  <a:lnTo>
                    <a:pt x="2680" y="0"/>
                  </a:lnTo>
                  <a:cubicBezTo>
                    <a:pt x="1929" y="814"/>
                    <a:pt x="1018" y="1455"/>
                    <a:pt x="0" y="18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37" name="Google Shape;4537;p23"/>
            <p:cNvSpPr/>
            <p:nvPr/>
          </p:nvSpPr>
          <p:spPr>
            <a:xfrm>
              <a:off x="1777614" y="5820907"/>
              <a:ext cx="2679" cy="11386"/>
            </a:xfrm>
            <a:custGeom>
              <a:rect b="b" l="l" r="r" t="t"/>
              <a:pathLst>
                <a:path extrusionOk="0" h="11386" w="2679">
                  <a:moveTo>
                    <a:pt x="2680" y="11386"/>
                  </a:moveTo>
                  <a:lnTo>
                    <a:pt x="2680" y="0"/>
                  </a:lnTo>
                  <a:cubicBezTo>
                    <a:pt x="1929" y="814"/>
                    <a:pt x="1018" y="1455"/>
                    <a:pt x="0" y="1875"/>
                  </a:cubicBezTo>
                  <a:lnTo>
                    <a:pt x="0" y="9511"/>
                  </a:lnTo>
                  <a:cubicBezTo>
                    <a:pt x="1018" y="9932"/>
                    <a:pt x="1929" y="10572"/>
                    <a:pt x="2680" y="113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38" name="Google Shape;4538;p23"/>
            <p:cNvSpPr/>
            <p:nvPr/>
          </p:nvSpPr>
          <p:spPr>
            <a:xfrm>
              <a:off x="1773594" y="5822916"/>
              <a:ext cx="2679" cy="6965"/>
            </a:xfrm>
            <a:custGeom>
              <a:rect b="b" l="l" r="r" t="t"/>
              <a:pathLst>
                <a:path extrusionOk="0" h="6965" w="2679">
                  <a:moveTo>
                    <a:pt x="1340" y="6966"/>
                  </a:moveTo>
                  <a:lnTo>
                    <a:pt x="2680" y="6966"/>
                  </a:lnTo>
                  <a:lnTo>
                    <a:pt x="2680" y="0"/>
                  </a:lnTo>
                  <a:lnTo>
                    <a:pt x="0" y="0"/>
                  </a:lnTo>
                  <a:lnTo>
                    <a:pt x="0" y="66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39" name="Google Shape;4539;p23"/>
            <p:cNvSpPr/>
            <p:nvPr/>
          </p:nvSpPr>
          <p:spPr>
            <a:xfrm>
              <a:off x="1774666" y="5796125"/>
              <a:ext cx="1205" cy="803"/>
            </a:xfrm>
            <a:custGeom>
              <a:rect b="b" l="l" r="r" t="t"/>
              <a:pathLst>
                <a:path extrusionOk="0" h="803" w="1205">
                  <a:moveTo>
                    <a:pt x="804" y="134"/>
                  </a:moveTo>
                  <a:lnTo>
                    <a:pt x="0" y="804"/>
                  </a:lnTo>
                  <a:cubicBezTo>
                    <a:pt x="0" y="804"/>
                    <a:pt x="0" y="134"/>
                    <a:pt x="12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40" name="Google Shape;4540;p23"/>
            <p:cNvSpPr/>
            <p:nvPr/>
          </p:nvSpPr>
          <p:spPr>
            <a:xfrm>
              <a:off x="1767734" y="5800411"/>
              <a:ext cx="16444" cy="22638"/>
            </a:xfrm>
            <a:custGeom>
              <a:rect b="b" l="l" r="r" t="t"/>
              <a:pathLst>
                <a:path extrusionOk="0" h="22638" w="16444">
                  <a:moveTo>
                    <a:pt x="769" y="19290"/>
                  </a:moveTo>
                  <a:cubicBezTo>
                    <a:pt x="1372" y="20355"/>
                    <a:pt x="2256" y="21235"/>
                    <a:pt x="3315" y="21835"/>
                  </a:cubicBezTo>
                  <a:cubicBezTo>
                    <a:pt x="3824" y="22156"/>
                    <a:pt x="4360" y="22426"/>
                    <a:pt x="4923" y="22639"/>
                  </a:cubicBezTo>
                  <a:lnTo>
                    <a:pt x="8406" y="22639"/>
                  </a:lnTo>
                  <a:lnTo>
                    <a:pt x="9746" y="22639"/>
                  </a:lnTo>
                  <a:cubicBezTo>
                    <a:pt x="10764" y="22218"/>
                    <a:pt x="11675" y="21578"/>
                    <a:pt x="12425" y="20763"/>
                  </a:cubicBezTo>
                  <a:cubicBezTo>
                    <a:pt x="13189" y="19978"/>
                    <a:pt x="13752" y="19010"/>
                    <a:pt x="14033" y="17950"/>
                  </a:cubicBezTo>
                  <a:lnTo>
                    <a:pt x="14033" y="17950"/>
                  </a:lnTo>
                  <a:lnTo>
                    <a:pt x="16445" y="9779"/>
                  </a:lnTo>
                  <a:lnTo>
                    <a:pt x="11086" y="9779"/>
                  </a:lnTo>
                  <a:cubicBezTo>
                    <a:pt x="7093" y="9779"/>
                    <a:pt x="3851" y="6540"/>
                    <a:pt x="3851" y="2545"/>
                  </a:cubicBezTo>
                  <a:cubicBezTo>
                    <a:pt x="3717" y="1703"/>
                    <a:pt x="3717" y="843"/>
                    <a:pt x="3851" y="0"/>
                  </a:cubicBezTo>
                  <a:cubicBezTo>
                    <a:pt x="3851" y="0"/>
                    <a:pt x="3851" y="0"/>
                    <a:pt x="3851" y="0"/>
                  </a:cubicBezTo>
                  <a:lnTo>
                    <a:pt x="3047" y="2411"/>
                  </a:lnTo>
                  <a:lnTo>
                    <a:pt x="501" y="11118"/>
                  </a:lnTo>
                  <a:lnTo>
                    <a:pt x="501" y="13396"/>
                  </a:lnTo>
                  <a:lnTo>
                    <a:pt x="501" y="13396"/>
                  </a:lnTo>
                  <a:cubicBezTo>
                    <a:pt x="-249" y="15309"/>
                    <a:pt x="-155" y="17452"/>
                    <a:pt x="769" y="192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41" name="Google Shape;4541;p23"/>
            <p:cNvSpPr/>
            <p:nvPr/>
          </p:nvSpPr>
          <p:spPr>
            <a:xfrm>
              <a:off x="2332013" y="6851570"/>
              <a:ext cx="4823" cy="2143"/>
            </a:xfrm>
            <a:custGeom>
              <a:rect b="b" l="l" r="r" t="t"/>
              <a:pathLst>
                <a:path extrusionOk="0" h="2143" w="4823">
                  <a:moveTo>
                    <a:pt x="0" y="0"/>
                  </a:moveTo>
                  <a:lnTo>
                    <a:pt x="0" y="2143"/>
                  </a:lnTo>
                  <a:lnTo>
                    <a:pt x="4823" y="2143"/>
                  </a:lnTo>
                  <a:lnTo>
                    <a:pt x="2278" y="804"/>
                  </a:lnTo>
                  <a:cubicBezTo>
                    <a:pt x="1581" y="402"/>
                    <a:pt x="804" y="12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42" name="Google Shape;4542;p23"/>
            <p:cNvSpPr/>
            <p:nvPr/>
          </p:nvSpPr>
          <p:spPr>
            <a:xfrm>
              <a:off x="2325582" y="6851570"/>
              <a:ext cx="3751" cy="2143"/>
            </a:xfrm>
            <a:custGeom>
              <a:rect b="b" l="l" r="r" t="t"/>
              <a:pathLst>
                <a:path extrusionOk="0" h="2143" w="3751">
                  <a:moveTo>
                    <a:pt x="0" y="2143"/>
                  </a:moveTo>
                  <a:lnTo>
                    <a:pt x="3751" y="2143"/>
                  </a:lnTo>
                  <a:lnTo>
                    <a:pt x="3751" y="0"/>
                  </a:lnTo>
                  <a:cubicBezTo>
                    <a:pt x="2304" y="308"/>
                    <a:pt x="992" y="1058"/>
                    <a:pt x="0" y="2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43" name="Google Shape;4543;p23"/>
            <p:cNvSpPr/>
            <p:nvPr/>
          </p:nvSpPr>
          <p:spPr>
            <a:xfrm>
              <a:off x="2329333" y="6547354"/>
              <a:ext cx="2679" cy="306358"/>
            </a:xfrm>
            <a:custGeom>
              <a:rect b="b" l="l" r="r" t="t"/>
              <a:pathLst>
                <a:path extrusionOk="0" h="306358" w="2679">
                  <a:moveTo>
                    <a:pt x="2680" y="0"/>
                  </a:moveTo>
                  <a:lnTo>
                    <a:pt x="1340" y="0"/>
                  </a:lnTo>
                  <a:lnTo>
                    <a:pt x="0" y="0"/>
                  </a:lnTo>
                  <a:lnTo>
                    <a:pt x="0" y="306359"/>
                  </a:lnTo>
                  <a:lnTo>
                    <a:pt x="2680" y="306359"/>
                  </a:lnTo>
                  <a:lnTo>
                    <a:pt x="26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44" name="Google Shape;4544;p23"/>
            <p:cNvSpPr/>
            <p:nvPr/>
          </p:nvSpPr>
          <p:spPr>
            <a:xfrm>
              <a:off x="708071" y="6262294"/>
              <a:ext cx="258710" cy="1205"/>
            </a:xfrm>
            <a:custGeom>
              <a:rect b="b" l="l" r="r" t="t"/>
              <a:pathLst>
                <a:path extrusionOk="0" h="1205" w="258710">
                  <a:moveTo>
                    <a:pt x="0" y="0"/>
                  </a:moveTo>
                  <a:lnTo>
                    <a:pt x="258711" y="0"/>
                  </a:lnTo>
                  <a:lnTo>
                    <a:pt x="258711" y="1206"/>
                  </a:lnTo>
                  <a:lnTo>
                    <a:pt x="0" y="12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45" name="Google Shape;4545;p23"/>
            <p:cNvSpPr/>
            <p:nvPr/>
          </p:nvSpPr>
          <p:spPr>
            <a:xfrm>
              <a:off x="1430076" y="5842608"/>
              <a:ext cx="2545" cy="290150"/>
            </a:xfrm>
            <a:custGeom>
              <a:rect b="b" l="l" r="r" t="t"/>
              <a:pathLst>
                <a:path extrusionOk="0" h="290150" w="2545">
                  <a:moveTo>
                    <a:pt x="1340" y="290150"/>
                  </a:moveTo>
                  <a:lnTo>
                    <a:pt x="2546" y="290150"/>
                  </a:lnTo>
                  <a:lnTo>
                    <a:pt x="2546" y="1340"/>
                  </a:lnTo>
                  <a:cubicBezTo>
                    <a:pt x="1608" y="1082"/>
                    <a:pt x="737" y="626"/>
                    <a:pt x="0" y="0"/>
                  </a:cubicBezTo>
                  <a:lnTo>
                    <a:pt x="0" y="290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46" name="Google Shape;4546;p23"/>
            <p:cNvSpPr/>
            <p:nvPr/>
          </p:nvSpPr>
          <p:spPr>
            <a:xfrm>
              <a:off x="1430076" y="5822909"/>
              <a:ext cx="2545" cy="8848"/>
            </a:xfrm>
            <a:custGeom>
              <a:rect b="b" l="l" r="r" t="t"/>
              <a:pathLst>
                <a:path extrusionOk="0" h="8848" w="2545">
                  <a:moveTo>
                    <a:pt x="0" y="1213"/>
                  </a:moveTo>
                  <a:lnTo>
                    <a:pt x="0" y="8849"/>
                  </a:lnTo>
                  <a:cubicBezTo>
                    <a:pt x="737" y="8182"/>
                    <a:pt x="1608" y="7679"/>
                    <a:pt x="2546" y="7375"/>
                  </a:cubicBezTo>
                  <a:lnTo>
                    <a:pt x="2546" y="1213"/>
                  </a:lnTo>
                  <a:cubicBezTo>
                    <a:pt x="2546" y="547"/>
                    <a:pt x="2010" y="8"/>
                    <a:pt x="1340" y="8"/>
                  </a:cubicBezTo>
                  <a:cubicBezTo>
                    <a:pt x="683" y="-66"/>
                    <a:pt x="80" y="409"/>
                    <a:pt x="13" y="1071"/>
                  </a:cubicBezTo>
                  <a:cubicBezTo>
                    <a:pt x="0" y="1119"/>
                    <a:pt x="0" y="1166"/>
                    <a:pt x="0" y="12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47" name="Google Shape;4547;p23"/>
            <p:cNvSpPr/>
            <p:nvPr/>
          </p:nvSpPr>
          <p:spPr>
            <a:xfrm>
              <a:off x="1773594" y="5844215"/>
              <a:ext cx="2679" cy="618879"/>
            </a:xfrm>
            <a:custGeom>
              <a:rect b="b" l="l" r="r" t="t"/>
              <a:pathLst>
                <a:path extrusionOk="0" h="618879" w="2679">
                  <a:moveTo>
                    <a:pt x="2680" y="618880"/>
                  </a:moveTo>
                  <a:lnTo>
                    <a:pt x="2680" y="0"/>
                  </a:lnTo>
                  <a:lnTo>
                    <a:pt x="1340" y="0"/>
                  </a:lnTo>
                  <a:lnTo>
                    <a:pt x="0" y="0"/>
                  </a:lnTo>
                  <a:lnTo>
                    <a:pt x="0" y="618612"/>
                  </a:lnTo>
                  <a:lnTo>
                    <a:pt x="2680" y="6186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48" name="Google Shape;4548;p23"/>
            <p:cNvSpPr/>
            <p:nvPr/>
          </p:nvSpPr>
          <p:spPr>
            <a:xfrm>
              <a:off x="3416025" y="6498728"/>
              <a:ext cx="14603" cy="36436"/>
            </a:xfrm>
            <a:custGeom>
              <a:rect b="b" l="l" r="r" t="t"/>
              <a:pathLst>
                <a:path extrusionOk="0" h="36436" w="14603">
                  <a:moveTo>
                    <a:pt x="7771" y="31346"/>
                  </a:moveTo>
                  <a:cubicBezTo>
                    <a:pt x="10906" y="31386"/>
                    <a:pt x="13679" y="33436"/>
                    <a:pt x="14604" y="36436"/>
                  </a:cubicBezTo>
                  <a:lnTo>
                    <a:pt x="14604" y="7234"/>
                  </a:lnTo>
                  <a:lnTo>
                    <a:pt x="7369" y="7234"/>
                  </a:lnTo>
                  <a:cubicBezTo>
                    <a:pt x="3349" y="7234"/>
                    <a:pt x="67" y="4019"/>
                    <a:pt x="0" y="0"/>
                  </a:cubicBezTo>
                  <a:lnTo>
                    <a:pt x="0" y="31346"/>
                  </a:lnTo>
                  <a:lnTo>
                    <a:pt x="7771" y="313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49" name="Google Shape;4549;p23"/>
            <p:cNvSpPr/>
            <p:nvPr/>
          </p:nvSpPr>
          <p:spPr>
            <a:xfrm>
              <a:off x="1957814" y="5646950"/>
              <a:ext cx="14603" cy="148371"/>
            </a:xfrm>
            <a:custGeom>
              <a:rect b="b" l="l" r="r" t="t"/>
              <a:pathLst>
                <a:path extrusionOk="0" h="148371" w="14603">
                  <a:moveTo>
                    <a:pt x="0" y="6377"/>
                  </a:moveTo>
                  <a:lnTo>
                    <a:pt x="0" y="148371"/>
                  </a:lnTo>
                  <a:lnTo>
                    <a:pt x="14604" y="148371"/>
                  </a:lnTo>
                  <a:lnTo>
                    <a:pt x="14604" y="6377"/>
                  </a:lnTo>
                  <a:cubicBezTo>
                    <a:pt x="14054" y="2345"/>
                    <a:pt x="10343" y="-480"/>
                    <a:pt x="6310" y="68"/>
                  </a:cubicBezTo>
                  <a:cubicBezTo>
                    <a:pt x="3028" y="514"/>
                    <a:pt x="442" y="3095"/>
                    <a:pt x="0" y="63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50" name="Google Shape;4550;p23"/>
            <p:cNvSpPr/>
            <p:nvPr/>
          </p:nvSpPr>
          <p:spPr>
            <a:xfrm>
              <a:off x="3575191" y="5887651"/>
              <a:ext cx="496654" cy="14701"/>
            </a:xfrm>
            <a:custGeom>
              <a:rect b="b" l="l" r="r" t="t"/>
              <a:pathLst>
                <a:path extrusionOk="0" h="14701" w="496654">
                  <a:moveTo>
                    <a:pt x="8172" y="5860"/>
                  </a:moveTo>
                  <a:cubicBezTo>
                    <a:pt x="9258" y="9630"/>
                    <a:pt x="7074" y="13561"/>
                    <a:pt x="3309" y="14641"/>
                  </a:cubicBezTo>
                  <a:cubicBezTo>
                    <a:pt x="3229" y="14662"/>
                    <a:pt x="3162" y="14683"/>
                    <a:pt x="3081" y="14701"/>
                  </a:cubicBezTo>
                  <a:lnTo>
                    <a:pt x="489286" y="14701"/>
                  </a:lnTo>
                  <a:lnTo>
                    <a:pt x="489286" y="7468"/>
                  </a:lnTo>
                  <a:cubicBezTo>
                    <a:pt x="489286" y="3398"/>
                    <a:pt x="492582" y="100"/>
                    <a:pt x="496655" y="100"/>
                  </a:cubicBezTo>
                  <a:lnTo>
                    <a:pt x="938" y="100"/>
                  </a:lnTo>
                  <a:lnTo>
                    <a:pt x="0" y="100"/>
                  </a:lnTo>
                  <a:cubicBezTo>
                    <a:pt x="3845" y="-548"/>
                    <a:pt x="7489" y="2022"/>
                    <a:pt x="8172" y="58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51" name="Google Shape;4551;p23"/>
            <p:cNvSpPr/>
            <p:nvPr/>
          </p:nvSpPr>
          <p:spPr>
            <a:xfrm>
              <a:off x="3510881" y="5888746"/>
              <a:ext cx="72755" cy="29680"/>
            </a:xfrm>
            <a:custGeom>
              <a:rect b="b" l="l" r="r" t="t"/>
              <a:pathLst>
                <a:path extrusionOk="0" h="29680" w="72755">
                  <a:moveTo>
                    <a:pt x="9111" y="24189"/>
                  </a:moveTo>
                  <a:lnTo>
                    <a:pt x="9111" y="29681"/>
                  </a:lnTo>
                  <a:lnTo>
                    <a:pt x="64175" y="14946"/>
                  </a:lnTo>
                  <a:lnTo>
                    <a:pt x="64175" y="7042"/>
                  </a:lnTo>
                  <a:cubicBezTo>
                    <a:pt x="64095" y="6381"/>
                    <a:pt x="64564" y="5782"/>
                    <a:pt x="65234" y="5703"/>
                  </a:cubicBezTo>
                  <a:cubicBezTo>
                    <a:pt x="65328" y="5692"/>
                    <a:pt x="65422" y="5692"/>
                    <a:pt x="65515" y="5703"/>
                  </a:cubicBezTo>
                  <a:cubicBezTo>
                    <a:pt x="66185" y="5699"/>
                    <a:pt x="66721" y="6235"/>
                    <a:pt x="66734" y="6900"/>
                  </a:cubicBezTo>
                  <a:cubicBezTo>
                    <a:pt x="66734" y="6949"/>
                    <a:pt x="66721" y="6995"/>
                    <a:pt x="66721" y="7042"/>
                  </a:cubicBezTo>
                  <a:lnTo>
                    <a:pt x="66721" y="14142"/>
                  </a:lnTo>
                  <a:lnTo>
                    <a:pt x="67391" y="14142"/>
                  </a:lnTo>
                  <a:cubicBezTo>
                    <a:pt x="71196" y="13184"/>
                    <a:pt x="73500" y="9325"/>
                    <a:pt x="72535" y="5523"/>
                  </a:cubicBezTo>
                  <a:cubicBezTo>
                    <a:pt x="72522" y="5448"/>
                    <a:pt x="72509" y="5375"/>
                    <a:pt x="72482" y="5301"/>
                  </a:cubicBezTo>
                  <a:cubicBezTo>
                    <a:pt x="71571" y="1799"/>
                    <a:pt x="68154" y="-451"/>
                    <a:pt x="64577" y="77"/>
                  </a:cubicBezTo>
                  <a:lnTo>
                    <a:pt x="63639" y="77"/>
                  </a:lnTo>
                  <a:lnTo>
                    <a:pt x="0" y="17223"/>
                  </a:lnTo>
                  <a:cubicBezTo>
                    <a:pt x="0" y="17223"/>
                    <a:pt x="0" y="17223"/>
                    <a:pt x="0" y="17223"/>
                  </a:cubicBezTo>
                  <a:cubicBezTo>
                    <a:pt x="804" y="17097"/>
                    <a:pt x="1608" y="17097"/>
                    <a:pt x="2412" y="17223"/>
                  </a:cubicBezTo>
                  <a:cubicBezTo>
                    <a:pt x="6069" y="17552"/>
                    <a:pt x="8923" y="20522"/>
                    <a:pt x="9111" y="241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52" name="Google Shape;4552;p23"/>
            <p:cNvSpPr/>
            <p:nvPr/>
          </p:nvSpPr>
          <p:spPr>
            <a:xfrm>
              <a:off x="3574644" y="5894440"/>
              <a:ext cx="2564" cy="959272"/>
            </a:xfrm>
            <a:custGeom>
              <a:rect b="b" l="l" r="r" t="t"/>
              <a:pathLst>
                <a:path extrusionOk="0" h="959272" w="2564">
                  <a:moveTo>
                    <a:pt x="2556" y="8448"/>
                  </a:moveTo>
                  <a:lnTo>
                    <a:pt x="2556" y="1348"/>
                  </a:lnTo>
                  <a:cubicBezTo>
                    <a:pt x="2636" y="686"/>
                    <a:pt x="2154" y="90"/>
                    <a:pt x="1497" y="17"/>
                  </a:cubicBezTo>
                  <a:cubicBezTo>
                    <a:pt x="1444" y="11"/>
                    <a:pt x="1404" y="9"/>
                    <a:pt x="1350" y="9"/>
                  </a:cubicBezTo>
                  <a:cubicBezTo>
                    <a:pt x="693" y="-70"/>
                    <a:pt x="91" y="403"/>
                    <a:pt x="10" y="1063"/>
                  </a:cubicBezTo>
                  <a:cubicBezTo>
                    <a:pt x="-3" y="1158"/>
                    <a:pt x="-3" y="1253"/>
                    <a:pt x="10" y="1348"/>
                  </a:cubicBezTo>
                  <a:lnTo>
                    <a:pt x="10" y="959272"/>
                  </a:lnTo>
                  <a:lnTo>
                    <a:pt x="2556" y="959272"/>
                  </a:lnTo>
                  <a:lnTo>
                    <a:pt x="2556" y="81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53" name="Google Shape;4553;p23"/>
            <p:cNvSpPr/>
            <p:nvPr/>
          </p:nvSpPr>
          <p:spPr>
            <a:xfrm>
              <a:off x="1222009" y="5844215"/>
              <a:ext cx="2545" cy="288140"/>
            </a:xfrm>
            <a:custGeom>
              <a:rect b="b" l="l" r="r" t="t"/>
              <a:pathLst>
                <a:path extrusionOk="0" h="288140" w="2545">
                  <a:moveTo>
                    <a:pt x="536" y="282113"/>
                  </a:moveTo>
                  <a:cubicBezTo>
                    <a:pt x="473" y="282381"/>
                    <a:pt x="473" y="282649"/>
                    <a:pt x="536" y="282917"/>
                  </a:cubicBezTo>
                  <a:cubicBezTo>
                    <a:pt x="599" y="283412"/>
                    <a:pt x="599" y="283894"/>
                    <a:pt x="536" y="284390"/>
                  </a:cubicBezTo>
                  <a:cubicBezTo>
                    <a:pt x="536" y="284390"/>
                    <a:pt x="536" y="284390"/>
                    <a:pt x="536" y="284390"/>
                  </a:cubicBezTo>
                  <a:lnTo>
                    <a:pt x="536" y="288141"/>
                  </a:lnTo>
                  <a:lnTo>
                    <a:pt x="2546" y="288141"/>
                  </a:lnTo>
                  <a:lnTo>
                    <a:pt x="2546" y="0"/>
                  </a:lnTo>
                  <a:lnTo>
                    <a:pt x="2546" y="0"/>
                  </a:lnTo>
                  <a:cubicBezTo>
                    <a:pt x="2102" y="78"/>
                    <a:pt x="1649" y="78"/>
                    <a:pt x="1206" y="0"/>
                  </a:cubicBezTo>
                  <a:cubicBezTo>
                    <a:pt x="805" y="56"/>
                    <a:pt x="401" y="56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54" name="Google Shape;4554;p23"/>
            <p:cNvSpPr/>
            <p:nvPr/>
          </p:nvSpPr>
          <p:spPr>
            <a:xfrm>
              <a:off x="1214238" y="5835776"/>
              <a:ext cx="2545" cy="284256"/>
            </a:xfrm>
            <a:custGeom>
              <a:rect b="b" l="l" r="r" t="t"/>
              <a:pathLst>
                <a:path extrusionOk="0" h="284256" w="2545">
                  <a:moveTo>
                    <a:pt x="1206" y="284256"/>
                  </a:moveTo>
                  <a:cubicBezTo>
                    <a:pt x="1649" y="284189"/>
                    <a:pt x="2102" y="284189"/>
                    <a:pt x="2546" y="284256"/>
                  </a:cubicBezTo>
                  <a:lnTo>
                    <a:pt x="2546" y="284256"/>
                  </a:lnTo>
                  <a:lnTo>
                    <a:pt x="2546" y="4153"/>
                  </a:lnTo>
                  <a:lnTo>
                    <a:pt x="0" y="0"/>
                  </a:lnTo>
                  <a:lnTo>
                    <a:pt x="0" y="2838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55" name="Google Shape;4555;p23"/>
            <p:cNvSpPr/>
            <p:nvPr/>
          </p:nvSpPr>
          <p:spPr>
            <a:xfrm>
              <a:off x="1188112" y="5794116"/>
              <a:ext cx="2545" cy="312788"/>
            </a:xfrm>
            <a:custGeom>
              <a:rect b="b" l="l" r="r" t="t"/>
              <a:pathLst>
                <a:path extrusionOk="0" h="312788" w="2545">
                  <a:moveTo>
                    <a:pt x="1742" y="312789"/>
                  </a:moveTo>
                  <a:lnTo>
                    <a:pt x="2546" y="312789"/>
                  </a:lnTo>
                  <a:lnTo>
                    <a:pt x="2546" y="312789"/>
                  </a:lnTo>
                  <a:lnTo>
                    <a:pt x="2546" y="4153"/>
                  </a:lnTo>
                  <a:lnTo>
                    <a:pt x="0" y="0"/>
                  </a:lnTo>
                  <a:lnTo>
                    <a:pt x="0" y="3127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56" name="Google Shape;4556;p23"/>
            <p:cNvSpPr/>
            <p:nvPr/>
          </p:nvSpPr>
          <p:spPr>
            <a:xfrm>
              <a:off x="285774" y="6106904"/>
              <a:ext cx="23044" cy="2545"/>
            </a:xfrm>
            <a:custGeom>
              <a:rect b="b" l="l" r="r" t="t"/>
              <a:pathLst>
                <a:path extrusionOk="0" h="2545" w="23044">
                  <a:moveTo>
                    <a:pt x="23044" y="0"/>
                  </a:moveTo>
                  <a:lnTo>
                    <a:pt x="0" y="0"/>
                  </a:lnTo>
                  <a:lnTo>
                    <a:pt x="10718" y="2545"/>
                  </a:lnTo>
                  <a:lnTo>
                    <a:pt x="20900" y="2545"/>
                  </a:lnTo>
                  <a:cubicBezTo>
                    <a:pt x="21384" y="1527"/>
                    <a:pt x="22122" y="656"/>
                    <a:pt x="230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57" name="Google Shape;4557;p23"/>
            <p:cNvSpPr/>
            <p:nvPr/>
          </p:nvSpPr>
          <p:spPr>
            <a:xfrm>
              <a:off x="317928" y="6106904"/>
              <a:ext cx="40461" cy="2545"/>
            </a:xfrm>
            <a:custGeom>
              <a:rect b="b" l="l" r="r" t="t"/>
              <a:pathLst>
                <a:path extrusionOk="0" h="2545" w="40461">
                  <a:moveTo>
                    <a:pt x="40193" y="0"/>
                  </a:moveTo>
                  <a:lnTo>
                    <a:pt x="0" y="0"/>
                  </a:lnTo>
                  <a:cubicBezTo>
                    <a:pt x="955" y="616"/>
                    <a:pt x="1702" y="1500"/>
                    <a:pt x="2144" y="2545"/>
                  </a:cubicBezTo>
                  <a:lnTo>
                    <a:pt x="40461" y="2545"/>
                  </a:lnTo>
                  <a:lnTo>
                    <a:pt x="404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58" name="Google Shape;4558;p23"/>
            <p:cNvSpPr/>
            <p:nvPr/>
          </p:nvSpPr>
          <p:spPr>
            <a:xfrm>
              <a:off x="1006171" y="6107148"/>
              <a:ext cx="184353" cy="2703"/>
            </a:xfrm>
            <a:custGeom>
              <a:rect b="b" l="l" r="r" t="t"/>
              <a:pathLst>
                <a:path extrusionOk="0" h="2703" w="184353">
                  <a:moveTo>
                    <a:pt x="0" y="2302"/>
                  </a:moveTo>
                  <a:lnTo>
                    <a:pt x="183147" y="2302"/>
                  </a:lnTo>
                  <a:lnTo>
                    <a:pt x="183147" y="2302"/>
                  </a:lnTo>
                  <a:cubicBezTo>
                    <a:pt x="182555" y="1967"/>
                    <a:pt x="182345" y="1217"/>
                    <a:pt x="182678" y="627"/>
                  </a:cubicBezTo>
                  <a:cubicBezTo>
                    <a:pt x="183011" y="38"/>
                    <a:pt x="183761" y="-176"/>
                    <a:pt x="184353" y="158"/>
                  </a:cubicBezTo>
                  <a:lnTo>
                    <a:pt x="0" y="158"/>
                  </a:lnTo>
                  <a:lnTo>
                    <a:pt x="0" y="27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59" name="Google Shape;4559;p23"/>
            <p:cNvSpPr/>
            <p:nvPr/>
          </p:nvSpPr>
          <p:spPr>
            <a:xfrm>
              <a:off x="252767" y="5782327"/>
              <a:ext cx="14651" cy="325514"/>
            </a:xfrm>
            <a:custGeom>
              <a:rect b="b" l="l" r="r" t="t"/>
              <a:pathLst>
                <a:path extrusionOk="0" h="325514" w="14651">
                  <a:moveTo>
                    <a:pt x="9159" y="318817"/>
                  </a:moveTo>
                  <a:lnTo>
                    <a:pt x="14652" y="320157"/>
                  </a:lnTo>
                  <a:lnTo>
                    <a:pt x="14652" y="7234"/>
                  </a:lnTo>
                  <a:lnTo>
                    <a:pt x="7417" y="7234"/>
                  </a:lnTo>
                  <a:cubicBezTo>
                    <a:pt x="3399" y="7234"/>
                    <a:pt x="122" y="4016"/>
                    <a:pt x="48" y="0"/>
                  </a:cubicBezTo>
                  <a:lnTo>
                    <a:pt x="48" y="325515"/>
                  </a:lnTo>
                  <a:cubicBezTo>
                    <a:pt x="48" y="325515"/>
                    <a:pt x="48" y="325515"/>
                    <a:pt x="48" y="325515"/>
                  </a:cubicBezTo>
                  <a:cubicBezTo>
                    <a:pt x="-16" y="324751"/>
                    <a:pt x="-16" y="324001"/>
                    <a:pt x="48" y="323238"/>
                  </a:cubicBezTo>
                  <a:cubicBezTo>
                    <a:pt x="1376" y="319527"/>
                    <a:pt x="5425" y="317571"/>
                    <a:pt x="9159" y="3188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60" name="Google Shape;4560;p23"/>
            <p:cNvSpPr/>
            <p:nvPr/>
          </p:nvSpPr>
          <p:spPr>
            <a:xfrm>
              <a:off x="1205797" y="6119764"/>
              <a:ext cx="6028" cy="1875"/>
            </a:xfrm>
            <a:custGeom>
              <a:rect b="b" l="l" r="r" t="t"/>
              <a:pathLst>
                <a:path extrusionOk="0" h="1875" w="6028">
                  <a:moveTo>
                    <a:pt x="6029" y="0"/>
                  </a:moveTo>
                  <a:lnTo>
                    <a:pt x="6029" y="0"/>
                  </a:lnTo>
                  <a:lnTo>
                    <a:pt x="0" y="0"/>
                  </a:lnTo>
                  <a:lnTo>
                    <a:pt x="2278" y="1875"/>
                  </a:lnTo>
                  <a:cubicBezTo>
                    <a:pt x="3347" y="938"/>
                    <a:pt x="4638" y="295"/>
                    <a:pt x="60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61" name="Google Shape;4561;p23"/>
            <p:cNvSpPr/>
            <p:nvPr/>
          </p:nvSpPr>
          <p:spPr>
            <a:xfrm>
              <a:off x="1006171" y="6119496"/>
              <a:ext cx="199626" cy="8707"/>
            </a:xfrm>
            <a:custGeom>
              <a:rect b="b" l="l" r="r" t="t"/>
              <a:pathLst>
                <a:path extrusionOk="0" h="8707" w="199626">
                  <a:moveTo>
                    <a:pt x="0" y="7368"/>
                  </a:moveTo>
                  <a:lnTo>
                    <a:pt x="0" y="8707"/>
                  </a:lnTo>
                  <a:lnTo>
                    <a:pt x="199627" y="8707"/>
                  </a:lnTo>
                  <a:cubicBezTo>
                    <a:pt x="199040" y="7153"/>
                    <a:pt x="199040" y="5439"/>
                    <a:pt x="199627" y="3885"/>
                  </a:cubicBezTo>
                  <a:lnTo>
                    <a:pt x="1948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62" name="Google Shape;4562;p23"/>
            <p:cNvSpPr/>
            <p:nvPr/>
          </p:nvSpPr>
          <p:spPr>
            <a:xfrm>
              <a:off x="1211826" y="5831623"/>
              <a:ext cx="2545" cy="288140"/>
            </a:xfrm>
            <a:custGeom>
              <a:rect b="b" l="l" r="r" t="t"/>
              <a:pathLst>
                <a:path extrusionOk="0" h="288140" w="2545">
                  <a:moveTo>
                    <a:pt x="2546" y="288141"/>
                  </a:moveTo>
                  <a:lnTo>
                    <a:pt x="2546" y="4153"/>
                  </a:lnTo>
                  <a:lnTo>
                    <a:pt x="0" y="0"/>
                  </a:lnTo>
                  <a:lnTo>
                    <a:pt x="0" y="288141"/>
                  </a:lnTo>
                  <a:cubicBezTo>
                    <a:pt x="843" y="288007"/>
                    <a:pt x="1702" y="288007"/>
                    <a:pt x="2546" y="2881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63" name="Google Shape;4563;p23"/>
            <p:cNvSpPr/>
            <p:nvPr/>
          </p:nvSpPr>
          <p:spPr>
            <a:xfrm>
              <a:off x="1209147" y="5819165"/>
              <a:ext cx="19466" cy="23542"/>
            </a:xfrm>
            <a:custGeom>
              <a:rect b="b" l="l" r="r" t="t"/>
              <a:pathLst>
                <a:path extrusionOk="0" h="23542" w="19466">
                  <a:moveTo>
                    <a:pt x="10048" y="11252"/>
                  </a:moveTo>
                  <a:cubicBezTo>
                    <a:pt x="8865" y="11934"/>
                    <a:pt x="7528" y="12303"/>
                    <a:pt x="6163" y="12324"/>
                  </a:cubicBezTo>
                  <a:cubicBezTo>
                    <a:pt x="3641" y="12316"/>
                    <a:pt x="1308" y="10997"/>
                    <a:pt x="0" y="8841"/>
                  </a:cubicBezTo>
                  <a:lnTo>
                    <a:pt x="2278" y="12458"/>
                  </a:lnTo>
                  <a:lnTo>
                    <a:pt x="4823" y="16611"/>
                  </a:lnTo>
                  <a:lnTo>
                    <a:pt x="4823" y="16611"/>
                  </a:lnTo>
                  <a:lnTo>
                    <a:pt x="7369" y="20763"/>
                  </a:lnTo>
                  <a:lnTo>
                    <a:pt x="7369" y="21701"/>
                  </a:lnTo>
                  <a:cubicBezTo>
                    <a:pt x="7369" y="21701"/>
                    <a:pt x="7369" y="21701"/>
                    <a:pt x="7369" y="21701"/>
                  </a:cubicBezTo>
                  <a:cubicBezTo>
                    <a:pt x="7927" y="22349"/>
                    <a:pt x="8557" y="22933"/>
                    <a:pt x="9244" y="23442"/>
                  </a:cubicBezTo>
                  <a:lnTo>
                    <a:pt x="10048" y="23442"/>
                  </a:lnTo>
                  <a:cubicBezTo>
                    <a:pt x="10671" y="23519"/>
                    <a:pt x="11301" y="23519"/>
                    <a:pt x="11924" y="23442"/>
                  </a:cubicBezTo>
                  <a:cubicBezTo>
                    <a:pt x="12325" y="23499"/>
                    <a:pt x="12729" y="23499"/>
                    <a:pt x="13130" y="23442"/>
                  </a:cubicBezTo>
                  <a:cubicBezTo>
                    <a:pt x="13573" y="23520"/>
                    <a:pt x="14026" y="23520"/>
                    <a:pt x="14470" y="23442"/>
                  </a:cubicBezTo>
                  <a:cubicBezTo>
                    <a:pt x="15178" y="23576"/>
                    <a:pt x="15905" y="23576"/>
                    <a:pt x="16613" y="23442"/>
                  </a:cubicBezTo>
                  <a:lnTo>
                    <a:pt x="16613" y="23442"/>
                  </a:lnTo>
                  <a:lnTo>
                    <a:pt x="16613" y="22773"/>
                  </a:lnTo>
                  <a:cubicBezTo>
                    <a:pt x="17029" y="22534"/>
                    <a:pt x="17393" y="22215"/>
                    <a:pt x="17685" y="21835"/>
                  </a:cubicBezTo>
                  <a:cubicBezTo>
                    <a:pt x="18041" y="21500"/>
                    <a:pt x="18316" y="21088"/>
                    <a:pt x="18489" y="20629"/>
                  </a:cubicBezTo>
                  <a:cubicBezTo>
                    <a:pt x="18935" y="19789"/>
                    <a:pt x="19253" y="18885"/>
                    <a:pt x="19427" y="17950"/>
                  </a:cubicBezTo>
                  <a:cubicBezTo>
                    <a:pt x="19586" y="16372"/>
                    <a:pt x="19259" y="14782"/>
                    <a:pt x="18489" y="13396"/>
                  </a:cubicBezTo>
                  <a:lnTo>
                    <a:pt x="10450" y="0"/>
                  </a:lnTo>
                  <a:lnTo>
                    <a:pt x="10450" y="0"/>
                  </a:lnTo>
                  <a:cubicBezTo>
                    <a:pt x="13465" y="2734"/>
                    <a:pt x="13691" y="7393"/>
                    <a:pt x="10957" y="10407"/>
                  </a:cubicBezTo>
                  <a:cubicBezTo>
                    <a:pt x="10678" y="10714"/>
                    <a:pt x="10374" y="10997"/>
                    <a:pt x="10048" y="112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64" name="Google Shape;4564;p23"/>
            <p:cNvSpPr/>
            <p:nvPr/>
          </p:nvSpPr>
          <p:spPr>
            <a:xfrm>
              <a:off x="253571" y="6100916"/>
              <a:ext cx="52433" cy="25679"/>
            </a:xfrm>
            <a:custGeom>
              <a:rect b="b" l="l" r="r" t="t"/>
              <a:pathLst>
                <a:path extrusionOk="0" h="25679" w="52433">
                  <a:moveTo>
                    <a:pt x="52433" y="11614"/>
                  </a:moveTo>
                  <a:lnTo>
                    <a:pt x="42787" y="9203"/>
                  </a:lnTo>
                  <a:lnTo>
                    <a:pt x="32069" y="6658"/>
                  </a:lnTo>
                  <a:lnTo>
                    <a:pt x="14384" y="1568"/>
                  </a:lnTo>
                  <a:lnTo>
                    <a:pt x="8891" y="228"/>
                  </a:lnTo>
                  <a:cubicBezTo>
                    <a:pt x="5020" y="-763"/>
                    <a:pt x="1079" y="1568"/>
                    <a:pt x="84" y="5439"/>
                  </a:cubicBezTo>
                  <a:cubicBezTo>
                    <a:pt x="72" y="5493"/>
                    <a:pt x="60" y="5533"/>
                    <a:pt x="48" y="5586"/>
                  </a:cubicBezTo>
                  <a:cubicBezTo>
                    <a:pt x="-16" y="6350"/>
                    <a:pt x="-16" y="7100"/>
                    <a:pt x="48" y="7864"/>
                  </a:cubicBezTo>
                  <a:cubicBezTo>
                    <a:pt x="-12" y="8359"/>
                    <a:pt x="-12" y="8842"/>
                    <a:pt x="48" y="9337"/>
                  </a:cubicBezTo>
                  <a:cubicBezTo>
                    <a:pt x="-8" y="9739"/>
                    <a:pt x="-8" y="10141"/>
                    <a:pt x="48" y="10543"/>
                  </a:cubicBezTo>
                  <a:lnTo>
                    <a:pt x="852" y="11748"/>
                  </a:lnTo>
                  <a:lnTo>
                    <a:pt x="1790" y="12686"/>
                  </a:lnTo>
                  <a:lnTo>
                    <a:pt x="2862" y="13490"/>
                  </a:lnTo>
                  <a:lnTo>
                    <a:pt x="4202" y="14160"/>
                  </a:lnTo>
                  <a:lnTo>
                    <a:pt x="4202" y="14160"/>
                  </a:lnTo>
                  <a:lnTo>
                    <a:pt x="51764" y="25680"/>
                  </a:lnTo>
                  <a:lnTo>
                    <a:pt x="51764" y="114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65" name="Google Shape;4565;p23"/>
            <p:cNvSpPr/>
            <p:nvPr/>
          </p:nvSpPr>
          <p:spPr>
            <a:xfrm>
              <a:off x="1205623" y="6123381"/>
              <a:ext cx="3523" cy="4822"/>
            </a:xfrm>
            <a:custGeom>
              <a:rect b="b" l="l" r="r" t="t"/>
              <a:pathLst>
                <a:path extrusionOk="0" h="4822" w="3523">
                  <a:moveTo>
                    <a:pt x="174" y="4822"/>
                  </a:moveTo>
                  <a:lnTo>
                    <a:pt x="2720" y="4822"/>
                  </a:lnTo>
                  <a:cubicBezTo>
                    <a:pt x="2844" y="3898"/>
                    <a:pt x="3115" y="2987"/>
                    <a:pt x="3524" y="2143"/>
                  </a:cubicBezTo>
                  <a:lnTo>
                    <a:pt x="844" y="0"/>
                  </a:lnTo>
                  <a:cubicBezTo>
                    <a:pt x="36" y="1473"/>
                    <a:pt x="-202" y="3188"/>
                    <a:pt x="174" y="48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66" name="Google Shape;4566;p23"/>
            <p:cNvSpPr/>
            <p:nvPr/>
          </p:nvSpPr>
          <p:spPr>
            <a:xfrm>
              <a:off x="1209549" y="6121405"/>
              <a:ext cx="10986" cy="3851"/>
            </a:xfrm>
            <a:custGeom>
              <a:rect b="b" l="l" r="r" t="t"/>
              <a:pathLst>
                <a:path extrusionOk="0" h="3851" w="10986">
                  <a:moveTo>
                    <a:pt x="10986" y="2244"/>
                  </a:moveTo>
                  <a:cubicBezTo>
                    <a:pt x="10986" y="2244"/>
                    <a:pt x="10986" y="2244"/>
                    <a:pt x="10986" y="2244"/>
                  </a:cubicBezTo>
                  <a:lnTo>
                    <a:pt x="8307" y="100"/>
                  </a:lnTo>
                  <a:lnTo>
                    <a:pt x="8307" y="100"/>
                  </a:lnTo>
                  <a:lnTo>
                    <a:pt x="8307" y="100"/>
                  </a:lnTo>
                  <a:cubicBezTo>
                    <a:pt x="7863" y="33"/>
                    <a:pt x="7410" y="33"/>
                    <a:pt x="6967" y="100"/>
                  </a:cubicBezTo>
                  <a:lnTo>
                    <a:pt x="6029" y="100"/>
                  </a:lnTo>
                  <a:lnTo>
                    <a:pt x="6029" y="100"/>
                  </a:lnTo>
                  <a:cubicBezTo>
                    <a:pt x="5186" y="-33"/>
                    <a:pt x="4327" y="-33"/>
                    <a:pt x="3483" y="100"/>
                  </a:cubicBezTo>
                  <a:cubicBezTo>
                    <a:pt x="2213" y="355"/>
                    <a:pt x="1020" y="904"/>
                    <a:pt x="0" y="1708"/>
                  </a:cubicBezTo>
                  <a:lnTo>
                    <a:pt x="2680" y="3851"/>
                  </a:lnTo>
                  <a:cubicBezTo>
                    <a:pt x="3985" y="2713"/>
                    <a:pt x="5638" y="2056"/>
                    <a:pt x="7369" y="1976"/>
                  </a:cubicBezTo>
                  <a:cubicBezTo>
                    <a:pt x="8577" y="1735"/>
                    <a:pt x="9827" y="1829"/>
                    <a:pt x="10986" y="22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67" name="Google Shape;4567;p23"/>
            <p:cNvSpPr/>
            <p:nvPr/>
          </p:nvSpPr>
          <p:spPr>
            <a:xfrm>
              <a:off x="1189050" y="6107684"/>
              <a:ext cx="21704" cy="17572"/>
            </a:xfrm>
            <a:custGeom>
              <a:rect b="b" l="l" r="r" t="t"/>
              <a:pathLst>
                <a:path extrusionOk="0" h="17572" w="21704">
                  <a:moveTo>
                    <a:pt x="0" y="1498"/>
                  </a:moveTo>
                  <a:lnTo>
                    <a:pt x="0" y="1498"/>
                  </a:lnTo>
                  <a:lnTo>
                    <a:pt x="12594" y="11545"/>
                  </a:lnTo>
                  <a:lnTo>
                    <a:pt x="17417" y="15430"/>
                  </a:lnTo>
                  <a:lnTo>
                    <a:pt x="20097" y="17573"/>
                  </a:lnTo>
                  <a:cubicBezTo>
                    <a:pt x="20515" y="16823"/>
                    <a:pt x="21059" y="16140"/>
                    <a:pt x="21704" y="15564"/>
                  </a:cubicBezTo>
                  <a:lnTo>
                    <a:pt x="19025" y="13420"/>
                  </a:lnTo>
                  <a:lnTo>
                    <a:pt x="16747" y="11545"/>
                  </a:lnTo>
                  <a:lnTo>
                    <a:pt x="2010" y="158"/>
                  </a:lnTo>
                  <a:lnTo>
                    <a:pt x="2010" y="158"/>
                  </a:lnTo>
                  <a:lnTo>
                    <a:pt x="2010" y="158"/>
                  </a:lnTo>
                  <a:cubicBezTo>
                    <a:pt x="1417" y="-176"/>
                    <a:pt x="668" y="38"/>
                    <a:pt x="335" y="627"/>
                  </a:cubicBezTo>
                  <a:cubicBezTo>
                    <a:pt x="1" y="1217"/>
                    <a:pt x="212" y="1967"/>
                    <a:pt x="804" y="23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68" name="Google Shape;4568;p23"/>
            <p:cNvSpPr/>
            <p:nvPr/>
          </p:nvSpPr>
          <p:spPr>
            <a:xfrm>
              <a:off x="1185835" y="5778443"/>
              <a:ext cx="33494" cy="45277"/>
            </a:xfrm>
            <a:custGeom>
              <a:rect b="b" l="l" r="r" t="t"/>
              <a:pathLst>
                <a:path extrusionOk="0" h="45277" w="33494">
                  <a:moveTo>
                    <a:pt x="4019" y="11118"/>
                  </a:moveTo>
                  <a:lnTo>
                    <a:pt x="0" y="11118"/>
                  </a:lnTo>
                  <a:lnTo>
                    <a:pt x="2680" y="15673"/>
                  </a:lnTo>
                  <a:lnTo>
                    <a:pt x="5225" y="19826"/>
                  </a:lnTo>
                  <a:lnTo>
                    <a:pt x="21034" y="45277"/>
                  </a:lnTo>
                  <a:cubicBezTo>
                    <a:pt x="18912" y="41892"/>
                    <a:pt x="19937" y="37427"/>
                    <a:pt x="23323" y="35307"/>
                  </a:cubicBezTo>
                  <a:cubicBezTo>
                    <a:pt x="23363" y="35280"/>
                    <a:pt x="23404" y="35256"/>
                    <a:pt x="23446" y="35231"/>
                  </a:cubicBezTo>
                  <a:cubicBezTo>
                    <a:pt x="26858" y="33133"/>
                    <a:pt x="31320" y="34144"/>
                    <a:pt x="33494" y="37508"/>
                  </a:cubicBezTo>
                  <a:lnTo>
                    <a:pt x="33494" y="37508"/>
                  </a:lnTo>
                  <a:lnTo>
                    <a:pt x="30681" y="33087"/>
                  </a:lnTo>
                  <a:lnTo>
                    <a:pt x="10182" y="0"/>
                  </a:lnTo>
                  <a:cubicBezTo>
                    <a:pt x="10182" y="0"/>
                    <a:pt x="10182" y="0"/>
                    <a:pt x="10182" y="0"/>
                  </a:cubicBezTo>
                  <a:cubicBezTo>
                    <a:pt x="11204" y="1248"/>
                    <a:pt x="11773" y="2808"/>
                    <a:pt x="11790" y="4420"/>
                  </a:cubicBezTo>
                  <a:cubicBezTo>
                    <a:pt x="11506" y="8406"/>
                    <a:pt x="8044" y="11405"/>
                    <a:pt x="4060" y="11121"/>
                  </a:cubicBezTo>
                  <a:cubicBezTo>
                    <a:pt x="4046" y="11121"/>
                    <a:pt x="4033" y="11120"/>
                    <a:pt x="4019" y="111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69" name="Google Shape;4569;p23"/>
            <p:cNvSpPr/>
            <p:nvPr/>
          </p:nvSpPr>
          <p:spPr>
            <a:xfrm>
              <a:off x="1205764" y="5812581"/>
              <a:ext cx="17300" cy="18908"/>
            </a:xfrm>
            <a:custGeom>
              <a:rect b="b" l="l" r="r" t="t"/>
              <a:pathLst>
                <a:path extrusionOk="0" h="18908" w="17300">
                  <a:moveTo>
                    <a:pt x="3785" y="15426"/>
                  </a:moveTo>
                  <a:lnTo>
                    <a:pt x="3785" y="15426"/>
                  </a:lnTo>
                  <a:cubicBezTo>
                    <a:pt x="5093" y="17581"/>
                    <a:pt x="7427" y="18901"/>
                    <a:pt x="9948" y="18909"/>
                  </a:cubicBezTo>
                  <a:cubicBezTo>
                    <a:pt x="11313" y="18887"/>
                    <a:pt x="12650" y="18519"/>
                    <a:pt x="13833" y="17837"/>
                  </a:cubicBezTo>
                  <a:cubicBezTo>
                    <a:pt x="17244" y="15707"/>
                    <a:pt x="18318" y="11236"/>
                    <a:pt x="16245" y="7790"/>
                  </a:cubicBezTo>
                  <a:lnTo>
                    <a:pt x="16245" y="7790"/>
                  </a:lnTo>
                  <a:lnTo>
                    <a:pt x="13565" y="3370"/>
                  </a:lnTo>
                  <a:cubicBezTo>
                    <a:pt x="11391" y="6"/>
                    <a:pt x="6930" y="-1005"/>
                    <a:pt x="3517" y="1093"/>
                  </a:cubicBezTo>
                  <a:cubicBezTo>
                    <a:pt x="90" y="3146"/>
                    <a:pt x="-1023" y="7588"/>
                    <a:pt x="1029" y="11016"/>
                  </a:cubicBezTo>
                  <a:cubicBezTo>
                    <a:pt x="1055" y="11058"/>
                    <a:pt x="1080" y="11098"/>
                    <a:pt x="1106" y="11139"/>
                  </a:cubicBezTo>
                  <a:lnTo>
                    <a:pt x="1106" y="111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70" name="Google Shape;4570;p23"/>
            <p:cNvSpPr/>
            <p:nvPr/>
          </p:nvSpPr>
          <p:spPr>
            <a:xfrm>
              <a:off x="4164424" y="6540254"/>
              <a:ext cx="6296" cy="13395"/>
            </a:xfrm>
            <a:custGeom>
              <a:rect b="b" l="l" r="r" t="t"/>
              <a:pathLst>
                <a:path extrusionOk="0" h="13395" w="6296">
                  <a:moveTo>
                    <a:pt x="6297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2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71" name="Google Shape;4571;p23"/>
            <p:cNvSpPr/>
            <p:nvPr/>
          </p:nvSpPr>
          <p:spPr>
            <a:xfrm>
              <a:off x="3430361" y="6537830"/>
              <a:ext cx="23713" cy="1542"/>
            </a:xfrm>
            <a:custGeom>
              <a:rect b="b" l="l" r="r" t="t"/>
              <a:pathLst>
                <a:path extrusionOk="0" h="1542" w="23713">
                  <a:moveTo>
                    <a:pt x="23714" y="1219"/>
                  </a:moveTo>
                  <a:lnTo>
                    <a:pt x="23714" y="1219"/>
                  </a:lnTo>
                  <a:cubicBezTo>
                    <a:pt x="23714" y="549"/>
                    <a:pt x="23178" y="13"/>
                    <a:pt x="22522" y="0"/>
                  </a:cubicBezTo>
                  <a:cubicBezTo>
                    <a:pt x="22468" y="0"/>
                    <a:pt x="22428" y="13"/>
                    <a:pt x="22374" y="13"/>
                  </a:cubicBezTo>
                  <a:lnTo>
                    <a:pt x="12058" y="13"/>
                  </a:lnTo>
                  <a:lnTo>
                    <a:pt x="12058" y="13"/>
                  </a:lnTo>
                  <a:cubicBezTo>
                    <a:pt x="12138" y="670"/>
                    <a:pt x="11656" y="1273"/>
                    <a:pt x="10999" y="1340"/>
                  </a:cubicBezTo>
                  <a:cubicBezTo>
                    <a:pt x="10946" y="1353"/>
                    <a:pt x="10906" y="1353"/>
                    <a:pt x="10852" y="1353"/>
                  </a:cubicBezTo>
                  <a:lnTo>
                    <a:pt x="0" y="1353"/>
                  </a:lnTo>
                  <a:cubicBezTo>
                    <a:pt x="0" y="1353"/>
                    <a:pt x="0" y="1353"/>
                    <a:pt x="0" y="1353"/>
                  </a:cubicBezTo>
                  <a:lnTo>
                    <a:pt x="22240" y="1353"/>
                  </a:lnTo>
                  <a:cubicBezTo>
                    <a:pt x="22709" y="1648"/>
                    <a:pt x="23312" y="1594"/>
                    <a:pt x="23714" y="12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72" name="Google Shape;4572;p23"/>
            <p:cNvSpPr/>
            <p:nvPr/>
          </p:nvSpPr>
          <p:spPr>
            <a:xfrm>
              <a:off x="1991308" y="5845957"/>
              <a:ext cx="339365" cy="14601"/>
            </a:xfrm>
            <a:custGeom>
              <a:rect b="b" l="l" r="r" t="t"/>
              <a:pathLst>
                <a:path extrusionOk="0" h="14601" w="339365">
                  <a:moveTo>
                    <a:pt x="0" y="14601"/>
                  </a:moveTo>
                  <a:lnTo>
                    <a:pt x="332130" y="14601"/>
                  </a:lnTo>
                  <a:lnTo>
                    <a:pt x="332130" y="7368"/>
                  </a:lnTo>
                  <a:cubicBezTo>
                    <a:pt x="332130" y="3350"/>
                    <a:pt x="335346" y="74"/>
                    <a:pt x="339365" y="0"/>
                  </a:cubicBezTo>
                  <a:lnTo>
                    <a:pt x="0" y="0"/>
                  </a:lnTo>
                  <a:lnTo>
                    <a:pt x="0" y="146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73" name="Google Shape;4573;p23"/>
            <p:cNvSpPr/>
            <p:nvPr/>
          </p:nvSpPr>
          <p:spPr>
            <a:xfrm>
              <a:off x="4203009" y="5845955"/>
              <a:ext cx="221866" cy="14468"/>
            </a:xfrm>
            <a:custGeom>
              <a:rect b="b" l="l" r="r" t="t"/>
              <a:pathLst>
                <a:path extrusionOk="0" h="14468" w="221866">
                  <a:moveTo>
                    <a:pt x="7235" y="5762"/>
                  </a:moveTo>
                  <a:cubicBezTo>
                    <a:pt x="8066" y="9716"/>
                    <a:pt x="5560" y="13600"/>
                    <a:pt x="1608" y="14469"/>
                  </a:cubicBezTo>
                  <a:lnTo>
                    <a:pt x="214632" y="14469"/>
                  </a:lnTo>
                  <a:lnTo>
                    <a:pt x="214632" y="7369"/>
                  </a:lnTo>
                  <a:cubicBezTo>
                    <a:pt x="214632" y="3352"/>
                    <a:pt x="217848" y="75"/>
                    <a:pt x="221867" y="2"/>
                  </a:cubicBezTo>
                  <a:lnTo>
                    <a:pt x="0" y="2"/>
                  </a:lnTo>
                  <a:lnTo>
                    <a:pt x="0" y="2"/>
                  </a:lnTo>
                  <a:cubicBezTo>
                    <a:pt x="3484" y="-71"/>
                    <a:pt x="6525" y="2350"/>
                    <a:pt x="7235" y="5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74" name="Google Shape;4574;p23"/>
            <p:cNvSpPr/>
            <p:nvPr/>
          </p:nvSpPr>
          <p:spPr>
            <a:xfrm>
              <a:off x="4170855" y="5853270"/>
              <a:ext cx="4555" cy="1125"/>
            </a:xfrm>
            <a:custGeom>
              <a:rect b="b" l="l" r="r" t="t"/>
              <a:pathLst>
                <a:path extrusionOk="0" h="1125" w="4555">
                  <a:moveTo>
                    <a:pt x="3215" y="54"/>
                  </a:moveTo>
                  <a:lnTo>
                    <a:pt x="3215" y="54"/>
                  </a:lnTo>
                  <a:cubicBezTo>
                    <a:pt x="3658" y="-18"/>
                    <a:pt x="4113" y="-18"/>
                    <a:pt x="4555" y="54"/>
                  </a:cubicBezTo>
                  <a:lnTo>
                    <a:pt x="4555" y="54"/>
                  </a:lnTo>
                  <a:lnTo>
                    <a:pt x="0" y="1126"/>
                  </a:lnTo>
                  <a:lnTo>
                    <a:pt x="0" y="1126"/>
                  </a:lnTo>
                  <a:cubicBezTo>
                    <a:pt x="710" y="985"/>
                    <a:pt x="1433" y="985"/>
                    <a:pt x="2144" y="1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75" name="Google Shape;4575;p23"/>
            <p:cNvSpPr/>
            <p:nvPr/>
          </p:nvSpPr>
          <p:spPr>
            <a:xfrm>
              <a:off x="4201803" y="5860558"/>
              <a:ext cx="2545" cy="82517"/>
            </a:xfrm>
            <a:custGeom>
              <a:rect b="b" l="l" r="r" t="t"/>
              <a:pathLst>
                <a:path extrusionOk="0" h="82517" w="2545">
                  <a:moveTo>
                    <a:pt x="1206" y="82517"/>
                  </a:moveTo>
                  <a:lnTo>
                    <a:pt x="2546" y="82517"/>
                  </a:lnTo>
                  <a:lnTo>
                    <a:pt x="2546" y="0"/>
                  </a:lnTo>
                  <a:lnTo>
                    <a:pt x="2546" y="0"/>
                  </a:lnTo>
                  <a:lnTo>
                    <a:pt x="0" y="0"/>
                  </a:lnTo>
                  <a:lnTo>
                    <a:pt x="0" y="823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76" name="Google Shape;4576;p23"/>
            <p:cNvSpPr/>
            <p:nvPr/>
          </p:nvSpPr>
          <p:spPr>
            <a:xfrm>
              <a:off x="2337908" y="6530074"/>
              <a:ext cx="455121" cy="6965"/>
            </a:xfrm>
            <a:custGeom>
              <a:rect b="b" l="l" r="r" t="t"/>
              <a:pathLst>
                <a:path extrusionOk="0" h="6965" w="455121">
                  <a:moveTo>
                    <a:pt x="0" y="0"/>
                  </a:moveTo>
                  <a:lnTo>
                    <a:pt x="455122" y="0"/>
                  </a:lnTo>
                  <a:lnTo>
                    <a:pt x="455122" y="6966"/>
                  </a:lnTo>
                  <a:lnTo>
                    <a:pt x="0" y="69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77" name="Google Shape;4577;p23"/>
            <p:cNvSpPr/>
            <p:nvPr/>
          </p:nvSpPr>
          <p:spPr>
            <a:xfrm>
              <a:off x="2336434" y="6539049"/>
              <a:ext cx="456729" cy="4956"/>
            </a:xfrm>
            <a:custGeom>
              <a:rect b="b" l="l" r="r" t="t"/>
              <a:pathLst>
                <a:path extrusionOk="0" h="4956" w="456729">
                  <a:moveTo>
                    <a:pt x="1474" y="670"/>
                  </a:moveTo>
                  <a:lnTo>
                    <a:pt x="1474" y="670"/>
                  </a:lnTo>
                  <a:cubicBezTo>
                    <a:pt x="1474" y="2224"/>
                    <a:pt x="951" y="3737"/>
                    <a:pt x="0" y="4956"/>
                  </a:cubicBezTo>
                  <a:lnTo>
                    <a:pt x="456729" y="4956"/>
                  </a:lnTo>
                  <a:lnTo>
                    <a:pt x="4567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78" name="Google Shape;4578;p23"/>
            <p:cNvSpPr/>
            <p:nvPr/>
          </p:nvSpPr>
          <p:spPr>
            <a:xfrm>
              <a:off x="4078544" y="6531681"/>
              <a:ext cx="53591" cy="7099"/>
            </a:xfrm>
            <a:custGeom>
              <a:rect b="b" l="l" r="r" t="t"/>
              <a:pathLst>
                <a:path extrusionOk="0" h="7099" w="53591">
                  <a:moveTo>
                    <a:pt x="47964" y="5492"/>
                  </a:moveTo>
                  <a:lnTo>
                    <a:pt x="47964" y="5492"/>
                  </a:lnTo>
                  <a:cubicBezTo>
                    <a:pt x="47910" y="5050"/>
                    <a:pt x="47910" y="4595"/>
                    <a:pt x="47964" y="4153"/>
                  </a:cubicBezTo>
                  <a:cubicBezTo>
                    <a:pt x="47843" y="3764"/>
                    <a:pt x="47843" y="3336"/>
                    <a:pt x="47964" y="2947"/>
                  </a:cubicBezTo>
                  <a:cubicBezTo>
                    <a:pt x="48245" y="2318"/>
                    <a:pt x="48607" y="1742"/>
                    <a:pt x="49035" y="1206"/>
                  </a:cubicBezTo>
                  <a:lnTo>
                    <a:pt x="49035" y="1206"/>
                  </a:lnTo>
                  <a:cubicBezTo>
                    <a:pt x="49571" y="683"/>
                    <a:pt x="50215" y="268"/>
                    <a:pt x="50911" y="0"/>
                  </a:cubicBezTo>
                  <a:lnTo>
                    <a:pt x="52519" y="0"/>
                  </a:lnTo>
                  <a:lnTo>
                    <a:pt x="53591" y="0"/>
                  </a:lnTo>
                  <a:lnTo>
                    <a:pt x="0" y="0"/>
                  </a:lnTo>
                  <a:lnTo>
                    <a:pt x="0" y="7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79" name="Google Shape;4579;p23"/>
            <p:cNvSpPr/>
            <p:nvPr/>
          </p:nvSpPr>
          <p:spPr>
            <a:xfrm>
              <a:off x="4079214" y="6540522"/>
              <a:ext cx="53591" cy="4956"/>
            </a:xfrm>
            <a:custGeom>
              <a:rect b="b" l="l" r="r" t="t"/>
              <a:pathLst>
                <a:path extrusionOk="0" h="4956" w="53591">
                  <a:moveTo>
                    <a:pt x="52385" y="3885"/>
                  </a:moveTo>
                  <a:cubicBezTo>
                    <a:pt x="51903" y="3965"/>
                    <a:pt x="51394" y="3965"/>
                    <a:pt x="50911" y="3885"/>
                  </a:cubicBezTo>
                  <a:cubicBezTo>
                    <a:pt x="50496" y="3697"/>
                    <a:pt x="50134" y="3416"/>
                    <a:pt x="49840" y="3081"/>
                  </a:cubicBezTo>
                  <a:cubicBezTo>
                    <a:pt x="49411" y="2867"/>
                    <a:pt x="49009" y="2585"/>
                    <a:pt x="48634" y="2277"/>
                  </a:cubicBezTo>
                  <a:lnTo>
                    <a:pt x="47830" y="1206"/>
                  </a:lnTo>
                  <a:cubicBezTo>
                    <a:pt x="47562" y="830"/>
                    <a:pt x="47334" y="429"/>
                    <a:pt x="47160" y="0"/>
                  </a:cubicBezTo>
                  <a:lnTo>
                    <a:pt x="47160" y="0"/>
                  </a:lnTo>
                  <a:lnTo>
                    <a:pt x="0" y="0"/>
                  </a:lnTo>
                  <a:lnTo>
                    <a:pt x="0" y="4956"/>
                  </a:lnTo>
                  <a:lnTo>
                    <a:pt x="53591" y="49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80" name="Google Shape;4580;p23"/>
            <p:cNvSpPr/>
            <p:nvPr/>
          </p:nvSpPr>
          <p:spPr>
            <a:xfrm>
              <a:off x="4156251" y="5949773"/>
              <a:ext cx="15675" cy="15003"/>
            </a:xfrm>
            <a:custGeom>
              <a:rect b="b" l="l" r="r" t="t"/>
              <a:pathLst>
                <a:path extrusionOk="0" h="15003" w="15675">
                  <a:moveTo>
                    <a:pt x="8574" y="8975"/>
                  </a:moveTo>
                  <a:lnTo>
                    <a:pt x="8574" y="15003"/>
                  </a:lnTo>
                  <a:lnTo>
                    <a:pt x="15676" y="13664"/>
                  </a:lnTo>
                  <a:lnTo>
                    <a:pt x="15676" y="13664"/>
                  </a:lnTo>
                  <a:cubicBezTo>
                    <a:pt x="15233" y="13723"/>
                    <a:pt x="14778" y="13723"/>
                    <a:pt x="14336" y="13664"/>
                  </a:cubicBezTo>
                  <a:cubicBezTo>
                    <a:pt x="14336" y="13664"/>
                    <a:pt x="14336" y="13664"/>
                    <a:pt x="13532" y="13664"/>
                  </a:cubicBezTo>
                  <a:lnTo>
                    <a:pt x="12192" y="12726"/>
                  </a:lnTo>
                  <a:lnTo>
                    <a:pt x="11522" y="11922"/>
                  </a:lnTo>
                  <a:cubicBezTo>
                    <a:pt x="11133" y="11532"/>
                    <a:pt x="10812" y="11080"/>
                    <a:pt x="10584" y="10583"/>
                  </a:cubicBezTo>
                  <a:lnTo>
                    <a:pt x="10584" y="9511"/>
                  </a:lnTo>
                  <a:cubicBezTo>
                    <a:pt x="10531" y="9246"/>
                    <a:pt x="10531" y="8972"/>
                    <a:pt x="10584" y="8707"/>
                  </a:cubicBezTo>
                  <a:cubicBezTo>
                    <a:pt x="10584" y="8707"/>
                    <a:pt x="10584" y="8707"/>
                    <a:pt x="10584" y="8707"/>
                  </a:cubicBezTo>
                  <a:cubicBezTo>
                    <a:pt x="10584" y="8707"/>
                    <a:pt x="10584" y="8707"/>
                    <a:pt x="10584" y="8707"/>
                  </a:cubicBezTo>
                  <a:lnTo>
                    <a:pt x="10584" y="0"/>
                  </a:lnTo>
                  <a:lnTo>
                    <a:pt x="804" y="1742"/>
                  </a:lnTo>
                  <a:lnTo>
                    <a:pt x="0" y="1742"/>
                  </a:lnTo>
                  <a:cubicBezTo>
                    <a:pt x="670" y="1679"/>
                    <a:pt x="1340" y="1679"/>
                    <a:pt x="2010" y="1742"/>
                  </a:cubicBezTo>
                  <a:cubicBezTo>
                    <a:pt x="5707" y="2147"/>
                    <a:pt x="8534" y="5251"/>
                    <a:pt x="8574" y="89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81" name="Google Shape;4581;p23"/>
            <p:cNvSpPr/>
            <p:nvPr/>
          </p:nvSpPr>
          <p:spPr>
            <a:xfrm>
              <a:off x="4174606" y="5963035"/>
              <a:ext cx="13397" cy="13395"/>
            </a:xfrm>
            <a:custGeom>
              <a:rect b="b" l="l" r="r" t="t"/>
              <a:pathLst>
                <a:path extrusionOk="0" h="13395" w="1339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82" name="Google Shape;4582;p23"/>
            <p:cNvSpPr/>
            <p:nvPr/>
          </p:nvSpPr>
          <p:spPr>
            <a:xfrm>
              <a:off x="4132001" y="6530074"/>
              <a:ext cx="18220" cy="803"/>
            </a:xfrm>
            <a:custGeom>
              <a:rect b="b" l="l" r="r" t="t"/>
              <a:pathLst>
                <a:path extrusionOk="0" h="803" w="18220">
                  <a:moveTo>
                    <a:pt x="1474" y="0"/>
                  </a:moveTo>
                  <a:lnTo>
                    <a:pt x="18221" y="804"/>
                  </a:lnTo>
                  <a:lnTo>
                    <a:pt x="18221" y="0"/>
                  </a:lnTo>
                  <a:lnTo>
                    <a:pt x="10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83" name="Google Shape;4583;p23"/>
            <p:cNvSpPr/>
            <p:nvPr/>
          </p:nvSpPr>
          <p:spPr>
            <a:xfrm>
              <a:off x="4164424" y="6537441"/>
              <a:ext cx="6296" cy="2545"/>
            </a:xfrm>
            <a:custGeom>
              <a:rect b="b" l="l" r="r" t="t"/>
              <a:pathLst>
                <a:path extrusionOk="0" h="2545" w="6296">
                  <a:moveTo>
                    <a:pt x="0" y="2545"/>
                  </a:moveTo>
                  <a:lnTo>
                    <a:pt x="6297" y="2545"/>
                  </a:lnTo>
                  <a:cubicBezTo>
                    <a:pt x="6297" y="2545"/>
                    <a:pt x="6297" y="1741"/>
                    <a:pt x="6297" y="1206"/>
                  </a:cubicBezTo>
                  <a:cubicBezTo>
                    <a:pt x="6230" y="804"/>
                    <a:pt x="6230" y="402"/>
                    <a:pt x="6297" y="0"/>
                  </a:cubicBezTo>
                  <a:lnTo>
                    <a:pt x="268" y="0"/>
                  </a:lnTo>
                  <a:lnTo>
                    <a:pt x="268" y="1206"/>
                  </a:lnTo>
                  <a:lnTo>
                    <a:pt x="268" y="1206"/>
                  </a:lnTo>
                  <a:cubicBezTo>
                    <a:pt x="255" y="1661"/>
                    <a:pt x="161" y="2116"/>
                    <a:pt x="0" y="2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84" name="Google Shape;4584;p23"/>
            <p:cNvSpPr/>
            <p:nvPr/>
          </p:nvSpPr>
          <p:spPr>
            <a:xfrm>
              <a:off x="4171927" y="5963035"/>
              <a:ext cx="2679" cy="572128"/>
            </a:xfrm>
            <a:custGeom>
              <a:rect b="b" l="l" r="r" t="t"/>
              <a:pathLst>
                <a:path extrusionOk="0" h="572128" w="2679">
                  <a:moveTo>
                    <a:pt x="2679" y="569852"/>
                  </a:moveTo>
                  <a:lnTo>
                    <a:pt x="2679" y="0"/>
                  </a:lnTo>
                  <a:lnTo>
                    <a:pt x="0" y="0"/>
                  </a:lnTo>
                  <a:lnTo>
                    <a:pt x="0" y="572129"/>
                  </a:lnTo>
                  <a:cubicBezTo>
                    <a:pt x="696" y="571165"/>
                    <a:pt x="1621" y="570388"/>
                    <a:pt x="2679" y="5698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85" name="Google Shape;4585;p23"/>
            <p:cNvSpPr/>
            <p:nvPr/>
          </p:nvSpPr>
          <p:spPr>
            <a:xfrm>
              <a:off x="4210110" y="5949103"/>
              <a:ext cx="207799" cy="2545"/>
            </a:xfrm>
            <a:custGeom>
              <a:rect b="b" l="l" r="r" t="t"/>
              <a:pathLst>
                <a:path extrusionOk="0" h="2545" w="207799">
                  <a:moveTo>
                    <a:pt x="268" y="1206"/>
                  </a:moveTo>
                  <a:lnTo>
                    <a:pt x="268" y="2545"/>
                  </a:lnTo>
                  <a:lnTo>
                    <a:pt x="207799" y="2545"/>
                  </a:lnTo>
                  <a:cubicBezTo>
                    <a:pt x="207719" y="2102"/>
                    <a:pt x="207719" y="1649"/>
                    <a:pt x="207799" y="1206"/>
                  </a:cubicBezTo>
                  <a:lnTo>
                    <a:pt x="207799" y="0"/>
                  </a:lnTo>
                  <a:lnTo>
                    <a:pt x="0" y="0"/>
                  </a:lnTo>
                  <a:cubicBezTo>
                    <a:pt x="148" y="384"/>
                    <a:pt x="241" y="792"/>
                    <a:pt x="268" y="12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86" name="Google Shape;4586;p23"/>
            <p:cNvSpPr/>
            <p:nvPr/>
          </p:nvSpPr>
          <p:spPr>
            <a:xfrm>
              <a:off x="4184788" y="5956203"/>
              <a:ext cx="60" cy="937"/>
            </a:xfrm>
            <a:custGeom>
              <a:rect b="b" l="l" r="r" t="t"/>
              <a:pathLst>
                <a:path extrusionOk="0" h="937" w="60">
                  <a:moveTo>
                    <a:pt x="0" y="0"/>
                  </a:moveTo>
                  <a:cubicBezTo>
                    <a:pt x="80" y="308"/>
                    <a:pt x="80" y="630"/>
                    <a:pt x="0" y="938"/>
                  </a:cubicBezTo>
                  <a:cubicBezTo>
                    <a:pt x="80" y="630"/>
                    <a:pt x="80" y="3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87" name="Google Shape;4587;p23"/>
            <p:cNvSpPr/>
            <p:nvPr/>
          </p:nvSpPr>
          <p:spPr>
            <a:xfrm>
              <a:off x="4179429" y="5961829"/>
              <a:ext cx="669" cy="13395"/>
            </a:xfrm>
            <a:custGeom>
              <a:rect b="b" l="l" r="r" t="t"/>
              <a:pathLst>
                <a:path extrusionOk="0" h="13395" w="669">
                  <a:moveTo>
                    <a:pt x="67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88" name="Google Shape;4588;p23"/>
            <p:cNvSpPr/>
            <p:nvPr/>
          </p:nvSpPr>
          <p:spPr>
            <a:xfrm>
              <a:off x="4166641" y="5956471"/>
              <a:ext cx="60" cy="1473"/>
            </a:xfrm>
            <a:custGeom>
              <a:rect b="b" l="l" r="r" t="t"/>
              <a:pathLst>
                <a:path extrusionOk="0" h="1473" w="60">
                  <a:moveTo>
                    <a:pt x="60" y="670"/>
                  </a:moveTo>
                  <a:cubicBezTo>
                    <a:pt x="7" y="935"/>
                    <a:pt x="7" y="1208"/>
                    <a:pt x="60" y="1474"/>
                  </a:cubicBezTo>
                  <a:cubicBezTo>
                    <a:pt x="-20" y="985"/>
                    <a:pt x="-20" y="489"/>
                    <a:pt x="60" y="0"/>
                  </a:cubicBezTo>
                  <a:cubicBezTo>
                    <a:pt x="60" y="0"/>
                    <a:pt x="60" y="402"/>
                    <a:pt x="60" y="6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89" name="Google Shape;4589;p23"/>
            <p:cNvSpPr/>
            <p:nvPr/>
          </p:nvSpPr>
          <p:spPr>
            <a:xfrm>
              <a:off x="4170587" y="5963035"/>
              <a:ext cx="2679" cy="150"/>
            </a:xfrm>
            <a:custGeom>
              <a:rect b="b" l="l" r="r" t="t"/>
              <a:pathLst>
                <a:path extrusionOk="0" h="150" w="2679">
                  <a:moveTo>
                    <a:pt x="2679" y="0"/>
                  </a:moveTo>
                  <a:cubicBezTo>
                    <a:pt x="1795" y="201"/>
                    <a:pt x="884" y="201"/>
                    <a:pt x="0" y="0"/>
                  </a:cubicBezTo>
                  <a:cubicBezTo>
                    <a:pt x="442" y="59"/>
                    <a:pt x="897" y="59"/>
                    <a:pt x="13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90" name="Google Shape;4590;p23"/>
            <p:cNvSpPr/>
            <p:nvPr/>
          </p:nvSpPr>
          <p:spPr>
            <a:xfrm>
              <a:off x="4173266" y="5962901"/>
              <a:ext cx="3215" cy="804"/>
            </a:xfrm>
            <a:custGeom>
              <a:rect b="b" l="l" r="r" t="t"/>
              <a:pathLst>
                <a:path extrusionOk="0" h="804" w="3215">
                  <a:moveTo>
                    <a:pt x="1340" y="0"/>
                  </a:moveTo>
                  <a:lnTo>
                    <a:pt x="1340" y="0"/>
                  </a:lnTo>
                  <a:lnTo>
                    <a:pt x="3216" y="0"/>
                  </a:lnTo>
                  <a:lnTo>
                    <a:pt x="3216" y="0"/>
                  </a:lnTo>
                  <a:cubicBezTo>
                    <a:pt x="2238" y="544"/>
                    <a:pt x="1126" y="821"/>
                    <a:pt x="0" y="8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91" name="Google Shape;4591;p23"/>
            <p:cNvSpPr/>
            <p:nvPr/>
          </p:nvSpPr>
          <p:spPr>
            <a:xfrm>
              <a:off x="4417373" y="5846091"/>
              <a:ext cx="14469" cy="111452"/>
            </a:xfrm>
            <a:custGeom>
              <a:rect b="b" l="l" r="r" t="t"/>
              <a:pathLst>
                <a:path extrusionOk="0" h="111452" w="14469">
                  <a:moveTo>
                    <a:pt x="268" y="7234"/>
                  </a:moveTo>
                  <a:lnTo>
                    <a:pt x="268" y="104218"/>
                  </a:lnTo>
                  <a:cubicBezTo>
                    <a:pt x="188" y="104662"/>
                    <a:pt x="188" y="105114"/>
                    <a:pt x="268" y="105558"/>
                  </a:cubicBezTo>
                  <a:cubicBezTo>
                    <a:pt x="804" y="108982"/>
                    <a:pt x="3765" y="111493"/>
                    <a:pt x="7235" y="111452"/>
                  </a:cubicBezTo>
                  <a:cubicBezTo>
                    <a:pt x="11227" y="111452"/>
                    <a:pt x="14470" y="108213"/>
                    <a:pt x="14470" y="104218"/>
                  </a:cubicBezTo>
                  <a:lnTo>
                    <a:pt x="14470" y="7234"/>
                  </a:lnTo>
                  <a:cubicBezTo>
                    <a:pt x="14470" y="3239"/>
                    <a:pt x="11227" y="0"/>
                    <a:pt x="7235" y="0"/>
                  </a:cubicBezTo>
                  <a:cubicBezTo>
                    <a:pt x="3242" y="0"/>
                    <a:pt x="0" y="3239"/>
                    <a:pt x="0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92" name="Google Shape;4592;p23"/>
            <p:cNvSpPr/>
            <p:nvPr/>
          </p:nvSpPr>
          <p:spPr>
            <a:xfrm>
              <a:off x="4185056" y="5953658"/>
              <a:ext cx="10986" cy="2545"/>
            </a:xfrm>
            <a:custGeom>
              <a:rect b="b" l="l" r="r" t="t"/>
              <a:pathLst>
                <a:path extrusionOk="0" h="2545" w="10986">
                  <a:moveTo>
                    <a:pt x="10718" y="2545"/>
                  </a:moveTo>
                  <a:lnTo>
                    <a:pt x="10718" y="0"/>
                  </a:lnTo>
                  <a:lnTo>
                    <a:pt x="6967" y="0"/>
                  </a:lnTo>
                  <a:lnTo>
                    <a:pt x="0" y="1340"/>
                  </a:lnTo>
                  <a:lnTo>
                    <a:pt x="0" y="1340"/>
                  </a:lnTo>
                  <a:cubicBezTo>
                    <a:pt x="67" y="1739"/>
                    <a:pt x="67" y="2146"/>
                    <a:pt x="0" y="2545"/>
                  </a:cubicBezTo>
                  <a:lnTo>
                    <a:pt x="10986" y="25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93" name="Google Shape;4593;p23"/>
            <p:cNvSpPr/>
            <p:nvPr/>
          </p:nvSpPr>
          <p:spPr>
            <a:xfrm>
              <a:off x="4176482" y="5962097"/>
              <a:ext cx="2679" cy="570119"/>
            </a:xfrm>
            <a:custGeom>
              <a:rect b="b" l="l" r="r" t="t"/>
              <a:pathLst>
                <a:path extrusionOk="0" h="570119" w="2679">
                  <a:moveTo>
                    <a:pt x="0" y="570120"/>
                  </a:moveTo>
                  <a:lnTo>
                    <a:pt x="1608" y="570120"/>
                  </a:lnTo>
                  <a:lnTo>
                    <a:pt x="2679" y="570120"/>
                  </a:lnTo>
                  <a:lnTo>
                    <a:pt x="2679" y="0"/>
                  </a:lnTo>
                  <a:lnTo>
                    <a:pt x="2679" y="0"/>
                  </a:lnTo>
                  <a:lnTo>
                    <a:pt x="1339" y="0"/>
                  </a:lnTo>
                  <a:lnTo>
                    <a:pt x="0" y="0"/>
                  </a:lnTo>
                  <a:lnTo>
                    <a:pt x="0" y="5699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94" name="Google Shape;4594;p23"/>
            <p:cNvSpPr/>
            <p:nvPr/>
          </p:nvSpPr>
          <p:spPr>
            <a:xfrm>
              <a:off x="4204349" y="6547354"/>
              <a:ext cx="1473" cy="13395"/>
            </a:xfrm>
            <a:custGeom>
              <a:rect b="b" l="l" r="r" t="t"/>
              <a:pathLst>
                <a:path extrusionOk="0" h="13395" w="1473">
                  <a:moveTo>
                    <a:pt x="0" y="0"/>
                  </a:moveTo>
                  <a:lnTo>
                    <a:pt x="0" y="0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95" name="Google Shape;4595;p23"/>
            <p:cNvSpPr/>
            <p:nvPr/>
          </p:nvSpPr>
          <p:spPr>
            <a:xfrm>
              <a:off x="4210378" y="6540656"/>
              <a:ext cx="50" cy="1607"/>
            </a:xfrm>
            <a:custGeom>
              <a:rect b="b" l="l" r="r" t="t"/>
              <a:pathLst>
                <a:path extrusionOk="0" h="1607" w="50">
                  <a:moveTo>
                    <a:pt x="0" y="0"/>
                  </a:moveTo>
                  <a:lnTo>
                    <a:pt x="0" y="0"/>
                  </a:lnTo>
                  <a:cubicBezTo>
                    <a:pt x="67" y="536"/>
                    <a:pt x="67" y="1072"/>
                    <a:pt x="0" y="1607"/>
                  </a:cubicBezTo>
                  <a:cubicBezTo>
                    <a:pt x="67" y="1072"/>
                    <a:pt x="67" y="53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96" name="Google Shape;4596;p23"/>
            <p:cNvSpPr/>
            <p:nvPr/>
          </p:nvSpPr>
          <p:spPr>
            <a:xfrm>
              <a:off x="4170804" y="6532083"/>
              <a:ext cx="30864" cy="14601"/>
            </a:xfrm>
            <a:custGeom>
              <a:rect b="b" l="l" r="r" t="t"/>
              <a:pathLst>
                <a:path extrusionOk="0" h="14601" w="30864">
                  <a:moveTo>
                    <a:pt x="24970" y="8305"/>
                  </a:moveTo>
                  <a:lnTo>
                    <a:pt x="24970" y="670"/>
                  </a:lnTo>
                  <a:lnTo>
                    <a:pt x="8357" y="0"/>
                  </a:lnTo>
                  <a:lnTo>
                    <a:pt x="7285" y="0"/>
                  </a:lnTo>
                  <a:lnTo>
                    <a:pt x="5678" y="0"/>
                  </a:lnTo>
                  <a:lnTo>
                    <a:pt x="3802" y="0"/>
                  </a:lnTo>
                  <a:cubicBezTo>
                    <a:pt x="2743" y="536"/>
                    <a:pt x="1819" y="1313"/>
                    <a:pt x="1122" y="2277"/>
                  </a:cubicBezTo>
                  <a:cubicBezTo>
                    <a:pt x="600" y="3054"/>
                    <a:pt x="238" y="3912"/>
                    <a:pt x="50" y="4822"/>
                  </a:cubicBezTo>
                  <a:cubicBezTo>
                    <a:pt x="-17" y="5224"/>
                    <a:pt x="-17" y="5626"/>
                    <a:pt x="50" y="6028"/>
                  </a:cubicBezTo>
                  <a:cubicBezTo>
                    <a:pt x="50" y="6028"/>
                    <a:pt x="50" y="6966"/>
                    <a:pt x="50" y="7368"/>
                  </a:cubicBezTo>
                  <a:lnTo>
                    <a:pt x="50" y="7368"/>
                  </a:lnTo>
                  <a:cubicBezTo>
                    <a:pt x="50" y="7368"/>
                    <a:pt x="50" y="8171"/>
                    <a:pt x="50" y="8573"/>
                  </a:cubicBezTo>
                  <a:cubicBezTo>
                    <a:pt x="988" y="11426"/>
                    <a:pt x="3614" y="13409"/>
                    <a:pt x="6615" y="13530"/>
                  </a:cubicBezTo>
                  <a:lnTo>
                    <a:pt x="30865" y="14601"/>
                  </a:lnTo>
                  <a:lnTo>
                    <a:pt x="30865" y="14601"/>
                  </a:lnTo>
                  <a:cubicBezTo>
                    <a:pt x="27730" y="14025"/>
                    <a:pt x="25332" y="11480"/>
                    <a:pt x="24970" y="8305"/>
                  </a:cubicBezTo>
                  <a:close/>
                  <a:moveTo>
                    <a:pt x="7017" y="8305"/>
                  </a:moveTo>
                  <a:lnTo>
                    <a:pt x="2462" y="8305"/>
                  </a:lnTo>
                  <a:cubicBezTo>
                    <a:pt x="1725" y="8305"/>
                    <a:pt x="1122" y="7702"/>
                    <a:pt x="1122" y="6966"/>
                  </a:cubicBezTo>
                  <a:cubicBezTo>
                    <a:pt x="1122" y="6296"/>
                    <a:pt x="1792" y="5626"/>
                    <a:pt x="2462" y="5760"/>
                  </a:cubicBezTo>
                  <a:lnTo>
                    <a:pt x="7017" y="5760"/>
                  </a:lnTo>
                  <a:cubicBezTo>
                    <a:pt x="7754" y="5760"/>
                    <a:pt x="8357" y="6363"/>
                    <a:pt x="8357" y="7100"/>
                  </a:cubicBezTo>
                  <a:cubicBezTo>
                    <a:pt x="8290" y="7810"/>
                    <a:pt x="7727" y="8372"/>
                    <a:pt x="7017" y="84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97" name="Google Shape;4597;p23"/>
            <p:cNvSpPr/>
            <p:nvPr/>
          </p:nvSpPr>
          <p:spPr>
            <a:xfrm>
              <a:off x="4185056" y="5950309"/>
              <a:ext cx="10718" cy="4688"/>
            </a:xfrm>
            <a:custGeom>
              <a:rect b="b" l="l" r="r" t="t"/>
              <a:pathLst>
                <a:path extrusionOk="0" h="4688" w="10718">
                  <a:moveTo>
                    <a:pt x="10718" y="2679"/>
                  </a:moveTo>
                  <a:lnTo>
                    <a:pt x="10718" y="0"/>
                  </a:lnTo>
                  <a:lnTo>
                    <a:pt x="0" y="2009"/>
                  </a:lnTo>
                  <a:lnTo>
                    <a:pt x="0" y="4688"/>
                  </a:lnTo>
                  <a:lnTo>
                    <a:pt x="6967" y="3349"/>
                  </a:lnTo>
                  <a:lnTo>
                    <a:pt x="10718" y="26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98" name="Google Shape;4598;p23"/>
            <p:cNvSpPr/>
            <p:nvPr/>
          </p:nvSpPr>
          <p:spPr>
            <a:xfrm>
              <a:off x="4171927" y="6537977"/>
              <a:ext cx="7234" cy="2545"/>
            </a:xfrm>
            <a:custGeom>
              <a:rect b="b" l="l" r="r" t="t"/>
              <a:pathLst>
                <a:path extrusionOk="0" h="2545" w="7234">
                  <a:moveTo>
                    <a:pt x="5895" y="0"/>
                  </a:moveTo>
                  <a:lnTo>
                    <a:pt x="1339" y="0"/>
                  </a:lnTo>
                  <a:cubicBezTo>
                    <a:pt x="670" y="0"/>
                    <a:pt x="134" y="0"/>
                    <a:pt x="0" y="1206"/>
                  </a:cubicBezTo>
                  <a:cubicBezTo>
                    <a:pt x="0" y="1942"/>
                    <a:pt x="603" y="2545"/>
                    <a:pt x="1339" y="2545"/>
                  </a:cubicBezTo>
                  <a:lnTo>
                    <a:pt x="5895" y="2545"/>
                  </a:lnTo>
                  <a:cubicBezTo>
                    <a:pt x="6565" y="2492"/>
                    <a:pt x="7114" y="1996"/>
                    <a:pt x="7234" y="1340"/>
                  </a:cubicBezTo>
                  <a:cubicBezTo>
                    <a:pt x="7234" y="603"/>
                    <a:pt x="6632" y="0"/>
                    <a:pt x="58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99" name="Google Shape;4599;p23"/>
            <p:cNvSpPr/>
            <p:nvPr/>
          </p:nvSpPr>
          <p:spPr>
            <a:xfrm>
              <a:off x="4175946" y="5846707"/>
              <a:ext cx="34189" cy="18003"/>
            </a:xfrm>
            <a:custGeom>
              <a:rect b="b" l="l" r="r" t="t"/>
              <a:pathLst>
                <a:path extrusionOk="0" h="18003" w="34189">
                  <a:moveTo>
                    <a:pt x="1875" y="4876"/>
                  </a:moveTo>
                  <a:cubicBezTo>
                    <a:pt x="5868" y="4876"/>
                    <a:pt x="9110" y="8115"/>
                    <a:pt x="9110" y="12109"/>
                  </a:cubicBezTo>
                  <a:lnTo>
                    <a:pt x="9110" y="18003"/>
                  </a:lnTo>
                  <a:lnTo>
                    <a:pt x="25858" y="14252"/>
                  </a:lnTo>
                  <a:lnTo>
                    <a:pt x="28403" y="14252"/>
                  </a:lnTo>
                  <a:lnTo>
                    <a:pt x="28403" y="14252"/>
                  </a:lnTo>
                  <a:cubicBezTo>
                    <a:pt x="32356" y="13383"/>
                    <a:pt x="34861" y="9500"/>
                    <a:pt x="34030" y="5545"/>
                  </a:cubicBezTo>
                  <a:cubicBezTo>
                    <a:pt x="33173" y="1973"/>
                    <a:pt x="29770" y="-389"/>
                    <a:pt x="26126" y="53"/>
                  </a:cubicBezTo>
                  <a:cubicBezTo>
                    <a:pt x="26126" y="53"/>
                    <a:pt x="26126" y="53"/>
                    <a:pt x="25322" y="53"/>
                  </a:cubicBezTo>
                  <a:lnTo>
                    <a:pt x="0" y="5545"/>
                  </a:lnTo>
                  <a:lnTo>
                    <a:pt x="0" y="5545"/>
                  </a:lnTo>
                  <a:cubicBezTo>
                    <a:pt x="603" y="5261"/>
                    <a:pt x="1233" y="5036"/>
                    <a:pt x="1875" y="48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00" name="Google Shape;4600;p23"/>
            <p:cNvSpPr/>
            <p:nvPr/>
          </p:nvSpPr>
          <p:spPr>
            <a:xfrm>
              <a:off x="2337908" y="6537173"/>
              <a:ext cx="455255" cy="2545"/>
            </a:xfrm>
            <a:custGeom>
              <a:rect b="b" l="l" r="r" t="t"/>
              <a:pathLst>
                <a:path extrusionOk="0" h="2545" w="455255">
                  <a:moveTo>
                    <a:pt x="0" y="1875"/>
                  </a:moveTo>
                  <a:lnTo>
                    <a:pt x="0" y="2545"/>
                  </a:lnTo>
                  <a:lnTo>
                    <a:pt x="455256" y="2545"/>
                  </a:lnTo>
                  <a:lnTo>
                    <a:pt x="455256" y="1875"/>
                  </a:lnTo>
                  <a:lnTo>
                    <a:pt x="455256" y="1206"/>
                  </a:lnTo>
                  <a:lnTo>
                    <a:pt x="455256" y="268"/>
                  </a:lnTo>
                  <a:lnTo>
                    <a:pt x="455256" y="0"/>
                  </a:lnTo>
                  <a:lnTo>
                    <a:pt x="0" y="0"/>
                  </a:lnTo>
                  <a:lnTo>
                    <a:pt x="0" y="268"/>
                  </a:lnTo>
                  <a:lnTo>
                    <a:pt x="0" y="1206"/>
                  </a:lnTo>
                  <a:lnTo>
                    <a:pt x="0" y="18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01" name="Google Shape;4601;p23"/>
            <p:cNvSpPr/>
            <p:nvPr/>
          </p:nvSpPr>
          <p:spPr>
            <a:xfrm>
              <a:off x="3431834" y="6538268"/>
              <a:ext cx="12044" cy="2387"/>
            </a:xfrm>
            <a:custGeom>
              <a:rect b="b" l="l" r="r" t="t"/>
              <a:pathLst>
                <a:path extrusionOk="0" h="2387" w="12044">
                  <a:moveTo>
                    <a:pt x="11388" y="111"/>
                  </a:moveTo>
                  <a:lnTo>
                    <a:pt x="11388" y="111"/>
                  </a:lnTo>
                  <a:cubicBezTo>
                    <a:pt x="11093" y="-37"/>
                    <a:pt x="10745" y="-37"/>
                    <a:pt x="10450" y="111"/>
                  </a:cubicBezTo>
                  <a:lnTo>
                    <a:pt x="0" y="111"/>
                  </a:lnTo>
                  <a:lnTo>
                    <a:pt x="0" y="111"/>
                  </a:lnTo>
                  <a:cubicBezTo>
                    <a:pt x="134" y="861"/>
                    <a:pt x="134" y="1638"/>
                    <a:pt x="0" y="2388"/>
                  </a:cubicBezTo>
                  <a:lnTo>
                    <a:pt x="10852" y="2388"/>
                  </a:lnTo>
                  <a:cubicBezTo>
                    <a:pt x="11522" y="2374"/>
                    <a:pt x="12045" y="1825"/>
                    <a:pt x="12045" y="1169"/>
                  </a:cubicBezTo>
                  <a:cubicBezTo>
                    <a:pt x="12031" y="727"/>
                    <a:pt x="11790" y="311"/>
                    <a:pt x="11388" y="1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02" name="Google Shape;4602;p23"/>
            <p:cNvSpPr/>
            <p:nvPr/>
          </p:nvSpPr>
          <p:spPr>
            <a:xfrm>
              <a:off x="4079080" y="6537173"/>
              <a:ext cx="47428" cy="2545"/>
            </a:xfrm>
            <a:custGeom>
              <a:rect b="b" l="l" r="r" t="t"/>
              <a:pathLst>
                <a:path extrusionOk="0" h="2545" w="47428">
                  <a:moveTo>
                    <a:pt x="0" y="1875"/>
                  </a:moveTo>
                  <a:lnTo>
                    <a:pt x="0" y="2545"/>
                  </a:lnTo>
                  <a:lnTo>
                    <a:pt x="47428" y="2545"/>
                  </a:lnTo>
                  <a:cubicBezTo>
                    <a:pt x="47294" y="1701"/>
                    <a:pt x="47294" y="844"/>
                    <a:pt x="47428" y="0"/>
                  </a:cubicBezTo>
                  <a:lnTo>
                    <a:pt x="670" y="0"/>
                  </a:lnTo>
                  <a:lnTo>
                    <a:pt x="670" y="18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03" name="Google Shape;4603;p23"/>
            <p:cNvSpPr/>
            <p:nvPr/>
          </p:nvSpPr>
          <p:spPr>
            <a:xfrm>
              <a:off x="4163218" y="6541594"/>
              <a:ext cx="803" cy="1205"/>
            </a:xfrm>
            <a:custGeom>
              <a:rect b="b" l="l" r="r" t="t"/>
              <a:pathLst>
                <a:path extrusionOk="0" h="1205" w="803">
                  <a:moveTo>
                    <a:pt x="0" y="1206"/>
                  </a:moveTo>
                  <a:lnTo>
                    <a:pt x="804" y="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04" name="Google Shape;4604;p23"/>
            <p:cNvSpPr/>
            <p:nvPr/>
          </p:nvSpPr>
          <p:spPr>
            <a:xfrm>
              <a:off x="4164825" y="6538781"/>
              <a:ext cx="80" cy="1607"/>
            </a:xfrm>
            <a:custGeom>
              <a:rect b="b" l="l" r="r" t="t"/>
              <a:pathLst>
                <a:path extrusionOk="0" h="1607" w="80">
                  <a:moveTo>
                    <a:pt x="0" y="0"/>
                  </a:moveTo>
                  <a:lnTo>
                    <a:pt x="0" y="0"/>
                  </a:lnTo>
                  <a:cubicBezTo>
                    <a:pt x="67" y="536"/>
                    <a:pt x="67" y="1072"/>
                    <a:pt x="0" y="1607"/>
                  </a:cubicBezTo>
                  <a:lnTo>
                    <a:pt x="0" y="1607"/>
                  </a:lnTo>
                  <a:cubicBezTo>
                    <a:pt x="108" y="1072"/>
                    <a:pt x="108" y="53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05" name="Google Shape;4605;p23"/>
            <p:cNvSpPr/>
            <p:nvPr/>
          </p:nvSpPr>
          <p:spPr>
            <a:xfrm>
              <a:off x="4126508" y="6529404"/>
              <a:ext cx="30680" cy="15672"/>
            </a:xfrm>
            <a:custGeom>
              <a:rect b="b" l="l" r="r" t="t"/>
              <a:pathLst>
                <a:path extrusionOk="0" h="15672" w="30680">
                  <a:moveTo>
                    <a:pt x="0" y="10717"/>
                  </a:moveTo>
                  <a:cubicBezTo>
                    <a:pt x="174" y="11145"/>
                    <a:pt x="402" y="11547"/>
                    <a:pt x="670" y="11922"/>
                  </a:cubicBezTo>
                  <a:lnTo>
                    <a:pt x="1474" y="12994"/>
                  </a:lnTo>
                  <a:cubicBezTo>
                    <a:pt x="1849" y="13302"/>
                    <a:pt x="2251" y="13583"/>
                    <a:pt x="2680" y="13798"/>
                  </a:cubicBezTo>
                  <a:cubicBezTo>
                    <a:pt x="2974" y="14132"/>
                    <a:pt x="3336" y="14414"/>
                    <a:pt x="3751" y="14601"/>
                  </a:cubicBezTo>
                  <a:cubicBezTo>
                    <a:pt x="4234" y="14682"/>
                    <a:pt x="4743" y="14682"/>
                    <a:pt x="5225" y="14601"/>
                  </a:cubicBezTo>
                  <a:lnTo>
                    <a:pt x="6431" y="14601"/>
                  </a:lnTo>
                  <a:lnTo>
                    <a:pt x="6431" y="14601"/>
                  </a:lnTo>
                  <a:lnTo>
                    <a:pt x="30681" y="15673"/>
                  </a:lnTo>
                  <a:lnTo>
                    <a:pt x="30681" y="15673"/>
                  </a:lnTo>
                  <a:cubicBezTo>
                    <a:pt x="26661" y="15606"/>
                    <a:pt x="23446" y="12324"/>
                    <a:pt x="23446" y="8305"/>
                  </a:cubicBezTo>
                  <a:lnTo>
                    <a:pt x="23446" y="804"/>
                  </a:lnTo>
                  <a:lnTo>
                    <a:pt x="6699" y="0"/>
                  </a:lnTo>
                  <a:lnTo>
                    <a:pt x="5225" y="0"/>
                  </a:lnTo>
                  <a:lnTo>
                    <a:pt x="3617" y="0"/>
                  </a:lnTo>
                  <a:cubicBezTo>
                    <a:pt x="2921" y="268"/>
                    <a:pt x="2278" y="683"/>
                    <a:pt x="1742" y="1206"/>
                  </a:cubicBezTo>
                  <a:lnTo>
                    <a:pt x="1742" y="1206"/>
                  </a:lnTo>
                  <a:cubicBezTo>
                    <a:pt x="1313" y="1742"/>
                    <a:pt x="951" y="2318"/>
                    <a:pt x="670" y="2947"/>
                  </a:cubicBezTo>
                  <a:cubicBezTo>
                    <a:pt x="549" y="3335"/>
                    <a:pt x="549" y="3764"/>
                    <a:pt x="670" y="4153"/>
                  </a:cubicBezTo>
                  <a:cubicBezTo>
                    <a:pt x="616" y="4595"/>
                    <a:pt x="616" y="5050"/>
                    <a:pt x="670" y="5492"/>
                  </a:cubicBezTo>
                  <a:lnTo>
                    <a:pt x="670" y="5492"/>
                  </a:lnTo>
                  <a:cubicBezTo>
                    <a:pt x="536" y="6336"/>
                    <a:pt x="536" y="7194"/>
                    <a:pt x="670" y="80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06" name="Google Shape;4606;p23"/>
            <p:cNvSpPr/>
            <p:nvPr/>
          </p:nvSpPr>
          <p:spPr>
            <a:xfrm>
              <a:off x="986878" y="6021038"/>
              <a:ext cx="16479" cy="16208"/>
            </a:xfrm>
            <a:custGeom>
              <a:rect b="b" l="l" r="r" t="t"/>
              <a:pathLst>
                <a:path extrusionOk="0" h="16208" w="16479">
                  <a:moveTo>
                    <a:pt x="0" y="10315"/>
                  </a:moveTo>
                  <a:lnTo>
                    <a:pt x="0" y="12994"/>
                  </a:lnTo>
                  <a:lnTo>
                    <a:pt x="4689" y="16209"/>
                  </a:lnTo>
                  <a:lnTo>
                    <a:pt x="4689" y="12324"/>
                  </a:lnTo>
                  <a:cubicBezTo>
                    <a:pt x="4689" y="8307"/>
                    <a:pt x="7907" y="5030"/>
                    <a:pt x="11924" y="4956"/>
                  </a:cubicBezTo>
                  <a:cubicBezTo>
                    <a:pt x="13592" y="5023"/>
                    <a:pt x="15192" y="5636"/>
                    <a:pt x="16479" y="6698"/>
                  </a:cubicBezTo>
                  <a:cubicBezTo>
                    <a:pt x="16479" y="6698"/>
                    <a:pt x="16479" y="6698"/>
                    <a:pt x="16479" y="6698"/>
                  </a:cubicBezTo>
                  <a:lnTo>
                    <a:pt x="6431" y="0"/>
                  </a:lnTo>
                  <a:lnTo>
                    <a:pt x="6431" y="3885"/>
                  </a:lnTo>
                  <a:cubicBezTo>
                    <a:pt x="6175" y="7325"/>
                    <a:pt x="3441" y="10059"/>
                    <a:pt x="0" y="103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07" name="Google Shape;4607;p23"/>
            <p:cNvSpPr/>
            <p:nvPr/>
          </p:nvSpPr>
          <p:spPr>
            <a:xfrm>
              <a:off x="980983" y="6030013"/>
              <a:ext cx="3215" cy="2277"/>
            </a:xfrm>
            <a:custGeom>
              <a:rect b="b" l="l" r="r" t="t"/>
              <a:pathLst>
                <a:path extrusionOk="0" h="2277" w="3215">
                  <a:moveTo>
                    <a:pt x="3215" y="2277"/>
                  </a:moveTo>
                  <a:lnTo>
                    <a:pt x="3215" y="1340"/>
                  </a:lnTo>
                  <a:cubicBezTo>
                    <a:pt x="2046" y="1179"/>
                    <a:pt x="938" y="717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08" name="Google Shape;4608;p23"/>
            <p:cNvSpPr/>
            <p:nvPr/>
          </p:nvSpPr>
          <p:spPr>
            <a:xfrm>
              <a:off x="979777" y="6028674"/>
              <a:ext cx="13397" cy="13395"/>
            </a:xfrm>
            <a:custGeom>
              <a:rect b="b" l="l" r="r" t="t"/>
              <a:pathLst>
                <a:path extrusionOk="0" h="13395" w="13397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09" name="Google Shape;4609;p23"/>
            <p:cNvSpPr/>
            <p:nvPr/>
          </p:nvSpPr>
          <p:spPr>
            <a:xfrm>
              <a:off x="2079599" y="6464033"/>
              <a:ext cx="73285" cy="13395"/>
            </a:xfrm>
            <a:custGeom>
              <a:rect b="b" l="l" r="r" t="t"/>
              <a:pathLst>
                <a:path extrusionOk="0" h="13395" w="73285">
                  <a:moveTo>
                    <a:pt x="1742" y="0"/>
                  </a:moveTo>
                  <a:lnTo>
                    <a:pt x="71410" y="0"/>
                  </a:lnTo>
                  <a:lnTo>
                    <a:pt x="73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10" name="Google Shape;4610;p23"/>
            <p:cNvSpPr/>
            <p:nvPr/>
          </p:nvSpPr>
          <p:spPr>
            <a:xfrm>
              <a:off x="686936" y="6140126"/>
              <a:ext cx="14436" cy="120561"/>
            </a:xfrm>
            <a:custGeom>
              <a:rect b="b" l="l" r="r" t="t"/>
              <a:pathLst>
                <a:path extrusionOk="0" h="120561" w="14436">
                  <a:moveTo>
                    <a:pt x="100" y="0"/>
                  </a:moveTo>
                  <a:lnTo>
                    <a:pt x="100" y="120561"/>
                  </a:lnTo>
                  <a:cubicBezTo>
                    <a:pt x="-33" y="119851"/>
                    <a:pt x="-33" y="119128"/>
                    <a:pt x="100" y="118418"/>
                  </a:cubicBezTo>
                  <a:cubicBezTo>
                    <a:pt x="845" y="114506"/>
                    <a:pt x="4621" y="111921"/>
                    <a:pt x="8541" y="112658"/>
                  </a:cubicBezTo>
                  <a:lnTo>
                    <a:pt x="14436" y="113729"/>
                  </a:lnTo>
                  <a:lnTo>
                    <a:pt x="14436" y="6564"/>
                  </a:lnTo>
                  <a:lnTo>
                    <a:pt x="7201" y="6564"/>
                  </a:lnTo>
                  <a:cubicBezTo>
                    <a:pt x="3505" y="6510"/>
                    <a:pt x="442" y="3684"/>
                    <a:pt x="1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11" name="Google Shape;4611;p23"/>
            <p:cNvSpPr/>
            <p:nvPr/>
          </p:nvSpPr>
          <p:spPr>
            <a:xfrm>
              <a:off x="707535" y="6259749"/>
              <a:ext cx="259246" cy="2545"/>
            </a:xfrm>
            <a:custGeom>
              <a:rect b="b" l="l" r="r" t="t"/>
              <a:pathLst>
                <a:path extrusionOk="0" h="2545" w="259246">
                  <a:moveTo>
                    <a:pt x="268" y="1742"/>
                  </a:moveTo>
                  <a:cubicBezTo>
                    <a:pt x="326" y="2009"/>
                    <a:pt x="326" y="2277"/>
                    <a:pt x="268" y="2545"/>
                  </a:cubicBezTo>
                  <a:lnTo>
                    <a:pt x="259247" y="2545"/>
                  </a:lnTo>
                  <a:lnTo>
                    <a:pt x="259247" y="1340"/>
                  </a:lnTo>
                  <a:cubicBezTo>
                    <a:pt x="259172" y="898"/>
                    <a:pt x="259172" y="442"/>
                    <a:pt x="259247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78" y="563"/>
                    <a:pt x="268" y="1152"/>
                    <a:pt x="268" y="17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12" name="Google Shape;4612;p23"/>
            <p:cNvSpPr/>
            <p:nvPr/>
          </p:nvSpPr>
          <p:spPr>
            <a:xfrm>
              <a:off x="687009" y="6252917"/>
              <a:ext cx="13827" cy="14467"/>
            </a:xfrm>
            <a:custGeom>
              <a:rect b="b" l="l" r="r" t="t"/>
              <a:pathLst>
                <a:path extrusionOk="0" h="14467" w="13827">
                  <a:moveTo>
                    <a:pt x="162" y="6698"/>
                  </a:moveTo>
                  <a:cubicBezTo>
                    <a:pt x="-54" y="7890"/>
                    <a:pt x="-54" y="9122"/>
                    <a:pt x="162" y="10315"/>
                  </a:cubicBezTo>
                  <a:cubicBezTo>
                    <a:pt x="111" y="10716"/>
                    <a:pt x="111" y="11118"/>
                    <a:pt x="162" y="11520"/>
                  </a:cubicBezTo>
                  <a:cubicBezTo>
                    <a:pt x="383" y="11949"/>
                    <a:pt x="652" y="12351"/>
                    <a:pt x="966" y="12726"/>
                  </a:cubicBezTo>
                  <a:lnTo>
                    <a:pt x="1903" y="13664"/>
                  </a:lnTo>
                  <a:lnTo>
                    <a:pt x="2975" y="14467"/>
                  </a:lnTo>
                  <a:lnTo>
                    <a:pt x="4449" y="14467"/>
                  </a:lnTo>
                  <a:lnTo>
                    <a:pt x="4449" y="14467"/>
                  </a:lnTo>
                  <a:lnTo>
                    <a:pt x="4449" y="14467"/>
                  </a:lnTo>
                  <a:lnTo>
                    <a:pt x="4449" y="8439"/>
                  </a:lnTo>
                  <a:cubicBezTo>
                    <a:pt x="4449" y="4421"/>
                    <a:pt x="7667" y="1139"/>
                    <a:pt x="11684" y="1072"/>
                  </a:cubicBezTo>
                  <a:cubicBezTo>
                    <a:pt x="12397" y="991"/>
                    <a:pt x="13115" y="991"/>
                    <a:pt x="13828" y="1072"/>
                  </a:cubicBezTo>
                  <a:lnTo>
                    <a:pt x="13024" y="1072"/>
                  </a:lnTo>
                  <a:lnTo>
                    <a:pt x="13024" y="1072"/>
                  </a:lnTo>
                  <a:lnTo>
                    <a:pt x="7129" y="0"/>
                  </a:lnTo>
                  <a:cubicBezTo>
                    <a:pt x="3436" y="120"/>
                    <a:pt x="434" y="3014"/>
                    <a:pt x="162" y="66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13" name="Google Shape;4613;p23"/>
            <p:cNvSpPr/>
            <p:nvPr/>
          </p:nvSpPr>
          <p:spPr>
            <a:xfrm>
              <a:off x="1449771" y="6136107"/>
              <a:ext cx="1071" cy="2947"/>
            </a:xfrm>
            <a:custGeom>
              <a:rect b="b" l="l" r="r" t="t"/>
              <a:pathLst>
                <a:path extrusionOk="0" h="2947" w="1071">
                  <a:moveTo>
                    <a:pt x="1072" y="2947"/>
                  </a:moveTo>
                  <a:lnTo>
                    <a:pt x="1072" y="2947"/>
                  </a:lnTo>
                  <a:lnTo>
                    <a:pt x="0" y="804"/>
                  </a:lnTo>
                  <a:lnTo>
                    <a:pt x="0" y="0"/>
                  </a:lnTo>
                  <a:cubicBezTo>
                    <a:pt x="389" y="630"/>
                    <a:pt x="710" y="1299"/>
                    <a:pt x="938" y="20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14" name="Google Shape;4614;p23"/>
            <p:cNvSpPr/>
            <p:nvPr/>
          </p:nvSpPr>
          <p:spPr>
            <a:xfrm>
              <a:off x="992237" y="4966665"/>
              <a:ext cx="59" cy="1413"/>
            </a:xfrm>
            <a:custGeom>
              <a:rect b="b" l="l" r="r" t="t"/>
              <a:pathLst>
                <a:path extrusionOk="0" h="1413" w="59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938"/>
                    <a:pt x="0" y="1340"/>
                  </a:cubicBezTo>
                  <a:cubicBezTo>
                    <a:pt x="0" y="1741"/>
                    <a:pt x="134" y="40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15" name="Google Shape;4615;p23"/>
            <p:cNvSpPr/>
            <p:nvPr/>
          </p:nvSpPr>
          <p:spPr>
            <a:xfrm>
              <a:off x="979241" y="4949653"/>
              <a:ext cx="12995" cy="16878"/>
            </a:xfrm>
            <a:custGeom>
              <a:rect b="b" l="l" r="r" t="t"/>
              <a:pathLst>
                <a:path extrusionOk="0" h="16878" w="12995">
                  <a:moveTo>
                    <a:pt x="6297" y="12458"/>
                  </a:moveTo>
                  <a:cubicBezTo>
                    <a:pt x="9207" y="12479"/>
                    <a:pt x="11832" y="14211"/>
                    <a:pt x="12996" y="16879"/>
                  </a:cubicBezTo>
                  <a:lnTo>
                    <a:pt x="6029" y="0"/>
                  </a:lnTo>
                  <a:lnTo>
                    <a:pt x="6029" y="0"/>
                  </a:lnTo>
                  <a:cubicBezTo>
                    <a:pt x="6156" y="934"/>
                    <a:pt x="6156" y="1879"/>
                    <a:pt x="6029" y="2813"/>
                  </a:cubicBezTo>
                  <a:cubicBezTo>
                    <a:pt x="6004" y="6300"/>
                    <a:pt x="3449" y="9252"/>
                    <a:pt x="0" y="9779"/>
                  </a:cubicBezTo>
                  <a:lnTo>
                    <a:pt x="0" y="15539"/>
                  </a:lnTo>
                  <a:cubicBezTo>
                    <a:pt x="1392" y="13455"/>
                    <a:pt x="3797" y="12277"/>
                    <a:pt x="6297" y="124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16" name="Google Shape;4616;p23"/>
            <p:cNvSpPr/>
            <p:nvPr/>
          </p:nvSpPr>
          <p:spPr>
            <a:xfrm>
              <a:off x="973614" y="4959699"/>
              <a:ext cx="3617" cy="8707"/>
            </a:xfrm>
            <a:custGeom>
              <a:rect b="b" l="l" r="r" t="t"/>
              <a:pathLst>
                <a:path extrusionOk="0" h="8707" w="3617">
                  <a:moveTo>
                    <a:pt x="0" y="0"/>
                  </a:moveTo>
                  <a:lnTo>
                    <a:pt x="3617" y="8707"/>
                  </a:lnTo>
                  <a:lnTo>
                    <a:pt x="36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17" name="Google Shape;4617;p23"/>
            <p:cNvSpPr/>
            <p:nvPr/>
          </p:nvSpPr>
          <p:spPr>
            <a:xfrm>
              <a:off x="977232" y="4959297"/>
              <a:ext cx="2545" cy="1173460"/>
            </a:xfrm>
            <a:custGeom>
              <a:rect b="b" l="l" r="r" t="t"/>
              <a:pathLst>
                <a:path extrusionOk="0" h="1173460" w="2545">
                  <a:moveTo>
                    <a:pt x="2546" y="1173461"/>
                  </a:moveTo>
                  <a:lnTo>
                    <a:pt x="2546" y="1069510"/>
                  </a:lnTo>
                  <a:lnTo>
                    <a:pt x="2546" y="1069510"/>
                  </a:lnTo>
                  <a:cubicBezTo>
                    <a:pt x="1590" y="1068286"/>
                    <a:pt x="1072" y="1066776"/>
                    <a:pt x="1072" y="1065224"/>
                  </a:cubicBezTo>
                  <a:lnTo>
                    <a:pt x="1072" y="9913"/>
                  </a:lnTo>
                  <a:cubicBezTo>
                    <a:pt x="1070" y="8400"/>
                    <a:pt x="1590" y="6934"/>
                    <a:pt x="2546" y="5760"/>
                  </a:cubicBezTo>
                  <a:lnTo>
                    <a:pt x="2546" y="0"/>
                  </a:lnTo>
                  <a:lnTo>
                    <a:pt x="1206" y="0"/>
                  </a:lnTo>
                  <a:lnTo>
                    <a:pt x="0" y="0"/>
                  </a:lnTo>
                  <a:lnTo>
                    <a:pt x="0" y="1173059"/>
                  </a:lnTo>
                  <a:lnTo>
                    <a:pt x="2546" y="11730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18" name="Google Shape;4618;p23"/>
            <p:cNvSpPr/>
            <p:nvPr/>
          </p:nvSpPr>
          <p:spPr>
            <a:xfrm>
              <a:off x="984199" y="6031353"/>
              <a:ext cx="2679" cy="101405"/>
            </a:xfrm>
            <a:custGeom>
              <a:rect b="b" l="l" r="r" t="t"/>
              <a:pathLst>
                <a:path extrusionOk="0" h="101405" w="2679">
                  <a:moveTo>
                    <a:pt x="0" y="101405"/>
                  </a:moveTo>
                  <a:lnTo>
                    <a:pt x="2680" y="101405"/>
                  </a:lnTo>
                  <a:lnTo>
                    <a:pt x="2680" y="0"/>
                  </a:lnTo>
                  <a:lnTo>
                    <a:pt x="1340" y="0"/>
                  </a:lnTo>
                  <a:lnTo>
                    <a:pt x="0" y="0"/>
                  </a:lnTo>
                  <a:lnTo>
                    <a:pt x="0" y="1014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19" name="Google Shape;4619;p23"/>
            <p:cNvSpPr/>
            <p:nvPr/>
          </p:nvSpPr>
          <p:spPr>
            <a:xfrm>
              <a:off x="2157038" y="6478366"/>
              <a:ext cx="2679" cy="150"/>
            </a:xfrm>
            <a:custGeom>
              <a:rect b="b" l="l" r="r" t="t"/>
              <a:pathLst>
                <a:path extrusionOk="0" h="150" w="2679">
                  <a:moveTo>
                    <a:pt x="0" y="0"/>
                  </a:moveTo>
                  <a:lnTo>
                    <a:pt x="0" y="0"/>
                  </a:lnTo>
                  <a:lnTo>
                    <a:pt x="1474" y="0"/>
                  </a:lnTo>
                  <a:lnTo>
                    <a:pt x="2680" y="0"/>
                  </a:lnTo>
                  <a:cubicBezTo>
                    <a:pt x="1795" y="201"/>
                    <a:pt x="884" y="20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20" name="Google Shape;4620;p23"/>
            <p:cNvSpPr/>
            <p:nvPr/>
          </p:nvSpPr>
          <p:spPr>
            <a:xfrm>
              <a:off x="2164005" y="6471668"/>
              <a:ext cx="50" cy="1607"/>
            </a:xfrm>
            <a:custGeom>
              <a:rect b="b" l="l" r="r" t="t"/>
              <a:pathLst>
                <a:path extrusionOk="0" h="1607" w="5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7" y="536"/>
                    <a:pt x="67" y="1072"/>
                    <a:pt x="0" y="16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21" name="Google Shape;4621;p23"/>
            <p:cNvSpPr/>
            <p:nvPr/>
          </p:nvSpPr>
          <p:spPr>
            <a:xfrm>
              <a:off x="2151679" y="6463899"/>
              <a:ext cx="7100" cy="13395"/>
            </a:xfrm>
            <a:custGeom>
              <a:rect b="b" l="l" r="r" t="t"/>
              <a:pathLst>
                <a:path extrusionOk="0" h="13395" w="7100">
                  <a:moveTo>
                    <a:pt x="5359" y="0"/>
                  </a:moveTo>
                  <a:lnTo>
                    <a:pt x="7101" y="0"/>
                  </a:lnTo>
                  <a:lnTo>
                    <a:pt x="5895" y="0"/>
                  </a:lnTo>
                  <a:lnTo>
                    <a:pt x="1876" y="0"/>
                  </a:lnTo>
                  <a:lnTo>
                    <a:pt x="18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22" name="Google Shape;4622;p23"/>
            <p:cNvSpPr/>
            <p:nvPr/>
          </p:nvSpPr>
          <p:spPr>
            <a:xfrm>
              <a:off x="2081877" y="6464746"/>
              <a:ext cx="81508" cy="13244"/>
            </a:xfrm>
            <a:custGeom>
              <a:rect b="b" l="l" r="r" t="t"/>
              <a:pathLst>
                <a:path extrusionOk="0" h="13244" w="81508">
                  <a:moveTo>
                    <a:pt x="78377" y="12548"/>
                  </a:moveTo>
                  <a:cubicBezTo>
                    <a:pt x="78913" y="12321"/>
                    <a:pt x="79409" y="11999"/>
                    <a:pt x="79851" y="11611"/>
                  </a:cubicBezTo>
                  <a:lnTo>
                    <a:pt x="80520" y="10673"/>
                  </a:lnTo>
                  <a:cubicBezTo>
                    <a:pt x="80869" y="10244"/>
                    <a:pt x="81177" y="9802"/>
                    <a:pt x="81458" y="9333"/>
                  </a:cubicBezTo>
                  <a:cubicBezTo>
                    <a:pt x="81458" y="9333"/>
                    <a:pt x="81458" y="8664"/>
                    <a:pt x="81458" y="8262"/>
                  </a:cubicBezTo>
                  <a:cubicBezTo>
                    <a:pt x="81525" y="7726"/>
                    <a:pt x="81525" y="7190"/>
                    <a:pt x="81458" y="6654"/>
                  </a:cubicBezTo>
                  <a:lnTo>
                    <a:pt x="81458" y="6654"/>
                  </a:lnTo>
                  <a:cubicBezTo>
                    <a:pt x="81525" y="6252"/>
                    <a:pt x="81525" y="5851"/>
                    <a:pt x="81458" y="5449"/>
                  </a:cubicBezTo>
                  <a:cubicBezTo>
                    <a:pt x="81525" y="5007"/>
                    <a:pt x="81525" y="4551"/>
                    <a:pt x="81458" y="4109"/>
                  </a:cubicBezTo>
                  <a:cubicBezTo>
                    <a:pt x="81525" y="3707"/>
                    <a:pt x="81525" y="3305"/>
                    <a:pt x="81458" y="2904"/>
                  </a:cubicBezTo>
                  <a:lnTo>
                    <a:pt x="80655" y="1698"/>
                  </a:lnTo>
                  <a:lnTo>
                    <a:pt x="79583" y="894"/>
                  </a:lnTo>
                  <a:lnTo>
                    <a:pt x="78377" y="90"/>
                  </a:lnTo>
                  <a:lnTo>
                    <a:pt x="77037" y="90"/>
                  </a:lnTo>
                  <a:lnTo>
                    <a:pt x="75295" y="90"/>
                  </a:lnTo>
                  <a:lnTo>
                    <a:pt x="0" y="90"/>
                  </a:lnTo>
                  <a:cubicBezTo>
                    <a:pt x="576" y="23"/>
                    <a:pt x="1166" y="23"/>
                    <a:pt x="1742" y="90"/>
                  </a:cubicBezTo>
                  <a:lnTo>
                    <a:pt x="1742" y="90"/>
                  </a:lnTo>
                  <a:cubicBezTo>
                    <a:pt x="1742" y="90"/>
                    <a:pt x="1742" y="90"/>
                    <a:pt x="2814" y="90"/>
                  </a:cubicBezTo>
                  <a:cubicBezTo>
                    <a:pt x="3296" y="-30"/>
                    <a:pt x="3805" y="-30"/>
                    <a:pt x="4287" y="90"/>
                  </a:cubicBezTo>
                  <a:lnTo>
                    <a:pt x="5359" y="90"/>
                  </a:lnTo>
                  <a:cubicBezTo>
                    <a:pt x="5774" y="332"/>
                    <a:pt x="6136" y="653"/>
                    <a:pt x="6431" y="1028"/>
                  </a:cubicBezTo>
                  <a:cubicBezTo>
                    <a:pt x="6766" y="1323"/>
                    <a:pt x="7047" y="1684"/>
                    <a:pt x="7235" y="2100"/>
                  </a:cubicBezTo>
                  <a:cubicBezTo>
                    <a:pt x="7275" y="2502"/>
                    <a:pt x="7275" y="2904"/>
                    <a:pt x="7235" y="3305"/>
                  </a:cubicBezTo>
                  <a:cubicBezTo>
                    <a:pt x="7302" y="3801"/>
                    <a:pt x="7302" y="4283"/>
                    <a:pt x="7235" y="4779"/>
                  </a:cubicBezTo>
                  <a:cubicBezTo>
                    <a:pt x="7288" y="5127"/>
                    <a:pt x="7288" y="5502"/>
                    <a:pt x="7235" y="5851"/>
                  </a:cubicBezTo>
                  <a:lnTo>
                    <a:pt x="7235" y="13084"/>
                  </a:lnTo>
                  <a:lnTo>
                    <a:pt x="75161" y="13084"/>
                  </a:lnTo>
                  <a:cubicBezTo>
                    <a:pt x="76086" y="13299"/>
                    <a:pt x="77051" y="13299"/>
                    <a:pt x="77975" y="130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23" name="Google Shape;4623;p23"/>
            <p:cNvSpPr/>
            <p:nvPr/>
          </p:nvSpPr>
          <p:spPr>
            <a:xfrm>
              <a:off x="2075982" y="6470061"/>
              <a:ext cx="14127" cy="384321"/>
            </a:xfrm>
            <a:custGeom>
              <a:rect b="b" l="l" r="r" t="t"/>
              <a:pathLst>
                <a:path extrusionOk="0" h="384321" w="14127">
                  <a:moveTo>
                    <a:pt x="14068" y="1072"/>
                  </a:moveTo>
                  <a:cubicBezTo>
                    <a:pt x="14121" y="723"/>
                    <a:pt x="14121" y="348"/>
                    <a:pt x="14068" y="0"/>
                  </a:cubicBezTo>
                  <a:cubicBezTo>
                    <a:pt x="14148" y="576"/>
                    <a:pt x="14148" y="1165"/>
                    <a:pt x="14068" y="1742"/>
                  </a:cubicBezTo>
                  <a:cubicBezTo>
                    <a:pt x="13719" y="5492"/>
                    <a:pt x="10598" y="8386"/>
                    <a:pt x="6833" y="8439"/>
                  </a:cubicBezTo>
                  <a:lnTo>
                    <a:pt x="5627" y="8439"/>
                  </a:lnTo>
                  <a:cubicBezTo>
                    <a:pt x="5051" y="8573"/>
                    <a:pt x="4462" y="8573"/>
                    <a:pt x="3885" y="8439"/>
                  </a:cubicBezTo>
                  <a:lnTo>
                    <a:pt x="2680" y="8439"/>
                  </a:lnTo>
                  <a:lnTo>
                    <a:pt x="2680" y="8439"/>
                  </a:lnTo>
                  <a:lnTo>
                    <a:pt x="0" y="8439"/>
                  </a:lnTo>
                  <a:lnTo>
                    <a:pt x="0" y="384322"/>
                  </a:lnTo>
                  <a:lnTo>
                    <a:pt x="14068" y="384322"/>
                  </a:lnTo>
                  <a:lnTo>
                    <a:pt x="14068" y="10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24" name="Google Shape;4624;p23"/>
            <p:cNvSpPr/>
            <p:nvPr/>
          </p:nvSpPr>
          <p:spPr>
            <a:xfrm>
              <a:off x="981519" y="6470329"/>
              <a:ext cx="456193" cy="2411"/>
            </a:xfrm>
            <a:custGeom>
              <a:rect b="b" l="l" r="r" t="t"/>
              <a:pathLst>
                <a:path extrusionOk="0" h="2411" w="456193">
                  <a:moveTo>
                    <a:pt x="455524" y="0"/>
                  </a:moveTo>
                  <a:lnTo>
                    <a:pt x="455524" y="0"/>
                  </a:lnTo>
                  <a:lnTo>
                    <a:pt x="0" y="0"/>
                  </a:lnTo>
                  <a:lnTo>
                    <a:pt x="0" y="1206"/>
                  </a:lnTo>
                  <a:cubicBezTo>
                    <a:pt x="0" y="1206"/>
                    <a:pt x="0" y="2009"/>
                    <a:pt x="0" y="2411"/>
                  </a:cubicBezTo>
                  <a:lnTo>
                    <a:pt x="456194" y="2411"/>
                  </a:lnTo>
                  <a:cubicBezTo>
                    <a:pt x="456127" y="1875"/>
                    <a:pt x="456127" y="1340"/>
                    <a:pt x="456194" y="8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25" name="Google Shape;4625;p23"/>
            <p:cNvSpPr/>
            <p:nvPr/>
          </p:nvSpPr>
          <p:spPr>
            <a:xfrm>
              <a:off x="966112" y="6474080"/>
              <a:ext cx="14603" cy="378695"/>
            </a:xfrm>
            <a:custGeom>
              <a:rect b="b" l="l" r="r" t="t"/>
              <a:pathLst>
                <a:path extrusionOk="0" h="378695" w="14603">
                  <a:moveTo>
                    <a:pt x="13934" y="804"/>
                  </a:moveTo>
                  <a:cubicBezTo>
                    <a:pt x="13762" y="1233"/>
                    <a:pt x="13537" y="1634"/>
                    <a:pt x="13264" y="2009"/>
                  </a:cubicBezTo>
                  <a:lnTo>
                    <a:pt x="12192" y="2813"/>
                  </a:lnTo>
                  <a:lnTo>
                    <a:pt x="10986" y="3617"/>
                  </a:lnTo>
                  <a:cubicBezTo>
                    <a:pt x="10541" y="3670"/>
                    <a:pt x="10091" y="3670"/>
                    <a:pt x="9646" y="3617"/>
                  </a:cubicBezTo>
                  <a:lnTo>
                    <a:pt x="8441" y="3617"/>
                  </a:lnTo>
                  <a:lnTo>
                    <a:pt x="7235" y="3617"/>
                  </a:lnTo>
                  <a:lnTo>
                    <a:pt x="5493" y="3617"/>
                  </a:lnTo>
                  <a:lnTo>
                    <a:pt x="0" y="3617"/>
                  </a:lnTo>
                  <a:lnTo>
                    <a:pt x="0" y="378696"/>
                  </a:lnTo>
                  <a:lnTo>
                    <a:pt x="14604" y="378696"/>
                  </a:lnTo>
                  <a:lnTo>
                    <a:pt x="1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26" name="Google Shape;4626;p23"/>
            <p:cNvSpPr/>
            <p:nvPr/>
          </p:nvSpPr>
          <p:spPr>
            <a:xfrm>
              <a:off x="2074374" y="6464033"/>
              <a:ext cx="6966" cy="2143"/>
            </a:xfrm>
            <a:custGeom>
              <a:rect b="b" l="l" r="r" t="t"/>
              <a:pathLst>
                <a:path extrusionOk="0" h="2143" w="6966">
                  <a:moveTo>
                    <a:pt x="6967" y="0"/>
                  </a:moveTo>
                  <a:lnTo>
                    <a:pt x="5225" y="0"/>
                  </a:lnTo>
                  <a:lnTo>
                    <a:pt x="5225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1809" y="147"/>
                    <a:pt x="3497" y="911"/>
                    <a:pt x="4823" y="2143"/>
                  </a:cubicBezTo>
                  <a:cubicBezTo>
                    <a:pt x="5359" y="1273"/>
                    <a:pt x="6096" y="536"/>
                    <a:pt x="69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27" name="Google Shape;4627;p23"/>
            <p:cNvSpPr/>
            <p:nvPr/>
          </p:nvSpPr>
          <p:spPr>
            <a:xfrm>
              <a:off x="2073302" y="6476089"/>
              <a:ext cx="6296" cy="1607"/>
            </a:xfrm>
            <a:custGeom>
              <a:rect b="b" l="l" r="r" t="t"/>
              <a:pathLst>
                <a:path extrusionOk="0" h="1607" w="6296">
                  <a:moveTo>
                    <a:pt x="0" y="1607"/>
                  </a:moveTo>
                  <a:lnTo>
                    <a:pt x="2411" y="1607"/>
                  </a:lnTo>
                  <a:lnTo>
                    <a:pt x="5091" y="1607"/>
                  </a:lnTo>
                  <a:lnTo>
                    <a:pt x="5091" y="1607"/>
                  </a:lnTo>
                  <a:lnTo>
                    <a:pt x="6297" y="1607"/>
                  </a:lnTo>
                  <a:cubicBezTo>
                    <a:pt x="5252" y="1380"/>
                    <a:pt x="4314" y="817"/>
                    <a:pt x="3617" y="0"/>
                  </a:cubicBezTo>
                  <a:cubicBezTo>
                    <a:pt x="2586" y="857"/>
                    <a:pt x="1326" y="1406"/>
                    <a:pt x="0" y="16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28" name="Google Shape;4628;p23"/>
            <p:cNvSpPr/>
            <p:nvPr/>
          </p:nvSpPr>
          <p:spPr>
            <a:xfrm>
              <a:off x="2077991" y="6465282"/>
              <a:ext cx="12921" cy="13988"/>
            </a:xfrm>
            <a:custGeom>
              <a:rect b="b" l="l" r="r" t="t"/>
              <a:pathLst>
                <a:path extrusionOk="0" h="13988" w="12921">
                  <a:moveTo>
                    <a:pt x="11120" y="2100"/>
                  </a:moveTo>
                  <a:cubicBezTo>
                    <a:pt x="10932" y="1684"/>
                    <a:pt x="10651" y="1323"/>
                    <a:pt x="10316" y="1028"/>
                  </a:cubicBezTo>
                  <a:cubicBezTo>
                    <a:pt x="10022" y="653"/>
                    <a:pt x="9660" y="332"/>
                    <a:pt x="9244" y="90"/>
                  </a:cubicBezTo>
                  <a:lnTo>
                    <a:pt x="8173" y="90"/>
                  </a:lnTo>
                  <a:cubicBezTo>
                    <a:pt x="7690" y="-30"/>
                    <a:pt x="7181" y="-30"/>
                    <a:pt x="6699" y="90"/>
                  </a:cubicBezTo>
                  <a:cubicBezTo>
                    <a:pt x="6699" y="90"/>
                    <a:pt x="6699" y="90"/>
                    <a:pt x="5627" y="90"/>
                  </a:cubicBezTo>
                  <a:lnTo>
                    <a:pt x="5627" y="90"/>
                  </a:lnTo>
                  <a:cubicBezTo>
                    <a:pt x="5051" y="23"/>
                    <a:pt x="4461" y="23"/>
                    <a:pt x="3885" y="90"/>
                  </a:cubicBezTo>
                  <a:lnTo>
                    <a:pt x="3885" y="90"/>
                  </a:lnTo>
                  <a:cubicBezTo>
                    <a:pt x="2867" y="265"/>
                    <a:pt x="1902" y="680"/>
                    <a:pt x="1072" y="1296"/>
                  </a:cubicBezTo>
                  <a:cubicBezTo>
                    <a:pt x="2438" y="2636"/>
                    <a:pt x="3215" y="4471"/>
                    <a:pt x="3215" y="6386"/>
                  </a:cubicBezTo>
                  <a:cubicBezTo>
                    <a:pt x="3175" y="8757"/>
                    <a:pt x="1969" y="10968"/>
                    <a:pt x="0" y="12281"/>
                  </a:cubicBezTo>
                  <a:cubicBezTo>
                    <a:pt x="697" y="13098"/>
                    <a:pt x="1634" y="13660"/>
                    <a:pt x="2680" y="13888"/>
                  </a:cubicBezTo>
                  <a:cubicBezTo>
                    <a:pt x="3256" y="14022"/>
                    <a:pt x="3845" y="14022"/>
                    <a:pt x="4421" y="13888"/>
                  </a:cubicBezTo>
                  <a:lnTo>
                    <a:pt x="5627" y="13888"/>
                  </a:lnTo>
                  <a:cubicBezTo>
                    <a:pt x="9392" y="13834"/>
                    <a:pt x="12513" y="10941"/>
                    <a:pt x="12862" y="7190"/>
                  </a:cubicBezTo>
                  <a:cubicBezTo>
                    <a:pt x="12942" y="6614"/>
                    <a:pt x="12942" y="6025"/>
                    <a:pt x="12862" y="5449"/>
                  </a:cubicBezTo>
                  <a:cubicBezTo>
                    <a:pt x="12929" y="4953"/>
                    <a:pt x="12929" y="4471"/>
                    <a:pt x="12862" y="3975"/>
                  </a:cubicBezTo>
                  <a:cubicBezTo>
                    <a:pt x="12433" y="3225"/>
                    <a:pt x="11843" y="2582"/>
                    <a:pt x="11120" y="21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29" name="Google Shape;4629;p23"/>
            <p:cNvSpPr/>
            <p:nvPr/>
          </p:nvSpPr>
          <p:spPr>
            <a:xfrm>
              <a:off x="980849" y="6472472"/>
              <a:ext cx="59" cy="1205"/>
            </a:xfrm>
            <a:custGeom>
              <a:rect b="b" l="l" r="r" t="t"/>
              <a:pathLst>
                <a:path extrusionOk="0" h="1205" w="59">
                  <a:moveTo>
                    <a:pt x="0" y="1206"/>
                  </a:moveTo>
                  <a:cubicBezTo>
                    <a:pt x="0" y="1206"/>
                    <a:pt x="0" y="402"/>
                    <a:pt x="0" y="0"/>
                  </a:cubicBezTo>
                  <a:lnTo>
                    <a:pt x="0" y="0"/>
                  </a:lnTo>
                  <a:cubicBezTo>
                    <a:pt x="0" y="0"/>
                    <a:pt x="134" y="804"/>
                    <a:pt x="0" y="12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30" name="Google Shape;4630;p23"/>
            <p:cNvSpPr/>
            <p:nvPr/>
          </p:nvSpPr>
          <p:spPr>
            <a:xfrm>
              <a:off x="971605" y="6478098"/>
              <a:ext cx="4153" cy="13395"/>
            </a:xfrm>
            <a:custGeom>
              <a:rect b="b" l="l" r="r" t="t"/>
              <a:pathLst>
                <a:path extrusionOk="0" h="13395" w="4153">
                  <a:moveTo>
                    <a:pt x="938" y="0"/>
                  </a:moveTo>
                  <a:lnTo>
                    <a:pt x="0" y="0"/>
                  </a:lnTo>
                  <a:lnTo>
                    <a:pt x="1742" y="0"/>
                  </a:lnTo>
                  <a:lnTo>
                    <a:pt x="2948" y="0"/>
                  </a:lnTo>
                  <a:lnTo>
                    <a:pt x="4153" y="0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31" name="Google Shape;4631;p23"/>
            <p:cNvSpPr/>
            <p:nvPr/>
          </p:nvSpPr>
          <p:spPr>
            <a:xfrm>
              <a:off x="2824648" y="6542531"/>
              <a:ext cx="14603" cy="311449"/>
            </a:xfrm>
            <a:custGeom>
              <a:rect b="b" l="l" r="r" t="t"/>
              <a:pathLst>
                <a:path extrusionOk="0" h="311449" w="14603">
                  <a:moveTo>
                    <a:pt x="7369" y="7368"/>
                  </a:moveTo>
                  <a:cubicBezTo>
                    <a:pt x="3296" y="7368"/>
                    <a:pt x="0" y="4072"/>
                    <a:pt x="0" y="0"/>
                  </a:cubicBezTo>
                  <a:lnTo>
                    <a:pt x="0" y="311449"/>
                  </a:lnTo>
                  <a:lnTo>
                    <a:pt x="14604" y="311449"/>
                  </a:lnTo>
                  <a:lnTo>
                    <a:pt x="14604" y="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32" name="Google Shape;4632;p23"/>
            <p:cNvSpPr/>
            <p:nvPr/>
          </p:nvSpPr>
          <p:spPr>
            <a:xfrm>
              <a:off x="2824648" y="6535030"/>
              <a:ext cx="365624" cy="14333"/>
            </a:xfrm>
            <a:custGeom>
              <a:rect b="b" l="l" r="r" t="t"/>
              <a:pathLst>
                <a:path extrusionOk="0" h="14333" w="365624">
                  <a:moveTo>
                    <a:pt x="358390" y="7234"/>
                  </a:moveTo>
                  <a:cubicBezTo>
                    <a:pt x="358390" y="3242"/>
                    <a:pt x="361632" y="0"/>
                    <a:pt x="365625" y="0"/>
                  </a:cubicBezTo>
                  <a:lnTo>
                    <a:pt x="7369" y="0"/>
                  </a:lnTo>
                  <a:lnTo>
                    <a:pt x="6029" y="0"/>
                  </a:lnTo>
                  <a:cubicBezTo>
                    <a:pt x="2612" y="576"/>
                    <a:pt x="80" y="3496"/>
                    <a:pt x="0" y="6966"/>
                  </a:cubicBezTo>
                  <a:cubicBezTo>
                    <a:pt x="0" y="11038"/>
                    <a:pt x="3296" y="14333"/>
                    <a:pt x="7369" y="14333"/>
                  </a:cubicBezTo>
                  <a:lnTo>
                    <a:pt x="365625" y="14333"/>
                  </a:lnTo>
                  <a:cubicBezTo>
                    <a:pt x="361713" y="14266"/>
                    <a:pt x="358537" y="11145"/>
                    <a:pt x="358390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33" name="Google Shape;4633;p23"/>
            <p:cNvSpPr/>
            <p:nvPr/>
          </p:nvSpPr>
          <p:spPr>
            <a:xfrm>
              <a:off x="3183038" y="6535030"/>
              <a:ext cx="41800" cy="14601"/>
            </a:xfrm>
            <a:custGeom>
              <a:rect b="b" l="l" r="r" t="t"/>
              <a:pathLst>
                <a:path extrusionOk="0" h="14601" w="41800">
                  <a:moveTo>
                    <a:pt x="0" y="7234"/>
                  </a:moveTo>
                  <a:cubicBezTo>
                    <a:pt x="0" y="11252"/>
                    <a:pt x="3216" y="14534"/>
                    <a:pt x="7235" y="14601"/>
                  </a:cubicBezTo>
                  <a:lnTo>
                    <a:pt x="41801" y="14601"/>
                  </a:lnTo>
                  <a:lnTo>
                    <a:pt x="41801" y="0"/>
                  </a:lnTo>
                  <a:lnTo>
                    <a:pt x="7235" y="0"/>
                  </a:lnTo>
                  <a:cubicBezTo>
                    <a:pt x="3242" y="0"/>
                    <a:pt x="0" y="3242"/>
                    <a:pt x="0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34" name="Google Shape;4634;p23"/>
            <p:cNvSpPr/>
            <p:nvPr/>
          </p:nvSpPr>
          <p:spPr>
            <a:xfrm>
              <a:off x="306004" y="5592377"/>
              <a:ext cx="111335" cy="14601"/>
            </a:xfrm>
            <a:custGeom>
              <a:rect b="b" l="l" r="r" t="t"/>
              <a:pathLst>
                <a:path extrusionOk="0" h="14601" w="111335">
                  <a:moveTo>
                    <a:pt x="7235" y="14601"/>
                  </a:moveTo>
                  <a:lnTo>
                    <a:pt x="111335" y="14601"/>
                  </a:lnTo>
                  <a:cubicBezTo>
                    <a:pt x="107319" y="14528"/>
                    <a:pt x="104099" y="11251"/>
                    <a:pt x="104101" y="7234"/>
                  </a:cubicBezTo>
                  <a:cubicBezTo>
                    <a:pt x="104101" y="3239"/>
                    <a:pt x="107340" y="0"/>
                    <a:pt x="111335" y="0"/>
                  </a:cubicBezTo>
                  <a:lnTo>
                    <a:pt x="7235" y="0"/>
                  </a:lnTo>
                  <a:cubicBezTo>
                    <a:pt x="3240" y="0"/>
                    <a:pt x="0" y="3239"/>
                    <a:pt x="0" y="7234"/>
                  </a:cubicBezTo>
                  <a:cubicBezTo>
                    <a:pt x="-1" y="11251"/>
                    <a:pt x="3218" y="14528"/>
                    <a:pt x="7235" y="146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35" name="Google Shape;4635;p23"/>
            <p:cNvSpPr/>
            <p:nvPr/>
          </p:nvSpPr>
          <p:spPr>
            <a:xfrm>
              <a:off x="358121" y="5983530"/>
              <a:ext cx="14603" cy="124713"/>
            </a:xfrm>
            <a:custGeom>
              <a:rect b="b" l="l" r="r" t="t"/>
              <a:pathLst>
                <a:path extrusionOk="0" h="124713" w="14603">
                  <a:moveTo>
                    <a:pt x="7369" y="117346"/>
                  </a:moveTo>
                  <a:cubicBezTo>
                    <a:pt x="11385" y="117413"/>
                    <a:pt x="14605" y="120695"/>
                    <a:pt x="14604" y="124714"/>
                  </a:cubicBezTo>
                  <a:lnTo>
                    <a:pt x="14604" y="7368"/>
                  </a:lnTo>
                  <a:cubicBezTo>
                    <a:pt x="14604" y="3350"/>
                    <a:pt x="11385" y="72"/>
                    <a:pt x="7369" y="0"/>
                  </a:cubicBezTo>
                  <a:cubicBezTo>
                    <a:pt x="3299" y="0"/>
                    <a:pt x="0" y="3298"/>
                    <a:pt x="0" y="7368"/>
                  </a:cubicBezTo>
                  <a:lnTo>
                    <a:pt x="0" y="124312"/>
                  </a:lnTo>
                  <a:cubicBezTo>
                    <a:pt x="213" y="120400"/>
                    <a:pt x="3451" y="117346"/>
                    <a:pt x="7369" y="1173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36" name="Google Shape;4636;p23"/>
            <p:cNvSpPr/>
            <p:nvPr/>
          </p:nvSpPr>
          <p:spPr>
            <a:xfrm>
              <a:off x="358121" y="6100474"/>
              <a:ext cx="14603" cy="361549"/>
            </a:xfrm>
            <a:custGeom>
              <a:rect b="b" l="l" r="r" t="t"/>
              <a:pathLst>
                <a:path extrusionOk="0" h="361549" w="14603">
                  <a:moveTo>
                    <a:pt x="14604" y="361549"/>
                  </a:moveTo>
                  <a:lnTo>
                    <a:pt x="14604" y="7368"/>
                  </a:lnTo>
                  <a:cubicBezTo>
                    <a:pt x="14604" y="3349"/>
                    <a:pt x="11385" y="67"/>
                    <a:pt x="7369" y="0"/>
                  </a:cubicBezTo>
                  <a:cubicBezTo>
                    <a:pt x="3299" y="0"/>
                    <a:pt x="0" y="3295"/>
                    <a:pt x="0" y="7368"/>
                  </a:cubicBezTo>
                  <a:lnTo>
                    <a:pt x="0" y="361147"/>
                  </a:lnTo>
                  <a:lnTo>
                    <a:pt x="14604" y="361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37" name="Google Shape;4637;p23"/>
            <p:cNvSpPr/>
            <p:nvPr/>
          </p:nvSpPr>
          <p:spPr>
            <a:xfrm>
              <a:off x="3224839" y="6540388"/>
              <a:ext cx="13397" cy="1875"/>
            </a:xfrm>
            <a:custGeom>
              <a:rect b="b" l="l" r="r" t="t"/>
              <a:pathLst>
                <a:path extrusionOk="0" h="1875" w="13397">
                  <a:moveTo>
                    <a:pt x="0" y="1875"/>
                  </a:moveTo>
                  <a:cubicBezTo>
                    <a:pt x="0" y="1875"/>
                    <a:pt x="0" y="1875"/>
                    <a:pt x="0" y="938"/>
                  </a:cubicBezTo>
                  <a:cubicBezTo>
                    <a:pt x="0" y="0"/>
                    <a:pt x="0" y="26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38" name="Google Shape;4638;p23"/>
            <p:cNvSpPr/>
            <p:nvPr/>
          </p:nvSpPr>
          <p:spPr>
            <a:xfrm>
              <a:off x="196946" y="6470195"/>
              <a:ext cx="111871" cy="14601"/>
            </a:xfrm>
            <a:custGeom>
              <a:rect b="b" l="l" r="r" t="t"/>
              <a:pathLst>
                <a:path extrusionOk="0" h="14601" w="111871">
                  <a:moveTo>
                    <a:pt x="7369" y="7234"/>
                  </a:moveTo>
                  <a:cubicBezTo>
                    <a:pt x="7369" y="11306"/>
                    <a:pt x="4070" y="14601"/>
                    <a:pt x="0" y="14601"/>
                  </a:cubicBezTo>
                  <a:lnTo>
                    <a:pt x="111871" y="14601"/>
                  </a:lnTo>
                  <a:cubicBezTo>
                    <a:pt x="110154" y="13235"/>
                    <a:pt x="109126" y="11172"/>
                    <a:pt x="109058" y="8975"/>
                  </a:cubicBezTo>
                  <a:lnTo>
                    <a:pt x="109058" y="0"/>
                  </a:lnTo>
                  <a:lnTo>
                    <a:pt x="0" y="0"/>
                  </a:lnTo>
                  <a:cubicBezTo>
                    <a:pt x="4018" y="0"/>
                    <a:pt x="7295" y="3215"/>
                    <a:pt x="7369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39" name="Google Shape;4639;p23"/>
            <p:cNvSpPr/>
            <p:nvPr/>
          </p:nvSpPr>
          <p:spPr>
            <a:xfrm>
              <a:off x="146121" y="6477429"/>
              <a:ext cx="11704" cy="9376"/>
            </a:xfrm>
            <a:custGeom>
              <a:rect b="b" l="l" r="r" t="t"/>
              <a:pathLst>
                <a:path extrusionOk="0" h="9376" w="11704">
                  <a:moveTo>
                    <a:pt x="48" y="0"/>
                  </a:moveTo>
                  <a:lnTo>
                    <a:pt x="48" y="2009"/>
                  </a:lnTo>
                  <a:cubicBezTo>
                    <a:pt x="-16" y="2545"/>
                    <a:pt x="-16" y="3081"/>
                    <a:pt x="48" y="3617"/>
                  </a:cubicBezTo>
                  <a:cubicBezTo>
                    <a:pt x="48" y="3617"/>
                    <a:pt x="48" y="4421"/>
                    <a:pt x="48" y="4689"/>
                  </a:cubicBezTo>
                  <a:cubicBezTo>
                    <a:pt x="1099" y="7488"/>
                    <a:pt x="3761" y="9350"/>
                    <a:pt x="6747" y="9377"/>
                  </a:cubicBezTo>
                  <a:cubicBezTo>
                    <a:pt x="8591" y="9337"/>
                    <a:pt x="10355" y="8627"/>
                    <a:pt x="11704" y="7368"/>
                  </a:cubicBezTo>
                  <a:lnTo>
                    <a:pt x="6747" y="7368"/>
                  </a:lnTo>
                  <a:cubicBezTo>
                    <a:pt x="2941" y="7019"/>
                    <a:pt x="32" y="3818"/>
                    <a:pt x="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40" name="Google Shape;4640;p23"/>
            <p:cNvSpPr/>
            <p:nvPr/>
          </p:nvSpPr>
          <p:spPr>
            <a:xfrm>
              <a:off x="306004" y="6477429"/>
              <a:ext cx="10316" cy="8975"/>
            </a:xfrm>
            <a:custGeom>
              <a:rect b="b" l="l" r="r" t="t"/>
              <a:pathLst>
                <a:path extrusionOk="0" h="8975" w="10316">
                  <a:moveTo>
                    <a:pt x="7235" y="7368"/>
                  </a:moveTo>
                  <a:cubicBezTo>
                    <a:pt x="3218" y="7301"/>
                    <a:pt x="-1" y="4019"/>
                    <a:pt x="0" y="0"/>
                  </a:cubicBezTo>
                  <a:lnTo>
                    <a:pt x="0" y="1742"/>
                  </a:lnTo>
                  <a:cubicBezTo>
                    <a:pt x="138" y="5680"/>
                    <a:pt x="3297" y="8841"/>
                    <a:pt x="7235" y="8975"/>
                  </a:cubicBezTo>
                  <a:cubicBezTo>
                    <a:pt x="8316" y="8989"/>
                    <a:pt x="9382" y="8721"/>
                    <a:pt x="10316" y="8171"/>
                  </a:cubicBezTo>
                  <a:lnTo>
                    <a:pt x="10316" y="6564"/>
                  </a:lnTo>
                  <a:cubicBezTo>
                    <a:pt x="9382" y="7113"/>
                    <a:pt x="8316" y="7381"/>
                    <a:pt x="7235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41" name="Google Shape;4641;p23"/>
            <p:cNvSpPr/>
            <p:nvPr/>
          </p:nvSpPr>
          <p:spPr>
            <a:xfrm>
              <a:off x="350381" y="6462291"/>
              <a:ext cx="15108" cy="14467"/>
            </a:xfrm>
            <a:custGeom>
              <a:rect b="b" l="l" r="r" t="t"/>
              <a:pathLst>
                <a:path extrusionOk="0" h="14467" w="15108">
                  <a:moveTo>
                    <a:pt x="7740" y="7234"/>
                  </a:moveTo>
                  <a:cubicBezTo>
                    <a:pt x="7814" y="3215"/>
                    <a:pt x="11091" y="0"/>
                    <a:pt x="15109" y="0"/>
                  </a:cubicBezTo>
                  <a:lnTo>
                    <a:pt x="7204" y="0"/>
                  </a:lnTo>
                  <a:cubicBezTo>
                    <a:pt x="3342" y="134"/>
                    <a:pt x="241" y="3242"/>
                    <a:pt x="103" y="7100"/>
                  </a:cubicBezTo>
                  <a:lnTo>
                    <a:pt x="103" y="7100"/>
                  </a:lnTo>
                  <a:cubicBezTo>
                    <a:pt x="-34" y="7903"/>
                    <a:pt x="-34" y="8707"/>
                    <a:pt x="103" y="9511"/>
                  </a:cubicBezTo>
                  <a:cubicBezTo>
                    <a:pt x="1082" y="12458"/>
                    <a:pt x="3831" y="14454"/>
                    <a:pt x="6936" y="14467"/>
                  </a:cubicBezTo>
                  <a:lnTo>
                    <a:pt x="14707" y="14467"/>
                  </a:lnTo>
                  <a:cubicBezTo>
                    <a:pt x="10846" y="14253"/>
                    <a:pt x="7805" y="11105"/>
                    <a:pt x="7740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42" name="Google Shape;4642;p23"/>
            <p:cNvSpPr/>
            <p:nvPr/>
          </p:nvSpPr>
          <p:spPr>
            <a:xfrm>
              <a:off x="358121" y="6462291"/>
              <a:ext cx="335345" cy="14601"/>
            </a:xfrm>
            <a:custGeom>
              <a:rect b="b" l="l" r="r" t="t"/>
              <a:pathLst>
                <a:path extrusionOk="0" h="14601" w="335345">
                  <a:moveTo>
                    <a:pt x="335346" y="7234"/>
                  </a:moveTo>
                  <a:lnTo>
                    <a:pt x="335346" y="0"/>
                  </a:lnTo>
                  <a:lnTo>
                    <a:pt x="7369" y="0"/>
                  </a:lnTo>
                  <a:cubicBezTo>
                    <a:pt x="3351" y="0"/>
                    <a:pt x="74" y="3215"/>
                    <a:pt x="0" y="7234"/>
                  </a:cubicBezTo>
                  <a:cubicBezTo>
                    <a:pt x="0" y="11306"/>
                    <a:pt x="3299" y="14601"/>
                    <a:pt x="7369" y="14601"/>
                  </a:cubicBezTo>
                  <a:lnTo>
                    <a:pt x="335346" y="14601"/>
                  </a:lnTo>
                  <a:lnTo>
                    <a:pt x="335346" y="72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43" name="Google Shape;4643;p23"/>
            <p:cNvSpPr/>
            <p:nvPr/>
          </p:nvSpPr>
          <p:spPr>
            <a:xfrm>
              <a:off x="1427554" y="5829346"/>
              <a:ext cx="340949" cy="14601"/>
            </a:xfrm>
            <a:custGeom>
              <a:rect b="b" l="l" r="r" t="t"/>
              <a:pathLst>
                <a:path extrusionOk="0" h="14601" w="340949">
                  <a:moveTo>
                    <a:pt x="5068" y="938"/>
                  </a:moveTo>
                  <a:cubicBezTo>
                    <a:pt x="4130" y="1242"/>
                    <a:pt x="3259" y="1744"/>
                    <a:pt x="2522" y="2411"/>
                  </a:cubicBezTo>
                  <a:cubicBezTo>
                    <a:pt x="-479" y="4940"/>
                    <a:pt x="-854" y="9420"/>
                    <a:pt x="1678" y="12416"/>
                  </a:cubicBezTo>
                  <a:cubicBezTo>
                    <a:pt x="1933" y="12722"/>
                    <a:pt x="2214" y="13005"/>
                    <a:pt x="2522" y="13262"/>
                  </a:cubicBezTo>
                  <a:cubicBezTo>
                    <a:pt x="3259" y="13887"/>
                    <a:pt x="4130" y="14344"/>
                    <a:pt x="5068" y="14601"/>
                  </a:cubicBezTo>
                  <a:lnTo>
                    <a:pt x="6006" y="14601"/>
                  </a:lnTo>
                  <a:lnTo>
                    <a:pt x="7211" y="14601"/>
                  </a:lnTo>
                  <a:lnTo>
                    <a:pt x="340949" y="14601"/>
                  </a:lnTo>
                  <a:cubicBezTo>
                    <a:pt x="336877" y="14601"/>
                    <a:pt x="333581" y="11303"/>
                    <a:pt x="333581" y="7234"/>
                  </a:cubicBezTo>
                  <a:cubicBezTo>
                    <a:pt x="333648" y="3218"/>
                    <a:pt x="336930" y="0"/>
                    <a:pt x="340949" y="0"/>
                  </a:cubicBezTo>
                  <a:lnTo>
                    <a:pt x="72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44" name="Google Shape;4644;p23"/>
            <p:cNvSpPr/>
            <p:nvPr/>
          </p:nvSpPr>
          <p:spPr>
            <a:xfrm>
              <a:off x="4424876" y="6536235"/>
              <a:ext cx="86549" cy="14467"/>
            </a:xfrm>
            <a:custGeom>
              <a:rect b="b" l="l" r="r" t="t"/>
              <a:pathLst>
                <a:path extrusionOk="0" h="14467" w="86549">
                  <a:moveTo>
                    <a:pt x="7235" y="7234"/>
                  </a:moveTo>
                  <a:cubicBezTo>
                    <a:pt x="7235" y="11226"/>
                    <a:pt x="3993" y="14467"/>
                    <a:pt x="0" y="14467"/>
                  </a:cubicBezTo>
                  <a:lnTo>
                    <a:pt x="79181" y="14467"/>
                  </a:lnTo>
                  <a:cubicBezTo>
                    <a:pt x="83200" y="14467"/>
                    <a:pt x="86483" y="11253"/>
                    <a:pt x="86550" y="7234"/>
                  </a:cubicBezTo>
                  <a:cubicBezTo>
                    <a:pt x="86550" y="3242"/>
                    <a:pt x="83307" y="0"/>
                    <a:pt x="79315" y="0"/>
                  </a:cubicBezTo>
                  <a:lnTo>
                    <a:pt x="0" y="0"/>
                  </a:lnTo>
                  <a:cubicBezTo>
                    <a:pt x="3966" y="67"/>
                    <a:pt x="7168" y="3269"/>
                    <a:pt x="7235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45" name="Google Shape;4645;p23"/>
            <p:cNvSpPr/>
            <p:nvPr/>
          </p:nvSpPr>
          <p:spPr>
            <a:xfrm>
              <a:off x="4268792" y="6536503"/>
              <a:ext cx="163318" cy="14601"/>
            </a:xfrm>
            <a:custGeom>
              <a:rect b="b" l="l" r="r" t="t"/>
              <a:pathLst>
                <a:path extrusionOk="0" h="14601" w="163318">
                  <a:moveTo>
                    <a:pt x="7235" y="0"/>
                  </a:moveTo>
                  <a:cubicBezTo>
                    <a:pt x="3215" y="67"/>
                    <a:pt x="0" y="3349"/>
                    <a:pt x="0" y="7368"/>
                  </a:cubicBezTo>
                  <a:cubicBezTo>
                    <a:pt x="0" y="11360"/>
                    <a:pt x="3242" y="14601"/>
                    <a:pt x="7235" y="14601"/>
                  </a:cubicBezTo>
                  <a:lnTo>
                    <a:pt x="156084" y="14601"/>
                  </a:lnTo>
                  <a:cubicBezTo>
                    <a:pt x="160076" y="14601"/>
                    <a:pt x="163319" y="11360"/>
                    <a:pt x="163319" y="7368"/>
                  </a:cubicBezTo>
                  <a:cubicBezTo>
                    <a:pt x="163319" y="3349"/>
                    <a:pt x="160103" y="67"/>
                    <a:pt x="156084" y="0"/>
                  </a:cubicBezTo>
                  <a:lnTo>
                    <a:pt x="72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46" name="Google Shape;4646;p23"/>
            <p:cNvSpPr/>
            <p:nvPr/>
          </p:nvSpPr>
          <p:spPr>
            <a:xfrm>
              <a:off x="581685" y="5556878"/>
              <a:ext cx="14648" cy="35096"/>
            </a:xfrm>
            <a:custGeom>
              <a:rect b="b" l="l" r="r" t="t"/>
              <a:pathLst>
                <a:path extrusionOk="0" h="35096" w="14648">
                  <a:moveTo>
                    <a:pt x="4333" y="0"/>
                  </a:moveTo>
                  <a:lnTo>
                    <a:pt x="3127" y="0"/>
                  </a:lnTo>
                  <a:lnTo>
                    <a:pt x="2055" y="670"/>
                  </a:lnTo>
                  <a:lnTo>
                    <a:pt x="849" y="1608"/>
                  </a:lnTo>
                  <a:cubicBezTo>
                    <a:pt x="783" y="1961"/>
                    <a:pt x="783" y="2325"/>
                    <a:pt x="849" y="2679"/>
                  </a:cubicBezTo>
                  <a:lnTo>
                    <a:pt x="45" y="4019"/>
                  </a:lnTo>
                  <a:cubicBezTo>
                    <a:pt x="-7" y="4509"/>
                    <a:pt x="-7" y="5002"/>
                    <a:pt x="45" y="5492"/>
                  </a:cubicBezTo>
                  <a:cubicBezTo>
                    <a:pt x="-15" y="5847"/>
                    <a:pt x="-15" y="6209"/>
                    <a:pt x="45" y="6564"/>
                  </a:cubicBezTo>
                  <a:lnTo>
                    <a:pt x="45" y="35097"/>
                  </a:lnTo>
                  <a:lnTo>
                    <a:pt x="14649" y="35097"/>
                  </a:lnTo>
                  <a:lnTo>
                    <a:pt x="14649" y="6966"/>
                  </a:lnTo>
                  <a:cubicBezTo>
                    <a:pt x="14570" y="4500"/>
                    <a:pt x="13262" y="2237"/>
                    <a:pt x="11165" y="938"/>
                  </a:cubicBezTo>
                  <a:lnTo>
                    <a:pt x="9960" y="134"/>
                  </a:lnTo>
                  <a:lnTo>
                    <a:pt x="8352" y="134"/>
                  </a:lnTo>
                  <a:lnTo>
                    <a:pt x="7146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47" name="Google Shape;4647;p23"/>
            <p:cNvSpPr/>
            <p:nvPr/>
          </p:nvSpPr>
          <p:spPr>
            <a:xfrm>
              <a:off x="1383316" y="5631626"/>
              <a:ext cx="14604" cy="199863"/>
            </a:xfrm>
            <a:custGeom>
              <a:rect b="b" l="l" r="r" t="t"/>
              <a:pathLst>
                <a:path extrusionOk="0" h="199863" w="14604">
                  <a:moveTo>
                    <a:pt x="7236" y="199863"/>
                  </a:moveTo>
                  <a:cubicBezTo>
                    <a:pt x="11309" y="199863"/>
                    <a:pt x="14605" y="196565"/>
                    <a:pt x="14605" y="192496"/>
                  </a:cubicBezTo>
                  <a:lnTo>
                    <a:pt x="14605" y="0"/>
                  </a:lnTo>
                  <a:cubicBezTo>
                    <a:pt x="14605" y="4070"/>
                    <a:pt x="11309" y="7368"/>
                    <a:pt x="7236" y="7368"/>
                  </a:cubicBezTo>
                  <a:cubicBezTo>
                    <a:pt x="3217" y="7294"/>
                    <a:pt x="1" y="4017"/>
                    <a:pt x="1" y="0"/>
                  </a:cubicBezTo>
                  <a:lnTo>
                    <a:pt x="1" y="192496"/>
                  </a:lnTo>
                  <a:cubicBezTo>
                    <a:pt x="-79" y="196490"/>
                    <a:pt x="3110" y="199788"/>
                    <a:pt x="7102" y="199862"/>
                  </a:cubicBezTo>
                  <a:cubicBezTo>
                    <a:pt x="7142" y="199863"/>
                    <a:pt x="7196" y="199863"/>
                    <a:pt x="7236" y="1998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48" name="Google Shape;4648;p23"/>
            <p:cNvSpPr/>
            <p:nvPr/>
          </p:nvSpPr>
          <p:spPr>
            <a:xfrm>
              <a:off x="1383318" y="5606978"/>
              <a:ext cx="14603" cy="32015"/>
            </a:xfrm>
            <a:custGeom>
              <a:rect b="b" l="l" r="r" t="t"/>
              <a:pathLst>
                <a:path extrusionOk="0" h="32015" w="14603">
                  <a:moveTo>
                    <a:pt x="7235" y="32016"/>
                  </a:moveTo>
                  <a:cubicBezTo>
                    <a:pt x="11308" y="32016"/>
                    <a:pt x="14604" y="28718"/>
                    <a:pt x="14604" y="24648"/>
                  </a:cubicBezTo>
                  <a:lnTo>
                    <a:pt x="14604" y="7234"/>
                  </a:lnTo>
                  <a:cubicBezTo>
                    <a:pt x="14537" y="3218"/>
                    <a:pt x="11254" y="0"/>
                    <a:pt x="7235" y="0"/>
                  </a:cubicBezTo>
                  <a:cubicBezTo>
                    <a:pt x="3242" y="0"/>
                    <a:pt x="0" y="3239"/>
                    <a:pt x="0" y="7234"/>
                  </a:cubicBezTo>
                  <a:lnTo>
                    <a:pt x="0" y="24648"/>
                  </a:lnTo>
                  <a:cubicBezTo>
                    <a:pt x="0" y="28665"/>
                    <a:pt x="3215" y="31942"/>
                    <a:pt x="7235" y="320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49" name="Google Shape;4649;p23"/>
            <p:cNvSpPr/>
            <p:nvPr/>
          </p:nvSpPr>
          <p:spPr>
            <a:xfrm>
              <a:off x="1772690" y="5794651"/>
              <a:ext cx="193430" cy="14601"/>
            </a:xfrm>
            <a:custGeom>
              <a:rect b="b" l="l" r="r" t="t"/>
              <a:pathLst>
                <a:path extrusionOk="0" h="14601" w="193430">
                  <a:moveTo>
                    <a:pt x="5862" y="804"/>
                  </a:moveTo>
                  <a:lnTo>
                    <a:pt x="4388" y="804"/>
                  </a:lnTo>
                  <a:lnTo>
                    <a:pt x="3182" y="804"/>
                  </a:lnTo>
                  <a:cubicBezTo>
                    <a:pt x="3182" y="804"/>
                    <a:pt x="2378" y="804"/>
                    <a:pt x="1976" y="1607"/>
                  </a:cubicBezTo>
                  <a:lnTo>
                    <a:pt x="904" y="2411"/>
                  </a:lnTo>
                  <a:lnTo>
                    <a:pt x="101" y="3483"/>
                  </a:lnTo>
                  <a:cubicBezTo>
                    <a:pt x="74" y="3929"/>
                    <a:pt x="74" y="4376"/>
                    <a:pt x="101" y="4822"/>
                  </a:cubicBezTo>
                  <a:cubicBezTo>
                    <a:pt x="-34" y="5665"/>
                    <a:pt x="-34" y="6525"/>
                    <a:pt x="101" y="7368"/>
                  </a:cubicBezTo>
                  <a:cubicBezTo>
                    <a:pt x="101" y="11362"/>
                    <a:pt x="3343" y="14601"/>
                    <a:pt x="7335" y="14601"/>
                  </a:cubicBezTo>
                  <a:lnTo>
                    <a:pt x="193430" y="14601"/>
                  </a:lnTo>
                  <a:cubicBezTo>
                    <a:pt x="189438" y="14601"/>
                    <a:pt x="186195" y="11362"/>
                    <a:pt x="186195" y="7368"/>
                  </a:cubicBezTo>
                  <a:cubicBezTo>
                    <a:pt x="186195" y="3350"/>
                    <a:pt x="189411" y="74"/>
                    <a:pt x="193430" y="0"/>
                  </a:cubicBezTo>
                  <a:lnTo>
                    <a:pt x="58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50" name="Google Shape;4650;p23"/>
            <p:cNvSpPr/>
            <p:nvPr/>
          </p:nvSpPr>
          <p:spPr>
            <a:xfrm>
              <a:off x="1957814" y="5795321"/>
              <a:ext cx="26125" cy="14601"/>
            </a:xfrm>
            <a:custGeom>
              <a:rect b="b" l="l" r="r" t="t"/>
              <a:pathLst>
                <a:path extrusionOk="0" h="14601" w="26125">
                  <a:moveTo>
                    <a:pt x="0" y="7368"/>
                  </a:moveTo>
                  <a:cubicBezTo>
                    <a:pt x="0" y="11362"/>
                    <a:pt x="3242" y="14601"/>
                    <a:pt x="7235" y="14601"/>
                  </a:cubicBezTo>
                  <a:lnTo>
                    <a:pt x="18891" y="14601"/>
                  </a:lnTo>
                  <a:lnTo>
                    <a:pt x="18891" y="7368"/>
                  </a:lnTo>
                  <a:cubicBezTo>
                    <a:pt x="18891" y="3350"/>
                    <a:pt x="22106" y="74"/>
                    <a:pt x="26126" y="0"/>
                  </a:cubicBezTo>
                  <a:lnTo>
                    <a:pt x="7235" y="0"/>
                  </a:lnTo>
                  <a:cubicBezTo>
                    <a:pt x="3215" y="74"/>
                    <a:pt x="0" y="3350"/>
                    <a:pt x="0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51" name="Google Shape;4651;p23"/>
            <p:cNvSpPr/>
            <p:nvPr/>
          </p:nvSpPr>
          <p:spPr>
            <a:xfrm>
              <a:off x="1976704" y="5795321"/>
              <a:ext cx="14603" cy="58003"/>
            </a:xfrm>
            <a:custGeom>
              <a:rect b="b" l="l" r="r" t="t"/>
              <a:pathLst>
                <a:path extrusionOk="0" h="58003" w="14603">
                  <a:moveTo>
                    <a:pt x="0" y="7368"/>
                  </a:moveTo>
                  <a:lnTo>
                    <a:pt x="0" y="58003"/>
                  </a:lnTo>
                  <a:cubicBezTo>
                    <a:pt x="0" y="53986"/>
                    <a:pt x="3216" y="50709"/>
                    <a:pt x="7235" y="50636"/>
                  </a:cubicBezTo>
                  <a:cubicBezTo>
                    <a:pt x="11308" y="50636"/>
                    <a:pt x="14604" y="53934"/>
                    <a:pt x="14604" y="58003"/>
                  </a:cubicBezTo>
                  <a:lnTo>
                    <a:pt x="14604" y="7368"/>
                  </a:lnTo>
                  <a:cubicBezTo>
                    <a:pt x="14604" y="3298"/>
                    <a:pt x="11308" y="0"/>
                    <a:pt x="7235" y="0"/>
                  </a:cubicBezTo>
                  <a:cubicBezTo>
                    <a:pt x="3216" y="74"/>
                    <a:pt x="0" y="3350"/>
                    <a:pt x="0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52" name="Google Shape;4652;p23"/>
            <p:cNvSpPr/>
            <p:nvPr/>
          </p:nvSpPr>
          <p:spPr>
            <a:xfrm>
              <a:off x="1976704" y="5845957"/>
              <a:ext cx="14603" cy="617138"/>
            </a:xfrm>
            <a:custGeom>
              <a:rect b="b" l="l" r="r" t="t"/>
              <a:pathLst>
                <a:path extrusionOk="0" h="617138" w="14603">
                  <a:moveTo>
                    <a:pt x="7235" y="617138"/>
                  </a:moveTo>
                  <a:lnTo>
                    <a:pt x="14604" y="617138"/>
                  </a:lnTo>
                  <a:lnTo>
                    <a:pt x="14604" y="7368"/>
                  </a:lnTo>
                  <a:cubicBezTo>
                    <a:pt x="14604" y="3298"/>
                    <a:pt x="11308" y="0"/>
                    <a:pt x="7235" y="0"/>
                  </a:cubicBezTo>
                  <a:cubicBezTo>
                    <a:pt x="3216" y="74"/>
                    <a:pt x="0" y="3350"/>
                    <a:pt x="0" y="7368"/>
                  </a:cubicBezTo>
                  <a:lnTo>
                    <a:pt x="0" y="6171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53" name="Google Shape;4653;p23"/>
            <p:cNvSpPr/>
            <p:nvPr/>
          </p:nvSpPr>
          <p:spPr>
            <a:xfrm>
              <a:off x="694531" y="6256340"/>
              <a:ext cx="13592" cy="213185"/>
            </a:xfrm>
            <a:custGeom>
              <a:rect b="b" l="l" r="r" t="t"/>
              <a:pathLst>
                <a:path extrusionOk="0" h="213185" w="13592">
                  <a:moveTo>
                    <a:pt x="6171" y="205684"/>
                  </a:moveTo>
                  <a:cubicBezTo>
                    <a:pt x="7713" y="205751"/>
                    <a:pt x="9205" y="206260"/>
                    <a:pt x="10459" y="207157"/>
                  </a:cubicBezTo>
                  <a:lnTo>
                    <a:pt x="13540" y="207157"/>
                  </a:lnTo>
                  <a:lnTo>
                    <a:pt x="13540" y="6222"/>
                  </a:lnTo>
                  <a:lnTo>
                    <a:pt x="13540" y="6222"/>
                  </a:lnTo>
                  <a:cubicBezTo>
                    <a:pt x="13598" y="5954"/>
                    <a:pt x="13598" y="5687"/>
                    <a:pt x="13540" y="5419"/>
                  </a:cubicBezTo>
                  <a:cubicBezTo>
                    <a:pt x="13603" y="4923"/>
                    <a:pt x="13603" y="4441"/>
                    <a:pt x="13540" y="3945"/>
                  </a:cubicBezTo>
                  <a:lnTo>
                    <a:pt x="13540" y="3945"/>
                  </a:lnTo>
                  <a:cubicBezTo>
                    <a:pt x="13610" y="3637"/>
                    <a:pt x="13610" y="3315"/>
                    <a:pt x="13540" y="3007"/>
                  </a:cubicBezTo>
                  <a:cubicBezTo>
                    <a:pt x="13369" y="2579"/>
                    <a:pt x="13144" y="2177"/>
                    <a:pt x="12870" y="1802"/>
                  </a:cubicBezTo>
                  <a:lnTo>
                    <a:pt x="11798" y="864"/>
                  </a:lnTo>
                  <a:lnTo>
                    <a:pt x="10727" y="60"/>
                  </a:lnTo>
                  <a:lnTo>
                    <a:pt x="9387" y="60"/>
                  </a:lnTo>
                  <a:cubicBezTo>
                    <a:pt x="8674" y="-20"/>
                    <a:pt x="7956" y="-20"/>
                    <a:pt x="7243" y="60"/>
                  </a:cubicBezTo>
                  <a:cubicBezTo>
                    <a:pt x="3227" y="127"/>
                    <a:pt x="8" y="3409"/>
                    <a:pt x="8" y="7428"/>
                  </a:cubicBezTo>
                  <a:lnTo>
                    <a:pt x="8" y="213185"/>
                  </a:lnTo>
                  <a:cubicBezTo>
                    <a:pt x="-170" y="209475"/>
                    <a:pt x="2495" y="206233"/>
                    <a:pt x="6171" y="2056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54" name="Google Shape;4654;p23"/>
            <p:cNvSpPr/>
            <p:nvPr/>
          </p:nvSpPr>
          <p:spPr>
            <a:xfrm>
              <a:off x="708071" y="6478098"/>
              <a:ext cx="2813" cy="150"/>
            </a:xfrm>
            <a:custGeom>
              <a:rect b="b" l="l" r="r" t="t"/>
              <a:pathLst>
                <a:path extrusionOk="0" h="150" w="2813">
                  <a:moveTo>
                    <a:pt x="0" y="0"/>
                  </a:moveTo>
                  <a:lnTo>
                    <a:pt x="2814" y="0"/>
                  </a:lnTo>
                  <a:cubicBezTo>
                    <a:pt x="1886" y="201"/>
                    <a:pt x="927" y="20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55" name="Google Shape;4655;p23"/>
            <p:cNvSpPr/>
            <p:nvPr/>
          </p:nvSpPr>
          <p:spPr>
            <a:xfrm>
              <a:off x="704989" y="6463497"/>
              <a:ext cx="5895" cy="1607"/>
            </a:xfrm>
            <a:custGeom>
              <a:rect b="b" l="l" r="r" t="t"/>
              <a:pathLst>
                <a:path extrusionOk="0" h="1607" w="5895">
                  <a:moveTo>
                    <a:pt x="0" y="0"/>
                  </a:moveTo>
                  <a:cubicBezTo>
                    <a:pt x="602" y="469"/>
                    <a:pt x="1142" y="1005"/>
                    <a:pt x="1608" y="1607"/>
                  </a:cubicBezTo>
                  <a:cubicBezTo>
                    <a:pt x="2820" y="616"/>
                    <a:pt x="4328" y="54"/>
                    <a:pt x="589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56" name="Google Shape;4656;p23"/>
            <p:cNvSpPr/>
            <p:nvPr/>
          </p:nvSpPr>
          <p:spPr>
            <a:xfrm>
              <a:off x="706597" y="6463497"/>
              <a:ext cx="265945" cy="14082"/>
            </a:xfrm>
            <a:custGeom>
              <a:rect b="b" l="l" r="r" t="t"/>
              <a:pathLst>
                <a:path extrusionOk="0" h="14082" w="265945">
                  <a:moveTo>
                    <a:pt x="260184" y="7635"/>
                  </a:moveTo>
                  <a:lnTo>
                    <a:pt x="260184" y="0"/>
                  </a:lnTo>
                  <a:lnTo>
                    <a:pt x="4287" y="0"/>
                  </a:lnTo>
                  <a:cubicBezTo>
                    <a:pt x="2720" y="54"/>
                    <a:pt x="1212" y="616"/>
                    <a:pt x="0" y="1607"/>
                  </a:cubicBezTo>
                  <a:cubicBezTo>
                    <a:pt x="882" y="2826"/>
                    <a:pt x="1393" y="4260"/>
                    <a:pt x="1474" y="5760"/>
                  </a:cubicBezTo>
                  <a:lnTo>
                    <a:pt x="1474" y="13931"/>
                  </a:lnTo>
                  <a:cubicBezTo>
                    <a:pt x="2401" y="14132"/>
                    <a:pt x="3360" y="14132"/>
                    <a:pt x="4287" y="13931"/>
                  </a:cubicBezTo>
                  <a:lnTo>
                    <a:pt x="265945" y="13931"/>
                  </a:lnTo>
                  <a:cubicBezTo>
                    <a:pt x="262860" y="13315"/>
                    <a:pt x="260530" y="10770"/>
                    <a:pt x="260184" y="76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57" name="Google Shape;4657;p23"/>
            <p:cNvSpPr/>
            <p:nvPr/>
          </p:nvSpPr>
          <p:spPr>
            <a:xfrm>
              <a:off x="693467" y="5990898"/>
              <a:ext cx="14201" cy="142128"/>
            </a:xfrm>
            <a:custGeom>
              <a:rect b="b" l="l" r="r" t="t"/>
              <a:pathLst>
                <a:path extrusionOk="0" h="142128" w="14201">
                  <a:moveTo>
                    <a:pt x="7235" y="7234"/>
                  </a:moveTo>
                  <a:cubicBezTo>
                    <a:pt x="3240" y="7234"/>
                    <a:pt x="0" y="3995"/>
                    <a:pt x="0" y="0"/>
                  </a:cubicBezTo>
                  <a:lnTo>
                    <a:pt x="0" y="142128"/>
                  </a:lnTo>
                  <a:lnTo>
                    <a:pt x="804" y="142128"/>
                  </a:lnTo>
                  <a:lnTo>
                    <a:pt x="14202" y="142128"/>
                  </a:lnTo>
                  <a:lnTo>
                    <a:pt x="14202" y="0"/>
                  </a:lnTo>
                  <a:cubicBezTo>
                    <a:pt x="14137" y="3865"/>
                    <a:pt x="11096" y="7023"/>
                    <a:pt x="7235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58" name="Google Shape;4658;p23"/>
            <p:cNvSpPr/>
            <p:nvPr/>
          </p:nvSpPr>
          <p:spPr>
            <a:xfrm>
              <a:off x="700702" y="4945232"/>
              <a:ext cx="179127" cy="14467"/>
            </a:xfrm>
            <a:custGeom>
              <a:rect b="b" l="l" r="r" t="t"/>
              <a:pathLst>
                <a:path extrusionOk="0" h="14467" w="179127">
                  <a:moveTo>
                    <a:pt x="7369" y="7234"/>
                  </a:moveTo>
                  <a:lnTo>
                    <a:pt x="7369" y="14467"/>
                  </a:lnTo>
                  <a:lnTo>
                    <a:pt x="179128" y="14467"/>
                  </a:lnTo>
                  <a:cubicBezTo>
                    <a:pt x="175133" y="14467"/>
                    <a:pt x="171893" y="11228"/>
                    <a:pt x="171893" y="7234"/>
                  </a:cubicBezTo>
                  <a:cubicBezTo>
                    <a:pt x="171893" y="3239"/>
                    <a:pt x="175133" y="0"/>
                    <a:pt x="179128" y="0"/>
                  </a:cubicBezTo>
                  <a:lnTo>
                    <a:pt x="0" y="0"/>
                  </a:lnTo>
                  <a:cubicBezTo>
                    <a:pt x="4018" y="0"/>
                    <a:pt x="7295" y="3218"/>
                    <a:pt x="7369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59" name="Google Shape;4659;p23"/>
            <p:cNvSpPr/>
            <p:nvPr/>
          </p:nvSpPr>
          <p:spPr>
            <a:xfrm>
              <a:off x="872595" y="4945885"/>
              <a:ext cx="112904" cy="14618"/>
            </a:xfrm>
            <a:custGeom>
              <a:rect b="b" l="l" r="r" t="t"/>
              <a:pathLst>
                <a:path extrusionOk="0" h="14618" w="112904">
                  <a:moveTo>
                    <a:pt x="104637" y="13814"/>
                  </a:moveTo>
                  <a:lnTo>
                    <a:pt x="105440" y="13814"/>
                  </a:lnTo>
                  <a:lnTo>
                    <a:pt x="106780" y="13814"/>
                  </a:lnTo>
                  <a:cubicBezTo>
                    <a:pt x="110229" y="13288"/>
                    <a:pt x="112784" y="10335"/>
                    <a:pt x="112809" y="6849"/>
                  </a:cubicBezTo>
                  <a:cubicBezTo>
                    <a:pt x="112936" y="5915"/>
                    <a:pt x="112936" y="4969"/>
                    <a:pt x="112809" y="4035"/>
                  </a:cubicBezTo>
                  <a:cubicBezTo>
                    <a:pt x="112433" y="3175"/>
                    <a:pt x="111885" y="2401"/>
                    <a:pt x="111201" y="1758"/>
                  </a:cubicBezTo>
                  <a:lnTo>
                    <a:pt x="109996" y="954"/>
                  </a:lnTo>
                  <a:cubicBezTo>
                    <a:pt x="109996" y="954"/>
                    <a:pt x="109996" y="285"/>
                    <a:pt x="108790" y="151"/>
                  </a:cubicBezTo>
                  <a:cubicBezTo>
                    <a:pt x="107908" y="-50"/>
                    <a:pt x="106992" y="-50"/>
                    <a:pt x="106110" y="151"/>
                  </a:cubicBezTo>
                  <a:lnTo>
                    <a:pt x="7235" y="151"/>
                  </a:lnTo>
                  <a:cubicBezTo>
                    <a:pt x="3240" y="151"/>
                    <a:pt x="0" y="3390"/>
                    <a:pt x="0" y="7384"/>
                  </a:cubicBezTo>
                  <a:cubicBezTo>
                    <a:pt x="0" y="11379"/>
                    <a:pt x="3240" y="14618"/>
                    <a:pt x="7235" y="14618"/>
                  </a:cubicBezTo>
                  <a:lnTo>
                    <a:pt x="104637" y="146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60" name="Google Shape;4660;p23"/>
            <p:cNvSpPr/>
            <p:nvPr/>
          </p:nvSpPr>
          <p:spPr>
            <a:xfrm>
              <a:off x="1006171" y="6128203"/>
              <a:ext cx="140676" cy="4554"/>
            </a:xfrm>
            <a:custGeom>
              <a:rect b="b" l="l" r="r" t="t"/>
              <a:pathLst>
                <a:path extrusionOk="0" h="4554" w="140676">
                  <a:moveTo>
                    <a:pt x="0" y="4555"/>
                  </a:moveTo>
                  <a:lnTo>
                    <a:pt x="133978" y="4555"/>
                  </a:lnTo>
                  <a:cubicBezTo>
                    <a:pt x="135040" y="1782"/>
                    <a:pt x="137712" y="-26"/>
                    <a:pt x="140676" y="0"/>
                  </a:cubicBezTo>
                  <a:lnTo>
                    <a:pt x="0" y="0"/>
                  </a:lnTo>
                  <a:lnTo>
                    <a:pt x="0" y="4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61" name="Google Shape;4661;p23"/>
            <p:cNvSpPr/>
            <p:nvPr/>
          </p:nvSpPr>
          <p:spPr>
            <a:xfrm>
              <a:off x="1208879" y="6122577"/>
              <a:ext cx="13712" cy="10180"/>
            </a:xfrm>
            <a:custGeom>
              <a:rect b="b" l="l" r="r" t="t"/>
              <a:pathLst>
                <a:path extrusionOk="0" h="10180" w="13712">
                  <a:moveTo>
                    <a:pt x="6833" y="5626"/>
                  </a:moveTo>
                  <a:cubicBezTo>
                    <a:pt x="9823" y="5613"/>
                    <a:pt x="12524" y="7421"/>
                    <a:pt x="13666" y="10181"/>
                  </a:cubicBezTo>
                  <a:lnTo>
                    <a:pt x="13666" y="10181"/>
                  </a:lnTo>
                  <a:lnTo>
                    <a:pt x="13666" y="6430"/>
                  </a:lnTo>
                  <a:cubicBezTo>
                    <a:pt x="13666" y="6430"/>
                    <a:pt x="13666" y="6430"/>
                    <a:pt x="13666" y="6430"/>
                  </a:cubicBezTo>
                  <a:cubicBezTo>
                    <a:pt x="13729" y="5934"/>
                    <a:pt x="13729" y="5452"/>
                    <a:pt x="13666" y="4956"/>
                  </a:cubicBezTo>
                  <a:cubicBezTo>
                    <a:pt x="13603" y="4688"/>
                    <a:pt x="13603" y="4421"/>
                    <a:pt x="13666" y="4153"/>
                  </a:cubicBezTo>
                  <a:cubicBezTo>
                    <a:pt x="13666" y="4153"/>
                    <a:pt x="13666" y="4153"/>
                    <a:pt x="13666" y="4153"/>
                  </a:cubicBezTo>
                  <a:cubicBezTo>
                    <a:pt x="13666" y="4153"/>
                    <a:pt x="13666" y="4153"/>
                    <a:pt x="12862" y="3081"/>
                  </a:cubicBezTo>
                  <a:cubicBezTo>
                    <a:pt x="12623" y="2666"/>
                    <a:pt x="12304" y="2304"/>
                    <a:pt x="11924" y="2009"/>
                  </a:cubicBezTo>
                  <a:cubicBezTo>
                    <a:pt x="10646" y="723"/>
                    <a:pt x="8911" y="0"/>
                    <a:pt x="7101" y="0"/>
                  </a:cubicBezTo>
                  <a:cubicBezTo>
                    <a:pt x="4464" y="94"/>
                    <a:pt x="2074" y="1567"/>
                    <a:pt x="804" y="3885"/>
                  </a:cubicBezTo>
                  <a:cubicBezTo>
                    <a:pt x="395" y="4729"/>
                    <a:pt x="125" y="5640"/>
                    <a:pt x="0" y="65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62" name="Google Shape;4662;p23"/>
            <p:cNvSpPr/>
            <p:nvPr/>
          </p:nvSpPr>
          <p:spPr>
            <a:xfrm>
              <a:off x="252949" y="5775094"/>
              <a:ext cx="60825" cy="14467"/>
            </a:xfrm>
            <a:custGeom>
              <a:rect b="b" l="l" r="r" t="t"/>
              <a:pathLst>
                <a:path extrusionOk="0" h="14467" w="60825">
                  <a:moveTo>
                    <a:pt x="7235" y="14467"/>
                  </a:moveTo>
                  <a:lnTo>
                    <a:pt x="60826" y="14467"/>
                  </a:lnTo>
                  <a:cubicBezTo>
                    <a:pt x="56831" y="14467"/>
                    <a:pt x="53591" y="11228"/>
                    <a:pt x="53591" y="7234"/>
                  </a:cubicBezTo>
                  <a:cubicBezTo>
                    <a:pt x="53591" y="3239"/>
                    <a:pt x="56831" y="0"/>
                    <a:pt x="60826" y="0"/>
                  </a:cubicBezTo>
                  <a:lnTo>
                    <a:pt x="7235" y="0"/>
                  </a:lnTo>
                  <a:cubicBezTo>
                    <a:pt x="3240" y="0"/>
                    <a:pt x="0" y="3239"/>
                    <a:pt x="0" y="7234"/>
                  </a:cubicBezTo>
                  <a:cubicBezTo>
                    <a:pt x="0" y="11228"/>
                    <a:pt x="3240" y="14467"/>
                    <a:pt x="7235" y="144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63" name="Google Shape;4663;p23"/>
            <p:cNvSpPr/>
            <p:nvPr/>
          </p:nvSpPr>
          <p:spPr>
            <a:xfrm>
              <a:off x="306004" y="5775094"/>
              <a:ext cx="387463" cy="14467"/>
            </a:xfrm>
            <a:custGeom>
              <a:rect b="b" l="l" r="r" t="t"/>
              <a:pathLst>
                <a:path extrusionOk="0" h="14467" w="387463">
                  <a:moveTo>
                    <a:pt x="387463" y="7234"/>
                  </a:moveTo>
                  <a:lnTo>
                    <a:pt x="387463" y="0"/>
                  </a:lnTo>
                  <a:lnTo>
                    <a:pt x="7235" y="0"/>
                  </a:lnTo>
                  <a:cubicBezTo>
                    <a:pt x="3240" y="0"/>
                    <a:pt x="0" y="3239"/>
                    <a:pt x="0" y="7234"/>
                  </a:cubicBezTo>
                  <a:cubicBezTo>
                    <a:pt x="0" y="11228"/>
                    <a:pt x="3240" y="14467"/>
                    <a:pt x="7235" y="14467"/>
                  </a:cubicBezTo>
                  <a:lnTo>
                    <a:pt x="387463" y="144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64" name="Google Shape;4664;p23"/>
            <p:cNvSpPr/>
            <p:nvPr/>
          </p:nvSpPr>
          <p:spPr>
            <a:xfrm>
              <a:off x="992773" y="5775094"/>
              <a:ext cx="153672" cy="14467"/>
            </a:xfrm>
            <a:custGeom>
              <a:rect b="b" l="l" r="r" t="t"/>
              <a:pathLst>
                <a:path extrusionOk="0" h="14467" w="153672">
                  <a:moveTo>
                    <a:pt x="0" y="14467"/>
                  </a:moveTo>
                  <a:lnTo>
                    <a:pt x="153672" y="14467"/>
                  </a:lnTo>
                  <a:cubicBezTo>
                    <a:pt x="149677" y="14467"/>
                    <a:pt x="146437" y="11228"/>
                    <a:pt x="146437" y="7234"/>
                  </a:cubicBezTo>
                  <a:cubicBezTo>
                    <a:pt x="146437" y="3239"/>
                    <a:pt x="149677" y="0"/>
                    <a:pt x="153672" y="0"/>
                  </a:cubicBezTo>
                  <a:lnTo>
                    <a:pt x="0" y="0"/>
                  </a:lnTo>
                  <a:lnTo>
                    <a:pt x="0" y="144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65" name="Google Shape;4665;p23"/>
            <p:cNvSpPr/>
            <p:nvPr/>
          </p:nvSpPr>
          <p:spPr>
            <a:xfrm>
              <a:off x="2323388" y="6539049"/>
              <a:ext cx="14519" cy="8305"/>
            </a:xfrm>
            <a:custGeom>
              <a:rect b="b" l="l" r="r" t="t"/>
              <a:pathLst>
                <a:path extrusionOk="0" h="8305" w="14519">
                  <a:moveTo>
                    <a:pt x="14520" y="670"/>
                  </a:moveTo>
                  <a:lnTo>
                    <a:pt x="14520" y="0"/>
                  </a:lnTo>
                  <a:cubicBezTo>
                    <a:pt x="14520" y="3992"/>
                    <a:pt x="11278" y="7234"/>
                    <a:pt x="7285" y="7234"/>
                  </a:cubicBezTo>
                  <a:cubicBezTo>
                    <a:pt x="3293" y="7234"/>
                    <a:pt x="50" y="3992"/>
                    <a:pt x="50" y="0"/>
                  </a:cubicBezTo>
                  <a:lnTo>
                    <a:pt x="50" y="1339"/>
                  </a:lnTo>
                  <a:cubicBezTo>
                    <a:pt x="-17" y="1742"/>
                    <a:pt x="-17" y="2143"/>
                    <a:pt x="50" y="2545"/>
                  </a:cubicBezTo>
                  <a:cubicBezTo>
                    <a:pt x="519" y="5465"/>
                    <a:pt x="2770" y="7770"/>
                    <a:pt x="5677" y="8305"/>
                  </a:cubicBezTo>
                  <a:lnTo>
                    <a:pt x="7017" y="8305"/>
                  </a:lnTo>
                  <a:lnTo>
                    <a:pt x="8357" y="8305"/>
                  </a:lnTo>
                  <a:cubicBezTo>
                    <a:pt x="10125" y="8037"/>
                    <a:pt x="11720" y="7073"/>
                    <a:pt x="12778" y="5626"/>
                  </a:cubicBezTo>
                  <a:cubicBezTo>
                    <a:pt x="13729" y="4407"/>
                    <a:pt x="14252" y="2894"/>
                    <a:pt x="14252" y="13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66" name="Google Shape;4666;p23"/>
            <p:cNvSpPr/>
            <p:nvPr/>
          </p:nvSpPr>
          <p:spPr>
            <a:xfrm>
              <a:off x="4195706" y="5943343"/>
              <a:ext cx="14742" cy="11654"/>
            </a:xfrm>
            <a:custGeom>
              <a:rect b="b" l="l" r="r" t="t"/>
              <a:pathLst>
                <a:path extrusionOk="0" h="11654" w="14742">
                  <a:moveTo>
                    <a:pt x="68" y="10315"/>
                  </a:moveTo>
                  <a:lnTo>
                    <a:pt x="68" y="11654"/>
                  </a:lnTo>
                  <a:cubicBezTo>
                    <a:pt x="-481" y="7622"/>
                    <a:pt x="2346" y="3910"/>
                    <a:pt x="6378" y="3362"/>
                  </a:cubicBezTo>
                  <a:cubicBezTo>
                    <a:pt x="10411" y="2814"/>
                    <a:pt x="14122" y="5640"/>
                    <a:pt x="14672" y="9672"/>
                  </a:cubicBezTo>
                  <a:cubicBezTo>
                    <a:pt x="14765" y="10329"/>
                    <a:pt x="14765" y="10997"/>
                    <a:pt x="14672" y="11654"/>
                  </a:cubicBezTo>
                  <a:lnTo>
                    <a:pt x="14672" y="6966"/>
                  </a:lnTo>
                  <a:cubicBezTo>
                    <a:pt x="14739" y="6567"/>
                    <a:pt x="14739" y="6159"/>
                    <a:pt x="14672" y="5760"/>
                  </a:cubicBezTo>
                  <a:cubicBezTo>
                    <a:pt x="14149" y="2820"/>
                    <a:pt x="11845" y="518"/>
                    <a:pt x="8910" y="0"/>
                  </a:cubicBezTo>
                  <a:lnTo>
                    <a:pt x="7571" y="0"/>
                  </a:lnTo>
                  <a:lnTo>
                    <a:pt x="6365" y="0"/>
                  </a:lnTo>
                  <a:cubicBezTo>
                    <a:pt x="2949" y="577"/>
                    <a:pt x="417" y="3499"/>
                    <a:pt x="336" y="6966"/>
                  </a:cubicBezTo>
                  <a:lnTo>
                    <a:pt x="336" y="6966"/>
                  </a:lnTo>
                  <a:lnTo>
                    <a:pt x="336" y="103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67" name="Google Shape;4667;p23"/>
            <p:cNvSpPr/>
            <p:nvPr/>
          </p:nvSpPr>
          <p:spPr>
            <a:xfrm>
              <a:off x="4195302" y="5946638"/>
              <a:ext cx="14742" cy="600716"/>
            </a:xfrm>
            <a:custGeom>
              <a:rect b="b" l="l" r="r" t="t"/>
              <a:pathLst>
                <a:path extrusionOk="0" h="600716" w="14742">
                  <a:moveTo>
                    <a:pt x="11592" y="599913"/>
                  </a:moveTo>
                  <a:cubicBezTo>
                    <a:pt x="12128" y="599685"/>
                    <a:pt x="12624" y="599363"/>
                    <a:pt x="13066" y="598975"/>
                  </a:cubicBezTo>
                  <a:lnTo>
                    <a:pt x="13736" y="598037"/>
                  </a:lnTo>
                  <a:cubicBezTo>
                    <a:pt x="14098" y="597622"/>
                    <a:pt x="14406" y="597180"/>
                    <a:pt x="14674" y="596698"/>
                  </a:cubicBezTo>
                  <a:cubicBezTo>
                    <a:pt x="14674" y="596698"/>
                    <a:pt x="14674" y="595894"/>
                    <a:pt x="14674" y="595492"/>
                  </a:cubicBezTo>
                  <a:cubicBezTo>
                    <a:pt x="14741" y="594956"/>
                    <a:pt x="14741" y="594420"/>
                    <a:pt x="14674" y="593885"/>
                  </a:cubicBezTo>
                  <a:lnTo>
                    <a:pt x="14674" y="593885"/>
                  </a:lnTo>
                  <a:lnTo>
                    <a:pt x="14674" y="8360"/>
                  </a:lnTo>
                  <a:cubicBezTo>
                    <a:pt x="15223" y="4328"/>
                    <a:pt x="12396" y="616"/>
                    <a:pt x="8364" y="68"/>
                  </a:cubicBezTo>
                  <a:cubicBezTo>
                    <a:pt x="4331" y="-480"/>
                    <a:pt x="620" y="2345"/>
                    <a:pt x="71" y="6377"/>
                  </a:cubicBezTo>
                  <a:cubicBezTo>
                    <a:pt x="-24" y="7035"/>
                    <a:pt x="-24" y="7702"/>
                    <a:pt x="71" y="8360"/>
                  </a:cubicBezTo>
                  <a:lnTo>
                    <a:pt x="71" y="593751"/>
                  </a:lnTo>
                  <a:cubicBezTo>
                    <a:pt x="151" y="597220"/>
                    <a:pt x="2683" y="600140"/>
                    <a:pt x="6099" y="600716"/>
                  </a:cubicBezTo>
                  <a:lnTo>
                    <a:pt x="6099" y="593751"/>
                  </a:lnTo>
                  <a:cubicBezTo>
                    <a:pt x="6019" y="593094"/>
                    <a:pt x="6501" y="592491"/>
                    <a:pt x="7158" y="592424"/>
                  </a:cubicBezTo>
                  <a:cubicBezTo>
                    <a:pt x="7211" y="592411"/>
                    <a:pt x="7251" y="592411"/>
                    <a:pt x="7305" y="592411"/>
                  </a:cubicBezTo>
                  <a:cubicBezTo>
                    <a:pt x="7962" y="592331"/>
                    <a:pt x="8564" y="592799"/>
                    <a:pt x="8645" y="593469"/>
                  </a:cubicBezTo>
                  <a:cubicBezTo>
                    <a:pt x="8658" y="593563"/>
                    <a:pt x="8658" y="593657"/>
                    <a:pt x="8645" y="593751"/>
                  </a:cubicBezTo>
                  <a:lnTo>
                    <a:pt x="8645" y="600716"/>
                  </a:lnTo>
                  <a:lnTo>
                    <a:pt x="10119" y="6007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68" name="Google Shape;4668;p23"/>
            <p:cNvSpPr/>
            <p:nvPr/>
          </p:nvSpPr>
          <p:spPr>
            <a:xfrm>
              <a:off x="3239309" y="6530074"/>
              <a:ext cx="184085" cy="14601"/>
            </a:xfrm>
            <a:custGeom>
              <a:rect b="b" l="l" r="r" t="t"/>
              <a:pathLst>
                <a:path extrusionOk="0" h="14601" w="184085">
                  <a:moveTo>
                    <a:pt x="0" y="8305"/>
                  </a:moveTo>
                  <a:lnTo>
                    <a:pt x="0" y="10315"/>
                  </a:lnTo>
                  <a:cubicBezTo>
                    <a:pt x="0" y="10315"/>
                    <a:pt x="0" y="10984"/>
                    <a:pt x="0" y="11252"/>
                  </a:cubicBezTo>
                  <a:cubicBezTo>
                    <a:pt x="0" y="11520"/>
                    <a:pt x="0" y="11252"/>
                    <a:pt x="0" y="12190"/>
                  </a:cubicBezTo>
                  <a:lnTo>
                    <a:pt x="0" y="14601"/>
                  </a:lnTo>
                  <a:lnTo>
                    <a:pt x="184085" y="14601"/>
                  </a:lnTo>
                  <a:cubicBezTo>
                    <a:pt x="180066" y="14601"/>
                    <a:pt x="176783" y="11386"/>
                    <a:pt x="176716" y="7368"/>
                  </a:cubicBezTo>
                  <a:cubicBezTo>
                    <a:pt x="176716" y="3295"/>
                    <a:pt x="180012" y="0"/>
                    <a:pt x="184085" y="0"/>
                  </a:cubicBezTo>
                  <a:lnTo>
                    <a:pt x="0" y="0"/>
                  </a:lnTo>
                  <a:lnTo>
                    <a:pt x="0" y="83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69" name="Google Shape;4669;p23"/>
            <p:cNvSpPr/>
            <p:nvPr/>
          </p:nvSpPr>
          <p:spPr>
            <a:xfrm>
              <a:off x="3416561" y="6531011"/>
              <a:ext cx="14322" cy="14601"/>
            </a:xfrm>
            <a:custGeom>
              <a:rect b="b" l="l" r="r" t="t"/>
              <a:pathLst>
                <a:path extrusionOk="0" h="14601" w="14322">
                  <a:moveTo>
                    <a:pt x="13264" y="10583"/>
                  </a:moveTo>
                  <a:lnTo>
                    <a:pt x="14202" y="9377"/>
                  </a:lnTo>
                  <a:cubicBezTo>
                    <a:pt x="14202" y="9377"/>
                    <a:pt x="14202" y="9377"/>
                    <a:pt x="14202" y="9377"/>
                  </a:cubicBezTo>
                  <a:cubicBezTo>
                    <a:pt x="14335" y="8627"/>
                    <a:pt x="14335" y="7850"/>
                    <a:pt x="14202" y="7100"/>
                  </a:cubicBezTo>
                  <a:lnTo>
                    <a:pt x="14202" y="7100"/>
                  </a:lnTo>
                  <a:cubicBezTo>
                    <a:pt x="14362" y="6443"/>
                    <a:pt x="14362" y="5747"/>
                    <a:pt x="14202" y="5090"/>
                  </a:cubicBezTo>
                  <a:cubicBezTo>
                    <a:pt x="13277" y="2090"/>
                    <a:pt x="10504" y="27"/>
                    <a:pt x="7369" y="0"/>
                  </a:cubicBezTo>
                  <a:lnTo>
                    <a:pt x="7369" y="0"/>
                  </a:lnTo>
                  <a:cubicBezTo>
                    <a:pt x="3296" y="0"/>
                    <a:pt x="0" y="3295"/>
                    <a:pt x="0" y="7368"/>
                  </a:cubicBezTo>
                  <a:cubicBezTo>
                    <a:pt x="67" y="11386"/>
                    <a:pt x="3349" y="14601"/>
                    <a:pt x="7369" y="14601"/>
                  </a:cubicBezTo>
                  <a:lnTo>
                    <a:pt x="7369" y="14601"/>
                  </a:lnTo>
                  <a:cubicBezTo>
                    <a:pt x="9928" y="14441"/>
                    <a:pt x="12192" y="12900"/>
                    <a:pt x="13264" y="105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70" name="Google Shape;4670;p23"/>
            <p:cNvSpPr/>
            <p:nvPr/>
          </p:nvSpPr>
          <p:spPr>
            <a:xfrm>
              <a:off x="4174338" y="5851479"/>
              <a:ext cx="10801" cy="8408"/>
            </a:xfrm>
            <a:custGeom>
              <a:rect b="b" l="l" r="r" t="t"/>
              <a:pathLst>
                <a:path extrusionOk="0" h="8408" w="10801">
                  <a:moveTo>
                    <a:pt x="10718" y="8409"/>
                  </a:moveTo>
                  <a:lnTo>
                    <a:pt x="10718" y="7337"/>
                  </a:lnTo>
                  <a:cubicBezTo>
                    <a:pt x="10718" y="3343"/>
                    <a:pt x="7476" y="103"/>
                    <a:pt x="3483" y="103"/>
                  </a:cubicBezTo>
                  <a:cubicBezTo>
                    <a:pt x="2773" y="28"/>
                    <a:pt x="2050" y="28"/>
                    <a:pt x="1340" y="103"/>
                  </a:cubicBezTo>
                  <a:cubicBezTo>
                    <a:pt x="897" y="31"/>
                    <a:pt x="442" y="31"/>
                    <a:pt x="0" y="103"/>
                  </a:cubicBezTo>
                  <a:lnTo>
                    <a:pt x="0" y="103"/>
                  </a:lnTo>
                  <a:lnTo>
                    <a:pt x="1474" y="103"/>
                  </a:lnTo>
                  <a:cubicBezTo>
                    <a:pt x="2224" y="-34"/>
                    <a:pt x="3001" y="-34"/>
                    <a:pt x="3751" y="103"/>
                  </a:cubicBezTo>
                  <a:cubicBezTo>
                    <a:pt x="7744" y="207"/>
                    <a:pt x="10906" y="3529"/>
                    <a:pt x="10799" y="7522"/>
                  </a:cubicBezTo>
                  <a:cubicBezTo>
                    <a:pt x="10785" y="7819"/>
                    <a:pt x="10758" y="8115"/>
                    <a:pt x="10718" y="84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71" name="Google Shape;4671;p23"/>
            <p:cNvSpPr/>
            <p:nvPr/>
          </p:nvSpPr>
          <p:spPr>
            <a:xfrm>
              <a:off x="4174874" y="5853221"/>
              <a:ext cx="9572" cy="109144"/>
            </a:xfrm>
            <a:custGeom>
              <a:rect b="b" l="l" r="r" t="t"/>
              <a:pathLst>
                <a:path extrusionOk="0" h="109144" w="9572">
                  <a:moveTo>
                    <a:pt x="4287" y="108742"/>
                  </a:moveTo>
                  <a:lnTo>
                    <a:pt x="5225" y="108742"/>
                  </a:lnTo>
                  <a:lnTo>
                    <a:pt x="6565" y="108742"/>
                  </a:lnTo>
                  <a:lnTo>
                    <a:pt x="7771" y="107939"/>
                  </a:lnTo>
                  <a:cubicBezTo>
                    <a:pt x="8146" y="107697"/>
                    <a:pt x="8468" y="107377"/>
                    <a:pt x="8709" y="107001"/>
                  </a:cubicBezTo>
                  <a:lnTo>
                    <a:pt x="9513" y="105929"/>
                  </a:lnTo>
                  <a:cubicBezTo>
                    <a:pt x="9593" y="105486"/>
                    <a:pt x="9593" y="105033"/>
                    <a:pt x="9513" y="104590"/>
                  </a:cubicBezTo>
                  <a:cubicBezTo>
                    <a:pt x="9593" y="104282"/>
                    <a:pt x="9593" y="103960"/>
                    <a:pt x="9513" y="103652"/>
                  </a:cubicBezTo>
                  <a:cubicBezTo>
                    <a:pt x="9580" y="103253"/>
                    <a:pt x="9580" y="102846"/>
                    <a:pt x="9513" y="102446"/>
                  </a:cubicBezTo>
                  <a:lnTo>
                    <a:pt x="9513" y="102446"/>
                  </a:lnTo>
                  <a:lnTo>
                    <a:pt x="9513" y="7337"/>
                  </a:lnTo>
                  <a:cubicBezTo>
                    <a:pt x="9513" y="3343"/>
                    <a:pt x="6270" y="103"/>
                    <a:pt x="2278" y="103"/>
                  </a:cubicBezTo>
                  <a:cubicBezTo>
                    <a:pt x="1528" y="-34"/>
                    <a:pt x="750" y="-34"/>
                    <a:pt x="0" y="103"/>
                  </a:cubicBezTo>
                  <a:cubicBezTo>
                    <a:pt x="2975" y="1045"/>
                    <a:pt x="4984" y="3817"/>
                    <a:pt x="4958" y="6935"/>
                  </a:cubicBezTo>
                  <a:lnTo>
                    <a:pt x="4958" y="102848"/>
                  </a:lnTo>
                  <a:cubicBezTo>
                    <a:pt x="4944" y="105472"/>
                    <a:pt x="3511" y="107881"/>
                    <a:pt x="1206" y="109144"/>
                  </a:cubicBezTo>
                  <a:lnTo>
                    <a:pt x="2278" y="1091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72" name="Google Shape;4672;p23"/>
            <p:cNvSpPr/>
            <p:nvPr/>
          </p:nvSpPr>
          <p:spPr>
            <a:xfrm>
              <a:off x="4150222" y="5951333"/>
              <a:ext cx="14603" cy="586107"/>
            </a:xfrm>
            <a:custGeom>
              <a:rect b="b" l="l" r="r" t="t"/>
              <a:pathLst>
                <a:path extrusionOk="0" h="586107" w="14603">
                  <a:moveTo>
                    <a:pt x="0" y="586108"/>
                  </a:moveTo>
                  <a:cubicBezTo>
                    <a:pt x="0" y="582089"/>
                    <a:pt x="3216" y="578807"/>
                    <a:pt x="7235" y="578740"/>
                  </a:cubicBezTo>
                  <a:cubicBezTo>
                    <a:pt x="11308" y="578740"/>
                    <a:pt x="14604" y="582036"/>
                    <a:pt x="14604" y="586108"/>
                  </a:cubicBezTo>
                  <a:lnTo>
                    <a:pt x="14604" y="7415"/>
                  </a:lnTo>
                  <a:cubicBezTo>
                    <a:pt x="14604" y="3345"/>
                    <a:pt x="11308" y="47"/>
                    <a:pt x="7235" y="47"/>
                  </a:cubicBezTo>
                  <a:cubicBezTo>
                    <a:pt x="6565" y="-16"/>
                    <a:pt x="5895" y="-16"/>
                    <a:pt x="5225" y="47"/>
                  </a:cubicBezTo>
                  <a:lnTo>
                    <a:pt x="3885" y="47"/>
                  </a:lnTo>
                  <a:lnTo>
                    <a:pt x="2814" y="851"/>
                  </a:lnTo>
                  <a:lnTo>
                    <a:pt x="1742" y="1789"/>
                  </a:lnTo>
                  <a:lnTo>
                    <a:pt x="938" y="2994"/>
                  </a:lnTo>
                  <a:lnTo>
                    <a:pt x="938" y="4200"/>
                  </a:lnTo>
                  <a:cubicBezTo>
                    <a:pt x="938" y="4200"/>
                    <a:pt x="938" y="5138"/>
                    <a:pt x="938" y="5673"/>
                  </a:cubicBezTo>
                  <a:cubicBezTo>
                    <a:pt x="938" y="6209"/>
                    <a:pt x="938" y="5673"/>
                    <a:pt x="938" y="6477"/>
                  </a:cubicBezTo>
                  <a:lnTo>
                    <a:pt x="938" y="5851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73" name="Google Shape;4673;p23"/>
            <p:cNvSpPr/>
            <p:nvPr/>
          </p:nvSpPr>
          <p:spPr>
            <a:xfrm>
              <a:off x="4149552" y="6531279"/>
              <a:ext cx="14653" cy="14577"/>
            </a:xfrm>
            <a:custGeom>
              <a:rect b="b" l="l" r="r" t="t"/>
              <a:pathLst>
                <a:path extrusionOk="0" h="14577" w="14653">
                  <a:moveTo>
                    <a:pt x="7905" y="14467"/>
                  </a:moveTo>
                  <a:lnTo>
                    <a:pt x="7905" y="14467"/>
                  </a:lnTo>
                  <a:cubicBezTo>
                    <a:pt x="8843" y="14615"/>
                    <a:pt x="9781" y="14615"/>
                    <a:pt x="10718" y="14467"/>
                  </a:cubicBezTo>
                  <a:lnTo>
                    <a:pt x="11522" y="14467"/>
                  </a:lnTo>
                  <a:lnTo>
                    <a:pt x="12996" y="13396"/>
                  </a:lnTo>
                  <a:lnTo>
                    <a:pt x="13666" y="12592"/>
                  </a:lnTo>
                  <a:lnTo>
                    <a:pt x="14604" y="11118"/>
                  </a:lnTo>
                  <a:cubicBezTo>
                    <a:pt x="14604" y="11118"/>
                    <a:pt x="14604" y="10449"/>
                    <a:pt x="14604" y="10181"/>
                  </a:cubicBezTo>
                  <a:lnTo>
                    <a:pt x="14604" y="10181"/>
                  </a:lnTo>
                  <a:cubicBezTo>
                    <a:pt x="14671" y="9645"/>
                    <a:pt x="14671" y="9109"/>
                    <a:pt x="14604" y="8573"/>
                  </a:cubicBezTo>
                  <a:lnTo>
                    <a:pt x="14604" y="7368"/>
                  </a:lnTo>
                  <a:lnTo>
                    <a:pt x="14604" y="7368"/>
                  </a:lnTo>
                  <a:cubicBezTo>
                    <a:pt x="14604" y="3295"/>
                    <a:pt x="11308" y="0"/>
                    <a:pt x="7235" y="0"/>
                  </a:cubicBezTo>
                  <a:cubicBezTo>
                    <a:pt x="3215" y="67"/>
                    <a:pt x="0" y="3349"/>
                    <a:pt x="0" y="7368"/>
                  </a:cubicBezTo>
                  <a:lnTo>
                    <a:pt x="0" y="8305"/>
                  </a:lnTo>
                  <a:cubicBezTo>
                    <a:pt x="616" y="12110"/>
                    <a:pt x="4060" y="14802"/>
                    <a:pt x="7905" y="144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74" name="Google Shape;4674;p23"/>
            <p:cNvSpPr/>
            <p:nvPr/>
          </p:nvSpPr>
          <p:spPr>
            <a:xfrm>
              <a:off x="687030" y="6132758"/>
              <a:ext cx="13672" cy="14601"/>
            </a:xfrm>
            <a:custGeom>
              <a:rect b="b" l="l" r="r" t="t"/>
              <a:pathLst>
                <a:path extrusionOk="0" h="14601" w="13672">
                  <a:moveTo>
                    <a:pt x="6" y="7368"/>
                  </a:moveTo>
                  <a:cubicBezTo>
                    <a:pt x="6" y="11360"/>
                    <a:pt x="3246" y="14601"/>
                    <a:pt x="7241" y="14601"/>
                  </a:cubicBezTo>
                  <a:lnTo>
                    <a:pt x="13672" y="14601"/>
                  </a:lnTo>
                  <a:cubicBezTo>
                    <a:pt x="9677" y="14601"/>
                    <a:pt x="6437" y="11360"/>
                    <a:pt x="6437" y="7368"/>
                  </a:cubicBezTo>
                  <a:cubicBezTo>
                    <a:pt x="6436" y="3349"/>
                    <a:pt x="9655" y="67"/>
                    <a:pt x="13672" y="0"/>
                  </a:cubicBezTo>
                  <a:lnTo>
                    <a:pt x="7241" y="0"/>
                  </a:lnTo>
                  <a:lnTo>
                    <a:pt x="6437" y="0"/>
                  </a:lnTo>
                  <a:cubicBezTo>
                    <a:pt x="2674" y="348"/>
                    <a:pt x="-153" y="3590"/>
                    <a:pt x="6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75" name="Google Shape;4675;p23"/>
            <p:cNvSpPr/>
            <p:nvPr/>
          </p:nvSpPr>
          <p:spPr>
            <a:xfrm>
              <a:off x="966782" y="6471133"/>
              <a:ext cx="14603" cy="7233"/>
            </a:xfrm>
            <a:custGeom>
              <a:rect b="b" l="l" r="r" t="t"/>
              <a:pathLst>
                <a:path extrusionOk="0" h="7233" w="14603">
                  <a:moveTo>
                    <a:pt x="14604" y="0"/>
                  </a:moveTo>
                  <a:lnTo>
                    <a:pt x="14604" y="0"/>
                  </a:lnTo>
                  <a:cubicBezTo>
                    <a:pt x="14530" y="4019"/>
                    <a:pt x="11253" y="7234"/>
                    <a:pt x="7235" y="7234"/>
                  </a:cubicBezTo>
                  <a:cubicBezTo>
                    <a:pt x="3240" y="7234"/>
                    <a:pt x="0" y="3992"/>
                    <a:pt x="0" y="0"/>
                  </a:cubicBezTo>
                  <a:lnTo>
                    <a:pt x="0" y="0"/>
                  </a:lnTo>
                  <a:cubicBezTo>
                    <a:pt x="55" y="3389"/>
                    <a:pt x="2448" y="6283"/>
                    <a:pt x="5761" y="6966"/>
                  </a:cubicBezTo>
                  <a:lnTo>
                    <a:pt x="7235" y="6966"/>
                  </a:lnTo>
                  <a:lnTo>
                    <a:pt x="8976" y="6966"/>
                  </a:lnTo>
                  <a:cubicBezTo>
                    <a:pt x="9421" y="7019"/>
                    <a:pt x="9871" y="7019"/>
                    <a:pt x="10316" y="6966"/>
                  </a:cubicBezTo>
                  <a:lnTo>
                    <a:pt x="11522" y="6162"/>
                  </a:lnTo>
                  <a:lnTo>
                    <a:pt x="12594" y="5358"/>
                  </a:lnTo>
                  <a:cubicBezTo>
                    <a:pt x="12867" y="4983"/>
                    <a:pt x="13092" y="4581"/>
                    <a:pt x="13264" y="4153"/>
                  </a:cubicBezTo>
                  <a:lnTo>
                    <a:pt x="13264" y="3349"/>
                  </a:lnTo>
                  <a:lnTo>
                    <a:pt x="13264" y="3349"/>
                  </a:lnTo>
                  <a:cubicBezTo>
                    <a:pt x="13264" y="3349"/>
                    <a:pt x="13264" y="2411"/>
                    <a:pt x="13264" y="2009"/>
                  </a:cubicBezTo>
                  <a:cubicBezTo>
                    <a:pt x="13264" y="1608"/>
                    <a:pt x="14604" y="402"/>
                    <a:pt x="146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76" name="Google Shape;4676;p23"/>
            <p:cNvSpPr/>
            <p:nvPr/>
          </p:nvSpPr>
          <p:spPr>
            <a:xfrm>
              <a:off x="978036" y="4962105"/>
              <a:ext cx="14516" cy="820221"/>
            </a:xfrm>
            <a:custGeom>
              <a:rect b="b" l="l" r="r" t="t"/>
              <a:pathLst>
                <a:path extrusionOk="0" h="820221" w="14516">
                  <a:moveTo>
                    <a:pt x="7503" y="5"/>
                  </a:moveTo>
                  <a:cubicBezTo>
                    <a:pt x="5190" y="12"/>
                    <a:pt x="3032" y="1166"/>
                    <a:pt x="1742" y="3086"/>
                  </a:cubicBezTo>
                  <a:cubicBezTo>
                    <a:pt x="718" y="4187"/>
                    <a:pt x="103" y="5606"/>
                    <a:pt x="0" y="7105"/>
                  </a:cubicBezTo>
                  <a:lnTo>
                    <a:pt x="0" y="820222"/>
                  </a:lnTo>
                  <a:cubicBezTo>
                    <a:pt x="0" y="816227"/>
                    <a:pt x="3240" y="812988"/>
                    <a:pt x="7235" y="812988"/>
                  </a:cubicBezTo>
                  <a:cubicBezTo>
                    <a:pt x="11230" y="812988"/>
                    <a:pt x="14470" y="816227"/>
                    <a:pt x="14470" y="820222"/>
                  </a:cubicBezTo>
                  <a:lnTo>
                    <a:pt x="14470" y="7105"/>
                  </a:lnTo>
                  <a:lnTo>
                    <a:pt x="14470" y="7105"/>
                  </a:lnTo>
                  <a:cubicBezTo>
                    <a:pt x="14533" y="6616"/>
                    <a:pt x="14533" y="6120"/>
                    <a:pt x="14470" y="5631"/>
                  </a:cubicBezTo>
                  <a:cubicBezTo>
                    <a:pt x="14470" y="5631"/>
                    <a:pt x="14470" y="4694"/>
                    <a:pt x="14470" y="4292"/>
                  </a:cubicBezTo>
                  <a:lnTo>
                    <a:pt x="14470" y="4292"/>
                  </a:lnTo>
                  <a:cubicBezTo>
                    <a:pt x="13226" y="1587"/>
                    <a:pt x="10478" y="-105"/>
                    <a:pt x="7503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77" name="Google Shape;4677;p23"/>
            <p:cNvSpPr/>
            <p:nvPr/>
          </p:nvSpPr>
          <p:spPr>
            <a:xfrm>
              <a:off x="978304" y="5775094"/>
              <a:ext cx="14336" cy="255991"/>
            </a:xfrm>
            <a:custGeom>
              <a:rect b="b" l="l" r="r" t="t"/>
              <a:pathLst>
                <a:path extrusionOk="0" h="255991" w="14336">
                  <a:moveTo>
                    <a:pt x="7235" y="0"/>
                  </a:moveTo>
                  <a:cubicBezTo>
                    <a:pt x="3240" y="0"/>
                    <a:pt x="0" y="3239"/>
                    <a:pt x="0" y="7234"/>
                  </a:cubicBezTo>
                  <a:lnTo>
                    <a:pt x="0" y="249293"/>
                  </a:lnTo>
                  <a:cubicBezTo>
                    <a:pt x="0" y="250846"/>
                    <a:pt x="519" y="252356"/>
                    <a:pt x="1474" y="253580"/>
                  </a:cubicBezTo>
                  <a:lnTo>
                    <a:pt x="1474" y="253580"/>
                  </a:lnTo>
                  <a:lnTo>
                    <a:pt x="2546" y="254652"/>
                  </a:lnTo>
                  <a:cubicBezTo>
                    <a:pt x="3483" y="255368"/>
                    <a:pt x="4591" y="255830"/>
                    <a:pt x="5761" y="255991"/>
                  </a:cubicBezTo>
                  <a:lnTo>
                    <a:pt x="7101" y="255991"/>
                  </a:lnTo>
                  <a:lnTo>
                    <a:pt x="8441" y="255991"/>
                  </a:lnTo>
                  <a:cubicBezTo>
                    <a:pt x="11865" y="255458"/>
                    <a:pt x="14377" y="252490"/>
                    <a:pt x="14336" y="249025"/>
                  </a:cubicBezTo>
                  <a:lnTo>
                    <a:pt x="14336" y="7234"/>
                  </a:lnTo>
                  <a:cubicBezTo>
                    <a:pt x="14336" y="3290"/>
                    <a:pt x="11178" y="74"/>
                    <a:pt x="72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78" name="Google Shape;4678;p23"/>
            <p:cNvSpPr/>
            <p:nvPr/>
          </p:nvSpPr>
          <p:spPr>
            <a:xfrm>
              <a:off x="1437043" y="6137714"/>
              <a:ext cx="14519" cy="332614"/>
            </a:xfrm>
            <a:custGeom>
              <a:rect b="b" l="l" r="r" t="t"/>
              <a:pathLst>
                <a:path extrusionOk="0" h="332614" w="14519">
                  <a:moveTo>
                    <a:pt x="13398" y="2411"/>
                  </a:moveTo>
                  <a:cubicBezTo>
                    <a:pt x="13398" y="6403"/>
                    <a:pt x="10155" y="9645"/>
                    <a:pt x="6163" y="9645"/>
                  </a:cubicBezTo>
                  <a:lnTo>
                    <a:pt x="0" y="9645"/>
                  </a:lnTo>
                  <a:lnTo>
                    <a:pt x="0" y="332614"/>
                  </a:lnTo>
                  <a:cubicBezTo>
                    <a:pt x="0" y="328623"/>
                    <a:pt x="3242" y="325381"/>
                    <a:pt x="7235" y="325381"/>
                  </a:cubicBezTo>
                  <a:lnTo>
                    <a:pt x="14469" y="325381"/>
                  </a:lnTo>
                  <a:lnTo>
                    <a:pt x="14469" y="3885"/>
                  </a:lnTo>
                  <a:cubicBezTo>
                    <a:pt x="14537" y="3443"/>
                    <a:pt x="14537" y="2987"/>
                    <a:pt x="14469" y="2545"/>
                  </a:cubicBezTo>
                  <a:lnTo>
                    <a:pt x="14469" y="1072"/>
                  </a:lnTo>
                  <a:lnTo>
                    <a:pt x="13666" y="0"/>
                  </a:lnTo>
                  <a:cubicBezTo>
                    <a:pt x="13760" y="817"/>
                    <a:pt x="13666" y="1634"/>
                    <a:pt x="13398" y="2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79" name="Google Shape;4679;p23"/>
            <p:cNvSpPr/>
            <p:nvPr/>
          </p:nvSpPr>
          <p:spPr>
            <a:xfrm>
              <a:off x="1437713" y="6473410"/>
              <a:ext cx="8842" cy="4788"/>
            </a:xfrm>
            <a:custGeom>
              <a:rect b="b" l="l" r="r" t="t"/>
              <a:pathLst>
                <a:path extrusionOk="0" h="4788" w="8842">
                  <a:moveTo>
                    <a:pt x="0" y="0"/>
                  </a:moveTo>
                  <a:cubicBezTo>
                    <a:pt x="1005" y="2773"/>
                    <a:pt x="3617" y="4635"/>
                    <a:pt x="6565" y="4689"/>
                  </a:cubicBezTo>
                  <a:cubicBezTo>
                    <a:pt x="7315" y="4822"/>
                    <a:pt x="8092" y="4822"/>
                    <a:pt x="8843" y="4689"/>
                  </a:cubicBezTo>
                  <a:lnTo>
                    <a:pt x="6565" y="4689"/>
                  </a:lnTo>
                  <a:cubicBezTo>
                    <a:pt x="3631" y="4608"/>
                    <a:pt x="1032" y="274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80" name="Google Shape;4680;p23"/>
            <p:cNvSpPr/>
            <p:nvPr/>
          </p:nvSpPr>
          <p:spPr>
            <a:xfrm>
              <a:off x="1436942" y="6469927"/>
              <a:ext cx="100" cy="2545"/>
            </a:xfrm>
            <a:custGeom>
              <a:rect b="b" l="l" r="r" t="t"/>
              <a:pathLst>
                <a:path extrusionOk="0" h="2545" w="100">
                  <a:moveTo>
                    <a:pt x="101" y="938"/>
                  </a:moveTo>
                  <a:cubicBezTo>
                    <a:pt x="33" y="1474"/>
                    <a:pt x="33" y="2009"/>
                    <a:pt x="101" y="2545"/>
                  </a:cubicBezTo>
                  <a:lnTo>
                    <a:pt x="101" y="2545"/>
                  </a:lnTo>
                  <a:cubicBezTo>
                    <a:pt x="-34" y="1701"/>
                    <a:pt x="-34" y="844"/>
                    <a:pt x="1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81" name="Google Shape;4681;p23"/>
            <p:cNvSpPr/>
            <p:nvPr/>
          </p:nvSpPr>
          <p:spPr>
            <a:xfrm>
              <a:off x="628756" y="5592377"/>
              <a:ext cx="64711" cy="14601"/>
            </a:xfrm>
            <a:custGeom>
              <a:rect b="b" l="l" r="r" t="t"/>
              <a:pathLst>
                <a:path extrusionOk="0" h="14601" w="64711">
                  <a:moveTo>
                    <a:pt x="7235" y="7234"/>
                  </a:moveTo>
                  <a:cubicBezTo>
                    <a:pt x="7236" y="11251"/>
                    <a:pt x="4017" y="14528"/>
                    <a:pt x="0" y="14601"/>
                  </a:cubicBezTo>
                  <a:lnTo>
                    <a:pt x="64711" y="14601"/>
                  </a:lnTo>
                  <a:lnTo>
                    <a:pt x="64711" y="0"/>
                  </a:lnTo>
                  <a:lnTo>
                    <a:pt x="0" y="0"/>
                  </a:lnTo>
                  <a:cubicBezTo>
                    <a:pt x="3995" y="0"/>
                    <a:pt x="7235" y="3239"/>
                    <a:pt x="7235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82" name="Google Shape;4682;p23"/>
            <p:cNvSpPr/>
            <p:nvPr/>
          </p:nvSpPr>
          <p:spPr>
            <a:xfrm>
              <a:off x="3224779" y="6539049"/>
              <a:ext cx="60" cy="2379"/>
            </a:xfrm>
            <a:custGeom>
              <a:rect b="b" l="l" r="r" t="t"/>
              <a:pathLst>
                <a:path extrusionOk="0" h="2379" w="60">
                  <a:moveTo>
                    <a:pt x="60" y="1339"/>
                  </a:moveTo>
                  <a:cubicBezTo>
                    <a:pt x="60" y="1339"/>
                    <a:pt x="60" y="2009"/>
                    <a:pt x="60" y="2277"/>
                  </a:cubicBezTo>
                  <a:cubicBezTo>
                    <a:pt x="60" y="2545"/>
                    <a:pt x="60" y="2277"/>
                    <a:pt x="60" y="1607"/>
                  </a:cubicBezTo>
                  <a:cubicBezTo>
                    <a:pt x="-20" y="1072"/>
                    <a:pt x="-20" y="536"/>
                    <a:pt x="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83" name="Google Shape;4683;p23"/>
            <p:cNvSpPr/>
            <p:nvPr/>
          </p:nvSpPr>
          <p:spPr>
            <a:xfrm>
              <a:off x="3239175" y="6539049"/>
              <a:ext cx="60" cy="2277"/>
            </a:xfrm>
            <a:custGeom>
              <a:rect b="b" l="l" r="r" t="t"/>
              <a:pathLst>
                <a:path extrusionOk="0" h="2277" w="60">
                  <a:moveTo>
                    <a:pt x="0" y="2277"/>
                  </a:moveTo>
                  <a:cubicBezTo>
                    <a:pt x="0" y="2277"/>
                    <a:pt x="0" y="1607"/>
                    <a:pt x="0" y="1339"/>
                  </a:cubicBezTo>
                  <a:lnTo>
                    <a:pt x="0" y="0"/>
                  </a:lnTo>
                  <a:cubicBezTo>
                    <a:pt x="80" y="536"/>
                    <a:pt x="80" y="1072"/>
                    <a:pt x="0" y="1607"/>
                  </a:cubicBezTo>
                  <a:cubicBezTo>
                    <a:pt x="0" y="1607"/>
                    <a:pt x="0" y="2009"/>
                    <a:pt x="0" y="22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84" name="Google Shape;4684;p23"/>
            <p:cNvSpPr/>
            <p:nvPr/>
          </p:nvSpPr>
          <p:spPr>
            <a:xfrm>
              <a:off x="153538" y="6470195"/>
              <a:ext cx="20632" cy="14612"/>
            </a:xfrm>
            <a:custGeom>
              <a:rect b="b" l="l" r="r" t="t"/>
              <a:pathLst>
                <a:path extrusionOk="0" h="14612" w="20632">
                  <a:moveTo>
                    <a:pt x="12862" y="7234"/>
                  </a:moveTo>
                  <a:cubicBezTo>
                    <a:pt x="12862" y="3242"/>
                    <a:pt x="16101" y="0"/>
                    <a:pt x="20097" y="0"/>
                  </a:cubicBezTo>
                  <a:lnTo>
                    <a:pt x="7235" y="0"/>
                  </a:lnTo>
                  <a:lnTo>
                    <a:pt x="7235" y="7234"/>
                  </a:lnTo>
                  <a:cubicBezTo>
                    <a:pt x="7235" y="11252"/>
                    <a:pt x="4017" y="14534"/>
                    <a:pt x="0" y="14601"/>
                  </a:cubicBezTo>
                  <a:lnTo>
                    <a:pt x="20633" y="14601"/>
                  </a:lnTo>
                  <a:cubicBezTo>
                    <a:pt x="16569" y="14829"/>
                    <a:pt x="13095" y="11708"/>
                    <a:pt x="12873" y="7649"/>
                  </a:cubicBezTo>
                  <a:cubicBezTo>
                    <a:pt x="12866" y="7515"/>
                    <a:pt x="12862" y="7368"/>
                    <a:pt x="12862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85" name="Google Shape;4685;p23"/>
            <p:cNvSpPr/>
            <p:nvPr/>
          </p:nvSpPr>
          <p:spPr>
            <a:xfrm>
              <a:off x="166936" y="6470195"/>
              <a:ext cx="37379" cy="14601"/>
            </a:xfrm>
            <a:custGeom>
              <a:rect b="b" l="l" r="r" t="t"/>
              <a:pathLst>
                <a:path extrusionOk="0" h="14601" w="37379">
                  <a:moveTo>
                    <a:pt x="37380" y="7234"/>
                  </a:moveTo>
                  <a:cubicBezTo>
                    <a:pt x="37306" y="3215"/>
                    <a:pt x="34029" y="0"/>
                    <a:pt x="30011" y="0"/>
                  </a:cubicBezTo>
                  <a:lnTo>
                    <a:pt x="7235" y="0"/>
                  </a:lnTo>
                  <a:cubicBezTo>
                    <a:pt x="3240" y="0"/>
                    <a:pt x="0" y="3242"/>
                    <a:pt x="0" y="7234"/>
                  </a:cubicBezTo>
                  <a:cubicBezTo>
                    <a:pt x="0" y="11252"/>
                    <a:pt x="3218" y="14534"/>
                    <a:pt x="7235" y="14601"/>
                  </a:cubicBezTo>
                  <a:lnTo>
                    <a:pt x="30011" y="14601"/>
                  </a:lnTo>
                  <a:cubicBezTo>
                    <a:pt x="34081" y="14601"/>
                    <a:pt x="37380" y="11306"/>
                    <a:pt x="37380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86" name="Google Shape;4686;p23"/>
            <p:cNvSpPr/>
            <p:nvPr/>
          </p:nvSpPr>
          <p:spPr>
            <a:xfrm>
              <a:off x="146169" y="5598807"/>
              <a:ext cx="14469" cy="885989"/>
            </a:xfrm>
            <a:custGeom>
              <a:rect b="b" l="l" r="r" t="t"/>
              <a:pathLst>
                <a:path extrusionOk="0" h="885989" w="14469">
                  <a:moveTo>
                    <a:pt x="7235" y="885990"/>
                  </a:moveTo>
                  <a:cubicBezTo>
                    <a:pt x="11251" y="885923"/>
                    <a:pt x="14470" y="882641"/>
                    <a:pt x="14470" y="878622"/>
                  </a:cubicBezTo>
                  <a:lnTo>
                    <a:pt x="14470" y="0"/>
                  </a:lnTo>
                  <a:cubicBezTo>
                    <a:pt x="14470" y="3995"/>
                    <a:pt x="11230" y="7234"/>
                    <a:pt x="7235" y="7234"/>
                  </a:cubicBezTo>
                  <a:cubicBezTo>
                    <a:pt x="3240" y="7234"/>
                    <a:pt x="0" y="3995"/>
                    <a:pt x="0" y="0"/>
                  </a:cubicBezTo>
                  <a:lnTo>
                    <a:pt x="0" y="879024"/>
                  </a:lnTo>
                  <a:cubicBezTo>
                    <a:pt x="210" y="882882"/>
                    <a:pt x="3370" y="885923"/>
                    <a:pt x="7235" y="885990"/>
                  </a:cubicBezTo>
                  <a:close/>
                </a:path>
              </a:pathLst>
            </a:custGeom>
            <a:solidFill>
              <a:srgbClr val="903D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87" name="Google Shape;4687;p23"/>
            <p:cNvSpPr/>
            <p:nvPr/>
          </p:nvSpPr>
          <p:spPr>
            <a:xfrm>
              <a:off x="146169" y="5435697"/>
              <a:ext cx="14650" cy="170410"/>
            </a:xfrm>
            <a:custGeom>
              <a:rect b="b" l="l" r="r" t="t"/>
              <a:pathLst>
                <a:path extrusionOk="0" h="170410" w="14650">
                  <a:moveTo>
                    <a:pt x="0" y="6648"/>
                  </a:moveTo>
                  <a:lnTo>
                    <a:pt x="0" y="163110"/>
                  </a:lnTo>
                  <a:cubicBezTo>
                    <a:pt x="0" y="167142"/>
                    <a:pt x="3269" y="170410"/>
                    <a:pt x="7302" y="170410"/>
                  </a:cubicBezTo>
                  <a:cubicBezTo>
                    <a:pt x="11334" y="170410"/>
                    <a:pt x="14604" y="167142"/>
                    <a:pt x="14604" y="163110"/>
                  </a:cubicBezTo>
                  <a:lnTo>
                    <a:pt x="14604" y="6648"/>
                  </a:lnTo>
                  <a:cubicBezTo>
                    <a:pt x="14604" y="6648"/>
                    <a:pt x="14604" y="6648"/>
                    <a:pt x="14604" y="6648"/>
                  </a:cubicBezTo>
                  <a:cubicBezTo>
                    <a:pt x="14667" y="6159"/>
                    <a:pt x="14667" y="5664"/>
                    <a:pt x="14604" y="5175"/>
                  </a:cubicBezTo>
                  <a:cubicBezTo>
                    <a:pt x="14654" y="4774"/>
                    <a:pt x="14654" y="4370"/>
                    <a:pt x="14604" y="3969"/>
                  </a:cubicBezTo>
                  <a:cubicBezTo>
                    <a:pt x="14460" y="3567"/>
                    <a:pt x="14232" y="3202"/>
                    <a:pt x="13934" y="2898"/>
                  </a:cubicBezTo>
                  <a:lnTo>
                    <a:pt x="12862" y="1826"/>
                  </a:lnTo>
                  <a:cubicBezTo>
                    <a:pt x="11609" y="705"/>
                    <a:pt x="9988" y="85"/>
                    <a:pt x="8307" y="85"/>
                  </a:cubicBezTo>
                  <a:cubicBezTo>
                    <a:pt x="4357" y="-521"/>
                    <a:pt x="665" y="2190"/>
                    <a:pt x="60" y="6139"/>
                  </a:cubicBezTo>
                  <a:cubicBezTo>
                    <a:pt x="34" y="6308"/>
                    <a:pt x="13" y="6478"/>
                    <a:pt x="0" y="66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88" name="Google Shape;4688;p23"/>
            <p:cNvSpPr/>
            <p:nvPr/>
          </p:nvSpPr>
          <p:spPr>
            <a:xfrm>
              <a:off x="316321" y="6480912"/>
              <a:ext cx="14603" cy="372399"/>
            </a:xfrm>
            <a:custGeom>
              <a:rect b="b" l="l" r="r" t="t"/>
              <a:pathLst>
                <a:path extrusionOk="0" h="372399" w="14603">
                  <a:moveTo>
                    <a:pt x="7369" y="7234"/>
                  </a:moveTo>
                  <a:cubicBezTo>
                    <a:pt x="4404" y="7260"/>
                    <a:pt x="1732" y="5452"/>
                    <a:pt x="670" y="2679"/>
                  </a:cubicBezTo>
                  <a:lnTo>
                    <a:pt x="0" y="2679"/>
                  </a:lnTo>
                  <a:lnTo>
                    <a:pt x="0" y="372399"/>
                  </a:lnTo>
                  <a:lnTo>
                    <a:pt x="14604" y="372399"/>
                  </a:lnTo>
                  <a:lnTo>
                    <a:pt x="14604" y="0"/>
                  </a:lnTo>
                  <a:cubicBezTo>
                    <a:pt x="14604" y="3992"/>
                    <a:pt x="11364" y="7234"/>
                    <a:pt x="7369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89" name="Google Shape;4689;p23"/>
            <p:cNvSpPr/>
            <p:nvPr/>
          </p:nvSpPr>
          <p:spPr>
            <a:xfrm>
              <a:off x="306004" y="6121238"/>
              <a:ext cx="14603" cy="363558"/>
            </a:xfrm>
            <a:custGeom>
              <a:rect b="b" l="l" r="r" t="t"/>
              <a:pathLst>
                <a:path extrusionOk="0" h="363558" w="14603">
                  <a:moveTo>
                    <a:pt x="7235" y="363558"/>
                  </a:moveTo>
                  <a:cubicBezTo>
                    <a:pt x="8316" y="363572"/>
                    <a:pt x="9382" y="363304"/>
                    <a:pt x="10316" y="362755"/>
                  </a:cubicBezTo>
                  <a:lnTo>
                    <a:pt x="10986" y="362755"/>
                  </a:lnTo>
                  <a:cubicBezTo>
                    <a:pt x="10563" y="361924"/>
                    <a:pt x="10334" y="361013"/>
                    <a:pt x="10316" y="360076"/>
                  </a:cubicBezTo>
                  <a:lnTo>
                    <a:pt x="10316" y="349493"/>
                  </a:lnTo>
                  <a:cubicBezTo>
                    <a:pt x="10351" y="346693"/>
                    <a:pt x="12031" y="344175"/>
                    <a:pt x="14604" y="343063"/>
                  </a:cubicBezTo>
                  <a:lnTo>
                    <a:pt x="14604" y="343063"/>
                  </a:lnTo>
                  <a:lnTo>
                    <a:pt x="14604" y="0"/>
                  </a:lnTo>
                  <a:cubicBezTo>
                    <a:pt x="14604" y="4072"/>
                    <a:pt x="11305" y="7368"/>
                    <a:pt x="7235" y="7368"/>
                  </a:cubicBezTo>
                  <a:cubicBezTo>
                    <a:pt x="3218" y="7301"/>
                    <a:pt x="0" y="4019"/>
                    <a:pt x="0" y="0"/>
                  </a:cubicBezTo>
                  <a:lnTo>
                    <a:pt x="0" y="356459"/>
                  </a:lnTo>
                  <a:cubicBezTo>
                    <a:pt x="142" y="360370"/>
                    <a:pt x="3320" y="363491"/>
                    <a:pt x="7235" y="3635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90" name="Google Shape;4690;p23"/>
            <p:cNvSpPr/>
            <p:nvPr/>
          </p:nvSpPr>
          <p:spPr>
            <a:xfrm>
              <a:off x="693467" y="6470865"/>
              <a:ext cx="14603" cy="382848"/>
            </a:xfrm>
            <a:custGeom>
              <a:rect b="b" l="l" r="r" t="t"/>
              <a:pathLst>
                <a:path extrusionOk="0" h="382848" w="14603">
                  <a:moveTo>
                    <a:pt x="14604" y="6564"/>
                  </a:moveTo>
                  <a:lnTo>
                    <a:pt x="14604" y="0"/>
                  </a:lnTo>
                  <a:cubicBezTo>
                    <a:pt x="14530" y="4019"/>
                    <a:pt x="11253" y="7234"/>
                    <a:pt x="7235" y="7234"/>
                  </a:cubicBezTo>
                  <a:cubicBezTo>
                    <a:pt x="3240" y="7234"/>
                    <a:pt x="0" y="3992"/>
                    <a:pt x="0" y="0"/>
                  </a:cubicBezTo>
                  <a:lnTo>
                    <a:pt x="0" y="382848"/>
                  </a:lnTo>
                  <a:lnTo>
                    <a:pt x="14604" y="382848"/>
                  </a:lnTo>
                  <a:lnTo>
                    <a:pt x="14604" y="65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91" name="Google Shape;4691;p23"/>
            <p:cNvSpPr/>
            <p:nvPr/>
          </p:nvSpPr>
          <p:spPr>
            <a:xfrm>
              <a:off x="4560595" y="6539256"/>
              <a:ext cx="14570" cy="314724"/>
            </a:xfrm>
            <a:custGeom>
              <a:rect b="b" l="l" r="r" t="t"/>
              <a:pathLst>
                <a:path extrusionOk="0" h="314724" w="14570">
                  <a:moveTo>
                    <a:pt x="0" y="6624"/>
                  </a:moveTo>
                  <a:lnTo>
                    <a:pt x="0" y="314725"/>
                  </a:lnTo>
                  <a:lnTo>
                    <a:pt x="14470" y="314725"/>
                  </a:lnTo>
                  <a:lnTo>
                    <a:pt x="14470" y="6624"/>
                  </a:lnTo>
                  <a:cubicBezTo>
                    <a:pt x="14536" y="6222"/>
                    <a:pt x="14536" y="5820"/>
                    <a:pt x="14470" y="5419"/>
                  </a:cubicBezTo>
                  <a:cubicBezTo>
                    <a:pt x="14604" y="4936"/>
                    <a:pt x="14604" y="4427"/>
                    <a:pt x="14470" y="3945"/>
                  </a:cubicBezTo>
                  <a:cubicBezTo>
                    <a:pt x="14296" y="3516"/>
                    <a:pt x="14068" y="3115"/>
                    <a:pt x="13800" y="2739"/>
                  </a:cubicBezTo>
                  <a:lnTo>
                    <a:pt x="12996" y="1668"/>
                  </a:lnTo>
                  <a:cubicBezTo>
                    <a:pt x="12996" y="1668"/>
                    <a:pt x="12192" y="1668"/>
                    <a:pt x="11924" y="864"/>
                  </a:cubicBezTo>
                  <a:lnTo>
                    <a:pt x="10718" y="60"/>
                  </a:lnTo>
                  <a:cubicBezTo>
                    <a:pt x="10236" y="-20"/>
                    <a:pt x="9727" y="-20"/>
                    <a:pt x="9244" y="60"/>
                  </a:cubicBezTo>
                  <a:lnTo>
                    <a:pt x="7771" y="60"/>
                  </a:lnTo>
                  <a:cubicBezTo>
                    <a:pt x="3818" y="-248"/>
                    <a:pt x="348" y="2672"/>
                    <a:pt x="0" y="66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92" name="Google Shape;4692;p23"/>
            <p:cNvSpPr/>
            <p:nvPr/>
          </p:nvSpPr>
          <p:spPr>
            <a:xfrm>
              <a:off x="1761268" y="5829882"/>
              <a:ext cx="7368" cy="14601"/>
            </a:xfrm>
            <a:custGeom>
              <a:rect b="b" l="l" r="r" t="t"/>
              <a:pathLst>
                <a:path extrusionOk="0" h="14601" w="7368">
                  <a:moveTo>
                    <a:pt x="0" y="7234"/>
                  </a:moveTo>
                  <a:cubicBezTo>
                    <a:pt x="67" y="3218"/>
                    <a:pt x="3349" y="0"/>
                    <a:pt x="7369" y="0"/>
                  </a:cubicBezTo>
                  <a:lnTo>
                    <a:pt x="7369" y="0"/>
                  </a:lnTo>
                  <a:cubicBezTo>
                    <a:pt x="3349" y="0"/>
                    <a:pt x="67" y="3218"/>
                    <a:pt x="0" y="7234"/>
                  </a:cubicBezTo>
                  <a:cubicBezTo>
                    <a:pt x="0" y="11303"/>
                    <a:pt x="3296" y="14601"/>
                    <a:pt x="7369" y="14601"/>
                  </a:cubicBezTo>
                  <a:lnTo>
                    <a:pt x="7369" y="14601"/>
                  </a:lnTo>
                  <a:cubicBezTo>
                    <a:pt x="3296" y="14601"/>
                    <a:pt x="0" y="11303"/>
                    <a:pt x="0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93" name="Google Shape;4693;p23"/>
            <p:cNvSpPr/>
            <p:nvPr/>
          </p:nvSpPr>
          <p:spPr>
            <a:xfrm>
              <a:off x="693467" y="6470329"/>
              <a:ext cx="14603" cy="7367"/>
            </a:xfrm>
            <a:custGeom>
              <a:rect b="b" l="l" r="r" t="t"/>
              <a:pathLst>
                <a:path extrusionOk="0" h="7367" w="14603">
                  <a:moveTo>
                    <a:pt x="7235" y="7368"/>
                  </a:moveTo>
                  <a:cubicBezTo>
                    <a:pt x="3218" y="7301"/>
                    <a:pt x="-1" y="4019"/>
                    <a:pt x="0" y="0"/>
                  </a:cubicBezTo>
                  <a:lnTo>
                    <a:pt x="0" y="0"/>
                  </a:lnTo>
                  <a:cubicBezTo>
                    <a:pt x="0" y="3992"/>
                    <a:pt x="3240" y="7234"/>
                    <a:pt x="7235" y="7234"/>
                  </a:cubicBezTo>
                  <a:cubicBezTo>
                    <a:pt x="11253" y="7234"/>
                    <a:pt x="14530" y="4019"/>
                    <a:pt x="14604" y="0"/>
                  </a:cubicBezTo>
                  <a:lnTo>
                    <a:pt x="14604" y="0"/>
                  </a:lnTo>
                  <a:cubicBezTo>
                    <a:pt x="14604" y="4072"/>
                    <a:pt x="11305" y="7368"/>
                    <a:pt x="7235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94" name="Google Shape;4694;p23"/>
            <p:cNvSpPr/>
            <p:nvPr/>
          </p:nvSpPr>
          <p:spPr>
            <a:xfrm>
              <a:off x="693467" y="6462024"/>
              <a:ext cx="14603" cy="15672"/>
            </a:xfrm>
            <a:custGeom>
              <a:rect b="b" l="l" r="r" t="t"/>
              <a:pathLst>
                <a:path extrusionOk="0" h="15672" w="14603">
                  <a:moveTo>
                    <a:pt x="7235" y="0"/>
                  </a:moveTo>
                  <a:cubicBezTo>
                    <a:pt x="3240" y="0"/>
                    <a:pt x="0" y="3242"/>
                    <a:pt x="0" y="7234"/>
                  </a:cubicBezTo>
                  <a:lnTo>
                    <a:pt x="0" y="8305"/>
                  </a:lnTo>
                  <a:cubicBezTo>
                    <a:pt x="-1" y="12324"/>
                    <a:pt x="3218" y="15606"/>
                    <a:pt x="7235" y="15673"/>
                  </a:cubicBezTo>
                  <a:cubicBezTo>
                    <a:pt x="11305" y="15673"/>
                    <a:pt x="14604" y="12378"/>
                    <a:pt x="14604" y="8305"/>
                  </a:cubicBezTo>
                  <a:lnTo>
                    <a:pt x="14604" y="7502"/>
                  </a:lnTo>
                  <a:cubicBezTo>
                    <a:pt x="14523" y="6001"/>
                    <a:pt x="14011" y="4568"/>
                    <a:pt x="13130" y="3349"/>
                  </a:cubicBezTo>
                  <a:cubicBezTo>
                    <a:pt x="12664" y="2746"/>
                    <a:pt x="12124" y="2210"/>
                    <a:pt x="11522" y="1741"/>
                  </a:cubicBezTo>
                  <a:cubicBezTo>
                    <a:pt x="10299" y="750"/>
                    <a:pt x="8805" y="134"/>
                    <a:pt x="72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95" name="Google Shape;4695;p23"/>
            <p:cNvSpPr/>
            <p:nvPr/>
          </p:nvSpPr>
          <p:spPr>
            <a:xfrm>
              <a:off x="1004831" y="6129007"/>
              <a:ext cx="1339" cy="3750"/>
            </a:xfrm>
            <a:custGeom>
              <a:rect b="b" l="l" r="r" t="t"/>
              <a:pathLst>
                <a:path extrusionOk="0" h="3750" w="1339">
                  <a:moveTo>
                    <a:pt x="0" y="3751"/>
                  </a:moveTo>
                  <a:lnTo>
                    <a:pt x="1340" y="3751"/>
                  </a:lnTo>
                  <a:lnTo>
                    <a:pt x="1340" y="0"/>
                  </a:lnTo>
                  <a:cubicBezTo>
                    <a:pt x="1330" y="1366"/>
                    <a:pt x="859" y="2692"/>
                    <a:pt x="0" y="37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96" name="Google Shape;4696;p23"/>
            <p:cNvSpPr/>
            <p:nvPr/>
          </p:nvSpPr>
          <p:spPr>
            <a:xfrm>
              <a:off x="991433" y="6129007"/>
              <a:ext cx="1205" cy="3750"/>
            </a:xfrm>
            <a:custGeom>
              <a:rect b="b" l="l" r="r" t="t"/>
              <a:pathLst>
                <a:path extrusionOk="0" h="3750" w="1205">
                  <a:moveTo>
                    <a:pt x="0" y="0"/>
                  </a:moveTo>
                  <a:lnTo>
                    <a:pt x="0" y="3751"/>
                  </a:lnTo>
                  <a:lnTo>
                    <a:pt x="1206" y="3751"/>
                  </a:lnTo>
                  <a:cubicBezTo>
                    <a:pt x="451" y="2639"/>
                    <a:pt x="32" y="134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97" name="Google Shape;4697;p23"/>
            <p:cNvSpPr/>
            <p:nvPr/>
          </p:nvSpPr>
          <p:spPr>
            <a:xfrm>
              <a:off x="693467" y="5782327"/>
              <a:ext cx="14603" cy="215804"/>
            </a:xfrm>
            <a:custGeom>
              <a:rect b="b" l="l" r="r" t="t"/>
              <a:pathLst>
                <a:path extrusionOk="0" h="215804" w="14603">
                  <a:moveTo>
                    <a:pt x="7235" y="215804"/>
                  </a:moveTo>
                  <a:cubicBezTo>
                    <a:pt x="11253" y="215804"/>
                    <a:pt x="14530" y="212587"/>
                    <a:pt x="14604" y="208571"/>
                  </a:cubicBezTo>
                  <a:lnTo>
                    <a:pt x="14604" y="0"/>
                  </a:lnTo>
                  <a:cubicBezTo>
                    <a:pt x="14530" y="4016"/>
                    <a:pt x="11253" y="7234"/>
                    <a:pt x="7235" y="7234"/>
                  </a:cubicBezTo>
                  <a:cubicBezTo>
                    <a:pt x="3240" y="7234"/>
                    <a:pt x="0" y="3995"/>
                    <a:pt x="0" y="0"/>
                  </a:cubicBezTo>
                  <a:lnTo>
                    <a:pt x="0" y="208571"/>
                  </a:lnTo>
                  <a:cubicBezTo>
                    <a:pt x="0" y="212565"/>
                    <a:pt x="3240" y="215804"/>
                    <a:pt x="7235" y="2158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98" name="Google Shape;4698;p23"/>
            <p:cNvSpPr/>
            <p:nvPr/>
          </p:nvSpPr>
          <p:spPr>
            <a:xfrm>
              <a:off x="1139747" y="6128203"/>
              <a:ext cx="14201" cy="4554"/>
            </a:xfrm>
            <a:custGeom>
              <a:rect b="b" l="l" r="r" t="t"/>
              <a:pathLst>
                <a:path extrusionOk="0" h="4554" w="14201">
                  <a:moveTo>
                    <a:pt x="0" y="4555"/>
                  </a:moveTo>
                  <a:lnTo>
                    <a:pt x="7503" y="4555"/>
                  </a:lnTo>
                  <a:cubicBezTo>
                    <a:pt x="8565" y="1782"/>
                    <a:pt x="11237" y="-26"/>
                    <a:pt x="14202" y="0"/>
                  </a:cubicBezTo>
                  <a:lnTo>
                    <a:pt x="6699" y="0"/>
                  </a:lnTo>
                  <a:cubicBezTo>
                    <a:pt x="3734" y="-26"/>
                    <a:pt x="1062" y="1782"/>
                    <a:pt x="0" y="45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99" name="Google Shape;4699;p23"/>
            <p:cNvSpPr/>
            <p:nvPr/>
          </p:nvSpPr>
          <p:spPr>
            <a:xfrm>
              <a:off x="1147249" y="6128203"/>
              <a:ext cx="75295" cy="4554"/>
            </a:xfrm>
            <a:custGeom>
              <a:rect b="b" l="l" r="r" t="t"/>
              <a:pathLst>
                <a:path extrusionOk="0" h="4554" w="75295">
                  <a:moveTo>
                    <a:pt x="0" y="4555"/>
                  </a:moveTo>
                  <a:lnTo>
                    <a:pt x="75295" y="4555"/>
                  </a:lnTo>
                  <a:cubicBezTo>
                    <a:pt x="74154" y="1795"/>
                    <a:pt x="71453" y="-13"/>
                    <a:pt x="68463" y="0"/>
                  </a:cubicBezTo>
                  <a:lnTo>
                    <a:pt x="6699" y="0"/>
                  </a:lnTo>
                  <a:cubicBezTo>
                    <a:pt x="3734" y="-26"/>
                    <a:pt x="1062" y="1782"/>
                    <a:pt x="0" y="45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00" name="Google Shape;4700;p23"/>
            <p:cNvSpPr/>
            <p:nvPr/>
          </p:nvSpPr>
          <p:spPr>
            <a:xfrm>
              <a:off x="1138809" y="5775094"/>
              <a:ext cx="14737" cy="14467"/>
            </a:xfrm>
            <a:custGeom>
              <a:rect b="b" l="l" r="r" t="t"/>
              <a:pathLst>
                <a:path extrusionOk="0" h="14467" w="14737">
                  <a:moveTo>
                    <a:pt x="0" y="7234"/>
                  </a:moveTo>
                  <a:cubicBezTo>
                    <a:pt x="0" y="11228"/>
                    <a:pt x="3240" y="14467"/>
                    <a:pt x="7235" y="14467"/>
                  </a:cubicBezTo>
                  <a:lnTo>
                    <a:pt x="14738" y="14467"/>
                  </a:lnTo>
                  <a:cubicBezTo>
                    <a:pt x="10742" y="14467"/>
                    <a:pt x="7503" y="11228"/>
                    <a:pt x="7503" y="7234"/>
                  </a:cubicBezTo>
                  <a:cubicBezTo>
                    <a:pt x="7503" y="3239"/>
                    <a:pt x="10742" y="0"/>
                    <a:pt x="14738" y="0"/>
                  </a:cubicBezTo>
                  <a:lnTo>
                    <a:pt x="7235" y="0"/>
                  </a:lnTo>
                  <a:cubicBezTo>
                    <a:pt x="3240" y="0"/>
                    <a:pt x="0" y="3239"/>
                    <a:pt x="0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01" name="Google Shape;4701;p23"/>
            <p:cNvSpPr/>
            <p:nvPr/>
          </p:nvSpPr>
          <p:spPr>
            <a:xfrm>
              <a:off x="1146713" y="5776031"/>
              <a:ext cx="50375" cy="13529"/>
            </a:xfrm>
            <a:custGeom>
              <a:rect b="b" l="l" r="r" t="t"/>
              <a:pathLst>
                <a:path extrusionOk="0" h="13529" w="50375">
                  <a:moveTo>
                    <a:pt x="0" y="6296"/>
                  </a:moveTo>
                  <a:cubicBezTo>
                    <a:pt x="0" y="10291"/>
                    <a:pt x="3240" y="13530"/>
                    <a:pt x="7235" y="13530"/>
                  </a:cubicBezTo>
                  <a:lnTo>
                    <a:pt x="43141" y="13530"/>
                  </a:lnTo>
                  <a:cubicBezTo>
                    <a:pt x="47136" y="13530"/>
                    <a:pt x="50376" y="10291"/>
                    <a:pt x="50376" y="6296"/>
                  </a:cubicBezTo>
                  <a:cubicBezTo>
                    <a:pt x="50358" y="4683"/>
                    <a:pt x="49790" y="3124"/>
                    <a:pt x="48768" y="1876"/>
                  </a:cubicBezTo>
                  <a:cubicBezTo>
                    <a:pt x="48481" y="1454"/>
                    <a:pt x="48118" y="1089"/>
                    <a:pt x="47696" y="804"/>
                  </a:cubicBezTo>
                  <a:lnTo>
                    <a:pt x="46624" y="0"/>
                  </a:lnTo>
                  <a:lnTo>
                    <a:pt x="45418" y="0"/>
                  </a:lnTo>
                  <a:lnTo>
                    <a:pt x="43945" y="0"/>
                  </a:lnTo>
                  <a:lnTo>
                    <a:pt x="7235" y="0"/>
                  </a:lnTo>
                  <a:cubicBezTo>
                    <a:pt x="3579" y="-31"/>
                    <a:pt x="474" y="2671"/>
                    <a:pt x="0" y="62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02" name="Google Shape;4702;p23"/>
            <p:cNvSpPr/>
            <p:nvPr/>
          </p:nvSpPr>
          <p:spPr>
            <a:xfrm>
              <a:off x="2323974" y="6538379"/>
              <a:ext cx="14469" cy="8037"/>
            </a:xfrm>
            <a:custGeom>
              <a:rect b="b" l="l" r="r" t="t"/>
              <a:pathLst>
                <a:path extrusionOk="0" h="8037" w="14469">
                  <a:moveTo>
                    <a:pt x="7235" y="8037"/>
                  </a:moveTo>
                  <a:cubicBezTo>
                    <a:pt x="11254" y="7970"/>
                    <a:pt x="14469" y="4689"/>
                    <a:pt x="14469" y="670"/>
                  </a:cubicBezTo>
                  <a:lnTo>
                    <a:pt x="14469" y="0"/>
                  </a:lnTo>
                  <a:cubicBezTo>
                    <a:pt x="14469" y="3992"/>
                    <a:pt x="11227" y="7234"/>
                    <a:pt x="7235" y="7234"/>
                  </a:cubicBezTo>
                  <a:cubicBezTo>
                    <a:pt x="3242" y="7234"/>
                    <a:pt x="0" y="3992"/>
                    <a:pt x="0" y="0"/>
                  </a:cubicBezTo>
                  <a:lnTo>
                    <a:pt x="0" y="670"/>
                  </a:lnTo>
                  <a:lnTo>
                    <a:pt x="0" y="670"/>
                  </a:lnTo>
                  <a:cubicBezTo>
                    <a:pt x="0" y="4689"/>
                    <a:pt x="3215" y="7970"/>
                    <a:pt x="7235" y="80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03" name="Google Shape;4703;p23"/>
            <p:cNvSpPr/>
            <p:nvPr/>
          </p:nvSpPr>
          <p:spPr>
            <a:xfrm>
              <a:off x="966782" y="6262294"/>
              <a:ext cx="14603" cy="215804"/>
            </a:xfrm>
            <a:custGeom>
              <a:rect b="b" l="l" r="r" t="t"/>
              <a:pathLst>
                <a:path extrusionOk="0" h="215804" w="14603">
                  <a:moveTo>
                    <a:pt x="7235" y="7234"/>
                  </a:moveTo>
                  <a:cubicBezTo>
                    <a:pt x="3240" y="7234"/>
                    <a:pt x="0" y="3992"/>
                    <a:pt x="0" y="0"/>
                  </a:cubicBezTo>
                  <a:lnTo>
                    <a:pt x="0" y="0"/>
                  </a:lnTo>
                  <a:lnTo>
                    <a:pt x="0" y="208571"/>
                  </a:lnTo>
                  <a:cubicBezTo>
                    <a:pt x="0" y="212562"/>
                    <a:pt x="3240" y="215804"/>
                    <a:pt x="7235" y="215804"/>
                  </a:cubicBezTo>
                  <a:cubicBezTo>
                    <a:pt x="11253" y="215804"/>
                    <a:pt x="14531" y="212589"/>
                    <a:pt x="14604" y="208571"/>
                  </a:cubicBezTo>
                  <a:lnTo>
                    <a:pt x="14604" y="0"/>
                  </a:lnTo>
                  <a:cubicBezTo>
                    <a:pt x="14530" y="4019"/>
                    <a:pt x="11253" y="7234"/>
                    <a:pt x="7235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04" name="Google Shape;4704;p23"/>
            <p:cNvSpPr/>
            <p:nvPr/>
          </p:nvSpPr>
          <p:spPr>
            <a:xfrm>
              <a:off x="966782" y="6253721"/>
              <a:ext cx="14603" cy="15806"/>
            </a:xfrm>
            <a:custGeom>
              <a:rect b="b" l="l" r="r" t="t"/>
              <a:pathLst>
                <a:path extrusionOk="0" h="15806" w="14603">
                  <a:moveTo>
                    <a:pt x="0" y="8573"/>
                  </a:moveTo>
                  <a:cubicBezTo>
                    <a:pt x="0" y="12565"/>
                    <a:pt x="3240" y="15807"/>
                    <a:pt x="7235" y="15807"/>
                  </a:cubicBezTo>
                  <a:cubicBezTo>
                    <a:pt x="11253" y="15807"/>
                    <a:pt x="14531" y="12592"/>
                    <a:pt x="14604" y="8573"/>
                  </a:cubicBezTo>
                  <a:lnTo>
                    <a:pt x="14604" y="7368"/>
                  </a:lnTo>
                  <a:cubicBezTo>
                    <a:pt x="14604" y="3295"/>
                    <a:pt x="11305" y="0"/>
                    <a:pt x="7235" y="0"/>
                  </a:cubicBezTo>
                  <a:cubicBezTo>
                    <a:pt x="3767" y="80"/>
                    <a:pt x="845" y="2612"/>
                    <a:pt x="268" y="6028"/>
                  </a:cubicBezTo>
                  <a:cubicBezTo>
                    <a:pt x="193" y="6470"/>
                    <a:pt x="193" y="6926"/>
                    <a:pt x="268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05" name="Google Shape;4705;p23"/>
            <p:cNvSpPr/>
            <p:nvPr/>
          </p:nvSpPr>
          <p:spPr>
            <a:xfrm>
              <a:off x="1436942" y="6463095"/>
              <a:ext cx="337991" cy="14065"/>
            </a:xfrm>
            <a:custGeom>
              <a:rect b="b" l="l" r="r" t="t"/>
              <a:pathLst>
                <a:path extrusionOk="0" h="14065" w="337991">
                  <a:moveTo>
                    <a:pt x="330757" y="7234"/>
                  </a:moveTo>
                  <a:cubicBezTo>
                    <a:pt x="330757" y="3242"/>
                    <a:pt x="333999" y="0"/>
                    <a:pt x="337992" y="0"/>
                  </a:cubicBezTo>
                  <a:lnTo>
                    <a:pt x="7335" y="0"/>
                  </a:lnTo>
                  <a:cubicBezTo>
                    <a:pt x="3343" y="0"/>
                    <a:pt x="101" y="3242"/>
                    <a:pt x="101" y="7234"/>
                  </a:cubicBezTo>
                  <a:cubicBezTo>
                    <a:pt x="-34" y="8078"/>
                    <a:pt x="-34" y="8935"/>
                    <a:pt x="101" y="9779"/>
                  </a:cubicBezTo>
                  <a:cubicBezTo>
                    <a:pt x="101" y="9779"/>
                    <a:pt x="101" y="9779"/>
                    <a:pt x="101" y="9779"/>
                  </a:cubicBezTo>
                  <a:cubicBezTo>
                    <a:pt x="1253" y="12378"/>
                    <a:pt x="3825" y="14052"/>
                    <a:pt x="6665" y="14066"/>
                  </a:cubicBezTo>
                  <a:lnTo>
                    <a:pt x="337322" y="14066"/>
                  </a:lnTo>
                  <a:cubicBezTo>
                    <a:pt x="333771" y="13677"/>
                    <a:pt x="330998" y="10797"/>
                    <a:pt x="330757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06" name="Google Shape;4706;p23"/>
            <p:cNvSpPr/>
            <p:nvPr/>
          </p:nvSpPr>
          <p:spPr>
            <a:xfrm>
              <a:off x="1767699" y="6463095"/>
              <a:ext cx="11254" cy="14601"/>
            </a:xfrm>
            <a:custGeom>
              <a:rect b="b" l="l" r="r" t="t"/>
              <a:pathLst>
                <a:path extrusionOk="0" h="14601" w="11254">
                  <a:moveTo>
                    <a:pt x="4019" y="7234"/>
                  </a:moveTo>
                  <a:cubicBezTo>
                    <a:pt x="4019" y="3242"/>
                    <a:pt x="7261" y="0"/>
                    <a:pt x="11254" y="0"/>
                  </a:cubicBezTo>
                  <a:lnTo>
                    <a:pt x="7235" y="0"/>
                  </a:lnTo>
                  <a:cubicBezTo>
                    <a:pt x="3242" y="0"/>
                    <a:pt x="0" y="3242"/>
                    <a:pt x="0" y="7234"/>
                  </a:cubicBezTo>
                  <a:cubicBezTo>
                    <a:pt x="0" y="11252"/>
                    <a:pt x="3215" y="14534"/>
                    <a:pt x="7235" y="14601"/>
                  </a:cubicBezTo>
                  <a:lnTo>
                    <a:pt x="11254" y="14601"/>
                  </a:lnTo>
                  <a:cubicBezTo>
                    <a:pt x="7235" y="14534"/>
                    <a:pt x="4019" y="11252"/>
                    <a:pt x="4019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07" name="Google Shape;4707;p23"/>
            <p:cNvSpPr/>
            <p:nvPr/>
          </p:nvSpPr>
          <p:spPr>
            <a:xfrm>
              <a:off x="1771719" y="6463095"/>
              <a:ext cx="212220" cy="14601"/>
            </a:xfrm>
            <a:custGeom>
              <a:rect b="b" l="l" r="r" t="t"/>
              <a:pathLst>
                <a:path extrusionOk="0" h="14601" w="212220">
                  <a:moveTo>
                    <a:pt x="204985" y="7234"/>
                  </a:moveTo>
                  <a:cubicBezTo>
                    <a:pt x="204985" y="3242"/>
                    <a:pt x="208228" y="0"/>
                    <a:pt x="212220" y="0"/>
                  </a:cubicBezTo>
                  <a:lnTo>
                    <a:pt x="7235" y="0"/>
                  </a:lnTo>
                  <a:cubicBezTo>
                    <a:pt x="3242" y="0"/>
                    <a:pt x="0" y="3242"/>
                    <a:pt x="0" y="7234"/>
                  </a:cubicBezTo>
                  <a:cubicBezTo>
                    <a:pt x="0" y="11252"/>
                    <a:pt x="3215" y="14534"/>
                    <a:pt x="7235" y="14601"/>
                  </a:cubicBezTo>
                  <a:lnTo>
                    <a:pt x="212220" y="14601"/>
                  </a:lnTo>
                  <a:cubicBezTo>
                    <a:pt x="208201" y="14534"/>
                    <a:pt x="204985" y="11252"/>
                    <a:pt x="204985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08" name="Google Shape;4708;p23"/>
            <p:cNvSpPr/>
            <p:nvPr/>
          </p:nvSpPr>
          <p:spPr>
            <a:xfrm>
              <a:off x="1976704" y="6463095"/>
              <a:ext cx="103966" cy="14601"/>
            </a:xfrm>
            <a:custGeom>
              <a:rect b="b" l="l" r="r" t="t"/>
              <a:pathLst>
                <a:path extrusionOk="0" h="14601" w="103966">
                  <a:moveTo>
                    <a:pt x="100751" y="13128"/>
                  </a:moveTo>
                  <a:cubicBezTo>
                    <a:pt x="102721" y="11815"/>
                    <a:pt x="103926" y="9605"/>
                    <a:pt x="103967" y="7234"/>
                  </a:cubicBezTo>
                  <a:cubicBezTo>
                    <a:pt x="103967" y="5318"/>
                    <a:pt x="103190" y="3483"/>
                    <a:pt x="101823" y="2143"/>
                  </a:cubicBezTo>
                  <a:cubicBezTo>
                    <a:pt x="100497" y="911"/>
                    <a:pt x="98808" y="147"/>
                    <a:pt x="97000" y="0"/>
                  </a:cubicBezTo>
                  <a:lnTo>
                    <a:pt x="7235" y="0"/>
                  </a:lnTo>
                  <a:cubicBezTo>
                    <a:pt x="3242" y="0"/>
                    <a:pt x="0" y="3242"/>
                    <a:pt x="0" y="7234"/>
                  </a:cubicBezTo>
                  <a:cubicBezTo>
                    <a:pt x="0" y="11252"/>
                    <a:pt x="3216" y="14534"/>
                    <a:pt x="7235" y="14601"/>
                  </a:cubicBezTo>
                  <a:lnTo>
                    <a:pt x="96598" y="14601"/>
                  </a:lnTo>
                  <a:cubicBezTo>
                    <a:pt x="98098" y="14548"/>
                    <a:pt x="99545" y="14025"/>
                    <a:pt x="100751" y="131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09" name="Google Shape;4709;p23"/>
            <p:cNvSpPr/>
            <p:nvPr/>
          </p:nvSpPr>
          <p:spPr>
            <a:xfrm>
              <a:off x="410105" y="5592377"/>
              <a:ext cx="55064" cy="14601"/>
            </a:xfrm>
            <a:custGeom>
              <a:rect b="b" l="l" r="r" t="t"/>
              <a:pathLst>
                <a:path extrusionOk="0" h="14601" w="55064">
                  <a:moveTo>
                    <a:pt x="47830" y="7234"/>
                  </a:moveTo>
                  <a:cubicBezTo>
                    <a:pt x="47830" y="3239"/>
                    <a:pt x="51070" y="0"/>
                    <a:pt x="55065" y="0"/>
                  </a:cubicBezTo>
                  <a:lnTo>
                    <a:pt x="7235" y="0"/>
                  </a:lnTo>
                  <a:cubicBezTo>
                    <a:pt x="3240" y="0"/>
                    <a:pt x="0" y="3239"/>
                    <a:pt x="0" y="7234"/>
                  </a:cubicBezTo>
                  <a:cubicBezTo>
                    <a:pt x="-1" y="11251"/>
                    <a:pt x="3218" y="14528"/>
                    <a:pt x="7235" y="14601"/>
                  </a:cubicBezTo>
                  <a:lnTo>
                    <a:pt x="55065" y="14601"/>
                  </a:lnTo>
                  <a:cubicBezTo>
                    <a:pt x="51048" y="14528"/>
                    <a:pt x="47830" y="11251"/>
                    <a:pt x="47830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10" name="Google Shape;4710;p23"/>
            <p:cNvSpPr/>
            <p:nvPr/>
          </p:nvSpPr>
          <p:spPr>
            <a:xfrm>
              <a:off x="3224779" y="6538647"/>
              <a:ext cx="60" cy="2009"/>
            </a:xfrm>
            <a:custGeom>
              <a:rect b="b" l="l" r="r" t="t"/>
              <a:pathLst>
                <a:path extrusionOk="0" h="2009" w="60">
                  <a:moveTo>
                    <a:pt x="60" y="402"/>
                  </a:moveTo>
                  <a:cubicBezTo>
                    <a:pt x="-20" y="938"/>
                    <a:pt x="-20" y="1474"/>
                    <a:pt x="60" y="2009"/>
                  </a:cubicBezTo>
                  <a:lnTo>
                    <a:pt x="60" y="2009"/>
                  </a:lnTo>
                  <a:cubicBezTo>
                    <a:pt x="-20" y="1339"/>
                    <a:pt x="-20" y="670"/>
                    <a:pt x="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11" name="Google Shape;4711;p23"/>
            <p:cNvSpPr/>
            <p:nvPr/>
          </p:nvSpPr>
          <p:spPr>
            <a:xfrm>
              <a:off x="3239041" y="6538379"/>
              <a:ext cx="100" cy="2277"/>
            </a:xfrm>
            <a:custGeom>
              <a:rect b="b" l="l" r="r" t="t"/>
              <a:pathLst>
                <a:path extrusionOk="0" h="2277" w="100">
                  <a:moveTo>
                    <a:pt x="0" y="2277"/>
                  </a:moveTo>
                  <a:cubicBezTo>
                    <a:pt x="81" y="1742"/>
                    <a:pt x="81" y="1206"/>
                    <a:pt x="0" y="670"/>
                  </a:cubicBezTo>
                  <a:lnTo>
                    <a:pt x="0" y="0"/>
                  </a:lnTo>
                  <a:cubicBezTo>
                    <a:pt x="134" y="656"/>
                    <a:pt x="134" y="1353"/>
                    <a:pt x="0" y="20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12" name="Google Shape;4712;p23"/>
            <p:cNvSpPr/>
            <p:nvPr/>
          </p:nvSpPr>
          <p:spPr>
            <a:xfrm>
              <a:off x="2792896" y="6540388"/>
              <a:ext cx="14469" cy="313324"/>
            </a:xfrm>
            <a:custGeom>
              <a:rect b="b" l="l" r="r" t="t"/>
              <a:pathLst>
                <a:path extrusionOk="0" h="313324" w="14469">
                  <a:moveTo>
                    <a:pt x="7235" y="7234"/>
                  </a:moveTo>
                  <a:cubicBezTo>
                    <a:pt x="3242" y="7234"/>
                    <a:pt x="0" y="3992"/>
                    <a:pt x="0" y="0"/>
                  </a:cubicBezTo>
                  <a:lnTo>
                    <a:pt x="0" y="313325"/>
                  </a:lnTo>
                  <a:lnTo>
                    <a:pt x="14469" y="313325"/>
                  </a:lnTo>
                  <a:lnTo>
                    <a:pt x="14469" y="0"/>
                  </a:lnTo>
                  <a:cubicBezTo>
                    <a:pt x="14469" y="3992"/>
                    <a:pt x="11227" y="7234"/>
                    <a:pt x="7235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13" name="Google Shape;4713;p23"/>
            <p:cNvSpPr/>
            <p:nvPr/>
          </p:nvSpPr>
          <p:spPr>
            <a:xfrm>
              <a:off x="316321" y="6479170"/>
              <a:ext cx="14603" cy="8975"/>
            </a:xfrm>
            <a:custGeom>
              <a:rect b="b" l="l" r="r" t="t"/>
              <a:pathLst>
                <a:path extrusionOk="0" h="8975" w="14603">
                  <a:moveTo>
                    <a:pt x="7369" y="8975"/>
                  </a:moveTo>
                  <a:cubicBezTo>
                    <a:pt x="11364" y="8975"/>
                    <a:pt x="14604" y="5733"/>
                    <a:pt x="14604" y="1742"/>
                  </a:cubicBezTo>
                  <a:lnTo>
                    <a:pt x="14604" y="0"/>
                  </a:lnTo>
                  <a:cubicBezTo>
                    <a:pt x="14604" y="3992"/>
                    <a:pt x="11364" y="7234"/>
                    <a:pt x="7369" y="7234"/>
                  </a:cubicBezTo>
                  <a:cubicBezTo>
                    <a:pt x="3351" y="7234"/>
                    <a:pt x="74" y="4019"/>
                    <a:pt x="0" y="0"/>
                  </a:cubicBezTo>
                  <a:lnTo>
                    <a:pt x="0" y="1742"/>
                  </a:lnTo>
                  <a:cubicBezTo>
                    <a:pt x="17" y="2679"/>
                    <a:pt x="247" y="3590"/>
                    <a:pt x="670" y="4421"/>
                  </a:cubicBezTo>
                  <a:cubicBezTo>
                    <a:pt x="1732" y="7194"/>
                    <a:pt x="4404" y="9002"/>
                    <a:pt x="7369" y="89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14" name="Google Shape;4714;p23"/>
            <p:cNvSpPr/>
            <p:nvPr/>
          </p:nvSpPr>
          <p:spPr>
            <a:xfrm>
              <a:off x="316691" y="6463035"/>
              <a:ext cx="14280" cy="23368"/>
            </a:xfrm>
            <a:custGeom>
              <a:rect b="b" l="l" r="r" t="t"/>
              <a:pathLst>
                <a:path extrusionOk="0" h="23368" w="14280">
                  <a:moveTo>
                    <a:pt x="6999" y="23369"/>
                  </a:moveTo>
                  <a:cubicBezTo>
                    <a:pt x="10994" y="23369"/>
                    <a:pt x="14233" y="20127"/>
                    <a:pt x="14233" y="16135"/>
                  </a:cubicBezTo>
                  <a:lnTo>
                    <a:pt x="14233" y="7294"/>
                  </a:lnTo>
                  <a:cubicBezTo>
                    <a:pt x="14296" y="6892"/>
                    <a:pt x="14296" y="6490"/>
                    <a:pt x="14233" y="6088"/>
                  </a:cubicBezTo>
                  <a:cubicBezTo>
                    <a:pt x="13707" y="2646"/>
                    <a:pt x="10754" y="87"/>
                    <a:pt x="7267" y="60"/>
                  </a:cubicBezTo>
                  <a:lnTo>
                    <a:pt x="5793" y="60"/>
                  </a:lnTo>
                  <a:cubicBezTo>
                    <a:pt x="5305" y="-20"/>
                    <a:pt x="4807" y="-20"/>
                    <a:pt x="4319" y="60"/>
                  </a:cubicBezTo>
                  <a:lnTo>
                    <a:pt x="4319" y="60"/>
                  </a:lnTo>
                  <a:cubicBezTo>
                    <a:pt x="1747" y="1172"/>
                    <a:pt x="67" y="3691"/>
                    <a:pt x="32" y="6490"/>
                  </a:cubicBezTo>
                  <a:lnTo>
                    <a:pt x="32" y="15331"/>
                  </a:lnTo>
                  <a:cubicBezTo>
                    <a:pt x="-343" y="19377"/>
                    <a:pt x="2638" y="22967"/>
                    <a:pt x="6691" y="23342"/>
                  </a:cubicBezTo>
                  <a:cubicBezTo>
                    <a:pt x="6792" y="23355"/>
                    <a:pt x="6896" y="23369"/>
                    <a:pt x="6999" y="233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15" name="Google Shape;4715;p23"/>
            <p:cNvSpPr/>
            <p:nvPr/>
          </p:nvSpPr>
          <p:spPr>
            <a:xfrm>
              <a:off x="1761134" y="5829882"/>
              <a:ext cx="8842" cy="14601"/>
            </a:xfrm>
            <a:custGeom>
              <a:rect b="b" l="l" r="r" t="t"/>
              <a:pathLst>
                <a:path extrusionOk="0" h="14601" w="8842">
                  <a:moveTo>
                    <a:pt x="1474" y="7234"/>
                  </a:moveTo>
                  <a:cubicBezTo>
                    <a:pt x="1541" y="3218"/>
                    <a:pt x="4823" y="0"/>
                    <a:pt x="8843" y="0"/>
                  </a:cubicBezTo>
                  <a:lnTo>
                    <a:pt x="7369" y="0"/>
                  </a:lnTo>
                  <a:cubicBezTo>
                    <a:pt x="3349" y="0"/>
                    <a:pt x="67" y="3218"/>
                    <a:pt x="0" y="7234"/>
                  </a:cubicBezTo>
                  <a:cubicBezTo>
                    <a:pt x="0" y="11303"/>
                    <a:pt x="3296" y="14601"/>
                    <a:pt x="7369" y="14601"/>
                  </a:cubicBezTo>
                  <a:lnTo>
                    <a:pt x="8709" y="14601"/>
                  </a:lnTo>
                  <a:cubicBezTo>
                    <a:pt x="4689" y="14528"/>
                    <a:pt x="1474" y="11251"/>
                    <a:pt x="1474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16" name="Google Shape;4716;p23"/>
            <p:cNvSpPr/>
            <p:nvPr/>
          </p:nvSpPr>
          <p:spPr>
            <a:xfrm>
              <a:off x="1762608" y="5830686"/>
              <a:ext cx="19560" cy="14601"/>
            </a:xfrm>
            <a:custGeom>
              <a:rect b="b" l="l" r="r" t="t"/>
              <a:pathLst>
                <a:path extrusionOk="0" h="14601" w="19560">
                  <a:moveTo>
                    <a:pt x="13666" y="13530"/>
                  </a:moveTo>
                  <a:lnTo>
                    <a:pt x="15005" y="13530"/>
                  </a:lnTo>
                  <a:cubicBezTo>
                    <a:pt x="16024" y="13109"/>
                    <a:pt x="16935" y="12469"/>
                    <a:pt x="17685" y="11654"/>
                  </a:cubicBezTo>
                  <a:cubicBezTo>
                    <a:pt x="18877" y="10273"/>
                    <a:pt x="19534" y="8518"/>
                    <a:pt x="19561" y="6698"/>
                  </a:cubicBezTo>
                  <a:cubicBezTo>
                    <a:pt x="19547" y="3745"/>
                    <a:pt x="17752" y="1093"/>
                    <a:pt x="15005" y="0"/>
                  </a:cubicBezTo>
                  <a:lnTo>
                    <a:pt x="13666" y="0"/>
                  </a:lnTo>
                  <a:lnTo>
                    <a:pt x="12326" y="0"/>
                  </a:lnTo>
                  <a:lnTo>
                    <a:pt x="7369" y="0"/>
                  </a:lnTo>
                  <a:cubicBezTo>
                    <a:pt x="3349" y="0"/>
                    <a:pt x="67" y="3218"/>
                    <a:pt x="0" y="7234"/>
                  </a:cubicBezTo>
                  <a:cubicBezTo>
                    <a:pt x="0" y="11303"/>
                    <a:pt x="3296" y="14601"/>
                    <a:pt x="7369" y="14601"/>
                  </a:cubicBezTo>
                  <a:lnTo>
                    <a:pt x="12326" y="146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17" name="Google Shape;4717;p23"/>
            <p:cNvSpPr/>
            <p:nvPr/>
          </p:nvSpPr>
          <p:spPr>
            <a:xfrm>
              <a:off x="991433" y="6025983"/>
              <a:ext cx="14603" cy="81858"/>
            </a:xfrm>
            <a:custGeom>
              <a:rect b="b" l="l" r="r" t="t"/>
              <a:pathLst>
                <a:path extrusionOk="0" h="81858" w="14603">
                  <a:moveTo>
                    <a:pt x="0" y="7379"/>
                  </a:moveTo>
                  <a:lnTo>
                    <a:pt x="0" y="81859"/>
                  </a:lnTo>
                  <a:cubicBezTo>
                    <a:pt x="0" y="77840"/>
                    <a:pt x="3218" y="74558"/>
                    <a:pt x="7235" y="74491"/>
                  </a:cubicBezTo>
                  <a:cubicBezTo>
                    <a:pt x="11305" y="74491"/>
                    <a:pt x="14604" y="77786"/>
                    <a:pt x="14604" y="81859"/>
                  </a:cubicBezTo>
                  <a:lnTo>
                    <a:pt x="14604" y="7379"/>
                  </a:lnTo>
                  <a:lnTo>
                    <a:pt x="14604" y="5905"/>
                  </a:lnTo>
                  <a:lnTo>
                    <a:pt x="14604" y="4566"/>
                  </a:lnTo>
                  <a:lnTo>
                    <a:pt x="13398" y="2824"/>
                  </a:lnTo>
                  <a:cubicBezTo>
                    <a:pt x="13075" y="2434"/>
                    <a:pt x="12716" y="2075"/>
                    <a:pt x="12326" y="1753"/>
                  </a:cubicBezTo>
                  <a:cubicBezTo>
                    <a:pt x="11038" y="690"/>
                    <a:pt x="9439" y="78"/>
                    <a:pt x="7771" y="11"/>
                  </a:cubicBezTo>
                  <a:cubicBezTo>
                    <a:pt x="3707" y="-211"/>
                    <a:pt x="233" y="2903"/>
                    <a:pt x="11" y="6966"/>
                  </a:cubicBezTo>
                  <a:cubicBezTo>
                    <a:pt x="4" y="7103"/>
                    <a:pt x="0" y="7241"/>
                    <a:pt x="0" y="73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18" name="Google Shape;4718;p23"/>
            <p:cNvSpPr/>
            <p:nvPr/>
          </p:nvSpPr>
          <p:spPr>
            <a:xfrm>
              <a:off x="693467" y="4945232"/>
              <a:ext cx="14603" cy="654378"/>
            </a:xfrm>
            <a:custGeom>
              <a:rect b="b" l="l" r="r" t="t"/>
              <a:pathLst>
                <a:path extrusionOk="0" h="654378" w="14603">
                  <a:moveTo>
                    <a:pt x="7235" y="647145"/>
                  </a:moveTo>
                  <a:cubicBezTo>
                    <a:pt x="11253" y="647145"/>
                    <a:pt x="14530" y="650362"/>
                    <a:pt x="14604" y="654378"/>
                  </a:cubicBezTo>
                  <a:lnTo>
                    <a:pt x="14604" y="7234"/>
                  </a:lnTo>
                  <a:cubicBezTo>
                    <a:pt x="14530" y="3218"/>
                    <a:pt x="11253" y="0"/>
                    <a:pt x="7235" y="0"/>
                  </a:cubicBezTo>
                  <a:cubicBezTo>
                    <a:pt x="3240" y="0"/>
                    <a:pt x="0" y="3239"/>
                    <a:pt x="0" y="7234"/>
                  </a:cubicBezTo>
                  <a:lnTo>
                    <a:pt x="0" y="654378"/>
                  </a:lnTo>
                  <a:cubicBezTo>
                    <a:pt x="0" y="650384"/>
                    <a:pt x="3240" y="647145"/>
                    <a:pt x="7235" y="6471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19" name="Google Shape;4719;p23"/>
            <p:cNvSpPr/>
            <p:nvPr/>
          </p:nvSpPr>
          <p:spPr>
            <a:xfrm>
              <a:off x="693467" y="5592377"/>
              <a:ext cx="14603" cy="197184"/>
            </a:xfrm>
            <a:custGeom>
              <a:rect b="b" l="l" r="r" t="t"/>
              <a:pathLst>
                <a:path extrusionOk="0" h="197184" w="14603">
                  <a:moveTo>
                    <a:pt x="0" y="189951"/>
                  </a:moveTo>
                  <a:cubicBezTo>
                    <a:pt x="0" y="193945"/>
                    <a:pt x="3240" y="197184"/>
                    <a:pt x="7235" y="197184"/>
                  </a:cubicBezTo>
                  <a:cubicBezTo>
                    <a:pt x="11253" y="197184"/>
                    <a:pt x="14530" y="193967"/>
                    <a:pt x="14604" y="189951"/>
                  </a:cubicBezTo>
                  <a:lnTo>
                    <a:pt x="14604" y="7234"/>
                  </a:lnTo>
                  <a:cubicBezTo>
                    <a:pt x="14530" y="3218"/>
                    <a:pt x="11253" y="0"/>
                    <a:pt x="7235" y="0"/>
                  </a:cubicBezTo>
                  <a:cubicBezTo>
                    <a:pt x="3240" y="0"/>
                    <a:pt x="0" y="3239"/>
                    <a:pt x="0" y="7234"/>
                  </a:cubicBezTo>
                  <a:lnTo>
                    <a:pt x="0" y="1899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20" name="Google Shape;4720;p23"/>
            <p:cNvSpPr/>
            <p:nvPr/>
          </p:nvSpPr>
          <p:spPr>
            <a:xfrm>
              <a:off x="3505522" y="6540388"/>
              <a:ext cx="14469" cy="313324"/>
            </a:xfrm>
            <a:custGeom>
              <a:rect b="b" l="l" r="r" t="t"/>
              <a:pathLst>
                <a:path extrusionOk="0" h="313324" w="14469">
                  <a:moveTo>
                    <a:pt x="7235" y="7234"/>
                  </a:moveTo>
                  <a:cubicBezTo>
                    <a:pt x="3242" y="7234"/>
                    <a:pt x="0" y="3992"/>
                    <a:pt x="0" y="0"/>
                  </a:cubicBezTo>
                  <a:lnTo>
                    <a:pt x="0" y="313325"/>
                  </a:lnTo>
                  <a:lnTo>
                    <a:pt x="14470" y="313325"/>
                  </a:lnTo>
                  <a:lnTo>
                    <a:pt x="14470" y="0"/>
                  </a:lnTo>
                  <a:cubicBezTo>
                    <a:pt x="14470" y="3992"/>
                    <a:pt x="11227" y="7234"/>
                    <a:pt x="7235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21" name="Google Shape;4721;p23"/>
            <p:cNvSpPr/>
            <p:nvPr/>
          </p:nvSpPr>
          <p:spPr>
            <a:xfrm>
              <a:off x="2323974" y="6537441"/>
              <a:ext cx="14469" cy="8305"/>
            </a:xfrm>
            <a:custGeom>
              <a:rect b="b" l="l" r="r" t="t"/>
              <a:pathLst>
                <a:path extrusionOk="0" h="8305" w="14469">
                  <a:moveTo>
                    <a:pt x="7235" y="8305"/>
                  </a:moveTo>
                  <a:cubicBezTo>
                    <a:pt x="11254" y="8238"/>
                    <a:pt x="14469" y="4956"/>
                    <a:pt x="14469" y="938"/>
                  </a:cubicBezTo>
                  <a:lnTo>
                    <a:pt x="14469" y="0"/>
                  </a:lnTo>
                  <a:cubicBezTo>
                    <a:pt x="14469" y="3992"/>
                    <a:pt x="11227" y="7234"/>
                    <a:pt x="7235" y="7234"/>
                  </a:cubicBezTo>
                  <a:cubicBezTo>
                    <a:pt x="3242" y="7234"/>
                    <a:pt x="0" y="3992"/>
                    <a:pt x="0" y="0"/>
                  </a:cubicBezTo>
                  <a:lnTo>
                    <a:pt x="0" y="938"/>
                  </a:lnTo>
                  <a:cubicBezTo>
                    <a:pt x="0" y="4956"/>
                    <a:pt x="3215" y="8238"/>
                    <a:pt x="7235" y="83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22" name="Google Shape;4722;p23"/>
            <p:cNvSpPr/>
            <p:nvPr/>
          </p:nvSpPr>
          <p:spPr>
            <a:xfrm>
              <a:off x="693467" y="6132758"/>
              <a:ext cx="284568" cy="14601"/>
            </a:xfrm>
            <a:custGeom>
              <a:rect b="b" l="l" r="r" t="t"/>
              <a:pathLst>
                <a:path extrusionOk="0" h="14601" w="284568">
                  <a:moveTo>
                    <a:pt x="0" y="7368"/>
                  </a:moveTo>
                  <a:cubicBezTo>
                    <a:pt x="0" y="11360"/>
                    <a:pt x="3240" y="14601"/>
                    <a:pt x="7235" y="14601"/>
                  </a:cubicBezTo>
                  <a:lnTo>
                    <a:pt x="284568" y="14601"/>
                  </a:lnTo>
                  <a:cubicBezTo>
                    <a:pt x="280573" y="14601"/>
                    <a:pt x="277334" y="11360"/>
                    <a:pt x="277334" y="7368"/>
                  </a:cubicBezTo>
                  <a:cubicBezTo>
                    <a:pt x="277334" y="3349"/>
                    <a:pt x="280552" y="67"/>
                    <a:pt x="284568" y="0"/>
                  </a:cubicBezTo>
                  <a:lnTo>
                    <a:pt x="7235" y="0"/>
                  </a:lnTo>
                  <a:cubicBezTo>
                    <a:pt x="3218" y="67"/>
                    <a:pt x="-1" y="3349"/>
                    <a:pt x="0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23" name="Google Shape;4723;p23"/>
            <p:cNvSpPr/>
            <p:nvPr/>
          </p:nvSpPr>
          <p:spPr>
            <a:xfrm>
              <a:off x="1146445" y="6146823"/>
              <a:ext cx="7502" cy="1205"/>
            </a:xfrm>
            <a:custGeom>
              <a:rect b="b" l="l" r="r" t="t"/>
              <a:pathLst>
                <a:path extrusionOk="0" h="1205" w="7502">
                  <a:moveTo>
                    <a:pt x="0" y="1206"/>
                  </a:moveTo>
                  <a:lnTo>
                    <a:pt x="7503" y="1206"/>
                  </a:lnTo>
                  <a:cubicBezTo>
                    <a:pt x="6170" y="1139"/>
                    <a:pt x="4878" y="723"/>
                    <a:pt x="3751" y="0"/>
                  </a:cubicBezTo>
                  <a:cubicBezTo>
                    <a:pt x="2643" y="750"/>
                    <a:pt x="1341" y="1179"/>
                    <a:pt x="0" y="12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24" name="Google Shape;4724;p23"/>
            <p:cNvSpPr/>
            <p:nvPr/>
          </p:nvSpPr>
          <p:spPr>
            <a:xfrm>
              <a:off x="1146445" y="6132758"/>
              <a:ext cx="7502" cy="1205"/>
            </a:xfrm>
            <a:custGeom>
              <a:rect b="b" l="l" r="r" t="t"/>
              <a:pathLst>
                <a:path extrusionOk="0" h="1205" w="7502">
                  <a:moveTo>
                    <a:pt x="0" y="0"/>
                  </a:moveTo>
                  <a:cubicBezTo>
                    <a:pt x="1341" y="27"/>
                    <a:pt x="2643" y="455"/>
                    <a:pt x="3751" y="1206"/>
                  </a:cubicBezTo>
                  <a:cubicBezTo>
                    <a:pt x="4878" y="482"/>
                    <a:pt x="6170" y="67"/>
                    <a:pt x="750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25" name="Google Shape;4725;p23"/>
            <p:cNvSpPr/>
            <p:nvPr/>
          </p:nvSpPr>
          <p:spPr>
            <a:xfrm>
              <a:off x="3225509" y="6540656"/>
              <a:ext cx="14469" cy="313056"/>
            </a:xfrm>
            <a:custGeom>
              <a:rect b="b" l="l" r="r" t="t"/>
              <a:pathLst>
                <a:path extrusionOk="0" h="313056" w="14469">
                  <a:moveTo>
                    <a:pt x="13800" y="1607"/>
                  </a:moveTo>
                  <a:cubicBezTo>
                    <a:pt x="13800" y="1607"/>
                    <a:pt x="13800" y="1607"/>
                    <a:pt x="13800" y="670"/>
                  </a:cubicBezTo>
                  <a:cubicBezTo>
                    <a:pt x="13800" y="-268"/>
                    <a:pt x="13800" y="670"/>
                    <a:pt x="13800" y="0"/>
                  </a:cubicBezTo>
                  <a:lnTo>
                    <a:pt x="13800" y="0"/>
                  </a:lnTo>
                  <a:cubicBezTo>
                    <a:pt x="13009" y="3135"/>
                    <a:pt x="10196" y="5331"/>
                    <a:pt x="6967" y="5358"/>
                  </a:cubicBezTo>
                  <a:cubicBezTo>
                    <a:pt x="3711" y="5305"/>
                    <a:pt x="884" y="3121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670"/>
                  </a:cubicBezTo>
                  <a:cubicBezTo>
                    <a:pt x="0" y="1340"/>
                    <a:pt x="0" y="670"/>
                    <a:pt x="0" y="1607"/>
                  </a:cubicBezTo>
                  <a:lnTo>
                    <a:pt x="0" y="313057"/>
                  </a:lnTo>
                  <a:lnTo>
                    <a:pt x="14470" y="313057"/>
                  </a:lnTo>
                  <a:lnTo>
                    <a:pt x="14470" y="16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26" name="Google Shape;4726;p23"/>
            <p:cNvSpPr/>
            <p:nvPr/>
          </p:nvSpPr>
          <p:spPr>
            <a:xfrm>
              <a:off x="457935" y="5592377"/>
              <a:ext cx="129958" cy="14601"/>
            </a:xfrm>
            <a:custGeom>
              <a:rect b="b" l="l" r="r" t="t"/>
              <a:pathLst>
                <a:path extrusionOk="0" h="14601" w="129958">
                  <a:moveTo>
                    <a:pt x="0" y="7234"/>
                  </a:moveTo>
                  <a:cubicBezTo>
                    <a:pt x="0" y="11251"/>
                    <a:pt x="3218" y="14528"/>
                    <a:pt x="7235" y="14601"/>
                  </a:cubicBezTo>
                  <a:lnTo>
                    <a:pt x="129958" y="14601"/>
                  </a:lnTo>
                  <a:cubicBezTo>
                    <a:pt x="125888" y="14601"/>
                    <a:pt x="122589" y="11303"/>
                    <a:pt x="122589" y="7234"/>
                  </a:cubicBezTo>
                  <a:cubicBezTo>
                    <a:pt x="122663" y="3218"/>
                    <a:pt x="125940" y="0"/>
                    <a:pt x="129958" y="0"/>
                  </a:cubicBezTo>
                  <a:lnTo>
                    <a:pt x="7235" y="0"/>
                  </a:lnTo>
                  <a:cubicBezTo>
                    <a:pt x="3240" y="0"/>
                    <a:pt x="0" y="3239"/>
                    <a:pt x="0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27" name="Google Shape;4727;p23"/>
            <p:cNvSpPr/>
            <p:nvPr/>
          </p:nvSpPr>
          <p:spPr>
            <a:xfrm>
              <a:off x="580524" y="5592377"/>
              <a:ext cx="54796" cy="14601"/>
            </a:xfrm>
            <a:custGeom>
              <a:rect b="b" l="l" r="r" t="t"/>
              <a:pathLst>
                <a:path extrusionOk="0" h="14601" w="54796">
                  <a:moveTo>
                    <a:pt x="0" y="7234"/>
                  </a:moveTo>
                  <a:cubicBezTo>
                    <a:pt x="0" y="11303"/>
                    <a:pt x="3298" y="14601"/>
                    <a:pt x="7369" y="14601"/>
                  </a:cubicBezTo>
                  <a:lnTo>
                    <a:pt x="47562" y="14601"/>
                  </a:lnTo>
                  <a:cubicBezTo>
                    <a:pt x="51579" y="14528"/>
                    <a:pt x="54798" y="11251"/>
                    <a:pt x="54797" y="7234"/>
                  </a:cubicBezTo>
                  <a:cubicBezTo>
                    <a:pt x="54797" y="3239"/>
                    <a:pt x="51557" y="0"/>
                    <a:pt x="47562" y="0"/>
                  </a:cubicBezTo>
                  <a:lnTo>
                    <a:pt x="7369" y="0"/>
                  </a:lnTo>
                  <a:cubicBezTo>
                    <a:pt x="3351" y="0"/>
                    <a:pt x="74" y="3218"/>
                    <a:pt x="0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28" name="Google Shape;4728;p23"/>
            <p:cNvSpPr/>
            <p:nvPr/>
          </p:nvSpPr>
          <p:spPr>
            <a:xfrm>
              <a:off x="3224437" y="6537441"/>
              <a:ext cx="14570" cy="8305"/>
            </a:xfrm>
            <a:custGeom>
              <a:rect b="b" l="l" r="r" t="t"/>
              <a:pathLst>
                <a:path extrusionOk="0" h="8305" w="14570">
                  <a:moveTo>
                    <a:pt x="670" y="2947"/>
                  </a:moveTo>
                  <a:cubicBezTo>
                    <a:pt x="1554" y="6068"/>
                    <a:pt x="4381" y="8252"/>
                    <a:pt x="7637" y="8305"/>
                  </a:cubicBezTo>
                  <a:cubicBezTo>
                    <a:pt x="10866" y="8278"/>
                    <a:pt x="13679" y="6082"/>
                    <a:pt x="14470" y="2947"/>
                  </a:cubicBezTo>
                  <a:cubicBezTo>
                    <a:pt x="14604" y="2291"/>
                    <a:pt x="14604" y="1594"/>
                    <a:pt x="14470" y="938"/>
                  </a:cubicBezTo>
                  <a:lnTo>
                    <a:pt x="14470" y="0"/>
                  </a:lnTo>
                  <a:cubicBezTo>
                    <a:pt x="14470" y="3992"/>
                    <a:pt x="11227" y="7234"/>
                    <a:pt x="7235" y="7234"/>
                  </a:cubicBezTo>
                  <a:cubicBezTo>
                    <a:pt x="3242" y="7234"/>
                    <a:pt x="0" y="3992"/>
                    <a:pt x="0" y="0"/>
                  </a:cubicBezTo>
                  <a:lnTo>
                    <a:pt x="0" y="938"/>
                  </a:lnTo>
                  <a:cubicBezTo>
                    <a:pt x="147" y="1634"/>
                    <a:pt x="375" y="2304"/>
                    <a:pt x="670" y="29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29" name="Google Shape;4729;p23"/>
            <p:cNvSpPr/>
            <p:nvPr/>
          </p:nvSpPr>
          <p:spPr>
            <a:xfrm>
              <a:off x="3224973" y="6449723"/>
              <a:ext cx="14529" cy="94416"/>
            </a:xfrm>
            <a:custGeom>
              <a:rect b="b" l="l" r="r" t="t"/>
              <a:pathLst>
                <a:path extrusionOk="0" h="94416" w="14529">
                  <a:moveTo>
                    <a:pt x="0" y="5469"/>
                  </a:moveTo>
                  <a:cubicBezTo>
                    <a:pt x="0" y="5469"/>
                    <a:pt x="0" y="6273"/>
                    <a:pt x="0" y="6808"/>
                  </a:cubicBezTo>
                  <a:lnTo>
                    <a:pt x="0" y="87182"/>
                  </a:lnTo>
                  <a:cubicBezTo>
                    <a:pt x="0" y="91174"/>
                    <a:pt x="3242" y="94416"/>
                    <a:pt x="7235" y="94416"/>
                  </a:cubicBezTo>
                  <a:cubicBezTo>
                    <a:pt x="11227" y="94416"/>
                    <a:pt x="14469" y="91174"/>
                    <a:pt x="14469" y="87182"/>
                  </a:cubicBezTo>
                  <a:lnTo>
                    <a:pt x="14469" y="6808"/>
                  </a:lnTo>
                  <a:cubicBezTo>
                    <a:pt x="14550" y="6366"/>
                    <a:pt x="14550" y="5911"/>
                    <a:pt x="14469" y="5469"/>
                  </a:cubicBezTo>
                  <a:cubicBezTo>
                    <a:pt x="14469" y="5469"/>
                    <a:pt x="14469" y="4397"/>
                    <a:pt x="14469" y="3995"/>
                  </a:cubicBezTo>
                  <a:cubicBezTo>
                    <a:pt x="14255" y="3567"/>
                    <a:pt x="13974" y="3165"/>
                    <a:pt x="13666" y="2790"/>
                  </a:cubicBezTo>
                  <a:cubicBezTo>
                    <a:pt x="13478" y="2415"/>
                    <a:pt x="13250" y="2053"/>
                    <a:pt x="12996" y="1718"/>
                  </a:cubicBezTo>
                  <a:cubicBezTo>
                    <a:pt x="12620" y="1410"/>
                    <a:pt x="12219" y="1129"/>
                    <a:pt x="11790" y="914"/>
                  </a:cubicBezTo>
                  <a:cubicBezTo>
                    <a:pt x="11790" y="914"/>
                    <a:pt x="11790" y="914"/>
                    <a:pt x="10584" y="111"/>
                  </a:cubicBezTo>
                  <a:cubicBezTo>
                    <a:pt x="10155" y="-37"/>
                    <a:pt x="9673" y="-37"/>
                    <a:pt x="9244" y="111"/>
                  </a:cubicBezTo>
                  <a:cubicBezTo>
                    <a:pt x="8749" y="44"/>
                    <a:pt x="8266" y="44"/>
                    <a:pt x="7771" y="111"/>
                  </a:cubicBezTo>
                  <a:cubicBezTo>
                    <a:pt x="4220" y="-211"/>
                    <a:pt x="951" y="2040"/>
                    <a:pt x="0" y="54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30" name="Google Shape;4730;p23"/>
            <p:cNvSpPr/>
            <p:nvPr/>
          </p:nvSpPr>
          <p:spPr>
            <a:xfrm>
              <a:off x="2792896" y="6539049"/>
              <a:ext cx="14469" cy="8573"/>
            </a:xfrm>
            <a:custGeom>
              <a:rect b="b" l="l" r="r" t="t"/>
              <a:pathLst>
                <a:path extrusionOk="0" h="8573" w="14469">
                  <a:moveTo>
                    <a:pt x="7235" y="7368"/>
                  </a:moveTo>
                  <a:cubicBezTo>
                    <a:pt x="3215" y="7301"/>
                    <a:pt x="0" y="4019"/>
                    <a:pt x="0" y="0"/>
                  </a:cubicBezTo>
                  <a:lnTo>
                    <a:pt x="0" y="1339"/>
                  </a:lnTo>
                  <a:cubicBezTo>
                    <a:pt x="0" y="5331"/>
                    <a:pt x="3242" y="8573"/>
                    <a:pt x="7235" y="8573"/>
                  </a:cubicBezTo>
                  <a:cubicBezTo>
                    <a:pt x="11227" y="8573"/>
                    <a:pt x="14469" y="5331"/>
                    <a:pt x="14469" y="1339"/>
                  </a:cubicBezTo>
                  <a:lnTo>
                    <a:pt x="14469" y="0"/>
                  </a:lnTo>
                  <a:cubicBezTo>
                    <a:pt x="14469" y="4019"/>
                    <a:pt x="11254" y="7301"/>
                    <a:pt x="7235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31" name="Google Shape;4731;p23"/>
            <p:cNvSpPr/>
            <p:nvPr/>
          </p:nvSpPr>
          <p:spPr>
            <a:xfrm>
              <a:off x="4064476" y="6540388"/>
              <a:ext cx="14603" cy="313324"/>
            </a:xfrm>
            <a:custGeom>
              <a:rect b="b" l="l" r="r" t="t"/>
              <a:pathLst>
                <a:path extrusionOk="0" h="313324" w="14603">
                  <a:moveTo>
                    <a:pt x="14604" y="0"/>
                  </a:moveTo>
                  <a:cubicBezTo>
                    <a:pt x="14604" y="3992"/>
                    <a:pt x="11361" y="7234"/>
                    <a:pt x="7369" y="7234"/>
                  </a:cubicBezTo>
                  <a:cubicBezTo>
                    <a:pt x="3349" y="7234"/>
                    <a:pt x="67" y="4019"/>
                    <a:pt x="0" y="0"/>
                  </a:cubicBezTo>
                  <a:lnTo>
                    <a:pt x="0" y="313325"/>
                  </a:lnTo>
                  <a:lnTo>
                    <a:pt x="14604" y="313325"/>
                  </a:lnTo>
                  <a:lnTo>
                    <a:pt x="1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32" name="Google Shape;4732;p23"/>
            <p:cNvSpPr/>
            <p:nvPr/>
          </p:nvSpPr>
          <p:spPr>
            <a:xfrm>
              <a:off x="991567" y="6126864"/>
              <a:ext cx="3349" cy="5894"/>
            </a:xfrm>
            <a:custGeom>
              <a:rect b="b" l="l" r="r" t="t"/>
              <a:pathLst>
                <a:path extrusionOk="0" h="5894" w="3349">
                  <a:moveTo>
                    <a:pt x="3349" y="5894"/>
                  </a:moveTo>
                  <a:cubicBezTo>
                    <a:pt x="1267" y="4662"/>
                    <a:pt x="-5" y="2425"/>
                    <a:pt x="0" y="0"/>
                  </a:cubicBezTo>
                  <a:lnTo>
                    <a:pt x="0" y="2143"/>
                  </a:lnTo>
                  <a:cubicBezTo>
                    <a:pt x="32" y="3483"/>
                    <a:pt x="452" y="4782"/>
                    <a:pt x="1206" y="58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33" name="Google Shape;4733;p23"/>
            <p:cNvSpPr/>
            <p:nvPr/>
          </p:nvSpPr>
          <p:spPr>
            <a:xfrm>
              <a:off x="1002687" y="6126864"/>
              <a:ext cx="3483" cy="5894"/>
            </a:xfrm>
            <a:custGeom>
              <a:rect b="b" l="l" r="r" t="t"/>
              <a:pathLst>
                <a:path extrusionOk="0" h="5894" w="3483">
                  <a:moveTo>
                    <a:pt x="3483" y="2143"/>
                  </a:moveTo>
                  <a:lnTo>
                    <a:pt x="3483" y="0"/>
                  </a:lnTo>
                  <a:cubicBezTo>
                    <a:pt x="3435" y="2438"/>
                    <a:pt x="2113" y="4675"/>
                    <a:pt x="0" y="5894"/>
                  </a:cubicBezTo>
                  <a:lnTo>
                    <a:pt x="2144" y="5894"/>
                  </a:lnTo>
                  <a:cubicBezTo>
                    <a:pt x="3003" y="4836"/>
                    <a:pt x="3474" y="3510"/>
                    <a:pt x="3483" y="2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34" name="Google Shape;4734;p23"/>
            <p:cNvSpPr/>
            <p:nvPr/>
          </p:nvSpPr>
          <p:spPr>
            <a:xfrm>
              <a:off x="991425" y="6100474"/>
              <a:ext cx="14745" cy="32283"/>
            </a:xfrm>
            <a:custGeom>
              <a:rect b="b" l="l" r="r" t="t"/>
              <a:pathLst>
                <a:path extrusionOk="0" h="32283" w="14745">
                  <a:moveTo>
                    <a:pt x="3492" y="32284"/>
                  </a:moveTo>
                  <a:lnTo>
                    <a:pt x="11262" y="32284"/>
                  </a:lnTo>
                  <a:cubicBezTo>
                    <a:pt x="13375" y="31065"/>
                    <a:pt x="14698" y="28827"/>
                    <a:pt x="14746" y="26389"/>
                  </a:cubicBezTo>
                  <a:lnTo>
                    <a:pt x="14746" y="7368"/>
                  </a:lnTo>
                  <a:cubicBezTo>
                    <a:pt x="14746" y="3295"/>
                    <a:pt x="11447" y="0"/>
                    <a:pt x="7377" y="0"/>
                  </a:cubicBezTo>
                  <a:cubicBezTo>
                    <a:pt x="3307" y="0"/>
                    <a:pt x="8" y="3295"/>
                    <a:pt x="8" y="7368"/>
                  </a:cubicBezTo>
                  <a:lnTo>
                    <a:pt x="8" y="25988"/>
                  </a:lnTo>
                  <a:cubicBezTo>
                    <a:pt x="-119" y="28573"/>
                    <a:pt x="1230" y="31011"/>
                    <a:pt x="3492" y="322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35" name="Google Shape;4735;p23"/>
            <p:cNvSpPr/>
            <p:nvPr/>
          </p:nvSpPr>
          <p:spPr>
            <a:xfrm>
              <a:off x="3505522" y="6500201"/>
              <a:ext cx="14469" cy="47420"/>
            </a:xfrm>
            <a:custGeom>
              <a:rect b="b" l="l" r="r" t="t"/>
              <a:pathLst>
                <a:path extrusionOk="0" h="47420" w="14469">
                  <a:moveTo>
                    <a:pt x="0" y="40187"/>
                  </a:moveTo>
                  <a:cubicBezTo>
                    <a:pt x="0" y="44179"/>
                    <a:pt x="3242" y="47421"/>
                    <a:pt x="7235" y="47421"/>
                  </a:cubicBezTo>
                  <a:cubicBezTo>
                    <a:pt x="11227" y="47421"/>
                    <a:pt x="14470" y="44179"/>
                    <a:pt x="14470" y="40187"/>
                  </a:cubicBezTo>
                  <a:lnTo>
                    <a:pt x="14470" y="0"/>
                  </a:lnTo>
                  <a:cubicBezTo>
                    <a:pt x="14470" y="3992"/>
                    <a:pt x="11227" y="7234"/>
                    <a:pt x="7235" y="7234"/>
                  </a:cubicBezTo>
                  <a:cubicBezTo>
                    <a:pt x="5453" y="7194"/>
                    <a:pt x="3751" y="6524"/>
                    <a:pt x="2411" y="5358"/>
                  </a:cubicBezTo>
                  <a:lnTo>
                    <a:pt x="0" y="5358"/>
                  </a:lnTo>
                  <a:lnTo>
                    <a:pt x="0" y="397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36" name="Google Shape;4736;p23"/>
            <p:cNvSpPr/>
            <p:nvPr/>
          </p:nvSpPr>
          <p:spPr>
            <a:xfrm>
              <a:off x="999070" y="6132758"/>
              <a:ext cx="151126" cy="14601"/>
            </a:xfrm>
            <a:custGeom>
              <a:rect b="b" l="l" r="r" t="t"/>
              <a:pathLst>
                <a:path extrusionOk="0" h="14601" w="151126">
                  <a:moveTo>
                    <a:pt x="147643" y="7368"/>
                  </a:moveTo>
                  <a:cubicBezTo>
                    <a:pt x="147677" y="4849"/>
                    <a:pt x="148990" y="2532"/>
                    <a:pt x="151127" y="1206"/>
                  </a:cubicBezTo>
                  <a:cubicBezTo>
                    <a:pt x="150019" y="455"/>
                    <a:pt x="148716" y="27"/>
                    <a:pt x="147375" y="0"/>
                  </a:cubicBezTo>
                  <a:lnTo>
                    <a:pt x="0" y="0"/>
                  </a:lnTo>
                  <a:cubicBezTo>
                    <a:pt x="4070" y="0"/>
                    <a:pt x="7369" y="3295"/>
                    <a:pt x="7369" y="7368"/>
                  </a:cubicBezTo>
                  <a:cubicBezTo>
                    <a:pt x="7295" y="11386"/>
                    <a:pt x="4018" y="14601"/>
                    <a:pt x="0" y="14601"/>
                  </a:cubicBezTo>
                  <a:lnTo>
                    <a:pt x="147375" y="14601"/>
                  </a:lnTo>
                  <a:cubicBezTo>
                    <a:pt x="148716" y="14574"/>
                    <a:pt x="150019" y="14146"/>
                    <a:pt x="151127" y="13396"/>
                  </a:cubicBezTo>
                  <a:cubicBezTo>
                    <a:pt x="148992" y="12136"/>
                    <a:pt x="147671" y="9846"/>
                    <a:pt x="147643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37" name="Google Shape;4737;p23"/>
            <p:cNvSpPr/>
            <p:nvPr/>
          </p:nvSpPr>
          <p:spPr>
            <a:xfrm>
              <a:off x="2792896" y="6538379"/>
              <a:ext cx="14469" cy="7903"/>
            </a:xfrm>
            <a:custGeom>
              <a:rect b="b" l="l" r="r" t="t"/>
              <a:pathLst>
                <a:path extrusionOk="0" h="7903" w="14469">
                  <a:moveTo>
                    <a:pt x="7235" y="7368"/>
                  </a:moveTo>
                  <a:cubicBezTo>
                    <a:pt x="3215" y="7301"/>
                    <a:pt x="0" y="4019"/>
                    <a:pt x="0" y="0"/>
                  </a:cubicBezTo>
                  <a:lnTo>
                    <a:pt x="0" y="670"/>
                  </a:lnTo>
                  <a:cubicBezTo>
                    <a:pt x="0" y="4662"/>
                    <a:pt x="3242" y="7903"/>
                    <a:pt x="7235" y="7903"/>
                  </a:cubicBezTo>
                  <a:cubicBezTo>
                    <a:pt x="11227" y="7903"/>
                    <a:pt x="14469" y="4662"/>
                    <a:pt x="14469" y="670"/>
                  </a:cubicBezTo>
                  <a:lnTo>
                    <a:pt x="14469" y="0"/>
                  </a:lnTo>
                  <a:cubicBezTo>
                    <a:pt x="14469" y="4019"/>
                    <a:pt x="11254" y="7301"/>
                    <a:pt x="7235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38" name="Google Shape;4738;p23"/>
            <p:cNvSpPr/>
            <p:nvPr/>
          </p:nvSpPr>
          <p:spPr>
            <a:xfrm>
              <a:off x="4064476" y="6539049"/>
              <a:ext cx="14603" cy="8573"/>
            </a:xfrm>
            <a:custGeom>
              <a:rect b="b" l="l" r="r" t="t"/>
              <a:pathLst>
                <a:path extrusionOk="0" h="8573" w="14603">
                  <a:moveTo>
                    <a:pt x="14604" y="0"/>
                  </a:moveTo>
                  <a:cubicBezTo>
                    <a:pt x="14604" y="4019"/>
                    <a:pt x="11388" y="7301"/>
                    <a:pt x="7369" y="7368"/>
                  </a:cubicBezTo>
                  <a:cubicBezTo>
                    <a:pt x="3296" y="7368"/>
                    <a:pt x="0" y="4072"/>
                    <a:pt x="0" y="0"/>
                  </a:cubicBezTo>
                  <a:lnTo>
                    <a:pt x="0" y="1339"/>
                  </a:lnTo>
                  <a:cubicBezTo>
                    <a:pt x="67" y="5358"/>
                    <a:pt x="3349" y="8573"/>
                    <a:pt x="7369" y="8573"/>
                  </a:cubicBezTo>
                  <a:cubicBezTo>
                    <a:pt x="11361" y="8573"/>
                    <a:pt x="14604" y="5331"/>
                    <a:pt x="14604" y="1339"/>
                  </a:cubicBezTo>
                  <a:lnTo>
                    <a:pt x="1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39" name="Google Shape;4739;p23"/>
            <p:cNvSpPr/>
            <p:nvPr/>
          </p:nvSpPr>
          <p:spPr>
            <a:xfrm>
              <a:off x="2214514" y="6463631"/>
              <a:ext cx="14469" cy="76757"/>
            </a:xfrm>
            <a:custGeom>
              <a:rect b="b" l="l" r="r" t="t"/>
              <a:pathLst>
                <a:path extrusionOk="0" h="76757" w="14469">
                  <a:moveTo>
                    <a:pt x="14470" y="7234"/>
                  </a:moveTo>
                  <a:cubicBezTo>
                    <a:pt x="14470" y="3242"/>
                    <a:pt x="11227" y="0"/>
                    <a:pt x="7235" y="0"/>
                  </a:cubicBezTo>
                  <a:cubicBezTo>
                    <a:pt x="3242" y="0"/>
                    <a:pt x="0" y="3242"/>
                    <a:pt x="0" y="7234"/>
                  </a:cubicBezTo>
                  <a:lnTo>
                    <a:pt x="0" y="76757"/>
                  </a:lnTo>
                  <a:cubicBezTo>
                    <a:pt x="0" y="72765"/>
                    <a:pt x="3242" y="69524"/>
                    <a:pt x="7235" y="69524"/>
                  </a:cubicBezTo>
                  <a:cubicBezTo>
                    <a:pt x="11227" y="69524"/>
                    <a:pt x="14470" y="72765"/>
                    <a:pt x="14470" y="76757"/>
                  </a:cubicBezTo>
                  <a:lnTo>
                    <a:pt x="14470" y="72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40" name="Google Shape;4740;p23"/>
            <p:cNvSpPr/>
            <p:nvPr/>
          </p:nvSpPr>
          <p:spPr>
            <a:xfrm>
              <a:off x="2214514" y="6533155"/>
              <a:ext cx="14469" cy="320558"/>
            </a:xfrm>
            <a:custGeom>
              <a:rect b="b" l="l" r="r" t="t"/>
              <a:pathLst>
                <a:path extrusionOk="0" h="320558" w="14469">
                  <a:moveTo>
                    <a:pt x="14470" y="7234"/>
                  </a:moveTo>
                  <a:cubicBezTo>
                    <a:pt x="14470" y="3242"/>
                    <a:pt x="11227" y="0"/>
                    <a:pt x="7235" y="0"/>
                  </a:cubicBezTo>
                  <a:cubicBezTo>
                    <a:pt x="3242" y="0"/>
                    <a:pt x="0" y="3242"/>
                    <a:pt x="0" y="7234"/>
                  </a:cubicBezTo>
                  <a:lnTo>
                    <a:pt x="0" y="320558"/>
                  </a:lnTo>
                  <a:lnTo>
                    <a:pt x="14470" y="320558"/>
                  </a:lnTo>
                  <a:lnTo>
                    <a:pt x="14470" y="72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41" name="Google Shape;4741;p23"/>
            <p:cNvSpPr/>
            <p:nvPr/>
          </p:nvSpPr>
          <p:spPr>
            <a:xfrm>
              <a:off x="3507934" y="6498728"/>
              <a:ext cx="12058" cy="9109"/>
            </a:xfrm>
            <a:custGeom>
              <a:rect b="b" l="l" r="r" t="t"/>
              <a:pathLst>
                <a:path extrusionOk="0" h="9109" w="12058">
                  <a:moveTo>
                    <a:pt x="12058" y="1876"/>
                  </a:moveTo>
                  <a:lnTo>
                    <a:pt x="12058" y="0"/>
                  </a:lnTo>
                  <a:cubicBezTo>
                    <a:pt x="12058" y="3992"/>
                    <a:pt x="8816" y="7234"/>
                    <a:pt x="4823" y="7234"/>
                  </a:cubicBezTo>
                  <a:lnTo>
                    <a:pt x="0" y="7234"/>
                  </a:lnTo>
                  <a:cubicBezTo>
                    <a:pt x="1340" y="8399"/>
                    <a:pt x="3042" y="9069"/>
                    <a:pt x="4823" y="9109"/>
                  </a:cubicBezTo>
                  <a:cubicBezTo>
                    <a:pt x="8816" y="9109"/>
                    <a:pt x="12058" y="5867"/>
                    <a:pt x="12058" y="18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42" name="Google Shape;4742;p23"/>
            <p:cNvSpPr/>
            <p:nvPr/>
          </p:nvSpPr>
          <p:spPr>
            <a:xfrm>
              <a:off x="3506286" y="5905473"/>
              <a:ext cx="13809" cy="593254"/>
            </a:xfrm>
            <a:custGeom>
              <a:rect b="b" l="l" r="r" t="t"/>
              <a:pathLst>
                <a:path extrusionOk="0" h="593254" w="13809">
                  <a:moveTo>
                    <a:pt x="13706" y="593255"/>
                  </a:moveTo>
                  <a:lnTo>
                    <a:pt x="13706" y="7462"/>
                  </a:lnTo>
                  <a:cubicBezTo>
                    <a:pt x="13706" y="3445"/>
                    <a:pt x="10490" y="167"/>
                    <a:pt x="6471" y="94"/>
                  </a:cubicBezTo>
                  <a:cubicBezTo>
                    <a:pt x="5667" y="-31"/>
                    <a:pt x="4864" y="-31"/>
                    <a:pt x="4060" y="94"/>
                  </a:cubicBezTo>
                  <a:lnTo>
                    <a:pt x="2720" y="94"/>
                  </a:lnTo>
                  <a:lnTo>
                    <a:pt x="1648" y="764"/>
                  </a:lnTo>
                  <a:lnTo>
                    <a:pt x="710" y="1836"/>
                  </a:lnTo>
                  <a:cubicBezTo>
                    <a:pt x="416" y="2189"/>
                    <a:pt x="188" y="2599"/>
                    <a:pt x="40" y="3041"/>
                  </a:cubicBezTo>
                  <a:cubicBezTo>
                    <a:pt x="-13" y="3442"/>
                    <a:pt x="-13" y="3847"/>
                    <a:pt x="40" y="4247"/>
                  </a:cubicBezTo>
                  <a:cubicBezTo>
                    <a:pt x="40" y="4247"/>
                    <a:pt x="40" y="5185"/>
                    <a:pt x="40" y="5721"/>
                  </a:cubicBezTo>
                  <a:lnTo>
                    <a:pt x="40" y="584681"/>
                  </a:lnTo>
                  <a:lnTo>
                    <a:pt x="7275" y="584681"/>
                  </a:lnTo>
                  <a:cubicBezTo>
                    <a:pt x="11321" y="585137"/>
                    <a:pt x="14229" y="588794"/>
                    <a:pt x="13760" y="592826"/>
                  </a:cubicBezTo>
                  <a:cubicBezTo>
                    <a:pt x="13746" y="592973"/>
                    <a:pt x="13733" y="593121"/>
                    <a:pt x="13706" y="5932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43" name="Google Shape;4743;p23"/>
            <p:cNvSpPr/>
            <p:nvPr/>
          </p:nvSpPr>
          <p:spPr>
            <a:xfrm>
              <a:off x="970769" y="6132758"/>
              <a:ext cx="14501" cy="15271"/>
            </a:xfrm>
            <a:custGeom>
              <a:rect b="b" l="l" r="r" t="t"/>
              <a:pathLst>
                <a:path extrusionOk="0" h="15271" w="14501">
                  <a:moveTo>
                    <a:pt x="7266" y="7368"/>
                  </a:moveTo>
                  <a:cubicBezTo>
                    <a:pt x="7266" y="3349"/>
                    <a:pt x="10484" y="67"/>
                    <a:pt x="14501" y="0"/>
                  </a:cubicBezTo>
                  <a:lnTo>
                    <a:pt x="7266" y="0"/>
                  </a:lnTo>
                  <a:cubicBezTo>
                    <a:pt x="3250" y="67"/>
                    <a:pt x="32" y="3349"/>
                    <a:pt x="32" y="7368"/>
                  </a:cubicBezTo>
                  <a:cubicBezTo>
                    <a:pt x="-338" y="11346"/>
                    <a:pt x="2587" y="14869"/>
                    <a:pt x="6566" y="15244"/>
                  </a:cubicBezTo>
                  <a:cubicBezTo>
                    <a:pt x="6799" y="15258"/>
                    <a:pt x="7032" y="15271"/>
                    <a:pt x="7266" y="15271"/>
                  </a:cubicBezTo>
                  <a:lnTo>
                    <a:pt x="14367" y="15271"/>
                  </a:lnTo>
                  <a:cubicBezTo>
                    <a:pt x="10372" y="15218"/>
                    <a:pt x="7179" y="11936"/>
                    <a:pt x="7236" y="7930"/>
                  </a:cubicBezTo>
                  <a:cubicBezTo>
                    <a:pt x="7238" y="7743"/>
                    <a:pt x="7249" y="7555"/>
                    <a:pt x="7266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44" name="Google Shape;4744;p23"/>
            <p:cNvSpPr/>
            <p:nvPr/>
          </p:nvSpPr>
          <p:spPr>
            <a:xfrm>
              <a:off x="978170" y="6132758"/>
              <a:ext cx="28001" cy="14601"/>
            </a:xfrm>
            <a:custGeom>
              <a:rect b="b" l="l" r="r" t="t"/>
              <a:pathLst>
                <a:path extrusionOk="0" h="14601" w="28001">
                  <a:moveTo>
                    <a:pt x="28001" y="7368"/>
                  </a:moveTo>
                  <a:cubicBezTo>
                    <a:pt x="28001" y="3295"/>
                    <a:pt x="24703" y="0"/>
                    <a:pt x="20633" y="0"/>
                  </a:cubicBezTo>
                  <a:lnTo>
                    <a:pt x="7235" y="0"/>
                  </a:lnTo>
                  <a:cubicBezTo>
                    <a:pt x="3218" y="67"/>
                    <a:pt x="0" y="3349"/>
                    <a:pt x="0" y="7368"/>
                  </a:cubicBezTo>
                  <a:cubicBezTo>
                    <a:pt x="0" y="11360"/>
                    <a:pt x="3240" y="14601"/>
                    <a:pt x="7235" y="14601"/>
                  </a:cubicBezTo>
                  <a:lnTo>
                    <a:pt x="20633" y="14601"/>
                  </a:lnTo>
                  <a:cubicBezTo>
                    <a:pt x="24650" y="14601"/>
                    <a:pt x="27929" y="11386"/>
                    <a:pt x="28001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45" name="Google Shape;4745;p23"/>
            <p:cNvSpPr/>
            <p:nvPr/>
          </p:nvSpPr>
          <p:spPr>
            <a:xfrm>
              <a:off x="1146713" y="6132758"/>
              <a:ext cx="68998" cy="14601"/>
            </a:xfrm>
            <a:custGeom>
              <a:rect b="b" l="l" r="r" t="t"/>
              <a:pathLst>
                <a:path extrusionOk="0" h="14601" w="68998">
                  <a:moveTo>
                    <a:pt x="61764" y="7368"/>
                  </a:moveTo>
                  <a:cubicBezTo>
                    <a:pt x="61764" y="3349"/>
                    <a:pt x="64982" y="67"/>
                    <a:pt x="68998" y="0"/>
                  </a:cubicBezTo>
                  <a:lnTo>
                    <a:pt x="7235" y="0"/>
                  </a:lnTo>
                  <a:cubicBezTo>
                    <a:pt x="5902" y="67"/>
                    <a:pt x="4610" y="482"/>
                    <a:pt x="3483" y="1206"/>
                  </a:cubicBezTo>
                  <a:cubicBezTo>
                    <a:pt x="1347" y="2532"/>
                    <a:pt x="34" y="4849"/>
                    <a:pt x="0" y="7368"/>
                  </a:cubicBezTo>
                  <a:cubicBezTo>
                    <a:pt x="28" y="9846"/>
                    <a:pt x="1349" y="12136"/>
                    <a:pt x="3483" y="13396"/>
                  </a:cubicBezTo>
                  <a:cubicBezTo>
                    <a:pt x="4610" y="14119"/>
                    <a:pt x="5902" y="14534"/>
                    <a:pt x="7235" y="14601"/>
                  </a:cubicBezTo>
                  <a:lnTo>
                    <a:pt x="68998" y="14601"/>
                  </a:lnTo>
                  <a:cubicBezTo>
                    <a:pt x="65003" y="14601"/>
                    <a:pt x="61764" y="11360"/>
                    <a:pt x="61764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46" name="Google Shape;4746;p23"/>
            <p:cNvSpPr/>
            <p:nvPr/>
          </p:nvSpPr>
          <p:spPr>
            <a:xfrm>
              <a:off x="1208477" y="6132758"/>
              <a:ext cx="15273" cy="14601"/>
            </a:xfrm>
            <a:custGeom>
              <a:rect b="b" l="l" r="r" t="t"/>
              <a:pathLst>
                <a:path extrusionOk="0" h="14601" w="15273">
                  <a:moveTo>
                    <a:pt x="7235" y="0"/>
                  </a:moveTo>
                  <a:cubicBezTo>
                    <a:pt x="3218" y="67"/>
                    <a:pt x="0" y="3349"/>
                    <a:pt x="0" y="7368"/>
                  </a:cubicBezTo>
                  <a:cubicBezTo>
                    <a:pt x="0" y="11360"/>
                    <a:pt x="3240" y="14601"/>
                    <a:pt x="7235" y="14601"/>
                  </a:cubicBezTo>
                  <a:lnTo>
                    <a:pt x="15273" y="14601"/>
                  </a:lnTo>
                  <a:cubicBezTo>
                    <a:pt x="11278" y="14601"/>
                    <a:pt x="8039" y="11360"/>
                    <a:pt x="8039" y="7368"/>
                  </a:cubicBezTo>
                  <a:cubicBezTo>
                    <a:pt x="8037" y="3349"/>
                    <a:pt x="11257" y="67"/>
                    <a:pt x="15273" y="0"/>
                  </a:cubicBezTo>
                  <a:lnTo>
                    <a:pt x="72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47" name="Google Shape;4747;p23"/>
            <p:cNvSpPr/>
            <p:nvPr/>
          </p:nvSpPr>
          <p:spPr>
            <a:xfrm>
              <a:off x="1216516" y="6132758"/>
              <a:ext cx="174036" cy="14601"/>
            </a:xfrm>
            <a:custGeom>
              <a:rect b="b" l="l" r="r" t="t"/>
              <a:pathLst>
                <a:path extrusionOk="0" h="14601" w="174036">
                  <a:moveTo>
                    <a:pt x="0" y="7368"/>
                  </a:moveTo>
                  <a:cubicBezTo>
                    <a:pt x="0" y="11360"/>
                    <a:pt x="3240" y="14601"/>
                    <a:pt x="7235" y="14601"/>
                  </a:cubicBezTo>
                  <a:lnTo>
                    <a:pt x="174037" y="14601"/>
                  </a:lnTo>
                  <a:cubicBezTo>
                    <a:pt x="170044" y="14601"/>
                    <a:pt x="166802" y="11360"/>
                    <a:pt x="166802" y="7368"/>
                  </a:cubicBezTo>
                  <a:cubicBezTo>
                    <a:pt x="166802" y="3349"/>
                    <a:pt x="170017" y="67"/>
                    <a:pt x="174037" y="0"/>
                  </a:cubicBezTo>
                  <a:lnTo>
                    <a:pt x="7235" y="0"/>
                  </a:lnTo>
                  <a:cubicBezTo>
                    <a:pt x="3218" y="67"/>
                    <a:pt x="-1" y="3349"/>
                    <a:pt x="0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48" name="Google Shape;4748;p23"/>
            <p:cNvSpPr/>
            <p:nvPr/>
          </p:nvSpPr>
          <p:spPr>
            <a:xfrm>
              <a:off x="2792896" y="6537441"/>
              <a:ext cx="14469" cy="8305"/>
            </a:xfrm>
            <a:custGeom>
              <a:rect b="b" l="l" r="r" t="t"/>
              <a:pathLst>
                <a:path extrusionOk="0" h="8305" w="14469">
                  <a:moveTo>
                    <a:pt x="7235" y="8305"/>
                  </a:moveTo>
                  <a:cubicBezTo>
                    <a:pt x="11254" y="8238"/>
                    <a:pt x="14469" y="4956"/>
                    <a:pt x="14469" y="938"/>
                  </a:cubicBezTo>
                  <a:lnTo>
                    <a:pt x="14469" y="0"/>
                  </a:lnTo>
                  <a:cubicBezTo>
                    <a:pt x="14469" y="3992"/>
                    <a:pt x="11227" y="7234"/>
                    <a:pt x="7235" y="7234"/>
                  </a:cubicBezTo>
                  <a:cubicBezTo>
                    <a:pt x="3242" y="7234"/>
                    <a:pt x="0" y="3992"/>
                    <a:pt x="0" y="0"/>
                  </a:cubicBezTo>
                  <a:lnTo>
                    <a:pt x="0" y="938"/>
                  </a:lnTo>
                  <a:cubicBezTo>
                    <a:pt x="0" y="4956"/>
                    <a:pt x="3215" y="8238"/>
                    <a:pt x="7235" y="83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49" name="Google Shape;4749;p23"/>
            <p:cNvSpPr/>
            <p:nvPr/>
          </p:nvSpPr>
          <p:spPr>
            <a:xfrm>
              <a:off x="2793163" y="6449069"/>
              <a:ext cx="14469" cy="95605"/>
            </a:xfrm>
            <a:custGeom>
              <a:rect b="b" l="l" r="r" t="t"/>
              <a:pathLst>
                <a:path extrusionOk="0" h="95605" w="14469">
                  <a:moveTo>
                    <a:pt x="0" y="88372"/>
                  </a:moveTo>
                  <a:cubicBezTo>
                    <a:pt x="0" y="92364"/>
                    <a:pt x="3242" y="95606"/>
                    <a:pt x="7235" y="95606"/>
                  </a:cubicBezTo>
                  <a:cubicBezTo>
                    <a:pt x="11227" y="95606"/>
                    <a:pt x="14470" y="92364"/>
                    <a:pt x="14470" y="88372"/>
                  </a:cubicBezTo>
                  <a:lnTo>
                    <a:pt x="14470" y="7060"/>
                  </a:lnTo>
                  <a:cubicBezTo>
                    <a:pt x="14470" y="7060"/>
                    <a:pt x="14470" y="6257"/>
                    <a:pt x="14470" y="5855"/>
                  </a:cubicBezTo>
                  <a:cubicBezTo>
                    <a:pt x="13706" y="1930"/>
                    <a:pt x="9914" y="-629"/>
                    <a:pt x="5989" y="135"/>
                  </a:cubicBezTo>
                  <a:cubicBezTo>
                    <a:pt x="2653" y="778"/>
                    <a:pt x="214" y="3658"/>
                    <a:pt x="134" y="7060"/>
                  </a:cubicBezTo>
                  <a:lnTo>
                    <a:pt x="134" y="886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50" name="Google Shape;4750;p23"/>
            <p:cNvSpPr/>
            <p:nvPr/>
          </p:nvSpPr>
          <p:spPr>
            <a:xfrm>
              <a:off x="4064476" y="6538379"/>
              <a:ext cx="14603" cy="8037"/>
            </a:xfrm>
            <a:custGeom>
              <a:rect b="b" l="l" r="r" t="t"/>
              <a:pathLst>
                <a:path extrusionOk="0" h="8037" w="14603">
                  <a:moveTo>
                    <a:pt x="7369" y="8037"/>
                  </a:moveTo>
                  <a:cubicBezTo>
                    <a:pt x="11388" y="7970"/>
                    <a:pt x="14604" y="4689"/>
                    <a:pt x="14604" y="670"/>
                  </a:cubicBezTo>
                  <a:lnTo>
                    <a:pt x="14604" y="0"/>
                  </a:lnTo>
                  <a:cubicBezTo>
                    <a:pt x="14604" y="4019"/>
                    <a:pt x="11388" y="7301"/>
                    <a:pt x="7369" y="7368"/>
                  </a:cubicBezTo>
                  <a:cubicBezTo>
                    <a:pt x="3296" y="7368"/>
                    <a:pt x="0" y="4072"/>
                    <a:pt x="0" y="0"/>
                  </a:cubicBezTo>
                  <a:lnTo>
                    <a:pt x="0" y="670"/>
                  </a:lnTo>
                  <a:cubicBezTo>
                    <a:pt x="0" y="4742"/>
                    <a:pt x="3296" y="8037"/>
                    <a:pt x="7369" y="80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51" name="Google Shape;4751;p23"/>
            <p:cNvSpPr/>
            <p:nvPr/>
          </p:nvSpPr>
          <p:spPr>
            <a:xfrm>
              <a:off x="1383318" y="6132758"/>
              <a:ext cx="47428" cy="14601"/>
            </a:xfrm>
            <a:custGeom>
              <a:rect b="b" l="l" r="r" t="t"/>
              <a:pathLst>
                <a:path extrusionOk="0" h="14601" w="47428">
                  <a:moveTo>
                    <a:pt x="0" y="7368"/>
                  </a:moveTo>
                  <a:cubicBezTo>
                    <a:pt x="0" y="11360"/>
                    <a:pt x="3242" y="14601"/>
                    <a:pt x="7235" y="14601"/>
                  </a:cubicBezTo>
                  <a:lnTo>
                    <a:pt x="47428" y="14601"/>
                  </a:lnTo>
                  <a:cubicBezTo>
                    <a:pt x="43409" y="14601"/>
                    <a:pt x="40126" y="11386"/>
                    <a:pt x="40059" y="7368"/>
                  </a:cubicBezTo>
                  <a:cubicBezTo>
                    <a:pt x="40059" y="3295"/>
                    <a:pt x="43355" y="0"/>
                    <a:pt x="47428" y="0"/>
                  </a:cubicBezTo>
                  <a:lnTo>
                    <a:pt x="7235" y="0"/>
                  </a:lnTo>
                  <a:cubicBezTo>
                    <a:pt x="3215" y="67"/>
                    <a:pt x="0" y="3349"/>
                    <a:pt x="0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52" name="Google Shape;4752;p23"/>
            <p:cNvSpPr/>
            <p:nvPr/>
          </p:nvSpPr>
          <p:spPr>
            <a:xfrm>
              <a:off x="4064476" y="6537441"/>
              <a:ext cx="14603" cy="8305"/>
            </a:xfrm>
            <a:custGeom>
              <a:rect b="b" l="l" r="r" t="t"/>
              <a:pathLst>
                <a:path extrusionOk="0" h="8305" w="14603">
                  <a:moveTo>
                    <a:pt x="7369" y="8305"/>
                  </a:moveTo>
                  <a:cubicBezTo>
                    <a:pt x="11388" y="8238"/>
                    <a:pt x="14604" y="4956"/>
                    <a:pt x="14604" y="938"/>
                  </a:cubicBezTo>
                  <a:lnTo>
                    <a:pt x="14604" y="0"/>
                  </a:lnTo>
                  <a:cubicBezTo>
                    <a:pt x="14604" y="3992"/>
                    <a:pt x="11361" y="7234"/>
                    <a:pt x="7369" y="7234"/>
                  </a:cubicBezTo>
                  <a:cubicBezTo>
                    <a:pt x="3349" y="7234"/>
                    <a:pt x="67" y="4019"/>
                    <a:pt x="0" y="0"/>
                  </a:cubicBezTo>
                  <a:lnTo>
                    <a:pt x="0" y="938"/>
                  </a:lnTo>
                  <a:cubicBezTo>
                    <a:pt x="0" y="5010"/>
                    <a:pt x="3296" y="8305"/>
                    <a:pt x="7369" y="83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53" name="Google Shape;4753;p23"/>
            <p:cNvSpPr/>
            <p:nvPr/>
          </p:nvSpPr>
          <p:spPr>
            <a:xfrm>
              <a:off x="4064476" y="5888421"/>
              <a:ext cx="14603" cy="656253"/>
            </a:xfrm>
            <a:custGeom>
              <a:rect b="b" l="l" r="r" t="t"/>
              <a:pathLst>
                <a:path extrusionOk="0" h="656253" w="14603">
                  <a:moveTo>
                    <a:pt x="0" y="7368"/>
                  </a:moveTo>
                  <a:lnTo>
                    <a:pt x="0" y="649020"/>
                  </a:lnTo>
                  <a:cubicBezTo>
                    <a:pt x="67" y="653039"/>
                    <a:pt x="3349" y="656254"/>
                    <a:pt x="7369" y="656254"/>
                  </a:cubicBezTo>
                  <a:cubicBezTo>
                    <a:pt x="11361" y="656254"/>
                    <a:pt x="14604" y="653012"/>
                    <a:pt x="14604" y="649020"/>
                  </a:cubicBezTo>
                  <a:lnTo>
                    <a:pt x="14604" y="7368"/>
                  </a:lnTo>
                  <a:cubicBezTo>
                    <a:pt x="14604" y="3350"/>
                    <a:pt x="11388" y="74"/>
                    <a:pt x="7369" y="0"/>
                  </a:cubicBezTo>
                  <a:cubicBezTo>
                    <a:pt x="3296" y="0"/>
                    <a:pt x="0" y="3298"/>
                    <a:pt x="0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54" name="Google Shape;4754;p23"/>
            <p:cNvSpPr/>
            <p:nvPr/>
          </p:nvSpPr>
          <p:spPr>
            <a:xfrm>
              <a:off x="1424047" y="6132758"/>
              <a:ext cx="10718" cy="14601"/>
            </a:xfrm>
            <a:custGeom>
              <a:rect b="b" l="l" r="r" t="t"/>
              <a:pathLst>
                <a:path extrusionOk="0" h="14601" w="10718">
                  <a:moveTo>
                    <a:pt x="0" y="7368"/>
                  </a:moveTo>
                  <a:cubicBezTo>
                    <a:pt x="67" y="11386"/>
                    <a:pt x="3349" y="14601"/>
                    <a:pt x="7369" y="14601"/>
                  </a:cubicBezTo>
                  <a:lnTo>
                    <a:pt x="10718" y="14601"/>
                  </a:lnTo>
                  <a:cubicBezTo>
                    <a:pt x="6726" y="14601"/>
                    <a:pt x="3483" y="11360"/>
                    <a:pt x="3483" y="7368"/>
                  </a:cubicBezTo>
                  <a:cubicBezTo>
                    <a:pt x="3483" y="3349"/>
                    <a:pt x="6699" y="67"/>
                    <a:pt x="10718" y="0"/>
                  </a:cubicBezTo>
                  <a:lnTo>
                    <a:pt x="7369" y="0"/>
                  </a:lnTo>
                  <a:cubicBezTo>
                    <a:pt x="3296" y="0"/>
                    <a:pt x="0" y="3295"/>
                    <a:pt x="0" y="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55" name="Google Shape;4755;p23"/>
            <p:cNvSpPr/>
            <p:nvPr/>
          </p:nvSpPr>
          <p:spPr>
            <a:xfrm>
              <a:off x="1427530" y="6134632"/>
              <a:ext cx="23020" cy="12726"/>
            </a:xfrm>
            <a:custGeom>
              <a:rect b="b" l="l" r="r" t="t"/>
              <a:pathLst>
                <a:path extrusionOk="0" h="12726" w="23020">
                  <a:moveTo>
                    <a:pt x="0" y="5493"/>
                  </a:moveTo>
                  <a:cubicBezTo>
                    <a:pt x="0" y="9485"/>
                    <a:pt x="3242" y="12727"/>
                    <a:pt x="7235" y="12727"/>
                  </a:cubicBezTo>
                  <a:lnTo>
                    <a:pt x="15675" y="12727"/>
                  </a:lnTo>
                  <a:cubicBezTo>
                    <a:pt x="19668" y="12727"/>
                    <a:pt x="22910" y="9485"/>
                    <a:pt x="22910" y="5493"/>
                  </a:cubicBezTo>
                  <a:cubicBezTo>
                    <a:pt x="23058" y="4783"/>
                    <a:pt x="23058" y="4060"/>
                    <a:pt x="22910" y="3350"/>
                  </a:cubicBezTo>
                  <a:cubicBezTo>
                    <a:pt x="22682" y="2640"/>
                    <a:pt x="22361" y="1970"/>
                    <a:pt x="21972" y="1340"/>
                  </a:cubicBezTo>
                  <a:lnTo>
                    <a:pt x="20900" y="135"/>
                  </a:lnTo>
                  <a:lnTo>
                    <a:pt x="19427" y="1"/>
                  </a:lnTo>
                  <a:lnTo>
                    <a:pt x="18221" y="1"/>
                  </a:lnTo>
                  <a:lnTo>
                    <a:pt x="16613" y="1"/>
                  </a:lnTo>
                  <a:lnTo>
                    <a:pt x="15675" y="1"/>
                  </a:lnTo>
                  <a:lnTo>
                    <a:pt x="7235" y="1"/>
                  </a:lnTo>
                  <a:cubicBezTo>
                    <a:pt x="3845" y="-53"/>
                    <a:pt x="857" y="2211"/>
                    <a:pt x="0" y="54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56" name="Google Shape;4756;p23"/>
            <p:cNvSpPr/>
            <p:nvPr/>
          </p:nvSpPr>
          <p:spPr>
            <a:xfrm>
              <a:off x="3416025" y="6491360"/>
              <a:ext cx="103966" cy="14601"/>
            </a:xfrm>
            <a:custGeom>
              <a:rect b="b" l="l" r="r" t="t"/>
              <a:pathLst>
                <a:path extrusionOk="0" h="14601" w="103966">
                  <a:moveTo>
                    <a:pt x="7369" y="14601"/>
                  </a:moveTo>
                  <a:lnTo>
                    <a:pt x="96732" y="14601"/>
                  </a:lnTo>
                  <a:cubicBezTo>
                    <a:pt x="100724" y="14601"/>
                    <a:pt x="103967" y="11359"/>
                    <a:pt x="103967" y="7367"/>
                  </a:cubicBezTo>
                  <a:cubicBezTo>
                    <a:pt x="103967" y="3349"/>
                    <a:pt x="100751" y="67"/>
                    <a:pt x="96732" y="0"/>
                  </a:cubicBezTo>
                  <a:lnTo>
                    <a:pt x="7369" y="0"/>
                  </a:lnTo>
                  <a:cubicBezTo>
                    <a:pt x="3296" y="0"/>
                    <a:pt x="0" y="3295"/>
                    <a:pt x="0" y="7367"/>
                  </a:cubicBezTo>
                  <a:cubicBezTo>
                    <a:pt x="67" y="11386"/>
                    <a:pt x="3349" y="14601"/>
                    <a:pt x="7369" y="146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57" name="Google Shape;4757;p23"/>
            <p:cNvSpPr/>
            <p:nvPr/>
          </p:nvSpPr>
          <p:spPr>
            <a:xfrm>
              <a:off x="4201790" y="6539039"/>
              <a:ext cx="2568" cy="314674"/>
            </a:xfrm>
            <a:custGeom>
              <a:rect b="b" l="l" r="r" t="t"/>
              <a:pathLst>
                <a:path extrusionOk="0" h="314674" w="2568">
                  <a:moveTo>
                    <a:pt x="2559" y="8315"/>
                  </a:moveTo>
                  <a:lnTo>
                    <a:pt x="2559" y="8315"/>
                  </a:lnTo>
                  <a:lnTo>
                    <a:pt x="2559" y="1350"/>
                  </a:lnTo>
                  <a:cubicBezTo>
                    <a:pt x="2640" y="693"/>
                    <a:pt x="2171" y="90"/>
                    <a:pt x="1501" y="10"/>
                  </a:cubicBezTo>
                  <a:cubicBezTo>
                    <a:pt x="1407" y="-3"/>
                    <a:pt x="1313" y="-3"/>
                    <a:pt x="1219" y="10"/>
                  </a:cubicBezTo>
                  <a:cubicBezTo>
                    <a:pt x="550" y="10"/>
                    <a:pt x="13" y="546"/>
                    <a:pt x="0" y="1202"/>
                  </a:cubicBezTo>
                  <a:cubicBezTo>
                    <a:pt x="0" y="1256"/>
                    <a:pt x="13" y="1296"/>
                    <a:pt x="13" y="1350"/>
                  </a:cubicBezTo>
                  <a:lnTo>
                    <a:pt x="13" y="314674"/>
                  </a:lnTo>
                  <a:lnTo>
                    <a:pt x="2559" y="314674"/>
                  </a:lnTo>
                  <a:lnTo>
                    <a:pt x="2559" y="83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58" name="Google Shape;4758;p23"/>
            <p:cNvSpPr/>
            <p:nvPr/>
          </p:nvSpPr>
          <p:spPr>
            <a:xfrm>
              <a:off x="2323438" y="5846091"/>
              <a:ext cx="14469" cy="698584"/>
            </a:xfrm>
            <a:custGeom>
              <a:rect b="b" l="l" r="r" t="t"/>
              <a:pathLst>
                <a:path extrusionOk="0" h="698584" w="14469">
                  <a:moveTo>
                    <a:pt x="0" y="7234"/>
                  </a:moveTo>
                  <a:lnTo>
                    <a:pt x="0" y="691351"/>
                  </a:lnTo>
                  <a:cubicBezTo>
                    <a:pt x="0" y="695342"/>
                    <a:pt x="3242" y="698584"/>
                    <a:pt x="7235" y="698584"/>
                  </a:cubicBezTo>
                  <a:cubicBezTo>
                    <a:pt x="11227" y="698584"/>
                    <a:pt x="14470" y="695342"/>
                    <a:pt x="14470" y="691351"/>
                  </a:cubicBezTo>
                  <a:lnTo>
                    <a:pt x="14470" y="7234"/>
                  </a:lnTo>
                  <a:cubicBezTo>
                    <a:pt x="14470" y="3239"/>
                    <a:pt x="11227" y="0"/>
                    <a:pt x="7235" y="0"/>
                  </a:cubicBezTo>
                  <a:cubicBezTo>
                    <a:pt x="3242" y="0"/>
                    <a:pt x="0" y="3239"/>
                    <a:pt x="0" y="7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59" name="Google Shape;4759;p23"/>
            <p:cNvSpPr/>
            <p:nvPr/>
          </p:nvSpPr>
          <p:spPr>
            <a:xfrm>
              <a:off x="4166517" y="5852951"/>
              <a:ext cx="13582" cy="109296"/>
            </a:xfrm>
            <a:custGeom>
              <a:rect b="b" l="l" r="r" t="t"/>
              <a:pathLst>
                <a:path extrusionOk="0" h="109296" w="13582">
                  <a:moveTo>
                    <a:pt x="184" y="103520"/>
                  </a:moveTo>
                  <a:cubicBezTo>
                    <a:pt x="104" y="104009"/>
                    <a:pt x="104" y="104505"/>
                    <a:pt x="184" y="104994"/>
                  </a:cubicBezTo>
                  <a:lnTo>
                    <a:pt x="184" y="106065"/>
                  </a:lnTo>
                  <a:cubicBezTo>
                    <a:pt x="412" y="106562"/>
                    <a:pt x="734" y="107015"/>
                    <a:pt x="1122" y="107405"/>
                  </a:cubicBezTo>
                  <a:lnTo>
                    <a:pt x="1792" y="108209"/>
                  </a:lnTo>
                  <a:lnTo>
                    <a:pt x="3132" y="109146"/>
                  </a:lnTo>
                  <a:cubicBezTo>
                    <a:pt x="3132" y="109146"/>
                    <a:pt x="3132" y="109146"/>
                    <a:pt x="3936" y="109146"/>
                  </a:cubicBezTo>
                  <a:cubicBezTo>
                    <a:pt x="4820" y="109347"/>
                    <a:pt x="5731" y="109347"/>
                    <a:pt x="6615" y="109146"/>
                  </a:cubicBezTo>
                  <a:cubicBezTo>
                    <a:pt x="7741" y="109164"/>
                    <a:pt x="8853" y="108886"/>
                    <a:pt x="9831" y="108342"/>
                  </a:cubicBezTo>
                  <a:lnTo>
                    <a:pt x="9831" y="108342"/>
                  </a:lnTo>
                  <a:cubicBezTo>
                    <a:pt x="12135" y="107079"/>
                    <a:pt x="13569" y="104671"/>
                    <a:pt x="13582" y="102046"/>
                  </a:cubicBezTo>
                  <a:lnTo>
                    <a:pt x="13582" y="6937"/>
                  </a:lnTo>
                  <a:cubicBezTo>
                    <a:pt x="13609" y="3819"/>
                    <a:pt x="11599" y="1047"/>
                    <a:pt x="8625" y="106"/>
                  </a:cubicBezTo>
                  <a:lnTo>
                    <a:pt x="7151" y="106"/>
                  </a:lnTo>
                  <a:lnTo>
                    <a:pt x="6347" y="106"/>
                  </a:lnTo>
                  <a:cubicBezTo>
                    <a:pt x="5637" y="-35"/>
                    <a:pt x="4914" y="-35"/>
                    <a:pt x="4204" y="106"/>
                  </a:cubicBezTo>
                  <a:lnTo>
                    <a:pt x="2864" y="106"/>
                  </a:lnTo>
                  <a:lnTo>
                    <a:pt x="1658" y="909"/>
                  </a:lnTo>
                  <a:cubicBezTo>
                    <a:pt x="1377" y="1255"/>
                    <a:pt x="1069" y="1570"/>
                    <a:pt x="720" y="1847"/>
                  </a:cubicBezTo>
                  <a:cubicBezTo>
                    <a:pt x="452" y="2219"/>
                    <a:pt x="224" y="2624"/>
                    <a:pt x="50" y="3053"/>
                  </a:cubicBezTo>
                  <a:cubicBezTo>
                    <a:pt x="-3" y="3453"/>
                    <a:pt x="-3" y="3858"/>
                    <a:pt x="50" y="4258"/>
                  </a:cubicBezTo>
                  <a:cubicBezTo>
                    <a:pt x="-17" y="4747"/>
                    <a:pt x="-17" y="5243"/>
                    <a:pt x="50" y="5732"/>
                  </a:cubicBezTo>
                  <a:cubicBezTo>
                    <a:pt x="50" y="5732"/>
                    <a:pt x="50" y="5732"/>
                    <a:pt x="50" y="5732"/>
                  </a:cubicBezTo>
                  <a:lnTo>
                    <a:pt x="50" y="101645"/>
                  </a:lnTo>
                  <a:cubicBezTo>
                    <a:pt x="50" y="101645"/>
                    <a:pt x="184" y="103252"/>
                    <a:pt x="184" y="1035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60" name="Google Shape;4760;p23"/>
            <p:cNvSpPr/>
            <p:nvPr/>
          </p:nvSpPr>
          <p:spPr>
            <a:xfrm>
              <a:off x="306571" y="6105146"/>
              <a:ext cx="14707" cy="23459"/>
            </a:xfrm>
            <a:custGeom>
              <a:rect b="b" l="l" r="r" t="t"/>
              <a:pathLst>
                <a:path extrusionOk="0" h="23459" w="14707">
                  <a:moveTo>
                    <a:pt x="13233" y="4303"/>
                  </a:moveTo>
                  <a:cubicBezTo>
                    <a:pt x="12791" y="3259"/>
                    <a:pt x="12045" y="2374"/>
                    <a:pt x="11090" y="1758"/>
                  </a:cubicBezTo>
                  <a:cubicBezTo>
                    <a:pt x="8610" y="-586"/>
                    <a:pt x="4727" y="-586"/>
                    <a:pt x="2247" y="1758"/>
                  </a:cubicBezTo>
                  <a:cubicBezTo>
                    <a:pt x="1325" y="2415"/>
                    <a:pt x="587" y="3285"/>
                    <a:pt x="103" y="4303"/>
                  </a:cubicBezTo>
                  <a:cubicBezTo>
                    <a:pt x="-34" y="5107"/>
                    <a:pt x="-34" y="5911"/>
                    <a:pt x="103" y="6715"/>
                  </a:cubicBezTo>
                  <a:lnTo>
                    <a:pt x="103" y="16092"/>
                  </a:lnTo>
                  <a:cubicBezTo>
                    <a:pt x="102" y="20110"/>
                    <a:pt x="3322" y="23392"/>
                    <a:pt x="7338" y="23459"/>
                  </a:cubicBezTo>
                  <a:cubicBezTo>
                    <a:pt x="11409" y="23459"/>
                    <a:pt x="14707" y="20164"/>
                    <a:pt x="14707" y="16092"/>
                  </a:cubicBezTo>
                  <a:lnTo>
                    <a:pt x="14707" y="7652"/>
                  </a:lnTo>
                  <a:cubicBezTo>
                    <a:pt x="14479" y="6433"/>
                    <a:pt x="13976" y="5295"/>
                    <a:pt x="13233" y="43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4761" name="Google Shape;476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2" name="Google Shape;476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3" name="Google Shape;476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  <p15:guide id="2" pos="576">
          <p15:clr>
            <a:srgbClr val="FBAE40"/>
          </p15:clr>
        </p15:guide>
        <p15:guide id="3" pos="70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omparação">
  <p:cSld name="14_Comparação">
    <p:spTree>
      <p:nvGrpSpPr>
        <p:cNvPr id="4764" name="Shape 4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5" name="Google Shape;4765;p24"/>
          <p:cNvSpPr txBox="1"/>
          <p:nvPr>
            <p:ph type="title"/>
          </p:nvPr>
        </p:nvSpPr>
        <p:spPr>
          <a:xfrm>
            <a:off x="1572768" y="704088"/>
            <a:ext cx="905256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6" name="Google Shape;4766;p24"/>
          <p:cNvSpPr txBox="1"/>
          <p:nvPr>
            <p:ph idx="1" type="body"/>
          </p:nvPr>
        </p:nvSpPr>
        <p:spPr>
          <a:xfrm>
            <a:off x="923544" y="2002536"/>
            <a:ext cx="4901184" cy="393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b="0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67" name="Google Shape;4767;p24"/>
          <p:cNvSpPr txBox="1"/>
          <p:nvPr>
            <p:ph idx="2" type="body"/>
          </p:nvPr>
        </p:nvSpPr>
        <p:spPr>
          <a:xfrm>
            <a:off x="923544" y="2670048"/>
            <a:ext cx="4901184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68" name="Google Shape;4768;p24"/>
          <p:cNvSpPr txBox="1"/>
          <p:nvPr>
            <p:ph idx="3" type="body"/>
          </p:nvPr>
        </p:nvSpPr>
        <p:spPr>
          <a:xfrm>
            <a:off x="6364224" y="2002536"/>
            <a:ext cx="5166360" cy="393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b="0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69" name="Google Shape;4769;p24"/>
          <p:cNvSpPr txBox="1"/>
          <p:nvPr>
            <p:ph idx="4" type="body"/>
          </p:nvPr>
        </p:nvSpPr>
        <p:spPr>
          <a:xfrm>
            <a:off x="6364224" y="2532888"/>
            <a:ext cx="51663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70" name="Google Shape;477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1" name="Google Shape;477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2" name="Google Shape;477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773" name="Google Shape;4773;p24"/>
          <p:cNvSpPr txBox="1"/>
          <p:nvPr>
            <p:ph idx="5" type="body"/>
          </p:nvPr>
        </p:nvSpPr>
        <p:spPr>
          <a:xfrm>
            <a:off x="1572768" y="1389888"/>
            <a:ext cx="9052560" cy="395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Linha do tempo">
  <p:cSld name="15_Linha do tempo">
    <p:spTree>
      <p:nvGrpSpPr>
        <p:cNvPr id="4774" name="Shape 4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5" name="Google Shape;477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6" name="Google Shape;477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7" name="Google Shape;477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778" name="Google Shape;4778;p25"/>
          <p:cNvSpPr txBox="1"/>
          <p:nvPr>
            <p:ph idx="1" type="body"/>
          </p:nvPr>
        </p:nvSpPr>
        <p:spPr>
          <a:xfrm>
            <a:off x="914399" y="3422952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79" name="Google Shape;4779;p25"/>
          <p:cNvSpPr txBox="1"/>
          <p:nvPr>
            <p:ph idx="2" type="body"/>
          </p:nvPr>
        </p:nvSpPr>
        <p:spPr>
          <a:xfrm>
            <a:off x="1965960" y="3570392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80" name="Google Shape;4780;p25"/>
          <p:cNvSpPr txBox="1"/>
          <p:nvPr>
            <p:ph idx="3" type="body"/>
          </p:nvPr>
        </p:nvSpPr>
        <p:spPr>
          <a:xfrm>
            <a:off x="2753880" y="3570392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81" name="Google Shape;4781;p25"/>
          <p:cNvSpPr txBox="1"/>
          <p:nvPr>
            <p:ph idx="4" type="body"/>
          </p:nvPr>
        </p:nvSpPr>
        <p:spPr>
          <a:xfrm>
            <a:off x="3541800" y="3570392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82" name="Google Shape;4782;p25"/>
          <p:cNvSpPr txBox="1"/>
          <p:nvPr>
            <p:ph idx="5" type="body"/>
          </p:nvPr>
        </p:nvSpPr>
        <p:spPr>
          <a:xfrm>
            <a:off x="4329720" y="3570392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83" name="Google Shape;4783;p25"/>
          <p:cNvSpPr txBox="1"/>
          <p:nvPr>
            <p:ph idx="6" type="body"/>
          </p:nvPr>
        </p:nvSpPr>
        <p:spPr>
          <a:xfrm>
            <a:off x="914400" y="4224228"/>
            <a:ext cx="7315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84" name="Google Shape;4784;p25"/>
          <p:cNvSpPr txBox="1"/>
          <p:nvPr>
            <p:ph idx="7" type="body"/>
          </p:nvPr>
        </p:nvSpPr>
        <p:spPr>
          <a:xfrm>
            <a:off x="5117640" y="3570392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85" name="Google Shape;4785;p25"/>
          <p:cNvSpPr txBox="1"/>
          <p:nvPr>
            <p:ph idx="8" type="body"/>
          </p:nvPr>
        </p:nvSpPr>
        <p:spPr>
          <a:xfrm>
            <a:off x="5905560" y="3570392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86" name="Google Shape;4786;p25"/>
          <p:cNvSpPr txBox="1"/>
          <p:nvPr>
            <p:ph idx="9" type="body"/>
          </p:nvPr>
        </p:nvSpPr>
        <p:spPr>
          <a:xfrm>
            <a:off x="6693480" y="3570392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87" name="Google Shape;4787;p25"/>
          <p:cNvSpPr txBox="1"/>
          <p:nvPr>
            <p:ph idx="13" type="body"/>
          </p:nvPr>
        </p:nvSpPr>
        <p:spPr>
          <a:xfrm>
            <a:off x="9057240" y="3570392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88" name="Google Shape;4788;p25"/>
          <p:cNvSpPr txBox="1"/>
          <p:nvPr>
            <p:ph idx="14" type="body"/>
          </p:nvPr>
        </p:nvSpPr>
        <p:spPr>
          <a:xfrm>
            <a:off x="7481400" y="3570392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89" name="Google Shape;4789;p25"/>
          <p:cNvSpPr txBox="1"/>
          <p:nvPr>
            <p:ph idx="15" type="body"/>
          </p:nvPr>
        </p:nvSpPr>
        <p:spPr>
          <a:xfrm>
            <a:off x="8269320" y="3570392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90" name="Google Shape;4790;p25"/>
          <p:cNvSpPr txBox="1"/>
          <p:nvPr>
            <p:ph idx="16" type="body"/>
          </p:nvPr>
        </p:nvSpPr>
        <p:spPr>
          <a:xfrm>
            <a:off x="9845160" y="3570392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91" name="Google Shape;4791;p25"/>
          <p:cNvSpPr txBox="1"/>
          <p:nvPr>
            <p:ph idx="17" type="body"/>
          </p:nvPr>
        </p:nvSpPr>
        <p:spPr>
          <a:xfrm>
            <a:off x="10633085" y="3570392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92" name="Google Shape;4792;p25"/>
          <p:cNvSpPr txBox="1"/>
          <p:nvPr>
            <p:ph idx="18" type="body"/>
          </p:nvPr>
        </p:nvSpPr>
        <p:spPr>
          <a:xfrm>
            <a:off x="1969915" y="4357456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93" name="Google Shape;4793;p25"/>
          <p:cNvSpPr txBox="1"/>
          <p:nvPr>
            <p:ph idx="19" type="body"/>
          </p:nvPr>
        </p:nvSpPr>
        <p:spPr>
          <a:xfrm>
            <a:off x="2757602" y="4357456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94" name="Google Shape;4794;p25"/>
          <p:cNvSpPr txBox="1"/>
          <p:nvPr>
            <p:ph idx="20" type="body"/>
          </p:nvPr>
        </p:nvSpPr>
        <p:spPr>
          <a:xfrm>
            <a:off x="3545289" y="4357456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95" name="Google Shape;4795;p25"/>
          <p:cNvSpPr txBox="1"/>
          <p:nvPr>
            <p:ph idx="21" type="body"/>
          </p:nvPr>
        </p:nvSpPr>
        <p:spPr>
          <a:xfrm>
            <a:off x="4332976" y="4357456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96" name="Google Shape;4796;p25"/>
          <p:cNvSpPr txBox="1"/>
          <p:nvPr>
            <p:ph idx="22" type="body"/>
          </p:nvPr>
        </p:nvSpPr>
        <p:spPr>
          <a:xfrm>
            <a:off x="5120663" y="4357456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97" name="Google Shape;4797;p25"/>
          <p:cNvSpPr txBox="1"/>
          <p:nvPr>
            <p:ph idx="23" type="body"/>
          </p:nvPr>
        </p:nvSpPr>
        <p:spPr>
          <a:xfrm>
            <a:off x="5908350" y="4357456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98" name="Google Shape;4798;p25"/>
          <p:cNvSpPr txBox="1"/>
          <p:nvPr>
            <p:ph idx="24" type="body"/>
          </p:nvPr>
        </p:nvSpPr>
        <p:spPr>
          <a:xfrm>
            <a:off x="6696037" y="4357456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99" name="Google Shape;4799;p25"/>
          <p:cNvSpPr txBox="1"/>
          <p:nvPr>
            <p:ph idx="25" type="body"/>
          </p:nvPr>
        </p:nvSpPr>
        <p:spPr>
          <a:xfrm>
            <a:off x="9059098" y="4357456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00" name="Google Shape;4800;p25"/>
          <p:cNvSpPr txBox="1"/>
          <p:nvPr>
            <p:ph idx="26" type="body"/>
          </p:nvPr>
        </p:nvSpPr>
        <p:spPr>
          <a:xfrm>
            <a:off x="7483724" y="4357456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01" name="Google Shape;4801;p25"/>
          <p:cNvSpPr txBox="1"/>
          <p:nvPr>
            <p:ph idx="27" type="body"/>
          </p:nvPr>
        </p:nvSpPr>
        <p:spPr>
          <a:xfrm>
            <a:off x="8271411" y="4357456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02" name="Google Shape;4802;p25"/>
          <p:cNvSpPr txBox="1"/>
          <p:nvPr>
            <p:ph idx="28" type="body"/>
          </p:nvPr>
        </p:nvSpPr>
        <p:spPr>
          <a:xfrm>
            <a:off x="9846785" y="4357456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03" name="Google Shape;4803;p25"/>
          <p:cNvSpPr txBox="1"/>
          <p:nvPr>
            <p:ph idx="29" type="body"/>
          </p:nvPr>
        </p:nvSpPr>
        <p:spPr>
          <a:xfrm>
            <a:off x="10634472" y="4357456"/>
            <a:ext cx="640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804" name="Google Shape;4804;p25"/>
          <p:cNvCxnSpPr/>
          <p:nvPr/>
        </p:nvCxnSpPr>
        <p:spPr>
          <a:xfrm>
            <a:off x="940445" y="4069080"/>
            <a:ext cx="1033272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05" name="Google Shape;4805;p25"/>
          <p:cNvSpPr txBox="1"/>
          <p:nvPr>
            <p:ph idx="30" type="body"/>
          </p:nvPr>
        </p:nvSpPr>
        <p:spPr>
          <a:xfrm>
            <a:off x="5360988" y="2055840"/>
            <a:ext cx="1793875" cy="696885"/>
          </a:xfrm>
          <a:prstGeom prst="rect">
            <a:avLst/>
          </a:prstGeom>
          <a:solidFill>
            <a:srgbClr val="DBE0F3"/>
          </a:solidFill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36000">
            <a:normAutofit/>
          </a:bodyPr>
          <a:lstStyle>
            <a:lvl1pPr indent="-228600" lvl="0" marL="457200" algn="ctr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06" name="Google Shape;4806;p25"/>
          <p:cNvSpPr txBox="1"/>
          <p:nvPr>
            <p:ph idx="31" type="body"/>
          </p:nvPr>
        </p:nvSpPr>
        <p:spPr>
          <a:xfrm>
            <a:off x="5412717" y="2466901"/>
            <a:ext cx="1690417" cy="224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07" name="Google Shape;480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Finanças" type="obj">
  <p:cSld name="OBJECT">
    <p:spTree>
      <p:nvGrpSpPr>
        <p:cNvPr id="4808" name="Shape 4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9" name="Google Shape;480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10" name="Google Shape;4810;p26"/>
          <p:cNvSpPr txBox="1"/>
          <p:nvPr>
            <p:ph idx="1" type="body"/>
          </p:nvPr>
        </p:nvSpPr>
        <p:spPr>
          <a:xfrm>
            <a:off x="915924" y="1825625"/>
            <a:ext cx="1036015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11" name="Google Shape;481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12" name="Google Shape;481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13" name="Google Shape;481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Equipe 4up">
  <p:cSld name="17_Equipe 4up">
    <p:spTree>
      <p:nvGrpSpPr>
        <p:cNvPr id="4814" name="Shape 4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5" name="Google Shape;4815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16" name="Google Shape;481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17" name="Google Shape;481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18" name="Google Shape;481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819" name="Google Shape;4819;p27"/>
          <p:cNvSpPr/>
          <p:nvPr/>
        </p:nvSpPr>
        <p:spPr>
          <a:xfrm>
            <a:off x="941832" y="2313432"/>
            <a:ext cx="2103120" cy="192938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20" name="Google Shape;4820;p27"/>
          <p:cNvSpPr txBox="1"/>
          <p:nvPr>
            <p:ph idx="1" type="body"/>
          </p:nvPr>
        </p:nvSpPr>
        <p:spPr>
          <a:xfrm>
            <a:off x="941832" y="4496637"/>
            <a:ext cx="21031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21" name="Google Shape;4821;p27"/>
          <p:cNvSpPr txBox="1"/>
          <p:nvPr>
            <p:ph idx="2" type="body"/>
          </p:nvPr>
        </p:nvSpPr>
        <p:spPr>
          <a:xfrm>
            <a:off x="941832" y="4776530"/>
            <a:ext cx="21031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22" name="Google Shape;4822;p27"/>
          <p:cNvSpPr/>
          <p:nvPr>
            <p:ph idx="3" type="pic"/>
          </p:nvPr>
        </p:nvSpPr>
        <p:spPr>
          <a:xfrm>
            <a:off x="1078992" y="2432304"/>
            <a:ext cx="1828800" cy="16824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823" name="Google Shape;4823;p27"/>
          <p:cNvSpPr/>
          <p:nvPr/>
        </p:nvSpPr>
        <p:spPr>
          <a:xfrm>
            <a:off x="3689990" y="2313432"/>
            <a:ext cx="2103120" cy="192938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24" name="Google Shape;4824;p27"/>
          <p:cNvSpPr txBox="1"/>
          <p:nvPr>
            <p:ph idx="4" type="body"/>
          </p:nvPr>
        </p:nvSpPr>
        <p:spPr>
          <a:xfrm>
            <a:off x="3694176" y="4498909"/>
            <a:ext cx="21031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25" name="Google Shape;4825;p27"/>
          <p:cNvSpPr txBox="1"/>
          <p:nvPr>
            <p:ph idx="5" type="body"/>
          </p:nvPr>
        </p:nvSpPr>
        <p:spPr>
          <a:xfrm>
            <a:off x="3694176" y="4778802"/>
            <a:ext cx="21031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26" name="Google Shape;4826;p27"/>
          <p:cNvSpPr/>
          <p:nvPr>
            <p:ph idx="6" type="pic"/>
          </p:nvPr>
        </p:nvSpPr>
        <p:spPr>
          <a:xfrm>
            <a:off x="3827150" y="2432304"/>
            <a:ext cx="1828800" cy="16824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827" name="Google Shape;4827;p27"/>
          <p:cNvSpPr/>
          <p:nvPr/>
        </p:nvSpPr>
        <p:spPr>
          <a:xfrm>
            <a:off x="6441704" y="2313432"/>
            <a:ext cx="2103120" cy="192938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28" name="Google Shape;4828;p27"/>
          <p:cNvSpPr txBox="1"/>
          <p:nvPr>
            <p:ph idx="7" type="body"/>
          </p:nvPr>
        </p:nvSpPr>
        <p:spPr>
          <a:xfrm>
            <a:off x="6446520" y="4494357"/>
            <a:ext cx="21031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29" name="Google Shape;4829;p27"/>
          <p:cNvSpPr txBox="1"/>
          <p:nvPr>
            <p:ph idx="8" type="body"/>
          </p:nvPr>
        </p:nvSpPr>
        <p:spPr>
          <a:xfrm>
            <a:off x="6446520" y="4774250"/>
            <a:ext cx="21031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30" name="Google Shape;4830;p27"/>
          <p:cNvSpPr/>
          <p:nvPr>
            <p:ph idx="9" type="pic"/>
          </p:nvPr>
        </p:nvSpPr>
        <p:spPr>
          <a:xfrm>
            <a:off x="6578864" y="2432304"/>
            <a:ext cx="1828800" cy="16824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831" name="Google Shape;4831;p27"/>
          <p:cNvSpPr/>
          <p:nvPr/>
        </p:nvSpPr>
        <p:spPr>
          <a:xfrm>
            <a:off x="9165352" y="2313432"/>
            <a:ext cx="2103120" cy="192938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32" name="Google Shape;4832;p27"/>
          <p:cNvSpPr txBox="1"/>
          <p:nvPr>
            <p:ph idx="13" type="body"/>
          </p:nvPr>
        </p:nvSpPr>
        <p:spPr>
          <a:xfrm>
            <a:off x="9162288" y="4496629"/>
            <a:ext cx="21031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33" name="Google Shape;4833;p27"/>
          <p:cNvSpPr txBox="1"/>
          <p:nvPr>
            <p:ph idx="14" type="body"/>
          </p:nvPr>
        </p:nvSpPr>
        <p:spPr>
          <a:xfrm>
            <a:off x="9162288" y="4776522"/>
            <a:ext cx="21031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34" name="Google Shape;4834;p27"/>
          <p:cNvSpPr/>
          <p:nvPr>
            <p:ph idx="15" type="pic"/>
          </p:nvPr>
        </p:nvSpPr>
        <p:spPr>
          <a:xfrm>
            <a:off x="9302512" y="2432304"/>
            <a:ext cx="1828800" cy="16824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Equipe 8up">
  <p:cSld name="18_Equipe 8up">
    <p:spTree>
      <p:nvGrpSpPr>
        <p:cNvPr id="4835" name="Shape 4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6" name="Google Shape;4836;p28"/>
          <p:cNvSpPr/>
          <p:nvPr/>
        </p:nvSpPr>
        <p:spPr>
          <a:xfrm>
            <a:off x="941832" y="1799082"/>
            <a:ext cx="1920240" cy="155448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37" name="Google Shape;4837;p28"/>
          <p:cNvSpPr/>
          <p:nvPr>
            <p:ph idx="2" type="pic"/>
          </p:nvPr>
        </p:nvSpPr>
        <p:spPr>
          <a:xfrm>
            <a:off x="1056132" y="1913382"/>
            <a:ext cx="1691640" cy="1325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838" name="Google Shape;4838;p28"/>
          <p:cNvSpPr/>
          <p:nvPr/>
        </p:nvSpPr>
        <p:spPr>
          <a:xfrm>
            <a:off x="3740155" y="1799082"/>
            <a:ext cx="1920240" cy="155448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39" name="Google Shape;4839;p28"/>
          <p:cNvSpPr/>
          <p:nvPr>
            <p:ph idx="3" type="pic"/>
          </p:nvPr>
        </p:nvSpPr>
        <p:spPr>
          <a:xfrm>
            <a:off x="3854455" y="1913382"/>
            <a:ext cx="1691640" cy="1325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840" name="Google Shape;4840;p28"/>
          <p:cNvSpPr/>
          <p:nvPr/>
        </p:nvSpPr>
        <p:spPr>
          <a:xfrm>
            <a:off x="6538478" y="1799082"/>
            <a:ext cx="1920240" cy="155448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41" name="Google Shape;4841;p28"/>
          <p:cNvSpPr/>
          <p:nvPr>
            <p:ph idx="4" type="pic"/>
          </p:nvPr>
        </p:nvSpPr>
        <p:spPr>
          <a:xfrm>
            <a:off x="6652778" y="1913382"/>
            <a:ext cx="1691640" cy="1325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842" name="Google Shape;4842;p28"/>
          <p:cNvSpPr/>
          <p:nvPr/>
        </p:nvSpPr>
        <p:spPr>
          <a:xfrm>
            <a:off x="9336802" y="1799082"/>
            <a:ext cx="1920240" cy="155448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43" name="Google Shape;4843;p28"/>
          <p:cNvSpPr/>
          <p:nvPr>
            <p:ph idx="5" type="pic"/>
          </p:nvPr>
        </p:nvSpPr>
        <p:spPr>
          <a:xfrm>
            <a:off x="9451102" y="1913382"/>
            <a:ext cx="1691640" cy="1325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844" name="Google Shape;4844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45" name="Google Shape;484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46" name="Google Shape;484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47" name="Google Shape;484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848" name="Google Shape;4848;p28"/>
          <p:cNvSpPr txBox="1"/>
          <p:nvPr>
            <p:ph idx="1" type="body"/>
          </p:nvPr>
        </p:nvSpPr>
        <p:spPr>
          <a:xfrm>
            <a:off x="941832" y="3443293"/>
            <a:ext cx="19202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49" name="Google Shape;4849;p28"/>
          <p:cNvSpPr txBox="1"/>
          <p:nvPr>
            <p:ph idx="6" type="body"/>
          </p:nvPr>
        </p:nvSpPr>
        <p:spPr>
          <a:xfrm>
            <a:off x="941832" y="3691331"/>
            <a:ext cx="19202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50" name="Google Shape;4850;p28"/>
          <p:cNvSpPr txBox="1"/>
          <p:nvPr>
            <p:ph idx="7" type="body"/>
          </p:nvPr>
        </p:nvSpPr>
        <p:spPr>
          <a:xfrm>
            <a:off x="3739896" y="3447288"/>
            <a:ext cx="19202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51" name="Google Shape;4851;p28"/>
          <p:cNvSpPr txBox="1"/>
          <p:nvPr>
            <p:ph idx="8" type="body"/>
          </p:nvPr>
        </p:nvSpPr>
        <p:spPr>
          <a:xfrm>
            <a:off x="3739896" y="3695369"/>
            <a:ext cx="19202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52" name="Google Shape;4852;p28"/>
          <p:cNvSpPr txBox="1"/>
          <p:nvPr>
            <p:ph idx="9" type="body"/>
          </p:nvPr>
        </p:nvSpPr>
        <p:spPr>
          <a:xfrm>
            <a:off x="6537960" y="3447288"/>
            <a:ext cx="19202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53" name="Google Shape;4853;p28"/>
          <p:cNvSpPr txBox="1"/>
          <p:nvPr>
            <p:ph idx="13" type="body"/>
          </p:nvPr>
        </p:nvSpPr>
        <p:spPr>
          <a:xfrm>
            <a:off x="6537960" y="3695369"/>
            <a:ext cx="19202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54" name="Google Shape;4854;p28"/>
          <p:cNvSpPr txBox="1"/>
          <p:nvPr>
            <p:ph idx="14" type="body"/>
          </p:nvPr>
        </p:nvSpPr>
        <p:spPr>
          <a:xfrm>
            <a:off x="9336024" y="3447288"/>
            <a:ext cx="19202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55" name="Google Shape;4855;p28"/>
          <p:cNvSpPr txBox="1"/>
          <p:nvPr>
            <p:ph idx="15" type="body"/>
          </p:nvPr>
        </p:nvSpPr>
        <p:spPr>
          <a:xfrm>
            <a:off x="9336024" y="3695369"/>
            <a:ext cx="19202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56" name="Google Shape;4856;p28"/>
          <p:cNvSpPr txBox="1"/>
          <p:nvPr>
            <p:ph idx="16" type="body"/>
          </p:nvPr>
        </p:nvSpPr>
        <p:spPr>
          <a:xfrm>
            <a:off x="941832" y="5745281"/>
            <a:ext cx="19202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57" name="Google Shape;4857;p28"/>
          <p:cNvSpPr txBox="1"/>
          <p:nvPr>
            <p:ph idx="17" type="body"/>
          </p:nvPr>
        </p:nvSpPr>
        <p:spPr>
          <a:xfrm>
            <a:off x="941832" y="5987343"/>
            <a:ext cx="19202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58" name="Google Shape;4858;p28"/>
          <p:cNvSpPr txBox="1"/>
          <p:nvPr>
            <p:ph idx="18" type="body"/>
          </p:nvPr>
        </p:nvSpPr>
        <p:spPr>
          <a:xfrm>
            <a:off x="3739896" y="5741239"/>
            <a:ext cx="19202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59" name="Google Shape;4859;p28"/>
          <p:cNvSpPr txBox="1"/>
          <p:nvPr>
            <p:ph idx="19" type="body"/>
          </p:nvPr>
        </p:nvSpPr>
        <p:spPr>
          <a:xfrm>
            <a:off x="3739896" y="5989320"/>
            <a:ext cx="19202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60" name="Google Shape;4860;p28"/>
          <p:cNvSpPr txBox="1"/>
          <p:nvPr>
            <p:ph idx="20" type="body"/>
          </p:nvPr>
        </p:nvSpPr>
        <p:spPr>
          <a:xfrm>
            <a:off x="6537960" y="5741239"/>
            <a:ext cx="19202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61" name="Google Shape;4861;p28"/>
          <p:cNvSpPr txBox="1"/>
          <p:nvPr>
            <p:ph idx="21" type="body"/>
          </p:nvPr>
        </p:nvSpPr>
        <p:spPr>
          <a:xfrm>
            <a:off x="6537960" y="5989320"/>
            <a:ext cx="19202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62" name="Google Shape;4862;p28"/>
          <p:cNvSpPr txBox="1"/>
          <p:nvPr>
            <p:ph idx="22" type="body"/>
          </p:nvPr>
        </p:nvSpPr>
        <p:spPr>
          <a:xfrm>
            <a:off x="9336024" y="5741239"/>
            <a:ext cx="19202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63" name="Google Shape;4863;p28"/>
          <p:cNvSpPr txBox="1"/>
          <p:nvPr>
            <p:ph idx="23" type="body"/>
          </p:nvPr>
        </p:nvSpPr>
        <p:spPr>
          <a:xfrm>
            <a:off x="9336024" y="5989320"/>
            <a:ext cx="19202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64" name="Google Shape;4864;p28"/>
          <p:cNvSpPr/>
          <p:nvPr/>
        </p:nvSpPr>
        <p:spPr>
          <a:xfrm>
            <a:off x="941832" y="4113657"/>
            <a:ext cx="1920240" cy="155448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65" name="Google Shape;4865;p28"/>
          <p:cNvSpPr/>
          <p:nvPr>
            <p:ph idx="24" type="pic"/>
          </p:nvPr>
        </p:nvSpPr>
        <p:spPr>
          <a:xfrm>
            <a:off x="1056132" y="4227957"/>
            <a:ext cx="1691640" cy="1325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866" name="Google Shape;4866;p28"/>
          <p:cNvSpPr/>
          <p:nvPr/>
        </p:nvSpPr>
        <p:spPr>
          <a:xfrm>
            <a:off x="3739896" y="4113657"/>
            <a:ext cx="1920240" cy="155448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67" name="Google Shape;4867;p28"/>
          <p:cNvSpPr/>
          <p:nvPr>
            <p:ph idx="25" type="pic"/>
          </p:nvPr>
        </p:nvSpPr>
        <p:spPr>
          <a:xfrm>
            <a:off x="3854196" y="4227957"/>
            <a:ext cx="1691640" cy="1325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868" name="Google Shape;4868;p28"/>
          <p:cNvSpPr/>
          <p:nvPr/>
        </p:nvSpPr>
        <p:spPr>
          <a:xfrm>
            <a:off x="6537960" y="4113657"/>
            <a:ext cx="1920240" cy="155448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69" name="Google Shape;4869;p28"/>
          <p:cNvSpPr/>
          <p:nvPr>
            <p:ph idx="26" type="pic"/>
          </p:nvPr>
        </p:nvSpPr>
        <p:spPr>
          <a:xfrm>
            <a:off x="6652260" y="4227957"/>
            <a:ext cx="1691640" cy="1325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870" name="Google Shape;4870;p28"/>
          <p:cNvSpPr/>
          <p:nvPr/>
        </p:nvSpPr>
        <p:spPr>
          <a:xfrm>
            <a:off x="9336024" y="4113657"/>
            <a:ext cx="1920240" cy="155448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71" name="Google Shape;4871;p28"/>
          <p:cNvSpPr/>
          <p:nvPr>
            <p:ph idx="27" type="pic"/>
          </p:nvPr>
        </p:nvSpPr>
        <p:spPr>
          <a:xfrm>
            <a:off x="9450324" y="4227957"/>
            <a:ext cx="1691640" cy="13258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Financiamento">
  <p:cSld name="19_Financiamento">
    <p:spTree>
      <p:nvGrpSpPr>
        <p:cNvPr id="4872" name="Shape 4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3" name="Google Shape;4873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4" name="Google Shape;487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5" name="Google Shape;487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6" name="Google Shape;487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877" name="Google Shape;4877;p29"/>
          <p:cNvSpPr txBox="1"/>
          <p:nvPr>
            <p:ph idx="1" type="body"/>
          </p:nvPr>
        </p:nvSpPr>
        <p:spPr>
          <a:xfrm>
            <a:off x="1028700" y="2004810"/>
            <a:ext cx="18288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78" name="Google Shape;4878;p29"/>
          <p:cNvSpPr txBox="1"/>
          <p:nvPr>
            <p:ph idx="2" type="body"/>
          </p:nvPr>
        </p:nvSpPr>
        <p:spPr>
          <a:xfrm>
            <a:off x="3794126" y="2004810"/>
            <a:ext cx="18288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79" name="Google Shape;4879;p29"/>
          <p:cNvSpPr txBox="1"/>
          <p:nvPr>
            <p:ph idx="3" type="body"/>
          </p:nvPr>
        </p:nvSpPr>
        <p:spPr>
          <a:xfrm>
            <a:off x="9324977" y="2004810"/>
            <a:ext cx="18288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80" name="Google Shape;4880;p29"/>
          <p:cNvSpPr txBox="1"/>
          <p:nvPr>
            <p:ph idx="4" type="body"/>
          </p:nvPr>
        </p:nvSpPr>
        <p:spPr>
          <a:xfrm>
            <a:off x="6559552" y="2004810"/>
            <a:ext cx="18288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81" name="Google Shape;4881;p29"/>
          <p:cNvSpPr txBox="1"/>
          <p:nvPr>
            <p:ph idx="5" type="body"/>
          </p:nvPr>
        </p:nvSpPr>
        <p:spPr>
          <a:xfrm>
            <a:off x="914400" y="3886200"/>
            <a:ext cx="205740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82" name="Google Shape;4882;p29"/>
          <p:cNvSpPr txBox="1"/>
          <p:nvPr>
            <p:ph idx="6" type="body"/>
          </p:nvPr>
        </p:nvSpPr>
        <p:spPr>
          <a:xfrm>
            <a:off x="914400" y="4919472"/>
            <a:ext cx="2057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83" name="Google Shape;4883;p29"/>
          <p:cNvSpPr txBox="1"/>
          <p:nvPr>
            <p:ph idx="7" type="body"/>
          </p:nvPr>
        </p:nvSpPr>
        <p:spPr>
          <a:xfrm>
            <a:off x="3679826" y="3886200"/>
            <a:ext cx="205740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84" name="Google Shape;4884;p29"/>
          <p:cNvSpPr txBox="1"/>
          <p:nvPr>
            <p:ph idx="8" type="body"/>
          </p:nvPr>
        </p:nvSpPr>
        <p:spPr>
          <a:xfrm>
            <a:off x="3679826" y="4919472"/>
            <a:ext cx="2057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85" name="Google Shape;4885;p29"/>
          <p:cNvSpPr txBox="1"/>
          <p:nvPr>
            <p:ph idx="9" type="body"/>
          </p:nvPr>
        </p:nvSpPr>
        <p:spPr>
          <a:xfrm>
            <a:off x="9210677" y="3886200"/>
            <a:ext cx="205740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86" name="Google Shape;4886;p29"/>
          <p:cNvSpPr txBox="1"/>
          <p:nvPr>
            <p:ph idx="13" type="body"/>
          </p:nvPr>
        </p:nvSpPr>
        <p:spPr>
          <a:xfrm>
            <a:off x="9210677" y="4919472"/>
            <a:ext cx="2057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87" name="Google Shape;4887;p29"/>
          <p:cNvSpPr txBox="1"/>
          <p:nvPr>
            <p:ph idx="14" type="body"/>
          </p:nvPr>
        </p:nvSpPr>
        <p:spPr>
          <a:xfrm>
            <a:off x="6445252" y="3886200"/>
            <a:ext cx="205740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88" name="Google Shape;4888;p29"/>
          <p:cNvSpPr txBox="1"/>
          <p:nvPr>
            <p:ph idx="15" type="body"/>
          </p:nvPr>
        </p:nvSpPr>
        <p:spPr>
          <a:xfrm>
            <a:off x="6445252" y="4919472"/>
            <a:ext cx="2057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89" name="Google Shape;4889;p29"/>
          <p:cNvSpPr txBox="1"/>
          <p:nvPr>
            <p:ph idx="16" type="body"/>
          </p:nvPr>
        </p:nvSpPr>
        <p:spPr>
          <a:xfrm>
            <a:off x="914400" y="4544568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90" name="Google Shape;4890;p29"/>
          <p:cNvSpPr txBox="1"/>
          <p:nvPr>
            <p:ph idx="17" type="body"/>
          </p:nvPr>
        </p:nvSpPr>
        <p:spPr>
          <a:xfrm>
            <a:off x="3679826" y="4544568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91" name="Google Shape;4891;p29"/>
          <p:cNvSpPr txBox="1"/>
          <p:nvPr>
            <p:ph idx="18" type="body"/>
          </p:nvPr>
        </p:nvSpPr>
        <p:spPr>
          <a:xfrm>
            <a:off x="9210677" y="4544568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92" name="Google Shape;4892;p29"/>
          <p:cNvSpPr txBox="1"/>
          <p:nvPr>
            <p:ph idx="19" type="body"/>
          </p:nvPr>
        </p:nvSpPr>
        <p:spPr>
          <a:xfrm>
            <a:off x="6445252" y="4544568"/>
            <a:ext cx="20574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enefícios do produto">
  <p:cSld name="6_Benefícios do produto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2"/>
          <p:cNvSpPr/>
          <p:nvPr/>
        </p:nvSpPr>
        <p:spPr>
          <a:xfrm flipH="1">
            <a:off x="-5208" y="5943600"/>
            <a:ext cx="12213592" cy="938212"/>
          </a:xfrm>
          <a:custGeom>
            <a:rect b="b" l="l" r="r" t="t"/>
            <a:pathLst>
              <a:path extrusionOk="0" h="938212" w="12244968">
                <a:moveTo>
                  <a:pt x="0" y="421321"/>
                </a:moveTo>
                <a:lnTo>
                  <a:pt x="12244968" y="0"/>
                </a:lnTo>
                <a:lnTo>
                  <a:pt x="12244968" y="914400"/>
                </a:lnTo>
                <a:lnTo>
                  <a:pt x="5221" y="938212"/>
                </a:lnTo>
                <a:cubicBezTo>
                  <a:pt x="3481" y="765915"/>
                  <a:pt x="1740" y="593618"/>
                  <a:pt x="0" y="421321"/>
                </a:cubicBezTo>
                <a:close/>
              </a:path>
            </a:pathLst>
          </a:custGeom>
          <a:solidFill>
            <a:srgbClr val="C326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403" name="Google Shape;403;p12"/>
          <p:cNvCxnSpPr/>
          <p:nvPr/>
        </p:nvCxnSpPr>
        <p:spPr>
          <a:xfrm>
            <a:off x="-5208" y="5943600"/>
            <a:ext cx="12213592" cy="421321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4" name="Google Shape;40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8" name="Google Shape;408;p12"/>
          <p:cNvSpPr txBox="1"/>
          <p:nvPr>
            <p:ph idx="1" type="body"/>
          </p:nvPr>
        </p:nvSpPr>
        <p:spPr>
          <a:xfrm>
            <a:off x="2136374" y="2354310"/>
            <a:ext cx="1828800" cy="131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9" name="Google Shape;409;p12"/>
          <p:cNvSpPr txBox="1"/>
          <p:nvPr>
            <p:ph idx="2" type="body"/>
          </p:nvPr>
        </p:nvSpPr>
        <p:spPr>
          <a:xfrm>
            <a:off x="5182108" y="2356582"/>
            <a:ext cx="1828800" cy="1316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0" name="Google Shape;410;p12"/>
          <p:cNvSpPr txBox="1"/>
          <p:nvPr>
            <p:ph idx="3" type="body"/>
          </p:nvPr>
        </p:nvSpPr>
        <p:spPr>
          <a:xfrm>
            <a:off x="8234662" y="2352030"/>
            <a:ext cx="1828800" cy="1316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1" name="Google Shape;411;p12"/>
          <p:cNvSpPr txBox="1"/>
          <p:nvPr>
            <p:ph idx="4" type="body"/>
          </p:nvPr>
        </p:nvSpPr>
        <p:spPr>
          <a:xfrm>
            <a:off x="8003288" y="2167999"/>
            <a:ext cx="2283712" cy="27432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365750" spcFirstLastPara="1" rIns="365750" wrap="square" tIns="1554475">
            <a:noAutofit/>
          </a:bodyPr>
          <a:lstStyle>
            <a:lvl1pPr indent="-228600" lvl="0" marL="4572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2" name="Google Shape;412;p12"/>
          <p:cNvSpPr txBox="1"/>
          <p:nvPr>
            <p:ph idx="5" type="body"/>
          </p:nvPr>
        </p:nvSpPr>
        <p:spPr>
          <a:xfrm>
            <a:off x="4950734" y="2172551"/>
            <a:ext cx="2283712" cy="27432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365750" spcFirstLastPara="1" rIns="365750" wrap="square" tIns="1554475">
            <a:noAutofit/>
          </a:bodyPr>
          <a:lstStyle>
            <a:lvl1pPr indent="-228600" lvl="0" marL="4572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3" name="Google Shape;413;p12"/>
          <p:cNvSpPr txBox="1"/>
          <p:nvPr>
            <p:ph idx="6" type="body"/>
          </p:nvPr>
        </p:nvSpPr>
        <p:spPr>
          <a:xfrm>
            <a:off x="1905000" y="2170279"/>
            <a:ext cx="2283712" cy="2743200"/>
          </a:xfrm>
          <a:prstGeom prst="rect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365750" spcFirstLastPara="1" rIns="365750" wrap="square" tIns="1554475">
            <a:noAutofit/>
          </a:bodyPr>
          <a:lstStyle>
            <a:lvl1pPr indent="-228600" lvl="0" marL="4572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Resumo2">
  <p:cSld name="20_Resumo2">
    <p:spTree>
      <p:nvGrpSpPr>
        <p:cNvPr id="4893" name="Shape 4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descr="ilustração abstrata colorida de edifícios" id="4894" name="Google Shape;4894;p30"/>
          <p:cNvGrpSpPr/>
          <p:nvPr/>
        </p:nvGrpSpPr>
        <p:grpSpPr>
          <a:xfrm>
            <a:off x="0" y="604139"/>
            <a:ext cx="5438616" cy="6260089"/>
            <a:chOff x="0" y="604139"/>
            <a:chExt cx="5438616" cy="6260089"/>
          </a:xfrm>
        </p:grpSpPr>
        <p:sp>
          <p:nvSpPr>
            <p:cNvPr id="4895" name="Google Shape;4895;p30"/>
            <p:cNvSpPr/>
            <p:nvPr/>
          </p:nvSpPr>
          <p:spPr>
            <a:xfrm>
              <a:off x="2419091" y="1922287"/>
              <a:ext cx="454549" cy="1366454"/>
            </a:xfrm>
            <a:custGeom>
              <a:rect b="b" l="l" r="r" t="t"/>
              <a:pathLst>
                <a:path extrusionOk="0" h="1366454" w="454549">
                  <a:moveTo>
                    <a:pt x="166689" y="56952"/>
                  </a:moveTo>
                  <a:lnTo>
                    <a:pt x="166689" y="60384"/>
                  </a:lnTo>
                  <a:lnTo>
                    <a:pt x="76034" y="727022"/>
                  </a:lnTo>
                  <a:lnTo>
                    <a:pt x="83408" y="733378"/>
                  </a:lnTo>
                  <a:cubicBezTo>
                    <a:pt x="83446" y="733632"/>
                    <a:pt x="83446" y="733886"/>
                    <a:pt x="83408" y="734141"/>
                  </a:cubicBezTo>
                  <a:lnTo>
                    <a:pt x="84680" y="735666"/>
                  </a:lnTo>
                  <a:cubicBezTo>
                    <a:pt x="84947" y="736149"/>
                    <a:pt x="85163" y="736658"/>
                    <a:pt x="85315" y="737192"/>
                  </a:cubicBezTo>
                  <a:cubicBezTo>
                    <a:pt x="85392" y="737776"/>
                    <a:pt x="85392" y="738387"/>
                    <a:pt x="85315" y="738971"/>
                  </a:cubicBezTo>
                  <a:cubicBezTo>
                    <a:pt x="85379" y="739569"/>
                    <a:pt x="85379" y="740154"/>
                    <a:pt x="85315" y="740751"/>
                  </a:cubicBezTo>
                  <a:cubicBezTo>
                    <a:pt x="85379" y="741132"/>
                    <a:pt x="85379" y="741514"/>
                    <a:pt x="85315" y="741895"/>
                  </a:cubicBezTo>
                  <a:lnTo>
                    <a:pt x="41450" y="1063264"/>
                  </a:lnTo>
                  <a:lnTo>
                    <a:pt x="0" y="1366455"/>
                  </a:lnTo>
                  <a:lnTo>
                    <a:pt x="234586" y="1249882"/>
                  </a:lnTo>
                  <a:lnTo>
                    <a:pt x="240561" y="1209584"/>
                  </a:lnTo>
                  <a:lnTo>
                    <a:pt x="240561" y="1208694"/>
                  </a:lnTo>
                  <a:cubicBezTo>
                    <a:pt x="240511" y="1208147"/>
                    <a:pt x="240511" y="1207588"/>
                    <a:pt x="240561" y="1207042"/>
                  </a:cubicBezTo>
                  <a:cubicBezTo>
                    <a:pt x="240829" y="1206520"/>
                    <a:pt x="241121" y="1206012"/>
                    <a:pt x="241452" y="1205516"/>
                  </a:cubicBezTo>
                  <a:lnTo>
                    <a:pt x="242596" y="1204245"/>
                  </a:lnTo>
                  <a:lnTo>
                    <a:pt x="243994" y="1203101"/>
                  </a:lnTo>
                  <a:lnTo>
                    <a:pt x="244630" y="1203101"/>
                  </a:lnTo>
                  <a:lnTo>
                    <a:pt x="328293" y="1161658"/>
                  </a:lnTo>
                  <a:lnTo>
                    <a:pt x="375210" y="867748"/>
                  </a:lnTo>
                  <a:cubicBezTo>
                    <a:pt x="375210" y="867748"/>
                    <a:pt x="375210" y="867748"/>
                    <a:pt x="375210" y="866985"/>
                  </a:cubicBezTo>
                  <a:cubicBezTo>
                    <a:pt x="375210" y="866222"/>
                    <a:pt x="375210" y="865714"/>
                    <a:pt x="375846" y="865205"/>
                  </a:cubicBezTo>
                  <a:cubicBezTo>
                    <a:pt x="376100" y="864671"/>
                    <a:pt x="376392" y="864163"/>
                    <a:pt x="376736" y="863680"/>
                  </a:cubicBezTo>
                  <a:lnTo>
                    <a:pt x="377880" y="862409"/>
                  </a:lnTo>
                  <a:lnTo>
                    <a:pt x="379406" y="861265"/>
                  </a:lnTo>
                  <a:lnTo>
                    <a:pt x="379406" y="861265"/>
                  </a:lnTo>
                  <a:lnTo>
                    <a:pt x="417550" y="842831"/>
                  </a:lnTo>
                  <a:lnTo>
                    <a:pt x="454549" y="606635"/>
                  </a:lnTo>
                  <a:lnTo>
                    <a:pt x="205978" y="725877"/>
                  </a:lnTo>
                  <a:lnTo>
                    <a:pt x="205978" y="729818"/>
                  </a:lnTo>
                  <a:cubicBezTo>
                    <a:pt x="205380" y="734764"/>
                    <a:pt x="200892" y="738298"/>
                    <a:pt x="195933" y="737700"/>
                  </a:cubicBezTo>
                  <a:cubicBezTo>
                    <a:pt x="195933" y="737700"/>
                    <a:pt x="195933" y="737700"/>
                    <a:pt x="195933" y="737700"/>
                  </a:cubicBezTo>
                  <a:cubicBezTo>
                    <a:pt x="191025" y="736734"/>
                    <a:pt x="187732" y="732094"/>
                    <a:pt x="188431" y="727149"/>
                  </a:cubicBezTo>
                  <a:lnTo>
                    <a:pt x="233568" y="411881"/>
                  </a:lnTo>
                  <a:lnTo>
                    <a:pt x="292437" y="0"/>
                  </a:lnTo>
                  <a:lnTo>
                    <a:pt x="166562" y="57587"/>
                  </a:lnTo>
                  <a:cubicBezTo>
                    <a:pt x="166562" y="57587"/>
                    <a:pt x="166689" y="56824"/>
                    <a:pt x="166689" y="569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96" name="Google Shape;4896;p30"/>
            <p:cNvSpPr/>
            <p:nvPr/>
          </p:nvSpPr>
          <p:spPr>
            <a:xfrm>
              <a:off x="1465492" y="806902"/>
              <a:ext cx="3338488" cy="3750155"/>
            </a:xfrm>
            <a:custGeom>
              <a:rect b="b" l="l" r="r" t="t"/>
              <a:pathLst>
                <a:path extrusionOk="0" h="3750155" w="3338488">
                  <a:moveTo>
                    <a:pt x="0" y="1096952"/>
                  </a:moveTo>
                  <a:lnTo>
                    <a:pt x="109219" y="1048899"/>
                  </a:lnTo>
                  <a:lnTo>
                    <a:pt x="147363" y="585406"/>
                  </a:lnTo>
                  <a:cubicBezTo>
                    <a:pt x="147299" y="585027"/>
                    <a:pt x="147299" y="584640"/>
                    <a:pt x="147363" y="584261"/>
                  </a:cubicBezTo>
                  <a:cubicBezTo>
                    <a:pt x="147287" y="583585"/>
                    <a:pt x="147287" y="582904"/>
                    <a:pt x="147363" y="582227"/>
                  </a:cubicBezTo>
                  <a:cubicBezTo>
                    <a:pt x="147630" y="581711"/>
                    <a:pt x="147973" y="581240"/>
                    <a:pt x="148380" y="580829"/>
                  </a:cubicBezTo>
                  <a:cubicBezTo>
                    <a:pt x="148647" y="580313"/>
                    <a:pt x="148990" y="579841"/>
                    <a:pt x="149397" y="579431"/>
                  </a:cubicBezTo>
                  <a:cubicBezTo>
                    <a:pt x="149893" y="578978"/>
                    <a:pt x="150453" y="578593"/>
                    <a:pt x="151050" y="578287"/>
                  </a:cubicBezTo>
                  <a:lnTo>
                    <a:pt x="152067" y="577651"/>
                  </a:lnTo>
                  <a:lnTo>
                    <a:pt x="274255" y="525403"/>
                  </a:lnTo>
                  <a:lnTo>
                    <a:pt x="276671" y="498326"/>
                  </a:lnTo>
                  <a:lnTo>
                    <a:pt x="276671" y="497054"/>
                  </a:lnTo>
                  <a:cubicBezTo>
                    <a:pt x="276786" y="495774"/>
                    <a:pt x="277319" y="494568"/>
                    <a:pt x="278197" y="493622"/>
                  </a:cubicBezTo>
                  <a:lnTo>
                    <a:pt x="279214" y="492351"/>
                  </a:lnTo>
                  <a:cubicBezTo>
                    <a:pt x="279710" y="491898"/>
                    <a:pt x="280269" y="491513"/>
                    <a:pt x="280867" y="491207"/>
                  </a:cubicBezTo>
                  <a:cubicBezTo>
                    <a:pt x="281159" y="491148"/>
                    <a:pt x="281465" y="491148"/>
                    <a:pt x="281757" y="491207"/>
                  </a:cubicBezTo>
                  <a:lnTo>
                    <a:pt x="543933" y="379719"/>
                  </a:lnTo>
                  <a:lnTo>
                    <a:pt x="544950" y="379719"/>
                  </a:lnTo>
                  <a:lnTo>
                    <a:pt x="546730" y="379719"/>
                  </a:lnTo>
                  <a:lnTo>
                    <a:pt x="548383" y="379719"/>
                  </a:lnTo>
                  <a:lnTo>
                    <a:pt x="550036" y="379719"/>
                  </a:lnTo>
                  <a:lnTo>
                    <a:pt x="551562" y="380609"/>
                  </a:lnTo>
                  <a:lnTo>
                    <a:pt x="552579" y="380609"/>
                  </a:lnTo>
                  <a:lnTo>
                    <a:pt x="881635" y="645154"/>
                  </a:lnTo>
                  <a:cubicBezTo>
                    <a:pt x="881635" y="645154"/>
                    <a:pt x="881635" y="645154"/>
                    <a:pt x="882398" y="646044"/>
                  </a:cubicBezTo>
                  <a:cubicBezTo>
                    <a:pt x="882881" y="646415"/>
                    <a:pt x="883275" y="646894"/>
                    <a:pt x="883542" y="647442"/>
                  </a:cubicBezTo>
                  <a:cubicBezTo>
                    <a:pt x="883898" y="647895"/>
                    <a:pt x="884152" y="648413"/>
                    <a:pt x="884305" y="648968"/>
                  </a:cubicBezTo>
                  <a:cubicBezTo>
                    <a:pt x="884381" y="649517"/>
                    <a:pt x="884381" y="650072"/>
                    <a:pt x="884305" y="650620"/>
                  </a:cubicBezTo>
                  <a:cubicBezTo>
                    <a:pt x="884368" y="651254"/>
                    <a:pt x="884368" y="651893"/>
                    <a:pt x="884305" y="652527"/>
                  </a:cubicBezTo>
                  <a:cubicBezTo>
                    <a:pt x="884305" y="652527"/>
                    <a:pt x="884305" y="653290"/>
                    <a:pt x="884305" y="653671"/>
                  </a:cubicBezTo>
                  <a:lnTo>
                    <a:pt x="855061" y="915292"/>
                  </a:lnTo>
                  <a:lnTo>
                    <a:pt x="965043" y="866222"/>
                  </a:lnTo>
                  <a:cubicBezTo>
                    <a:pt x="965043" y="866222"/>
                    <a:pt x="965806" y="866222"/>
                    <a:pt x="966187" y="866222"/>
                  </a:cubicBezTo>
                  <a:cubicBezTo>
                    <a:pt x="966772" y="866103"/>
                    <a:pt x="967382" y="866103"/>
                    <a:pt x="967967" y="866222"/>
                  </a:cubicBezTo>
                  <a:cubicBezTo>
                    <a:pt x="968514" y="866098"/>
                    <a:pt x="969074" y="866098"/>
                    <a:pt x="969620" y="866222"/>
                  </a:cubicBezTo>
                  <a:lnTo>
                    <a:pt x="971273" y="866222"/>
                  </a:lnTo>
                  <a:lnTo>
                    <a:pt x="972926" y="867112"/>
                  </a:lnTo>
                  <a:lnTo>
                    <a:pt x="973943" y="867112"/>
                  </a:lnTo>
                  <a:lnTo>
                    <a:pt x="1261295" y="1100512"/>
                  </a:lnTo>
                  <a:lnTo>
                    <a:pt x="1262057" y="1101402"/>
                  </a:lnTo>
                  <a:cubicBezTo>
                    <a:pt x="1262502" y="1101859"/>
                    <a:pt x="1262897" y="1102368"/>
                    <a:pt x="1263202" y="1102927"/>
                  </a:cubicBezTo>
                  <a:cubicBezTo>
                    <a:pt x="1263558" y="1103385"/>
                    <a:pt x="1263812" y="1103893"/>
                    <a:pt x="1263965" y="1104452"/>
                  </a:cubicBezTo>
                  <a:cubicBezTo>
                    <a:pt x="1263965" y="1104452"/>
                    <a:pt x="1263965" y="1105470"/>
                    <a:pt x="1263965" y="1106105"/>
                  </a:cubicBezTo>
                  <a:cubicBezTo>
                    <a:pt x="1264028" y="1106703"/>
                    <a:pt x="1264028" y="1107287"/>
                    <a:pt x="1263965" y="1107885"/>
                  </a:cubicBezTo>
                  <a:cubicBezTo>
                    <a:pt x="1264028" y="1108355"/>
                    <a:pt x="1264028" y="1108826"/>
                    <a:pt x="1263965" y="1109283"/>
                  </a:cubicBezTo>
                  <a:lnTo>
                    <a:pt x="1204714" y="1523453"/>
                  </a:lnTo>
                  <a:lnTo>
                    <a:pt x="1423534" y="1706893"/>
                  </a:lnTo>
                  <a:cubicBezTo>
                    <a:pt x="1423851" y="1707172"/>
                    <a:pt x="1424119" y="1707516"/>
                    <a:pt x="1424297" y="1707910"/>
                  </a:cubicBezTo>
                  <a:cubicBezTo>
                    <a:pt x="1424742" y="1708317"/>
                    <a:pt x="1425136" y="1708787"/>
                    <a:pt x="1425441" y="1709308"/>
                  </a:cubicBezTo>
                  <a:cubicBezTo>
                    <a:pt x="1425771" y="1709817"/>
                    <a:pt x="1426026" y="1710376"/>
                    <a:pt x="1426204" y="1710961"/>
                  </a:cubicBezTo>
                  <a:cubicBezTo>
                    <a:pt x="1426204" y="1710961"/>
                    <a:pt x="1426204" y="1711978"/>
                    <a:pt x="1426204" y="1712613"/>
                  </a:cubicBezTo>
                  <a:lnTo>
                    <a:pt x="1426204" y="1714520"/>
                  </a:lnTo>
                  <a:cubicBezTo>
                    <a:pt x="1426267" y="1714901"/>
                    <a:pt x="1426267" y="1715283"/>
                    <a:pt x="1426204" y="1715664"/>
                  </a:cubicBezTo>
                  <a:lnTo>
                    <a:pt x="1389967" y="1947538"/>
                  </a:lnTo>
                  <a:lnTo>
                    <a:pt x="1521564" y="1883976"/>
                  </a:lnTo>
                  <a:cubicBezTo>
                    <a:pt x="1521564" y="1883976"/>
                    <a:pt x="1522454" y="1883976"/>
                    <a:pt x="1522835" y="1883976"/>
                  </a:cubicBezTo>
                  <a:cubicBezTo>
                    <a:pt x="1523420" y="1883862"/>
                    <a:pt x="1524030" y="1883862"/>
                    <a:pt x="1524615" y="1883976"/>
                  </a:cubicBezTo>
                  <a:lnTo>
                    <a:pt x="1526395" y="1883976"/>
                  </a:lnTo>
                  <a:lnTo>
                    <a:pt x="1527921" y="1883976"/>
                  </a:lnTo>
                  <a:lnTo>
                    <a:pt x="1529701" y="1884993"/>
                  </a:lnTo>
                  <a:lnTo>
                    <a:pt x="1530845" y="1884993"/>
                  </a:lnTo>
                  <a:lnTo>
                    <a:pt x="1590859" y="1935843"/>
                  </a:lnTo>
                  <a:lnTo>
                    <a:pt x="1628367" y="1712868"/>
                  </a:lnTo>
                  <a:cubicBezTo>
                    <a:pt x="1628367" y="1712868"/>
                    <a:pt x="1628367" y="1712868"/>
                    <a:pt x="1628367" y="1712105"/>
                  </a:cubicBezTo>
                  <a:lnTo>
                    <a:pt x="1629003" y="1710325"/>
                  </a:lnTo>
                  <a:lnTo>
                    <a:pt x="1629893" y="1708800"/>
                  </a:lnTo>
                  <a:lnTo>
                    <a:pt x="1631037" y="1707655"/>
                  </a:lnTo>
                  <a:cubicBezTo>
                    <a:pt x="1631457" y="1707160"/>
                    <a:pt x="1631978" y="1706778"/>
                    <a:pt x="1632563" y="1706511"/>
                  </a:cubicBezTo>
                  <a:lnTo>
                    <a:pt x="1632563" y="1706511"/>
                  </a:lnTo>
                  <a:lnTo>
                    <a:pt x="1937715" y="1559429"/>
                  </a:lnTo>
                  <a:lnTo>
                    <a:pt x="1938732" y="1559429"/>
                  </a:lnTo>
                  <a:cubicBezTo>
                    <a:pt x="1939368" y="1559315"/>
                    <a:pt x="1940003" y="1559315"/>
                    <a:pt x="1940639" y="1559429"/>
                  </a:cubicBezTo>
                  <a:lnTo>
                    <a:pt x="1942292" y="1559429"/>
                  </a:lnTo>
                  <a:lnTo>
                    <a:pt x="1943945" y="1559429"/>
                  </a:lnTo>
                  <a:lnTo>
                    <a:pt x="1945598" y="1560319"/>
                  </a:lnTo>
                  <a:lnTo>
                    <a:pt x="1946742" y="1560319"/>
                  </a:lnTo>
                  <a:lnTo>
                    <a:pt x="2158187" y="1728885"/>
                  </a:lnTo>
                  <a:cubicBezTo>
                    <a:pt x="2158187" y="1728885"/>
                    <a:pt x="2158187" y="1729648"/>
                    <a:pt x="2159077" y="1729902"/>
                  </a:cubicBezTo>
                  <a:cubicBezTo>
                    <a:pt x="2159535" y="1730423"/>
                    <a:pt x="2159954" y="1730983"/>
                    <a:pt x="2160349" y="1731555"/>
                  </a:cubicBezTo>
                  <a:cubicBezTo>
                    <a:pt x="2160349" y="1731555"/>
                    <a:pt x="2160349" y="1732572"/>
                    <a:pt x="2160984" y="1733080"/>
                  </a:cubicBezTo>
                  <a:cubicBezTo>
                    <a:pt x="2161111" y="1733665"/>
                    <a:pt x="2161111" y="1734275"/>
                    <a:pt x="2160984" y="1734860"/>
                  </a:cubicBezTo>
                  <a:cubicBezTo>
                    <a:pt x="2161048" y="1735457"/>
                    <a:pt x="2161048" y="1736042"/>
                    <a:pt x="2160984" y="1736640"/>
                  </a:cubicBezTo>
                  <a:cubicBezTo>
                    <a:pt x="2161048" y="1737148"/>
                    <a:pt x="2161048" y="1737657"/>
                    <a:pt x="2160984" y="1738165"/>
                  </a:cubicBezTo>
                  <a:lnTo>
                    <a:pt x="2064861" y="2227211"/>
                  </a:lnTo>
                  <a:lnTo>
                    <a:pt x="2215149" y="2353064"/>
                  </a:lnTo>
                  <a:lnTo>
                    <a:pt x="2216038" y="2354208"/>
                  </a:lnTo>
                  <a:cubicBezTo>
                    <a:pt x="2216534" y="2354653"/>
                    <a:pt x="2216954" y="2355174"/>
                    <a:pt x="2217310" y="2355733"/>
                  </a:cubicBezTo>
                  <a:cubicBezTo>
                    <a:pt x="2217310" y="2355733"/>
                    <a:pt x="2217310" y="2356750"/>
                    <a:pt x="2217946" y="2357386"/>
                  </a:cubicBezTo>
                  <a:cubicBezTo>
                    <a:pt x="2218582" y="2358021"/>
                    <a:pt x="2217946" y="2358403"/>
                    <a:pt x="2217946" y="2359038"/>
                  </a:cubicBezTo>
                  <a:cubicBezTo>
                    <a:pt x="2218009" y="2359712"/>
                    <a:pt x="2218009" y="2360399"/>
                    <a:pt x="2217946" y="2361072"/>
                  </a:cubicBezTo>
                  <a:cubicBezTo>
                    <a:pt x="2218009" y="2361492"/>
                    <a:pt x="2218009" y="2361924"/>
                    <a:pt x="2217946" y="2362344"/>
                  </a:cubicBezTo>
                  <a:lnTo>
                    <a:pt x="2196712" y="2464933"/>
                  </a:lnTo>
                  <a:lnTo>
                    <a:pt x="2296141" y="2548834"/>
                  </a:lnTo>
                  <a:cubicBezTo>
                    <a:pt x="2296472" y="2549139"/>
                    <a:pt x="2296777" y="2549483"/>
                    <a:pt x="2297031" y="2549851"/>
                  </a:cubicBezTo>
                  <a:lnTo>
                    <a:pt x="2298302" y="2551377"/>
                  </a:lnTo>
                  <a:cubicBezTo>
                    <a:pt x="2298353" y="2551974"/>
                    <a:pt x="2298353" y="2552559"/>
                    <a:pt x="2298302" y="2553157"/>
                  </a:cubicBezTo>
                  <a:cubicBezTo>
                    <a:pt x="2298430" y="2553703"/>
                    <a:pt x="2298430" y="2554263"/>
                    <a:pt x="2298302" y="2554809"/>
                  </a:cubicBezTo>
                  <a:cubicBezTo>
                    <a:pt x="2298366" y="2555445"/>
                    <a:pt x="2298366" y="2556081"/>
                    <a:pt x="2298302" y="2556716"/>
                  </a:cubicBezTo>
                  <a:cubicBezTo>
                    <a:pt x="2298366" y="2557174"/>
                    <a:pt x="2298366" y="2557644"/>
                    <a:pt x="2298302" y="2558114"/>
                  </a:cubicBezTo>
                  <a:lnTo>
                    <a:pt x="2265499" y="2710663"/>
                  </a:lnTo>
                  <a:lnTo>
                    <a:pt x="2451260" y="2869314"/>
                  </a:lnTo>
                  <a:lnTo>
                    <a:pt x="2537847" y="2943173"/>
                  </a:lnTo>
                  <a:lnTo>
                    <a:pt x="2538610" y="2944317"/>
                  </a:lnTo>
                  <a:lnTo>
                    <a:pt x="2539881" y="2945842"/>
                  </a:lnTo>
                  <a:cubicBezTo>
                    <a:pt x="2539881" y="2945842"/>
                    <a:pt x="2539881" y="2946987"/>
                    <a:pt x="2540517" y="2947622"/>
                  </a:cubicBezTo>
                  <a:cubicBezTo>
                    <a:pt x="2540593" y="2948169"/>
                    <a:pt x="2540593" y="2948728"/>
                    <a:pt x="2540517" y="2949275"/>
                  </a:cubicBezTo>
                  <a:cubicBezTo>
                    <a:pt x="2540581" y="2949948"/>
                    <a:pt x="2540581" y="2950635"/>
                    <a:pt x="2540517" y="2951309"/>
                  </a:cubicBezTo>
                  <a:cubicBezTo>
                    <a:pt x="2540517" y="2951309"/>
                    <a:pt x="2540517" y="2952198"/>
                    <a:pt x="2540517" y="2952707"/>
                  </a:cubicBezTo>
                  <a:lnTo>
                    <a:pt x="2468933" y="3260474"/>
                  </a:lnTo>
                  <a:lnTo>
                    <a:pt x="2468933" y="3263144"/>
                  </a:lnTo>
                  <a:lnTo>
                    <a:pt x="3026471" y="3750155"/>
                  </a:lnTo>
                  <a:lnTo>
                    <a:pt x="3117000" y="3419633"/>
                  </a:lnTo>
                  <a:lnTo>
                    <a:pt x="3338489" y="2612142"/>
                  </a:lnTo>
                  <a:lnTo>
                    <a:pt x="842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97" name="Google Shape;4897;p30"/>
            <p:cNvSpPr/>
            <p:nvPr/>
          </p:nvSpPr>
          <p:spPr>
            <a:xfrm>
              <a:off x="2298048" y="1465022"/>
              <a:ext cx="35600" cy="267214"/>
            </a:xfrm>
            <a:custGeom>
              <a:rect b="b" l="l" r="r" t="t"/>
              <a:pathLst>
                <a:path extrusionOk="0" h="267214" w="35600">
                  <a:moveTo>
                    <a:pt x="0" y="267215"/>
                  </a:moveTo>
                  <a:lnTo>
                    <a:pt x="3687" y="265562"/>
                  </a:lnTo>
                  <a:lnTo>
                    <a:pt x="35601" y="0"/>
                  </a:lnTo>
                  <a:lnTo>
                    <a:pt x="31787" y="1780"/>
                  </a:lnTo>
                  <a:lnTo>
                    <a:pt x="0" y="267215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98" name="Google Shape;4898;p30"/>
            <p:cNvSpPr/>
            <p:nvPr/>
          </p:nvSpPr>
          <p:spPr>
            <a:xfrm>
              <a:off x="2626086" y="2351839"/>
              <a:ext cx="247681" cy="291367"/>
            </a:xfrm>
            <a:custGeom>
              <a:rect b="b" l="l" r="r" t="t"/>
              <a:pathLst>
                <a:path extrusionOk="0" h="291367" w="247681">
                  <a:moveTo>
                    <a:pt x="247682" y="172634"/>
                  </a:moveTo>
                  <a:lnTo>
                    <a:pt x="41704" y="0"/>
                  </a:lnTo>
                  <a:lnTo>
                    <a:pt x="0" y="291368"/>
                  </a:lnTo>
                  <a:lnTo>
                    <a:pt x="247682" y="1726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99" name="Google Shape;4899;p30"/>
            <p:cNvSpPr/>
            <p:nvPr/>
          </p:nvSpPr>
          <p:spPr>
            <a:xfrm>
              <a:off x="1759327" y="1314762"/>
              <a:ext cx="8391" cy="9788"/>
            </a:xfrm>
            <a:custGeom>
              <a:rect b="b" l="l" r="r" t="t"/>
              <a:pathLst>
                <a:path extrusionOk="0" h="9788" w="8391">
                  <a:moveTo>
                    <a:pt x="890" y="0"/>
                  </a:moveTo>
                  <a:lnTo>
                    <a:pt x="0" y="9789"/>
                  </a:lnTo>
                  <a:lnTo>
                    <a:pt x="8392" y="6229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00" name="Google Shape;4900;p30"/>
            <p:cNvSpPr/>
            <p:nvPr/>
          </p:nvSpPr>
          <p:spPr>
            <a:xfrm>
              <a:off x="1760726" y="1205435"/>
              <a:ext cx="570634" cy="344887"/>
            </a:xfrm>
            <a:custGeom>
              <a:rect b="b" l="l" r="r" t="t"/>
              <a:pathLst>
                <a:path extrusionOk="0" h="344887" w="570634">
                  <a:moveTo>
                    <a:pt x="13350" y="112759"/>
                  </a:moveTo>
                  <a:lnTo>
                    <a:pt x="207885" y="29874"/>
                  </a:lnTo>
                  <a:lnTo>
                    <a:pt x="208902" y="29874"/>
                  </a:lnTo>
                  <a:cubicBezTo>
                    <a:pt x="209487" y="29743"/>
                    <a:pt x="210097" y="29743"/>
                    <a:pt x="210682" y="29874"/>
                  </a:cubicBezTo>
                  <a:lnTo>
                    <a:pt x="212335" y="29874"/>
                  </a:lnTo>
                  <a:lnTo>
                    <a:pt x="213988" y="29874"/>
                  </a:lnTo>
                  <a:lnTo>
                    <a:pt x="215513" y="30764"/>
                  </a:lnTo>
                  <a:cubicBezTo>
                    <a:pt x="215844" y="30695"/>
                    <a:pt x="216200" y="30695"/>
                    <a:pt x="216531" y="30764"/>
                  </a:cubicBezTo>
                  <a:lnTo>
                    <a:pt x="388052" y="170092"/>
                  </a:lnTo>
                  <a:lnTo>
                    <a:pt x="388687" y="170855"/>
                  </a:lnTo>
                  <a:lnTo>
                    <a:pt x="389959" y="172253"/>
                  </a:lnTo>
                  <a:lnTo>
                    <a:pt x="390722" y="173906"/>
                  </a:lnTo>
                  <a:cubicBezTo>
                    <a:pt x="390722" y="173906"/>
                    <a:pt x="390722" y="174923"/>
                    <a:pt x="390722" y="175558"/>
                  </a:cubicBezTo>
                  <a:cubicBezTo>
                    <a:pt x="390785" y="176192"/>
                    <a:pt x="390785" y="176831"/>
                    <a:pt x="390722" y="177465"/>
                  </a:cubicBezTo>
                  <a:cubicBezTo>
                    <a:pt x="390722" y="177465"/>
                    <a:pt x="390722" y="177465"/>
                    <a:pt x="390722" y="178482"/>
                  </a:cubicBezTo>
                  <a:lnTo>
                    <a:pt x="372413" y="344887"/>
                  </a:lnTo>
                  <a:lnTo>
                    <a:pt x="548002" y="268613"/>
                  </a:lnTo>
                  <a:cubicBezTo>
                    <a:pt x="546896" y="265638"/>
                    <a:pt x="547328" y="262313"/>
                    <a:pt x="549146" y="259714"/>
                  </a:cubicBezTo>
                  <a:cubicBezTo>
                    <a:pt x="551613" y="255790"/>
                    <a:pt x="556788" y="254606"/>
                    <a:pt x="560717" y="257071"/>
                  </a:cubicBezTo>
                  <a:cubicBezTo>
                    <a:pt x="561124" y="257326"/>
                    <a:pt x="561505" y="257614"/>
                    <a:pt x="561861" y="257934"/>
                  </a:cubicBezTo>
                  <a:lnTo>
                    <a:pt x="563133" y="258951"/>
                  </a:lnTo>
                  <a:lnTo>
                    <a:pt x="563895" y="259714"/>
                  </a:lnTo>
                  <a:lnTo>
                    <a:pt x="563895" y="259714"/>
                  </a:lnTo>
                  <a:lnTo>
                    <a:pt x="565803" y="258951"/>
                  </a:lnTo>
                  <a:lnTo>
                    <a:pt x="570634" y="256790"/>
                  </a:lnTo>
                  <a:lnTo>
                    <a:pt x="250988" y="0"/>
                  </a:lnTo>
                  <a:lnTo>
                    <a:pt x="0" y="106784"/>
                  </a:lnTo>
                  <a:lnTo>
                    <a:pt x="9155" y="114284"/>
                  </a:lnTo>
                  <a:close/>
                </a:path>
              </a:pathLst>
            </a:custGeom>
            <a:solidFill>
              <a:srgbClr val="11B2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01" name="Google Shape;4901;p30"/>
            <p:cNvSpPr/>
            <p:nvPr/>
          </p:nvSpPr>
          <p:spPr>
            <a:xfrm>
              <a:off x="2678089" y="3105683"/>
              <a:ext cx="67387" cy="47035"/>
            </a:xfrm>
            <a:custGeom>
              <a:rect b="b" l="l" r="r" t="t"/>
              <a:pathLst>
                <a:path extrusionOk="0" h="47035" w="67387">
                  <a:moveTo>
                    <a:pt x="17546" y="46019"/>
                  </a:moveTo>
                  <a:lnTo>
                    <a:pt x="63827" y="23009"/>
                  </a:lnTo>
                  <a:lnTo>
                    <a:pt x="67388" y="0"/>
                  </a:lnTo>
                  <a:lnTo>
                    <a:pt x="0" y="33434"/>
                  </a:lnTo>
                  <a:lnTo>
                    <a:pt x="15385" y="47036"/>
                  </a:lnTo>
                  <a:lnTo>
                    <a:pt x="17546" y="46019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02" name="Google Shape;4902;p30"/>
            <p:cNvSpPr/>
            <p:nvPr/>
          </p:nvSpPr>
          <p:spPr>
            <a:xfrm>
              <a:off x="2673639" y="3142168"/>
              <a:ext cx="16783" cy="20466"/>
            </a:xfrm>
            <a:custGeom>
              <a:rect b="b" l="l" r="r" t="t"/>
              <a:pathLst>
                <a:path extrusionOk="0" h="20466" w="16783">
                  <a:moveTo>
                    <a:pt x="3052" y="0"/>
                  </a:moveTo>
                  <a:lnTo>
                    <a:pt x="0" y="20467"/>
                  </a:lnTo>
                  <a:lnTo>
                    <a:pt x="16783" y="12077"/>
                  </a:lnTo>
                  <a:lnTo>
                    <a:pt x="3052" y="0"/>
                  </a:lnTo>
                  <a:close/>
                </a:path>
              </a:pathLst>
            </a:custGeom>
            <a:solidFill>
              <a:srgbClr val="F249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03" name="Google Shape;4903;p30"/>
            <p:cNvSpPr/>
            <p:nvPr/>
          </p:nvSpPr>
          <p:spPr>
            <a:xfrm>
              <a:off x="1631545" y="1254505"/>
              <a:ext cx="501339" cy="278655"/>
            </a:xfrm>
            <a:custGeom>
              <a:rect b="b" l="l" r="r" t="t"/>
              <a:pathLst>
                <a:path extrusionOk="0" h="278655" w="501339">
                  <a:moveTo>
                    <a:pt x="501339" y="131319"/>
                  </a:moveTo>
                  <a:lnTo>
                    <a:pt x="338973" y="0"/>
                  </a:lnTo>
                  <a:lnTo>
                    <a:pt x="149143" y="80978"/>
                  </a:lnTo>
                  <a:lnTo>
                    <a:pt x="121043" y="92928"/>
                  </a:lnTo>
                  <a:lnTo>
                    <a:pt x="0" y="144540"/>
                  </a:lnTo>
                  <a:lnTo>
                    <a:pt x="160840" y="278656"/>
                  </a:lnTo>
                  <a:lnTo>
                    <a:pt x="501339" y="13131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04" name="Google Shape;4904;p30"/>
            <p:cNvSpPr/>
            <p:nvPr/>
          </p:nvSpPr>
          <p:spPr>
            <a:xfrm>
              <a:off x="1764540" y="1389129"/>
              <a:ext cx="367453" cy="836856"/>
            </a:xfrm>
            <a:custGeom>
              <a:rect b="b" l="l" r="r" t="t"/>
              <a:pathLst>
                <a:path extrusionOk="0" h="836856" w="367453">
                  <a:moveTo>
                    <a:pt x="115068" y="561888"/>
                  </a:moveTo>
                  <a:lnTo>
                    <a:pt x="115068" y="563540"/>
                  </a:lnTo>
                  <a:cubicBezTo>
                    <a:pt x="115131" y="564176"/>
                    <a:pt x="115131" y="564812"/>
                    <a:pt x="115068" y="565447"/>
                  </a:cubicBezTo>
                  <a:cubicBezTo>
                    <a:pt x="115068" y="565447"/>
                    <a:pt x="115068" y="565447"/>
                    <a:pt x="115068" y="566337"/>
                  </a:cubicBezTo>
                  <a:lnTo>
                    <a:pt x="100319" y="716597"/>
                  </a:lnTo>
                  <a:lnTo>
                    <a:pt x="239290" y="836857"/>
                  </a:lnTo>
                  <a:lnTo>
                    <a:pt x="270822" y="549175"/>
                  </a:lnTo>
                  <a:cubicBezTo>
                    <a:pt x="270772" y="548794"/>
                    <a:pt x="270772" y="548413"/>
                    <a:pt x="270822" y="548031"/>
                  </a:cubicBezTo>
                  <a:cubicBezTo>
                    <a:pt x="270772" y="547434"/>
                    <a:pt x="270772" y="546849"/>
                    <a:pt x="270822" y="546251"/>
                  </a:cubicBezTo>
                  <a:cubicBezTo>
                    <a:pt x="271038" y="545743"/>
                    <a:pt x="271344" y="545273"/>
                    <a:pt x="271712" y="544853"/>
                  </a:cubicBezTo>
                  <a:cubicBezTo>
                    <a:pt x="272017" y="544332"/>
                    <a:pt x="272412" y="543862"/>
                    <a:pt x="272857" y="543455"/>
                  </a:cubicBezTo>
                  <a:lnTo>
                    <a:pt x="274255" y="542438"/>
                  </a:lnTo>
                  <a:lnTo>
                    <a:pt x="275272" y="541675"/>
                  </a:lnTo>
                  <a:lnTo>
                    <a:pt x="305915" y="527946"/>
                  </a:lnTo>
                  <a:lnTo>
                    <a:pt x="314942" y="445442"/>
                  </a:lnTo>
                  <a:cubicBezTo>
                    <a:pt x="314942" y="445442"/>
                    <a:pt x="314942" y="445442"/>
                    <a:pt x="314942" y="444425"/>
                  </a:cubicBezTo>
                  <a:cubicBezTo>
                    <a:pt x="314879" y="443791"/>
                    <a:pt x="314879" y="443153"/>
                    <a:pt x="314942" y="442518"/>
                  </a:cubicBezTo>
                  <a:lnTo>
                    <a:pt x="315832" y="441120"/>
                  </a:lnTo>
                  <a:cubicBezTo>
                    <a:pt x="316137" y="440600"/>
                    <a:pt x="316532" y="440128"/>
                    <a:pt x="316977" y="439722"/>
                  </a:cubicBezTo>
                  <a:cubicBezTo>
                    <a:pt x="317409" y="439283"/>
                    <a:pt x="317930" y="438937"/>
                    <a:pt x="318502" y="438705"/>
                  </a:cubicBezTo>
                  <a:lnTo>
                    <a:pt x="319392" y="437942"/>
                  </a:lnTo>
                  <a:lnTo>
                    <a:pt x="319392" y="437942"/>
                  </a:lnTo>
                  <a:lnTo>
                    <a:pt x="349145" y="166405"/>
                  </a:lnTo>
                  <a:lnTo>
                    <a:pt x="367454" y="0"/>
                  </a:lnTo>
                  <a:lnTo>
                    <a:pt x="26828" y="147464"/>
                  </a:lnTo>
                  <a:lnTo>
                    <a:pt x="0" y="461460"/>
                  </a:lnTo>
                  <a:lnTo>
                    <a:pt x="3179" y="464002"/>
                  </a:lnTo>
                  <a:lnTo>
                    <a:pt x="112525" y="557566"/>
                  </a:lnTo>
                  <a:lnTo>
                    <a:pt x="113160" y="558328"/>
                  </a:lnTo>
                  <a:cubicBezTo>
                    <a:pt x="113567" y="558735"/>
                    <a:pt x="113911" y="559205"/>
                    <a:pt x="114178" y="559727"/>
                  </a:cubicBezTo>
                  <a:cubicBezTo>
                    <a:pt x="114559" y="560413"/>
                    <a:pt x="114864" y="561138"/>
                    <a:pt x="115068" y="56188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05" name="Google Shape;4905;p30"/>
            <p:cNvSpPr/>
            <p:nvPr/>
          </p:nvSpPr>
          <p:spPr>
            <a:xfrm>
              <a:off x="1593147" y="1401969"/>
              <a:ext cx="197204" cy="445696"/>
            </a:xfrm>
            <a:custGeom>
              <a:rect b="b" l="l" r="r" t="t"/>
              <a:pathLst>
                <a:path extrusionOk="0" h="445696" w="197204">
                  <a:moveTo>
                    <a:pt x="107312" y="398788"/>
                  </a:moveTo>
                  <a:cubicBezTo>
                    <a:pt x="107897" y="398715"/>
                    <a:pt x="108507" y="398715"/>
                    <a:pt x="109092" y="398788"/>
                  </a:cubicBezTo>
                  <a:lnTo>
                    <a:pt x="110618" y="398788"/>
                  </a:lnTo>
                  <a:cubicBezTo>
                    <a:pt x="111164" y="398715"/>
                    <a:pt x="111724" y="398715"/>
                    <a:pt x="112270" y="398788"/>
                  </a:cubicBezTo>
                  <a:lnTo>
                    <a:pt x="113923" y="399678"/>
                  </a:lnTo>
                  <a:cubicBezTo>
                    <a:pt x="113923" y="399678"/>
                    <a:pt x="114686" y="399678"/>
                    <a:pt x="114940" y="399678"/>
                  </a:cubicBezTo>
                  <a:lnTo>
                    <a:pt x="168469" y="445315"/>
                  </a:lnTo>
                  <a:lnTo>
                    <a:pt x="197204" y="133099"/>
                  </a:lnTo>
                  <a:lnTo>
                    <a:pt x="37000" y="0"/>
                  </a:lnTo>
                  <a:lnTo>
                    <a:pt x="0" y="445696"/>
                  </a:lnTo>
                  <a:lnTo>
                    <a:pt x="106040" y="399042"/>
                  </a:lnTo>
                  <a:close/>
                </a:path>
              </a:pathLst>
            </a:custGeom>
            <a:solidFill>
              <a:srgbClr val="F78B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06" name="Google Shape;4906;p30"/>
            <p:cNvSpPr/>
            <p:nvPr/>
          </p:nvSpPr>
          <p:spPr>
            <a:xfrm>
              <a:off x="2099063" y="1692320"/>
              <a:ext cx="611066" cy="282723"/>
            </a:xfrm>
            <a:custGeom>
              <a:rect b="b" l="l" r="r" t="t"/>
              <a:pathLst>
                <a:path extrusionOk="0" h="282723" w="611066">
                  <a:moveTo>
                    <a:pt x="190720" y="63816"/>
                  </a:moveTo>
                  <a:lnTo>
                    <a:pt x="0" y="149116"/>
                  </a:lnTo>
                  <a:lnTo>
                    <a:pt x="49206" y="190305"/>
                  </a:lnTo>
                  <a:lnTo>
                    <a:pt x="51876" y="189033"/>
                  </a:lnTo>
                  <a:lnTo>
                    <a:pt x="256201" y="97377"/>
                  </a:lnTo>
                  <a:cubicBezTo>
                    <a:pt x="256201" y="97377"/>
                    <a:pt x="257090" y="97377"/>
                    <a:pt x="257472" y="97377"/>
                  </a:cubicBezTo>
                  <a:cubicBezTo>
                    <a:pt x="258019" y="97247"/>
                    <a:pt x="258578" y="97247"/>
                    <a:pt x="259125" y="97377"/>
                  </a:cubicBezTo>
                  <a:lnTo>
                    <a:pt x="260905" y="97377"/>
                  </a:lnTo>
                  <a:lnTo>
                    <a:pt x="262431" y="97377"/>
                  </a:lnTo>
                  <a:lnTo>
                    <a:pt x="264084" y="98267"/>
                  </a:lnTo>
                  <a:lnTo>
                    <a:pt x="265101" y="98267"/>
                  </a:lnTo>
                  <a:lnTo>
                    <a:pt x="483793" y="277893"/>
                  </a:lnTo>
                  <a:lnTo>
                    <a:pt x="483793" y="278783"/>
                  </a:lnTo>
                  <a:lnTo>
                    <a:pt x="485065" y="280308"/>
                  </a:lnTo>
                  <a:cubicBezTo>
                    <a:pt x="485331" y="280791"/>
                    <a:pt x="485548" y="281300"/>
                    <a:pt x="485700" y="281834"/>
                  </a:cubicBezTo>
                  <a:cubicBezTo>
                    <a:pt x="485777" y="282126"/>
                    <a:pt x="485777" y="282431"/>
                    <a:pt x="485700" y="282724"/>
                  </a:cubicBezTo>
                  <a:lnTo>
                    <a:pt x="611067" y="225391"/>
                  </a:lnTo>
                  <a:lnTo>
                    <a:pt x="333633" y="0"/>
                  </a:lnTo>
                  <a:lnTo>
                    <a:pt x="214242" y="53265"/>
                  </a:lnTo>
                  <a:lnTo>
                    <a:pt x="199493" y="5987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07" name="Google Shape;4907;p30"/>
            <p:cNvSpPr/>
            <p:nvPr/>
          </p:nvSpPr>
          <p:spPr>
            <a:xfrm>
              <a:off x="2053545" y="1808892"/>
              <a:ext cx="512782" cy="311834"/>
            </a:xfrm>
            <a:custGeom>
              <a:rect b="b" l="l" r="r" t="t"/>
              <a:pathLst>
                <a:path extrusionOk="0" h="311834" w="512782">
                  <a:moveTo>
                    <a:pt x="207630" y="311835"/>
                  </a:moveTo>
                  <a:lnTo>
                    <a:pt x="512782" y="172126"/>
                  </a:lnTo>
                  <a:lnTo>
                    <a:pt x="303499" y="0"/>
                  </a:lnTo>
                  <a:lnTo>
                    <a:pt x="104006" y="89622"/>
                  </a:lnTo>
                  <a:lnTo>
                    <a:pt x="29498" y="123056"/>
                  </a:lnTo>
                  <a:lnTo>
                    <a:pt x="0" y="136277"/>
                  </a:lnTo>
                  <a:lnTo>
                    <a:pt x="207630" y="31183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08" name="Google Shape;4908;p30"/>
            <p:cNvSpPr/>
            <p:nvPr/>
          </p:nvSpPr>
          <p:spPr>
            <a:xfrm>
              <a:off x="1810440" y="1948093"/>
              <a:ext cx="448827" cy="2500908"/>
            </a:xfrm>
            <a:custGeom>
              <a:rect b="b" l="l" r="r" t="t"/>
              <a:pathLst>
                <a:path extrusionOk="0" h="2500908" w="448827">
                  <a:moveTo>
                    <a:pt x="448828" y="175177"/>
                  </a:moveTo>
                  <a:lnTo>
                    <a:pt x="241579" y="0"/>
                  </a:lnTo>
                  <a:lnTo>
                    <a:pt x="209792" y="296326"/>
                  </a:lnTo>
                  <a:lnTo>
                    <a:pt x="184363" y="535192"/>
                  </a:lnTo>
                  <a:lnTo>
                    <a:pt x="172792" y="642484"/>
                  </a:lnTo>
                  <a:lnTo>
                    <a:pt x="136174" y="982795"/>
                  </a:lnTo>
                  <a:lnTo>
                    <a:pt x="101463" y="1305054"/>
                  </a:lnTo>
                  <a:lnTo>
                    <a:pt x="94979" y="1365311"/>
                  </a:lnTo>
                  <a:lnTo>
                    <a:pt x="0" y="2249204"/>
                  </a:lnTo>
                  <a:lnTo>
                    <a:pt x="114432" y="2362598"/>
                  </a:lnTo>
                  <a:lnTo>
                    <a:pt x="114432" y="2362598"/>
                  </a:lnTo>
                  <a:lnTo>
                    <a:pt x="115449" y="2364123"/>
                  </a:lnTo>
                  <a:lnTo>
                    <a:pt x="116212" y="2365649"/>
                  </a:lnTo>
                  <a:lnTo>
                    <a:pt x="116212" y="2367301"/>
                  </a:lnTo>
                  <a:cubicBezTo>
                    <a:pt x="116212" y="2367937"/>
                    <a:pt x="116212" y="2368573"/>
                    <a:pt x="116212" y="2369209"/>
                  </a:cubicBezTo>
                  <a:lnTo>
                    <a:pt x="116212" y="2369971"/>
                  </a:lnTo>
                  <a:lnTo>
                    <a:pt x="108965" y="2433533"/>
                  </a:lnTo>
                  <a:lnTo>
                    <a:pt x="108965" y="2433533"/>
                  </a:lnTo>
                  <a:lnTo>
                    <a:pt x="108202" y="2440398"/>
                  </a:lnTo>
                  <a:lnTo>
                    <a:pt x="168978" y="2500909"/>
                  </a:lnTo>
                  <a:close/>
                </a:path>
              </a:pathLst>
            </a:custGeom>
            <a:solidFill>
              <a:srgbClr val="11B2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09" name="Google Shape;4909;p30"/>
            <p:cNvSpPr/>
            <p:nvPr/>
          </p:nvSpPr>
          <p:spPr>
            <a:xfrm>
              <a:off x="1893213" y="4148480"/>
              <a:ext cx="766694" cy="467434"/>
            </a:xfrm>
            <a:custGeom>
              <a:rect b="b" l="l" r="r" t="t"/>
              <a:pathLst>
                <a:path extrusionOk="0" h="467434" w="766694">
                  <a:moveTo>
                    <a:pt x="701341" y="254"/>
                  </a:moveTo>
                  <a:cubicBezTo>
                    <a:pt x="701112" y="737"/>
                    <a:pt x="700591" y="1004"/>
                    <a:pt x="700070" y="890"/>
                  </a:cubicBezTo>
                  <a:cubicBezTo>
                    <a:pt x="699586" y="750"/>
                    <a:pt x="699179" y="433"/>
                    <a:pt x="698925" y="0"/>
                  </a:cubicBezTo>
                  <a:lnTo>
                    <a:pt x="390213" y="162465"/>
                  </a:lnTo>
                  <a:lnTo>
                    <a:pt x="389323" y="168821"/>
                  </a:lnTo>
                  <a:cubicBezTo>
                    <a:pt x="388802" y="173702"/>
                    <a:pt x="384428" y="177249"/>
                    <a:pt x="379533" y="176728"/>
                  </a:cubicBezTo>
                  <a:cubicBezTo>
                    <a:pt x="379444" y="176728"/>
                    <a:pt x="379367" y="176715"/>
                    <a:pt x="379278" y="176703"/>
                  </a:cubicBezTo>
                  <a:cubicBezTo>
                    <a:pt x="374345" y="175800"/>
                    <a:pt x="371052" y="171096"/>
                    <a:pt x="371904" y="166151"/>
                  </a:cubicBezTo>
                  <a:lnTo>
                    <a:pt x="371904" y="162846"/>
                  </a:lnTo>
                  <a:cubicBezTo>
                    <a:pt x="370213" y="163939"/>
                    <a:pt x="368191" y="164435"/>
                    <a:pt x="366182" y="164244"/>
                  </a:cubicBezTo>
                  <a:cubicBezTo>
                    <a:pt x="363283" y="163710"/>
                    <a:pt x="360830" y="161816"/>
                    <a:pt x="359571" y="159159"/>
                  </a:cubicBezTo>
                  <a:lnTo>
                    <a:pt x="90274" y="301157"/>
                  </a:lnTo>
                  <a:lnTo>
                    <a:pt x="90274" y="302174"/>
                  </a:lnTo>
                  <a:cubicBezTo>
                    <a:pt x="90211" y="303089"/>
                    <a:pt x="89410" y="303763"/>
                    <a:pt x="88507" y="303699"/>
                  </a:cubicBezTo>
                  <a:cubicBezTo>
                    <a:pt x="88507" y="303699"/>
                    <a:pt x="88494" y="303699"/>
                    <a:pt x="88494" y="303699"/>
                  </a:cubicBezTo>
                  <a:cubicBezTo>
                    <a:pt x="87617" y="303508"/>
                    <a:pt x="87006" y="302695"/>
                    <a:pt x="87096" y="301792"/>
                  </a:cubicBezTo>
                  <a:lnTo>
                    <a:pt x="87096" y="300648"/>
                  </a:lnTo>
                  <a:lnTo>
                    <a:pt x="26319" y="240137"/>
                  </a:lnTo>
                  <a:lnTo>
                    <a:pt x="0" y="467435"/>
                  </a:lnTo>
                  <a:lnTo>
                    <a:pt x="766694" y="61655"/>
                  </a:lnTo>
                  <a:close/>
                </a:path>
              </a:pathLst>
            </a:custGeom>
            <a:solidFill>
              <a:srgbClr val="81D3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10" name="Google Shape;4910;p30"/>
            <p:cNvSpPr/>
            <p:nvPr/>
          </p:nvSpPr>
          <p:spPr>
            <a:xfrm>
              <a:off x="1982343" y="1984196"/>
              <a:ext cx="584874" cy="2466203"/>
            </a:xfrm>
            <a:custGeom>
              <a:rect b="b" l="l" r="r" t="t"/>
              <a:pathLst>
                <a:path extrusionOk="0" h="2466203" w="584874">
                  <a:moveTo>
                    <a:pt x="351306" y="1718588"/>
                  </a:moveTo>
                  <a:lnTo>
                    <a:pt x="366691" y="1606083"/>
                  </a:lnTo>
                  <a:lnTo>
                    <a:pt x="448319" y="1005169"/>
                  </a:lnTo>
                  <a:lnTo>
                    <a:pt x="491930" y="683672"/>
                  </a:lnTo>
                  <a:lnTo>
                    <a:pt x="494092" y="667655"/>
                  </a:lnTo>
                  <a:lnTo>
                    <a:pt x="584875" y="0"/>
                  </a:lnTo>
                  <a:lnTo>
                    <a:pt x="279723" y="139836"/>
                  </a:lnTo>
                  <a:lnTo>
                    <a:pt x="0" y="2466204"/>
                  </a:lnTo>
                  <a:lnTo>
                    <a:pt x="270187" y="2324206"/>
                  </a:lnTo>
                  <a:cubicBezTo>
                    <a:pt x="269386" y="2322503"/>
                    <a:pt x="269080" y="2320609"/>
                    <a:pt x="269296" y="23187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11" name="Google Shape;4911;p30"/>
            <p:cNvSpPr/>
            <p:nvPr/>
          </p:nvSpPr>
          <p:spPr>
            <a:xfrm>
              <a:off x="2595062" y="2799569"/>
              <a:ext cx="754106" cy="2054576"/>
            </a:xfrm>
            <a:custGeom>
              <a:rect b="b" l="l" r="r" t="t"/>
              <a:pathLst>
                <a:path extrusionOk="0" h="2054576" w="754106">
                  <a:moveTo>
                    <a:pt x="170503" y="291749"/>
                  </a:moveTo>
                  <a:lnTo>
                    <a:pt x="163511" y="336878"/>
                  </a:lnTo>
                  <a:cubicBezTo>
                    <a:pt x="163561" y="337133"/>
                    <a:pt x="163561" y="337387"/>
                    <a:pt x="163511" y="337641"/>
                  </a:cubicBezTo>
                  <a:cubicBezTo>
                    <a:pt x="163371" y="338264"/>
                    <a:pt x="163167" y="338862"/>
                    <a:pt x="162875" y="339421"/>
                  </a:cubicBezTo>
                  <a:lnTo>
                    <a:pt x="162112" y="340946"/>
                  </a:lnTo>
                  <a:lnTo>
                    <a:pt x="160967" y="342218"/>
                  </a:lnTo>
                  <a:lnTo>
                    <a:pt x="159442" y="343362"/>
                  </a:lnTo>
                  <a:lnTo>
                    <a:pt x="159442" y="343362"/>
                  </a:lnTo>
                  <a:lnTo>
                    <a:pt x="155627" y="345269"/>
                  </a:lnTo>
                  <a:lnTo>
                    <a:pt x="0" y="1348403"/>
                  </a:lnTo>
                  <a:cubicBezTo>
                    <a:pt x="114" y="1348645"/>
                    <a:pt x="114" y="1348924"/>
                    <a:pt x="0" y="1349166"/>
                  </a:cubicBezTo>
                  <a:lnTo>
                    <a:pt x="64972" y="1410567"/>
                  </a:lnTo>
                  <a:lnTo>
                    <a:pt x="64972" y="1410567"/>
                  </a:lnTo>
                  <a:cubicBezTo>
                    <a:pt x="65786" y="1410198"/>
                    <a:pt x="66739" y="1410542"/>
                    <a:pt x="67133" y="1411329"/>
                  </a:cubicBezTo>
                  <a:cubicBezTo>
                    <a:pt x="67451" y="1412181"/>
                    <a:pt x="67133" y="1413135"/>
                    <a:pt x="66371" y="1413618"/>
                  </a:cubicBezTo>
                  <a:lnTo>
                    <a:pt x="65353" y="1413618"/>
                  </a:lnTo>
                  <a:lnTo>
                    <a:pt x="36110" y="1597693"/>
                  </a:lnTo>
                  <a:cubicBezTo>
                    <a:pt x="38907" y="1598215"/>
                    <a:pt x="41297" y="1599994"/>
                    <a:pt x="42594" y="1602524"/>
                  </a:cubicBezTo>
                  <a:cubicBezTo>
                    <a:pt x="44946" y="1607126"/>
                    <a:pt x="43192" y="1612770"/>
                    <a:pt x="38652" y="1615236"/>
                  </a:cubicBezTo>
                  <a:lnTo>
                    <a:pt x="10044" y="1630364"/>
                  </a:lnTo>
                  <a:lnTo>
                    <a:pt x="452260" y="2054577"/>
                  </a:lnTo>
                  <a:lnTo>
                    <a:pt x="754107" y="461714"/>
                  </a:lnTo>
                  <a:lnTo>
                    <a:pt x="215513" y="0"/>
                  </a:lnTo>
                  <a:close/>
                </a:path>
              </a:pathLst>
            </a:custGeom>
            <a:solidFill>
              <a:srgbClr val="3147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12" name="Google Shape;4912;p30"/>
            <p:cNvSpPr/>
            <p:nvPr/>
          </p:nvSpPr>
          <p:spPr>
            <a:xfrm>
              <a:off x="1877065" y="4213822"/>
              <a:ext cx="783858" cy="548030"/>
            </a:xfrm>
            <a:custGeom>
              <a:rect b="b" l="l" r="r" t="t"/>
              <a:pathLst>
                <a:path extrusionOk="0" h="548030" w="783858">
                  <a:moveTo>
                    <a:pt x="437003" y="304081"/>
                  </a:moveTo>
                  <a:cubicBezTo>
                    <a:pt x="440131" y="300572"/>
                    <a:pt x="445522" y="300267"/>
                    <a:pt x="449031" y="303394"/>
                  </a:cubicBezTo>
                  <a:cubicBezTo>
                    <a:pt x="449273" y="303610"/>
                    <a:pt x="449501" y="303839"/>
                    <a:pt x="449718" y="304081"/>
                  </a:cubicBezTo>
                  <a:lnTo>
                    <a:pt x="476800" y="330522"/>
                  </a:lnTo>
                  <a:lnTo>
                    <a:pt x="716090" y="202508"/>
                  </a:lnTo>
                  <a:lnTo>
                    <a:pt x="749148" y="184838"/>
                  </a:lnTo>
                  <a:cubicBezTo>
                    <a:pt x="750852" y="184025"/>
                    <a:pt x="752759" y="183757"/>
                    <a:pt x="754615" y="184076"/>
                  </a:cubicBezTo>
                  <a:lnTo>
                    <a:pt x="783859" y="0"/>
                  </a:lnTo>
                  <a:lnTo>
                    <a:pt x="15893" y="406797"/>
                  </a:lnTo>
                  <a:lnTo>
                    <a:pt x="15893" y="410991"/>
                  </a:lnTo>
                  <a:lnTo>
                    <a:pt x="0" y="548031"/>
                  </a:lnTo>
                  <a:lnTo>
                    <a:pt x="436367" y="315267"/>
                  </a:lnTo>
                  <a:cubicBezTo>
                    <a:pt x="434218" y="311771"/>
                    <a:pt x="434460" y="307309"/>
                    <a:pt x="437003" y="3040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13" name="Google Shape;4913;p30"/>
            <p:cNvSpPr/>
            <p:nvPr/>
          </p:nvSpPr>
          <p:spPr>
            <a:xfrm>
              <a:off x="1853670" y="4528963"/>
              <a:ext cx="722701" cy="577396"/>
            </a:xfrm>
            <a:custGeom>
              <a:rect b="b" l="l" r="r" t="t"/>
              <a:pathLst>
                <a:path extrusionOk="0" h="577396" w="722701">
                  <a:moveTo>
                    <a:pt x="722702" y="258951"/>
                  </a:moveTo>
                  <a:lnTo>
                    <a:pt x="492058" y="32925"/>
                  </a:lnTo>
                  <a:lnTo>
                    <a:pt x="460398" y="2669"/>
                  </a:lnTo>
                  <a:cubicBezTo>
                    <a:pt x="459661" y="1881"/>
                    <a:pt x="459063" y="979"/>
                    <a:pt x="458618" y="0"/>
                  </a:cubicBezTo>
                  <a:lnTo>
                    <a:pt x="22251" y="232764"/>
                  </a:lnTo>
                  <a:lnTo>
                    <a:pt x="21615" y="238993"/>
                  </a:lnTo>
                  <a:lnTo>
                    <a:pt x="0" y="426246"/>
                  </a:lnTo>
                  <a:lnTo>
                    <a:pt x="0" y="431204"/>
                  </a:lnTo>
                  <a:lnTo>
                    <a:pt x="141260" y="577397"/>
                  </a:lnTo>
                  <a:close/>
                </a:path>
              </a:pathLst>
            </a:custGeom>
            <a:solidFill>
              <a:srgbClr val="81D3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14" name="Google Shape;4914;p30"/>
            <p:cNvSpPr/>
            <p:nvPr/>
          </p:nvSpPr>
          <p:spPr>
            <a:xfrm>
              <a:off x="2283807" y="3146999"/>
              <a:ext cx="462559" cy="1164073"/>
            </a:xfrm>
            <a:custGeom>
              <a:rect b="b" l="l" r="r" t="t"/>
              <a:pathLst>
                <a:path extrusionOk="0" h="1164073" w="462559">
                  <a:moveTo>
                    <a:pt x="462560" y="0"/>
                  </a:moveTo>
                  <a:lnTo>
                    <a:pt x="419202" y="21484"/>
                  </a:lnTo>
                  <a:lnTo>
                    <a:pt x="382076" y="39917"/>
                  </a:lnTo>
                  <a:lnTo>
                    <a:pt x="136556" y="161829"/>
                  </a:lnTo>
                  <a:lnTo>
                    <a:pt x="116212" y="310437"/>
                  </a:lnTo>
                  <a:lnTo>
                    <a:pt x="96632" y="453832"/>
                  </a:lnTo>
                  <a:lnTo>
                    <a:pt x="96632" y="458409"/>
                  </a:lnTo>
                  <a:lnTo>
                    <a:pt x="81120" y="571041"/>
                  </a:lnTo>
                  <a:lnTo>
                    <a:pt x="0" y="1164074"/>
                  </a:lnTo>
                  <a:lnTo>
                    <a:pt x="308712" y="1001609"/>
                  </a:lnTo>
                  <a:cubicBezTo>
                    <a:pt x="308585" y="1001279"/>
                    <a:pt x="308585" y="1000923"/>
                    <a:pt x="308712" y="10005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15" name="Google Shape;4915;p30"/>
            <p:cNvSpPr/>
            <p:nvPr/>
          </p:nvSpPr>
          <p:spPr>
            <a:xfrm>
              <a:off x="2090036" y="1844360"/>
              <a:ext cx="54545" cy="64197"/>
            </a:xfrm>
            <a:custGeom>
              <a:rect b="b" l="l" r="r" t="t"/>
              <a:pathLst>
                <a:path extrusionOk="0" h="64197" w="54545">
                  <a:moveTo>
                    <a:pt x="54546" y="39663"/>
                  </a:moveTo>
                  <a:lnTo>
                    <a:pt x="6993" y="0"/>
                  </a:lnTo>
                  <a:lnTo>
                    <a:pt x="0" y="64198"/>
                  </a:lnTo>
                  <a:lnTo>
                    <a:pt x="54546" y="39663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16" name="Google Shape;4916;p30"/>
            <p:cNvSpPr/>
            <p:nvPr/>
          </p:nvSpPr>
          <p:spPr>
            <a:xfrm>
              <a:off x="3630799" y="3291920"/>
              <a:ext cx="115957" cy="134624"/>
            </a:xfrm>
            <a:custGeom>
              <a:rect b="b" l="l" r="r" t="t"/>
              <a:pathLst>
                <a:path extrusionOk="0" h="134624" w="115957">
                  <a:moveTo>
                    <a:pt x="115958" y="74368"/>
                  </a:moveTo>
                  <a:lnTo>
                    <a:pt x="27845" y="0"/>
                  </a:lnTo>
                  <a:lnTo>
                    <a:pt x="0" y="134624"/>
                  </a:lnTo>
                  <a:lnTo>
                    <a:pt x="115958" y="74368"/>
                  </a:lnTo>
                  <a:close/>
                </a:path>
              </a:pathLst>
            </a:custGeom>
            <a:solidFill>
              <a:srgbClr val="3147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17" name="Google Shape;4917;p30"/>
            <p:cNvSpPr/>
            <p:nvPr/>
          </p:nvSpPr>
          <p:spPr>
            <a:xfrm>
              <a:off x="3630290" y="3370228"/>
              <a:ext cx="115830" cy="134624"/>
            </a:xfrm>
            <a:custGeom>
              <a:rect b="b" l="l" r="r" t="t"/>
              <a:pathLst>
                <a:path extrusionOk="0" h="134624" w="115830">
                  <a:moveTo>
                    <a:pt x="87096" y="134624"/>
                  </a:moveTo>
                  <a:lnTo>
                    <a:pt x="115831" y="0"/>
                  </a:lnTo>
                  <a:lnTo>
                    <a:pt x="0" y="60257"/>
                  </a:lnTo>
                  <a:lnTo>
                    <a:pt x="87096" y="134624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18" name="Google Shape;4918;p30"/>
            <p:cNvSpPr/>
            <p:nvPr/>
          </p:nvSpPr>
          <p:spPr>
            <a:xfrm>
              <a:off x="3113057" y="2384764"/>
              <a:ext cx="494600" cy="306877"/>
            </a:xfrm>
            <a:custGeom>
              <a:rect b="b" l="l" r="r" t="t"/>
              <a:pathLst>
                <a:path extrusionOk="0" h="306877" w="494600">
                  <a:moveTo>
                    <a:pt x="494600" y="161575"/>
                  </a:moveTo>
                  <a:lnTo>
                    <a:pt x="294344" y="0"/>
                  </a:lnTo>
                  <a:lnTo>
                    <a:pt x="0" y="141997"/>
                  </a:lnTo>
                  <a:lnTo>
                    <a:pt x="199112" y="306877"/>
                  </a:lnTo>
                  <a:lnTo>
                    <a:pt x="494600" y="16157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19" name="Google Shape;4919;p30"/>
            <p:cNvSpPr/>
            <p:nvPr/>
          </p:nvSpPr>
          <p:spPr>
            <a:xfrm>
              <a:off x="3073133" y="2529431"/>
              <a:ext cx="237001" cy="391414"/>
            </a:xfrm>
            <a:custGeom>
              <a:rect b="b" l="l" r="r" t="t"/>
              <a:pathLst>
                <a:path extrusionOk="0" h="391414" w="237001">
                  <a:moveTo>
                    <a:pt x="237001" y="164880"/>
                  </a:moveTo>
                  <a:lnTo>
                    <a:pt x="38144" y="0"/>
                  </a:lnTo>
                  <a:lnTo>
                    <a:pt x="0" y="226281"/>
                  </a:lnTo>
                  <a:lnTo>
                    <a:pt x="195933" y="391414"/>
                  </a:lnTo>
                  <a:lnTo>
                    <a:pt x="237001" y="1648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20" name="Google Shape;4920;p30"/>
            <p:cNvSpPr/>
            <p:nvPr/>
          </p:nvSpPr>
          <p:spPr>
            <a:xfrm>
              <a:off x="3271863" y="2550025"/>
              <a:ext cx="335921" cy="563031"/>
            </a:xfrm>
            <a:custGeom>
              <a:rect b="b" l="l" r="r" t="t"/>
              <a:pathLst>
                <a:path extrusionOk="0" h="563031" w="335921">
                  <a:moveTo>
                    <a:pt x="0" y="373109"/>
                  </a:moveTo>
                  <a:lnTo>
                    <a:pt x="2162" y="375143"/>
                  </a:lnTo>
                  <a:lnTo>
                    <a:pt x="225177" y="563032"/>
                  </a:lnTo>
                  <a:lnTo>
                    <a:pt x="240307" y="485741"/>
                  </a:lnTo>
                  <a:lnTo>
                    <a:pt x="335922" y="0"/>
                  </a:lnTo>
                  <a:lnTo>
                    <a:pt x="41450" y="144667"/>
                  </a:lnTo>
                  <a:lnTo>
                    <a:pt x="0" y="373109"/>
                  </a:lnTo>
                  <a:close/>
                </a:path>
              </a:pathLst>
            </a:custGeom>
            <a:solidFill>
              <a:srgbClr val="3147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21" name="Google Shape;4921;p30"/>
            <p:cNvSpPr/>
            <p:nvPr/>
          </p:nvSpPr>
          <p:spPr>
            <a:xfrm>
              <a:off x="2104912" y="1477099"/>
              <a:ext cx="204705" cy="341327"/>
            </a:xfrm>
            <a:custGeom>
              <a:rect b="b" l="l" r="r" t="t"/>
              <a:pathLst>
                <a:path extrusionOk="0" h="341327" w="204705">
                  <a:moveTo>
                    <a:pt x="173301" y="264036"/>
                  </a:moveTo>
                  <a:lnTo>
                    <a:pt x="204706" y="0"/>
                  </a:lnTo>
                  <a:lnTo>
                    <a:pt x="28989" y="77037"/>
                  </a:lnTo>
                  <a:lnTo>
                    <a:pt x="28608" y="80215"/>
                  </a:lnTo>
                  <a:lnTo>
                    <a:pt x="0" y="341328"/>
                  </a:lnTo>
                  <a:lnTo>
                    <a:pt x="173301" y="264036"/>
                  </a:lnTo>
                  <a:close/>
                </a:path>
              </a:pathLst>
            </a:custGeom>
            <a:solidFill>
              <a:srgbClr val="93A3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22" name="Google Shape;4922;p30"/>
            <p:cNvSpPr/>
            <p:nvPr/>
          </p:nvSpPr>
          <p:spPr>
            <a:xfrm>
              <a:off x="1784375" y="4431586"/>
              <a:ext cx="1261676" cy="1128097"/>
            </a:xfrm>
            <a:custGeom>
              <a:rect b="b" l="l" r="r" t="t"/>
              <a:pathLst>
                <a:path extrusionOk="0" h="1128097" w="1261676">
                  <a:moveTo>
                    <a:pt x="817807" y="0"/>
                  </a:moveTo>
                  <a:lnTo>
                    <a:pt x="816281" y="763"/>
                  </a:lnTo>
                  <a:lnTo>
                    <a:pt x="582713" y="125471"/>
                  </a:lnTo>
                  <a:lnTo>
                    <a:pt x="807508" y="345904"/>
                  </a:lnTo>
                  <a:cubicBezTo>
                    <a:pt x="807508" y="345904"/>
                    <a:pt x="807508" y="345904"/>
                    <a:pt x="807508" y="346540"/>
                  </a:cubicBezTo>
                  <a:cubicBezTo>
                    <a:pt x="807915" y="347048"/>
                    <a:pt x="808258" y="347595"/>
                    <a:pt x="808525" y="348192"/>
                  </a:cubicBezTo>
                  <a:cubicBezTo>
                    <a:pt x="808818" y="348663"/>
                    <a:pt x="809034" y="349184"/>
                    <a:pt x="809161" y="349718"/>
                  </a:cubicBezTo>
                  <a:cubicBezTo>
                    <a:pt x="809288" y="350303"/>
                    <a:pt x="809288" y="350913"/>
                    <a:pt x="809161" y="351498"/>
                  </a:cubicBezTo>
                  <a:cubicBezTo>
                    <a:pt x="809225" y="352095"/>
                    <a:pt x="809225" y="352692"/>
                    <a:pt x="809161" y="353277"/>
                  </a:cubicBezTo>
                  <a:cubicBezTo>
                    <a:pt x="809161" y="353277"/>
                    <a:pt x="809161" y="353913"/>
                    <a:pt x="809161" y="354167"/>
                  </a:cubicBezTo>
                  <a:lnTo>
                    <a:pt x="794031" y="448620"/>
                  </a:lnTo>
                  <a:cubicBezTo>
                    <a:pt x="793471" y="453426"/>
                    <a:pt x="789110" y="456871"/>
                    <a:pt x="784291" y="456311"/>
                  </a:cubicBezTo>
                  <a:cubicBezTo>
                    <a:pt x="784151" y="456298"/>
                    <a:pt x="783999" y="456273"/>
                    <a:pt x="783859" y="456247"/>
                  </a:cubicBezTo>
                  <a:cubicBezTo>
                    <a:pt x="781647" y="455879"/>
                    <a:pt x="779689" y="454646"/>
                    <a:pt x="778392" y="452815"/>
                  </a:cubicBezTo>
                  <a:lnTo>
                    <a:pt x="199112" y="771896"/>
                  </a:lnTo>
                  <a:lnTo>
                    <a:pt x="197713" y="771896"/>
                  </a:lnTo>
                  <a:lnTo>
                    <a:pt x="197713" y="771896"/>
                  </a:lnTo>
                  <a:lnTo>
                    <a:pt x="57852" y="626975"/>
                  </a:lnTo>
                  <a:lnTo>
                    <a:pt x="0" y="1128097"/>
                  </a:lnTo>
                  <a:lnTo>
                    <a:pt x="1261676" y="42599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23" name="Google Shape;4923;p30"/>
            <p:cNvSpPr/>
            <p:nvPr/>
          </p:nvSpPr>
          <p:spPr>
            <a:xfrm>
              <a:off x="1756022" y="3170135"/>
              <a:ext cx="1775221" cy="2569174"/>
            </a:xfrm>
            <a:custGeom>
              <a:rect b="b" l="l" r="r" t="t"/>
              <a:pathLst>
                <a:path extrusionOk="0" h="2569174" w="1775221">
                  <a:moveTo>
                    <a:pt x="1056970" y="1966607"/>
                  </a:moveTo>
                  <a:lnTo>
                    <a:pt x="1161357" y="1908003"/>
                  </a:lnTo>
                  <a:lnTo>
                    <a:pt x="1425059" y="1759903"/>
                  </a:lnTo>
                  <a:lnTo>
                    <a:pt x="1493083" y="1418830"/>
                  </a:lnTo>
                  <a:lnTo>
                    <a:pt x="1520419" y="1281536"/>
                  </a:lnTo>
                  <a:lnTo>
                    <a:pt x="1617305" y="795033"/>
                  </a:lnTo>
                  <a:lnTo>
                    <a:pt x="1651508" y="621382"/>
                  </a:lnTo>
                  <a:lnTo>
                    <a:pt x="1707833" y="338531"/>
                  </a:lnTo>
                  <a:lnTo>
                    <a:pt x="1760981" y="71571"/>
                  </a:lnTo>
                  <a:lnTo>
                    <a:pt x="1775221" y="0"/>
                  </a:lnTo>
                  <a:lnTo>
                    <a:pt x="1595817" y="91656"/>
                  </a:lnTo>
                  <a:lnTo>
                    <a:pt x="1293844" y="1687697"/>
                  </a:lnTo>
                  <a:lnTo>
                    <a:pt x="1293844" y="1687697"/>
                  </a:lnTo>
                  <a:lnTo>
                    <a:pt x="1293844" y="1687697"/>
                  </a:lnTo>
                  <a:lnTo>
                    <a:pt x="1293844" y="1687697"/>
                  </a:lnTo>
                  <a:lnTo>
                    <a:pt x="1293844" y="1687697"/>
                  </a:lnTo>
                  <a:lnTo>
                    <a:pt x="28354" y="2391964"/>
                  </a:lnTo>
                  <a:lnTo>
                    <a:pt x="28354" y="2396413"/>
                  </a:lnTo>
                  <a:cubicBezTo>
                    <a:pt x="27832" y="2400697"/>
                    <a:pt x="24387" y="2404028"/>
                    <a:pt x="20089" y="2404422"/>
                  </a:cubicBezTo>
                  <a:lnTo>
                    <a:pt x="0" y="2569174"/>
                  </a:lnTo>
                  <a:lnTo>
                    <a:pt x="875913" y="2076696"/>
                  </a:lnTo>
                  <a:cubicBezTo>
                    <a:pt x="875977" y="2076442"/>
                    <a:pt x="875977" y="2076188"/>
                    <a:pt x="875913" y="2075934"/>
                  </a:cubicBezTo>
                  <a:cubicBezTo>
                    <a:pt x="875849" y="2075425"/>
                    <a:pt x="875849" y="2074916"/>
                    <a:pt x="875913" y="2074408"/>
                  </a:cubicBezTo>
                  <a:cubicBezTo>
                    <a:pt x="875786" y="2073823"/>
                    <a:pt x="875786" y="2073213"/>
                    <a:pt x="875913" y="2072628"/>
                  </a:cubicBezTo>
                  <a:cubicBezTo>
                    <a:pt x="875913" y="2071993"/>
                    <a:pt x="875913" y="2071484"/>
                    <a:pt x="875913" y="2070976"/>
                  </a:cubicBezTo>
                  <a:lnTo>
                    <a:pt x="876676" y="2069450"/>
                  </a:lnTo>
                  <a:lnTo>
                    <a:pt x="877693" y="2067798"/>
                  </a:lnTo>
                  <a:lnTo>
                    <a:pt x="877693" y="2067798"/>
                  </a:lnTo>
                  <a:lnTo>
                    <a:pt x="878965" y="2066908"/>
                  </a:lnTo>
                  <a:lnTo>
                    <a:pt x="879982" y="2066018"/>
                  </a:lnTo>
                  <a:close/>
                </a:path>
              </a:pathLst>
            </a:custGeom>
            <a:solidFill>
              <a:srgbClr val="93A3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24" name="Google Shape;4924;p30"/>
            <p:cNvSpPr/>
            <p:nvPr/>
          </p:nvSpPr>
          <p:spPr>
            <a:xfrm>
              <a:off x="1756530" y="5249755"/>
              <a:ext cx="1101344" cy="731089"/>
            </a:xfrm>
            <a:custGeom>
              <a:rect b="b" l="l" r="r" t="t"/>
              <a:pathLst>
                <a:path extrusionOk="0" h="731089" w="1101344">
                  <a:moveTo>
                    <a:pt x="1012723" y="136150"/>
                  </a:moveTo>
                  <a:lnTo>
                    <a:pt x="937961" y="61147"/>
                  </a:lnTo>
                  <a:lnTo>
                    <a:pt x="878075" y="1017"/>
                  </a:lnTo>
                  <a:cubicBezTo>
                    <a:pt x="877757" y="737"/>
                    <a:pt x="877490" y="394"/>
                    <a:pt x="877312" y="0"/>
                  </a:cubicBezTo>
                  <a:lnTo>
                    <a:pt x="0" y="492605"/>
                  </a:lnTo>
                  <a:lnTo>
                    <a:pt x="219455" y="731090"/>
                  </a:lnTo>
                  <a:lnTo>
                    <a:pt x="1101344" y="225899"/>
                  </a:lnTo>
                  <a:lnTo>
                    <a:pt x="1101344" y="225899"/>
                  </a:lnTo>
                  <a:lnTo>
                    <a:pt x="1090410" y="21496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25" name="Google Shape;4925;p30"/>
            <p:cNvSpPr/>
            <p:nvPr/>
          </p:nvSpPr>
          <p:spPr>
            <a:xfrm>
              <a:off x="1445275" y="5479595"/>
              <a:ext cx="1411836" cy="1383362"/>
            </a:xfrm>
            <a:custGeom>
              <a:rect b="b" l="l" r="r" t="t"/>
              <a:pathLst>
                <a:path extrusionOk="0" h="1383362" w="1411836">
                  <a:moveTo>
                    <a:pt x="1411836" y="0"/>
                  </a:moveTo>
                  <a:lnTo>
                    <a:pt x="531854" y="504046"/>
                  </a:lnTo>
                  <a:lnTo>
                    <a:pt x="450862" y="1117165"/>
                  </a:lnTo>
                  <a:lnTo>
                    <a:pt x="450862" y="1117165"/>
                  </a:lnTo>
                  <a:lnTo>
                    <a:pt x="450862" y="1117165"/>
                  </a:lnTo>
                  <a:lnTo>
                    <a:pt x="450862" y="1117165"/>
                  </a:lnTo>
                  <a:lnTo>
                    <a:pt x="0" y="1383362"/>
                  </a:lnTo>
                  <a:lnTo>
                    <a:pt x="103625" y="1383362"/>
                  </a:lnTo>
                  <a:lnTo>
                    <a:pt x="1286088" y="6829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26" name="Google Shape;4926;p30"/>
            <p:cNvSpPr/>
            <p:nvPr/>
          </p:nvSpPr>
          <p:spPr>
            <a:xfrm>
              <a:off x="1684692" y="5745538"/>
              <a:ext cx="289385" cy="847281"/>
            </a:xfrm>
            <a:custGeom>
              <a:rect b="b" l="l" r="r" t="t"/>
              <a:pathLst>
                <a:path extrusionOk="0" h="847281" w="289385">
                  <a:moveTo>
                    <a:pt x="0" y="611847"/>
                  </a:moveTo>
                  <a:lnTo>
                    <a:pt x="208902" y="847281"/>
                  </a:lnTo>
                  <a:lnTo>
                    <a:pt x="289386" y="237722"/>
                  </a:lnTo>
                  <a:lnTo>
                    <a:pt x="70566" y="0"/>
                  </a:lnTo>
                  <a:lnTo>
                    <a:pt x="0" y="611847"/>
                  </a:lnTo>
                  <a:close/>
                </a:path>
              </a:pathLst>
            </a:custGeom>
            <a:solidFill>
              <a:srgbClr val="903D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27" name="Google Shape;4927;p30"/>
            <p:cNvSpPr/>
            <p:nvPr/>
          </p:nvSpPr>
          <p:spPr>
            <a:xfrm>
              <a:off x="2812228" y="2709947"/>
              <a:ext cx="719777" cy="548921"/>
            </a:xfrm>
            <a:custGeom>
              <a:rect b="b" l="l" r="r" t="t"/>
              <a:pathLst>
                <a:path extrusionOk="0" h="548921" w="719777">
                  <a:moveTo>
                    <a:pt x="538975" y="548921"/>
                  </a:moveTo>
                  <a:lnTo>
                    <a:pt x="719777" y="456502"/>
                  </a:lnTo>
                  <a:lnTo>
                    <a:pt x="684939" y="427136"/>
                  </a:lnTo>
                  <a:lnTo>
                    <a:pt x="450862" y="229713"/>
                  </a:lnTo>
                  <a:lnTo>
                    <a:pt x="245774" y="56824"/>
                  </a:lnTo>
                  <a:lnTo>
                    <a:pt x="178514" y="0"/>
                  </a:lnTo>
                  <a:lnTo>
                    <a:pt x="36618" y="69028"/>
                  </a:lnTo>
                  <a:lnTo>
                    <a:pt x="0" y="86826"/>
                  </a:lnTo>
                  <a:lnTo>
                    <a:pt x="538975" y="548921"/>
                  </a:lnTo>
                  <a:close/>
                </a:path>
              </a:pathLst>
            </a:custGeom>
            <a:solidFill>
              <a:srgbClr val="11B2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28" name="Google Shape;4928;p30"/>
            <p:cNvSpPr/>
            <p:nvPr/>
          </p:nvSpPr>
          <p:spPr>
            <a:xfrm>
              <a:off x="1126900" y="4324928"/>
              <a:ext cx="781824" cy="1767403"/>
            </a:xfrm>
            <a:custGeom>
              <a:rect b="b" l="l" r="r" t="t"/>
              <a:pathLst>
                <a:path extrusionOk="0" h="1767403" w="781824">
                  <a:moveTo>
                    <a:pt x="644761" y="1250264"/>
                  </a:moveTo>
                  <a:cubicBezTo>
                    <a:pt x="640628" y="1248891"/>
                    <a:pt x="638073" y="1244785"/>
                    <a:pt x="638658" y="1240475"/>
                  </a:cubicBezTo>
                  <a:lnTo>
                    <a:pt x="698416" y="721810"/>
                  </a:lnTo>
                  <a:lnTo>
                    <a:pt x="709351" y="627357"/>
                  </a:lnTo>
                  <a:lnTo>
                    <a:pt x="730966" y="440103"/>
                  </a:lnTo>
                  <a:lnTo>
                    <a:pt x="747495" y="296834"/>
                  </a:lnTo>
                  <a:lnTo>
                    <a:pt x="775467" y="55299"/>
                  </a:lnTo>
                  <a:lnTo>
                    <a:pt x="781825" y="0"/>
                  </a:lnTo>
                  <a:lnTo>
                    <a:pt x="557538" y="116700"/>
                  </a:lnTo>
                  <a:lnTo>
                    <a:pt x="481250" y="861646"/>
                  </a:lnTo>
                  <a:lnTo>
                    <a:pt x="481250" y="861646"/>
                  </a:lnTo>
                  <a:lnTo>
                    <a:pt x="481250" y="861646"/>
                  </a:lnTo>
                  <a:lnTo>
                    <a:pt x="481250" y="861646"/>
                  </a:lnTo>
                  <a:lnTo>
                    <a:pt x="50859" y="1095300"/>
                  </a:lnTo>
                  <a:lnTo>
                    <a:pt x="0" y="1767404"/>
                  </a:lnTo>
                  <a:lnTo>
                    <a:pt x="391866" y="1547225"/>
                  </a:lnTo>
                  <a:lnTo>
                    <a:pt x="625689" y="141590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29" name="Google Shape;4929;p30"/>
            <p:cNvSpPr/>
            <p:nvPr/>
          </p:nvSpPr>
          <p:spPr>
            <a:xfrm>
              <a:off x="1459388" y="5744903"/>
              <a:ext cx="292691" cy="740623"/>
            </a:xfrm>
            <a:custGeom>
              <a:rect b="b" l="l" r="r" t="t"/>
              <a:pathLst>
                <a:path extrusionOk="0" h="740623" w="292691">
                  <a:moveTo>
                    <a:pt x="61666" y="129793"/>
                  </a:moveTo>
                  <a:lnTo>
                    <a:pt x="0" y="740624"/>
                  </a:lnTo>
                  <a:lnTo>
                    <a:pt x="222125" y="611974"/>
                  </a:lnTo>
                  <a:lnTo>
                    <a:pt x="292692" y="0"/>
                  </a:lnTo>
                  <a:lnTo>
                    <a:pt x="61666" y="129793"/>
                  </a:lnTo>
                  <a:close/>
                </a:path>
              </a:pathLst>
            </a:custGeom>
            <a:solidFill>
              <a:srgbClr val="93A3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30" name="Google Shape;4930;p30"/>
            <p:cNvSpPr/>
            <p:nvPr/>
          </p:nvSpPr>
          <p:spPr>
            <a:xfrm>
              <a:off x="1080492" y="5876603"/>
              <a:ext cx="437130" cy="828466"/>
            </a:xfrm>
            <a:custGeom>
              <a:rect b="b" l="l" r="r" t="t"/>
              <a:pathLst>
                <a:path extrusionOk="0" h="828466" w="437130">
                  <a:moveTo>
                    <a:pt x="46154" y="219543"/>
                  </a:moveTo>
                  <a:lnTo>
                    <a:pt x="0" y="828467"/>
                  </a:lnTo>
                  <a:lnTo>
                    <a:pt x="375591" y="610831"/>
                  </a:lnTo>
                  <a:lnTo>
                    <a:pt x="437130" y="0"/>
                  </a:lnTo>
                  <a:lnTo>
                    <a:pt x="46154" y="21954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31" name="Google Shape;4931;p30"/>
            <p:cNvSpPr/>
            <p:nvPr/>
          </p:nvSpPr>
          <p:spPr>
            <a:xfrm>
              <a:off x="854298" y="5107249"/>
              <a:ext cx="320409" cy="983938"/>
            </a:xfrm>
            <a:custGeom>
              <a:rect b="b" l="l" r="r" t="t"/>
              <a:pathLst>
                <a:path extrusionOk="0" h="983938" w="320409">
                  <a:moveTo>
                    <a:pt x="320409" y="312598"/>
                  </a:moveTo>
                  <a:lnTo>
                    <a:pt x="37381" y="0"/>
                  </a:lnTo>
                  <a:lnTo>
                    <a:pt x="0" y="665239"/>
                  </a:lnTo>
                  <a:cubicBezTo>
                    <a:pt x="2534" y="665837"/>
                    <a:pt x="4647" y="667579"/>
                    <a:pt x="5722" y="669943"/>
                  </a:cubicBezTo>
                  <a:cubicBezTo>
                    <a:pt x="7268" y="673096"/>
                    <a:pt x="6975" y="676846"/>
                    <a:pt x="4959" y="679732"/>
                  </a:cubicBezTo>
                  <a:lnTo>
                    <a:pt x="269551" y="9839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32" name="Google Shape;4932;p30"/>
            <p:cNvSpPr/>
            <p:nvPr/>
          </p:nvSpPr>
          <p:spPr>
            <a:xfrm>
              <a:off x="1172291" y="3810712"/>
              <a:ext cx="736433" cy="627229"/>
            </a:xfrm>
            <a:custGeom>
              <a:rect b="b" l="l" r="r" t="t"/>
              <a:pathLst>
                <a:path extrusionOk="0" h="627229" w="736433">
                  <a:moveTo>
                    <a:pt x="555122" y="330141"/>
                  </a:moveTo>
                  <a:lnTo>
                    <a:pt x="223270" y="1017"/>
                  </a:lnTo>
                  <a:lnTo>
                    <a:pt x="223270" y="1017"/>
                  </a:lnTo>
                  <a:lnTo>
                    <a:pt x="223270" y="1017"/>
                  </a:lnTo>
                  <a:lnTo>
                    <a:pt x="223270" y="1017"/>
                  </a:lnTo>
                  <a:cubicBezTo>
                    <a:pt x="223244" y="674"/>
                    <a:pt x="223244" y="343"/>
                    <a:pt x="223270" y="0"/>
                  </a:cubicBezTo>
                  <a:lnTo>
                    <a:pt x="0" y="109708"/>
                  </a:lnTo>
                  <a:lnTo>
                    <a:pt x="511002" y="627230"/>
                  </a:lnTo>
                  <a:lnTo>
                    <a:pt x="736433" y="509894"/>
                  </a:lnTo>
                  <a:lnTo>
                    <a:pt x="622001" y="39688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33" name="Google Shape;4933;p30"/>
            <p:cNvSpPr/>
            <p:nvPr/>
          </p:nvSpPr>
          <p:spPr>
            <a:xfrm>
              <a:off x="1171656" y="3789101"/>
              <a:ext cx="222633" cy="129285"/>
            </a:xfrm>
            <a:custGeom>
              <a:rect b="b" l="l" r="r" t="t"/>
              <a:pathLst>
                <a:path extrusionOk="0" h="129285" w="222633">
                  <a:moveTo>
                    <a:pt x="221235" y="17162"/>
                  </a:moveTo>
                  <a:cubicBezTo>
                    <a:pt x="221235" y="17162"/>
                    <a:pt x="221235" y="16399"/>
                    <a:pt x="221235" y="16018"/>
                  </a:cubicBezTo>
                  <a:cubicBezTo>
                    <a:pt x="221235" y="15636"/>
                    <a:pt x="221235" y="16018"/>
                    <a:pt x="221235" y="16018"/>
                  </a:cubicBezTo>
                  <a:cubicBezTo>
                    <a:pt x="221235" y="16018"/>
                    <a:pt x="221235" y="16018"/>
                    <a:pt x="221235" y="16018"/>
                  </a:cubicBezTo>
                  <a:lnTo>
                    <a:pt x="222634" y="0"/>
                  </a:lnTo>
                  <a:lnTo>
                    <a:pt x="1271" y="109708"/>
                  </a:lnTo>
                  <a:lnTo>
                    <a:pt x="0" y="129285"/>
                  </a:lnTo>
                  <a:lnTo>
                    <a:pt x="221362" y="17925"/>
                  </a:lnTo>
                  <a:cubicBezTo>
                    <a:pt x="221362" y="17925"/>
                    <a:pt x="221362" y="17925"/>
                    <a:pt x="221362" y="17162"/>
                  </a:cubicBezTo>
                  <a:close/>
                </a:path>
              </a:pathLst>
            </a:custGeom>
            <a:solidFill>
              <a:srgbClr val="DD10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34" name="Google Shape;4934;p30"/>
            <p:cNvSpPr/>
            <p:nvPr/>
          </p:nvSpPr>
          <p:spPr>
            <a:xfrm>
              <a:off x="1341142" y="3211578"/>
              <a:ext cx="232551" cy="576888"/>
            </a:xfrm>
            <a:custGeom>
              <a:rect b="b" l="l" r="r" t="t"/>
              <a:pathLst>
                <a:path extrusionOk="0" h="576888" w="232551">
                  <a:moveTo>
                    <a:pt x="3942" y="276749"/>
                  </a:moveTo>
                  <a:lnTo>
                    <a:pt x="85188" y="356074"/>
                  </a:lnTo>
                  <a:lnTo>
                    <a:pt x="85188" y="356074"/>
                  </a:lnTo>
                  <a:cubicBezTo>
                    <a:pt x="85608" y="356519"/>
                    <a:pt x="85951" y="357040"/>
                    <a:pt x="86205" y="357599"/>
                  </a:cubicBezTo>
                  <a:cubicBezTo>
                    <a:pt x="86549" y="358083"/>
                    <a:pt x="86841" y="358591"/>
                    <a:pt x="87095" y="359125"/>
                  </a:cubicBezTo>
                  <a:cubicBezTo>
                    <a:pt x="87159" y="359633"/>
                    <a:pt x="87159" y="360142"/>
                    <a:pt x="87095" y="360650"/>
                  </a:cubicBezTo>
                  <a:cubicBezTo>
                    <a:pt x="87146" y="361324"/>
                    <a:pt x="87146" y="362011"/>
                    <a:pt x="87095" y="362684"/>
                  </a:cubicBezTo>
                  <a:cubicBezTo>
                    <a:pt x="87095" y="362684"/>
                    <a:pt x="87095" y="362684"/>
                    <a:pt x="87095" y="362684"/>
                  </a:cubicBezTo>
                  <a:lnTo>
                    <a:pt x="70185" y="569642"/>
                  </a:lnTo>
                  <a:lnTo>
                    <a:pt x="70185" y="576888"/>
                  </a:lnTo>
                  <a:lnTo>
                    <a:pt x="201400" y="511674"/>
                  </a:lnTo>
                  <a:lnTo>
                    <a:pt x="204579" y="510148"/>
                  </a:lnTo>
                  <a:lnTo>
                    <a:pt x="232551" y="198567"/>
                  </a:lnTo>
                  <a:lnTo>
                    <a:pt x="25175" y="0"/>
                  </a:lnTo>
                  <a:cubicBezTo>
                    <a:pt x="24679" y="458"/>
                    <a:pt x="24120" y="839"/>
                    <a:pt x="23522" y="1144"/>
                  </a:cubicBezTo>
                  <a:lnTo>
                    <a:pt x="20725" y="2542"/>
                  </a:lnTo>
                  <a:lnTo>
                    <a:pt x="0" y="272172"/>
                  </a:lnTo>
                  <a:close/>
                </a:path>
              </a:pathLst>
            </a:custGeom>
            <a:solidFill>
              <a:srgbClr val="81D3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35" name="Google Shape;4935;p30"/>
            <p:cNvSpPr/>
            <p:nvPr/>
          </p:nvSpPr>
          <p:spPr>
            <a:xfrm>
              <a:off x="1012850" y="3216027"/>
              <a:ext cx="345965" cy="308148"/>
            </a:xfrm>
            <a:custGeom>
              <a:rect b="b" l="l" r="r" t="t"/>
              <a:pathLst>
                <a:path extrusionOk="0" h="308148" w="345965">
                  <a:moveTo>
                    <a:pt x="288750" y="237722"/>
                  </a:moveTo>
                  <a:lnTo>
                    <a:pt x="288750" y="237722"/>
                  </a:lnTo>
                  <a:cubicBezTo>
                    <a:pt x="289793" y="237239"/>
                    <a:pt x="290911" y="236934"/>
                    <a:pt x="292056" y="236832"/>
                  </a:cubicBezTo>
                  <a:lnTo>
                    <a:pt x="293327" y="236832"/>
                  </a:lnTo>
                  <a:lnTo>
                    <a:pt x="295489" y="236832"/>
                  </a:lnTo>
                  <a:cubicBezTo>
                    <a:pt x="296582" y="237251"/>
                    <a:pt x="297587" y="237900"/>
                    <a:pt x="298413" y="238739"/>
                  </a:cubicBezTo>
                  <a:lnTo>
                    <a:pt x="298413" y="238739"/>
                  </a:lnTo>
                  <a:lnTo>
                    <a:pt x="325622" y="265308"/>
                  </a:lnTo>
                  <a:lnTo>
                    <a:pt x="345966" y="0"/>
                  </a:lnTo>
                  <a:lnTo>
                    <a:pt x="99937" y="117590"/>
                  </a:lnTo>
                  <a:lnTo>
                    <a:pt x="0" y="165388"/>
                  </a:lnTo>
                  <a:lnTo>
                    <a:pt x="144184" y="3081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36" name="Google Shape;4936;p30"/>
            <p:cNvSpPr/>
            <p:nvPr/>
          </p:nvSpPr>
          <p:spPr>
            <a:xfrm>
              <a:off x="1368606" y="3186153"/>
              <a:ext cx="248571" cy="222339"/>
            </a:xfrm>
            <a:custGeom>
              <a:rect b="b" l="l" r="r" t="t"/>
              <a:pathLst>
                <a:path extrusionOk="0" h="222339" w="248571">
                  <a:moveTo>
                    <a:pt x="248572" y="202254"/>
                  </a:moveTo>
                  <a:lnTo>
                    <a:pt x="36491" y="0"/>
                  </a:lnTo>
                  <a:lnTo>
                    <a:pt x="1144" y="16908"/>
                  </a:lnTo>
                  <a:cubicBezTo>
                    <a:pt x="1691" y="19297"/>
                    <a:pt x="1284" y="21802"/>
                    <a:pt x="0" y="23899"/>
                  </a:cubicBezTo>
                  <a:lnTo>
                    <a:pt x="207249" y="222340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37" name="Google Shape;4937;p30"/>
            <p:cNvSpPr/>
            <p:nvPr/>
          </p:nvSpPr>
          <p:spPr>
            <a:xfrm>
              <a:off x="1407004" y="2962288"/>
              <a:ext cx="233186" cy="423831"/>
            </a:xfrm>
            <a:custGeom>
              <a:rect b="b" l="l" r="r" t="t"/>
              <a:pathLst>
                <a:path extrusionOk="0" h="423831" w="233186">
                  <a:moveTo>
                    <a:pt x="22251" y="0"/>
                  </a:moveTo>
                  <a:lnTo>
                    <a:pt x="20343" y="890"/>
                  </a:lnTo>
                  <a:lnTo>
                    <a:pt x="20343" y="890"/>
                  </a:lnTo>
                  <a:lnTo>
                    <a:pt x="19199" y="890"/>
                  </a:lnTo>
                  <a:lnTo>
                    <a:pt x="17546" y="890"/>
                  </a:lnTo>
                  <a:lnTo>
                    <a:pt x="0" y="221831"/>
                  </a:lnTo>
                  <a:lnTo>
                    <a:pt x="211699" y="423831"/>
                  </a:lnTo>
                  <a:lnTo>
                    <a:pt x="233187" y="1974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38" name="Google Shape;4938;p30"/>
            <p:cNvSpPr/>
            <p:nvPr/>
          </p:nvSpPr>
          <p:spPr>
            <a:xfrm>
              <a:off x="1432306" y="2876098"/>
              <a:ext cx="390085" cy="281070"/>
            </a:xfrm>
            <a:custGeom>
              <a:rect b="b" l="l" r="r" t="t"/>
              <a:pathLst>
                <a:path extrusionOk="0" h="281070" w="390085">
                  <a:moveTo>
                    <a:pt x="390086" y="194118"/>
                  </a:moveTo>
                  <a:lnTo>
                    <a:pt x="332234" y="140726"/>
                  </a:lnTo>
                  <a:lnTo>
                    <a:pt x="179785" y="0"/>
                  </a:lnTo>
                  <a:lnTo>
                    <a:pt x="8646" y="80724"/>
                  </a:lnTo>
                  <a:lnTo>
                    <a:pt x="0" y="84664"/>
                  </a:lnTo>
                  <a:lnTo>
                    <a:pt x="209156" y="281071"/>
                  </a:lnTo>
                  <a:lnTo>
                    <a:pt x="390086" y="1941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39" name="Google Shape;4939;p30"/>
            <p:cNvSpPr/>
            <p:nvPr/>
          </p:nvSpPr>
          <p:spPr>
            <a:xfrm>
              <a:off x="1363520" y="2960381"/>
              <a:ext cx="57724" cy="240137"/>
            </a:xfrm>
            <a:custGeom>
              <a:rect b="b" l="l" r="r" t="t"/>
              <a:pathLst>
                <a:path extrusionOk="0" h="240137" w="57724">
                  <a:moveTo>
                    <a:pt x="57725" y="3305"/>
                  </a:moveTo>
                  <a:lnTo>
                    <a:pt x="57725" y="3305"/>
                  </a:lnTo>
                  <a:cubicBezTo>
                    <a:pt x="57051" y="3038"/>
                    <a:pt x="56415" y="2708"/>
                    <a:pt x="55817" y="2288"/>
                  </a:cubicBezTo>
                  <a:lnTo>
                    <a:pt x="54800" y="1653"/>
                  </a:lnTo>
                  <a:lnTo>
                    <a:pt x="53147" y="0"/>
                  </a:lnTo>
                  <a:lnTo>
                    <a:pt x="17546" y="16780"/>
                  </a:lnTo>
                  <a:lnTo>
                    <a:pt x="0" y="236451"/>
                  </a:lnTo>
                  <a:cubicBezTo>
                    <a:pt x="2047" y="236972"/>
                    <a:pt x="3789" y="238307"/>
                    <a:pt x="4832" y="240137"/>
                  </a:cubicBezTo>
                  <a:lnTo>
                    <a:pt x="40433" y="223102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40" name="Google Shape;4940;p30"/>
            <p:cNvSpPr/>
            <p:nvPr/>
          </p:nvSpPr>
          <p:spPr>
            <a:xfrm>
              <a:off x="1153855" y="2745796"/>
              <a:ext cx="259633" cy="228060"/>
            </a:xfrm>
            <a:custGeom>
              <a:rect b="b" l="l" r="r" t="t"/>
              <a:pathLst>
                <a:path extrusionOk="0" h="228060" w="259633">
                  <a:moveTo>
                    <a:pt x="199747" y="155727"/>
                  </a:moveTo>
                  <a:lnTo>
                    <a:pt x="125748" y="86317"/>
                  </a:lnTo>
                  <a:lnTo>
                    <a:pt x="33821" y="0"/>
                  </a:lnTo>
                  <a:lnTo>
                    <a:pt x="0" y="15636"/>
                  </a:lnTo>
                  <a:lnTo>
                    <a:pt x="225304" y="228060"/>
                  </a:lnTo>
                  <a:lnTo>
                    <a:pt x="259633" y="211916"/>
                  </a:lnTo>
                  <a:lnTo>
                    <a:pt x="199747" y="15572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41" name="Google Shape;4941;p30"/>
            <p:cNvSpPr/>
            <p:nvPr/>
          </p:nvSpPr>
          <p:spPr>
            <a:xfrm>
              <a:off x="708079" y="2277598"/>
              <a:ext cx="576101" cy="703122"/>
            </a:xfrm>
            <a:custGeom>
              <a:rect b="b" l="l" r="r" t="t"/>
              <a:pathLst>
                <a:path extrusionOk="0" h="703122" w="576101">
                  <a:moveTo>
                    <a:pt x="428484" y="475825"/>
                  </a:moveTo>
                  <a:cubicBezTo>
                    <a:pt x="428424" y="475189"/>
                    <a:pt x="428424" y="474554"/>
                    <a:pt x="428484" y="473918"/>
                  </a:cubicBezTo>
                  <a:lnTo>
                    <a:pt x="429374" y="472520"/>
                  </a:lnTo>
                  <a:cubicBezTo>
                    <a:pt x="429681" y="472037"/>
                    <a:pt x="430021" y="471566"/>
                    <a:pt x="430391" y="471121"/>
                  </a:cubicBezTo>
                  <a:lnTo>
                    <a:pt x="431917" y="469977"/>
                  </a:lnTo>
                  <a:lnTo>
                    <a:pt x="432934" y="469214"/>
                  </a:lnTo>
                  <a:lnTo>
                    <a:pt x="477690" y="448874"/>
                  </a:lnTo>
                  <a:lnTo>
                    <a:pt x="478961" y="448874"/>
                  </a:lnTo>
                  <a:cubicBezTo>
                    <a:pt x="479592" y="448760"/>
                    <a:pt x="480238" y="448760"/>
                    <a:pt x="480869" y="448874"/>
                  </a:cubicBezTo>
                  <a:lnTo>
                    <a:pt x="482521" y="448874"/>
                  </a:lnTo>
                  <a:lnTo>
                    <a:pt x="484302" y="448874"/>
                  </a:lnTo>
                  <a:cubicBezTo>
                    <a:pt x="484862" y="449078"/>
                    <a:pt x="485380" y="449370"/>
                    <a:pt x="485827" y="449764"/>
                  </a:cubicBezTo>
                  <a:lnTo>
                    <a:pt x="487099" y="450527"/>
                  </a:lnTo>
                  <a:lnTo>
                    <a:pt x="576101" y="534683"/>
                  </a:lnTo>
                  <a:lnTo>
                    <a:pt x="576101" y="530488"/>
                  </a:lnTo>
                  <a:lnTo>
                    <a:pt x="11570" y="0"/>
                  </a:lnTo>
                  <a:lnTo>
                    <a:pt x="2034" y="250815"/>
                  </a:lnTo>
                  <a:lnTo>
                    <a:pt x="0" y="305987"/>
                  </a:lnTo>
                  <a:lnTo>
                    <a:pt x="80230" y="383151"/>
                  </a:lnTo>
                  <a:lnTo>
                    <a:pt x="413862" y="703122"/>
                  </a:lnTo>
                  <a:lnTo>
                    <a:pt x="428103" y="477477"/>
                  </a:lnTo>
                  <a:cubicBezTo>
                    <a:pt x="428100" y="476905"/>
                    <a:pt x="428230" y="476333"/>
                    <a:pt x="428484" y="475825"/>
                  </a:cubicBezTo>
                  <a:close/>
                </a:path>
              </a:pathLst>
            </a:custGeom>
            <a:solidFill>
              <a:srgbClr val="3147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42" name="Google Shape;4942;p30"/>
            <p:cNvSpPr/>
            <p:nvPr/>
          </p:nvSpPr>
          <p:spPr>
            <a:xfrm>
              <a:off x="1139360" y="2765245"/>
              <a:ext cx="237891" cy="432475"/>
            </a:xfrm>
            <a:custGeom>
              <a:rect b="b" l="l" r="r" t="t"/>
              <a:pathLst>
                <a:path extrusionOk="0" h="432475" w="237891">
                  <a:moveTo>
                    <a:pt x="218311" y="431586"/>
                  </a:moveTo>
                  <a:cubicBezTo>
                    <a:pt x="219239" y="431395"/>
                    <a:pt x="220180" y="431395"/>
                    <a:pt x="221108" y="431586"/>
                  </a:cubicBezTo>
                  <a:lnTo>
                    <a:pt x="237891" y="211916"/>
                  </a:lnTo>
                  <a:lnTo>
                    <a:pt x="13859" y="0"/>
                  </a:lnTo>
                  <a:lnTo>
                    <a:pt x="0" y="219797"/>
                  </a:lnTo>
                  <a:lnTo>
                    <a:pt x="0" y="225009"/>
                  </a:lnTo>
                  <a:lnTo>
                    <a:pt x="216149" y="432476"/>
                  </a:lnTo>
                  <a:close/>
                </a:path>
              </a:pathLst>
            </a:custGeom>
            <a:solidFill>
              <a:srgbClr val="81D3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43" name="Google Shape;4943;p30"/>
            <p:cNvSpPr/>
            <p:nvPr/>
          </p:nvSpPr>
          <p:spPr>
            <a:xfrm>
              <a:off x="1118890" y="2994450"/>
              <a:ext cx="233695" cy="316538"/>
            </a:xfrm>
            <a:custGeom>
              <a:rect b="b" l="l" r="r" t="t"/>
              <a:pathLst>
                <a:path extrusionOk="0" h="316538" w="233695">
                  <a:moveTo>
                    <a:pt x="19835" y="0"/>
                  </a:moveTo>
                  <a:lnTo>
                    <a:pt x="19453" y="6356"/>
                  </a:lnTo>
                  <a:lnTo>
                    <a:pt x="0" y="316538"/>
                  </a:lnTo>
                  <a:lnTo>
                    <a:pt x="233695" y="204797"/>
                  </a:lnTo>
                  <a:lnTo>
                    <a:pt x="198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44" name="Google Shape;4944;p30"/>
            <p:cNvSpPr/>
            <p:nvPr/>
          </p:nvSpPr>
          <p:spPr>
            <a:xfrm>
              <a:off x="1172927" y="3581000"/>
              <a:ext cx="238018" cy="312851"/>
            </a:xfrm>
            <a:custGeom>
              <a:rect b="b" l="l" r="r" t="t"/>
              <a:pathLst>
                <a:path extrusionOk="0" h="312851" w="238018">
                  <a:moveTo>
                    <a:pt x="238019" y="0"/>
                  </a:moveTo>
                  <a:lnTo>
                    <a:pt x="13986" y="109708"/>
                  </a:lnTo>
                  <a:lnTo>
                    <a:pt x="1780" y="287046"/>
                  </a:lnTo>
                  <a:lnTo>
                    <a:pt x="0" y="312852"/>
                  </a:lnTo>
                  <a:lnTo>
                    <a:pt x="221362" y="203144"/>
                  </a:lnTo>
                  <a:lnTo>
                    <a:pt x="221617" y="199584"/>
                  </a:lnTo>
                  <a:lnTo>
                    <a:pt x="2380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45" name="Google Shape;4945;p30"/>
            <p:cNvSpPr/>
            <p:nvPr/>
          </p:nvSpPr>
          <p:spPr>
            <a:xfrm>
              <a:off x="1079729" y="3473199"/>
              <a:ext cx="330708" cy="214457"/>
            </a:xfrm>
            <a:custGeom>
              <a:rect b="b" l="l" r="r" t="t"/>
              <a:pathLst>
                <a:path extrusionOk="0" h="214457" w="330708">
                  <a:moveTo>
                    <a:pt x="330708" y="104369"/>
                  </a:moveTo>
                  <a:lnTo>
                    <a:pt x="253276" y="28730"/>
                  </a:lnTo>
                  <a:lnTo>
                    <a:pt x="223905" y="0"/>
                  </a:lnTo>
                  <a:lnTo>
                    <a:pt x="78704" y="70427"/>
                  </a:lnTo>
                  <a:lnTo>
                    <a:pt x="61793" y="78562"/>
                  </a:lnTo>
                  <a:lnTo>
                    <a:pt x="0" y="108564"/>
                  </a:lnTo>
                  <a:lnTo>
                    <a:pt x="0" y="108691"/>
                  </a:lnTo>
                  <a:lnTo>
                    <a:pt x="106040" y="214458"/>
                  </a:lnTo>
                  <a:lnTo>
                    <a:pt x="330708" y="10436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46" name="Google Shape;4946;p30"/>
            <p:cNvSpPr/>
            <p:nvPr/>
          </p:nvSpPr>
          <p:spPr>
            <a:xfrm>
              <a:off x="1068285" y="3586084"/>
              <a:ext cx="115576" cy="278274"/>
            </a:xfrm>
            <a:custGeom>
              <a:rect b="b" l="l" r="r" t="t"/>
              <a:pathLst>
                <a:path extrusionOk="0" h="278274" w="115576">
                  <a:moveTo>
                    <a:pt x="115576" y="104242"/>
                  </a:moveTo>
                  <a:lnTo>
                    <a:pt x="11189" y="0"/>
                  </a:lnTo>
                  <a:lnTo>
                    <a:pt x="763" y="168439"/>
                  </a:lnTo>
                  <a:cubicBezTo>
                    <a:pt x="763" y="168439"/>
                    <a:pt x="763" y="169202"/>
                    <a:pt x="763" y="169583"/>
                  </a:cubicBezTo>
                  <a:cubicBezTo>
                    <a:pt x="835" y="170219"/>
                    <a:pt x="835" y="170855"/>
                    <a:pt x="763" y="171490"/>
                  </a:cubicBezTo>
                  <a:lnTo>
                    <a:pt x="0" y="172889"/>
                  </a:lnTo>
                  <a:lnTo>
                    <a:pt x="104260" y="27827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47" name="Google Shape;4947;p30"/>
            <p:cNvSpPr/>
            <p:nvPr/>
          </p:nvSpPr>
          <p:spPr>
            <a:xfrm>
              <a:off x="1160212" y="3889148"/>
              <a:ext cx="9408" cy="27204"/>
            </a:xfrm>
            <a:custGeom>
              <a:rect b="b" l="l" r="r" t="t"/>
              <a:pathLst>
                <a:path extrusionOk="0" h="27204" w="9408">
                  <a:moveTo>
                    <a:pt x="381" y="13475"/>
                  </a:moveTo>
                  <a:lnTo>
                    <a:pt x="0" y="19069"/>
                  </a:lnTo>
                  <a:lnTo>
                    <a:pt x="8010" y="27205"/>
                  </a:lnTo>
                  <a:lnTo>
                    <a:pt x="9409" y="8136"/>
                  </a:lnTo>
                  <a:lnTo>
                    <a:pt x="1399" y="0"/>
                  </a:lnTo>
                  <a:lnTo>
                    <a:pt x="381" y="13475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48" name="Google Shape;4948;p30"/>
            <p:cNvSpPr/>
            <p:nvPr/>
          </p:nvSpPr>
          <p:spPr>
            <a:xfrm>
              <a:off x="1159068" y="3912539"/>
              <a:ext cx="8900" cy="21611"/>
            </a:xfrm>
            <a:custGeom>
              <a:rect b="b" l="l" r="r" t="t"/>
              <a:pathLst>
                <a:path extrusionOk="0" h="21611" w="8900">
                  <a:moveTo>
                    <a:pt x="0" y="13475"/>
                  </a:moveTo>
                  <a:lnTo>
                    <a:pt x="8010" y="21611"/>
                  </a:lnTo>
                  <a:lnTo>
                    <a:pt x="8900" y="8136"/>
                  </a:lnTo>
                  <a:lnTo>
                    <a:pt x="890" y="0"/>
                  </a:lnTo>
                  <a:lnTo>
                    <a:pt x="0" y="13475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49" name="Google Shape;4949;p30"/>
            <p:cNvSpPr/>
            <p:nvPr/>
          </p:nvSpPr>
          <p:spPr>
            <a:xfrm>
              <a:off x="1061420" y="3761388"/>
              <a:ext cx="109854" cy="131573"/>
            </a:xfrm>
            <a:custGeom>
              <a:rect b="b" l="l" r="r" t="t"/>
              <a:pathLst>
                <a:path extrusionOk="0" h="131573" w="109854">
                  <a:moveTo>
                    <a:pt x="98411" y="109962"/>
                  </a:moveTo>
                  <a:cubicBezTo>
                    <a:pt x="98794" y="110445"/>
                    <a:pt x="99135" y="110954"/>
                    <a:pt x="99429" y="111488"/>
                  </a:cubicBezTo>
                  <a:cubicBezTo>
                    <a:pt x="99734" y="111971"/>
                    <a:pt x="99989" y="112479"/>
                    <a:pt x="100192" y="113013"/>
                  </a:cubicBezTo>
                  <a:cubicBezTo>
                    <a:pt x="100249" y="113522"/>
                    <a:pt x="100249" y="114030"/>
                    <a:pt x="100192" y="114539"/>
                  </a:cubicBezTo>
                  <a:cubicBezTo>
                    <a:pt x="100246" y="115212"/>
                    <a:pt x="100246" y="115899"/>
                    <a:pt x="100192" y="116572"/>
                  </a:cubicBezTo>
                  <a:lnTo>
                    <a:pt x="100192" y="117844"/>
                  </a:lnTo>
                  <a:lnTo>
                    <a:pt x="100192" y="123437"/>
                  </a:lnTo>
                  <a:lnTo>
                    <a:pt x="108202" y="131573"/>
                  </a:lnTo>
                  <a:lnTo>
                    <a:pt x="109855" y="107165"/>
                  </a:lnTo>
                  <a:lnTo>
                    <a:pt x="3687" y="0"/>
                  </a:lnTo>
                  <a:lnTo>
                    <a:pt x="3687" y="0"/>
                  </a:lnTo>
                  <a:lnTo>
                    <a:pt x="2797" y="763"/>
                  </a:lnTo>
                  <a:lnTo>
                    <a:pt x="0" y="2034"/>
                  </a:lnTo>
                  <a:lnTo>
                    <a:pt x="0" y="9407"/>
                  </a:lnTo>
                  <a:lnTo>
                    <a:pt x="3814" y="13348"/>
                  </a:lnTo>
                  <a:lnTo>
                    <a:pt x="98157" y="109199"/>
                  </a:ln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50" name="Google Shape;4950;p30"/>
            <p:cNvSpPr/>
            <p:nvPr/>
          </p:nvSpPr>
          <p:spPr>
            <a:xfrm>
              <a:off x="1056079" y="3765329"/>
              <a:ext cx="1907" cy="2669"/>
            </a:xfrm>
            <a:custGeom>
              <a:rect b="b" l="l" r="r" t="t"/>
              <a:pathLst>
                <a:path extrusionOk="0" h="2669" w="1907">
                  <a:moveTo>
                    <a:pt x="0" y="890"/>
                  </a:moveTo>
                  <a:lnTo>
                    <a:pt x="1653" y="2669"/>
                  </a:lnTo>
                  <a:lnTo>
                    <a:pt x="1907" y="0"/>
                  </a:lnTo>
                  <a:lnTo>
                    <a:pt x="0" y="890"/>
                  </a:lnTo>
                  <a:close/>
                </a:path>
              </a:pathLst>
            </a:custGeom>
            <a:solidFill>
              <a:srgbClr val="DD10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51" name="Google Shape;4951;p30"/>
            <p:cNvSpPr/>
            <p:nvPr/>
          </p:nvSpPr>
          <p:spPr>
            <a:xfrm>
              <a:off x="1129824" y="3923599"/>
              <a:ext cx="552579" cy="1258907"/>
            </a:xfrm>
            <a:custGeom>
              <a:rect b="b" l="l" r="r" t="t"/>
              <a:pathLst>
                <a:path extrusionOk="0" h="1258907" w="552579">
                  <a:moveTo>
                    <a:pt x="39924" y="13475"/>
                  </a:moveTo>
                  <a:lnTo>
                    <a:pt x="43738" y="17416"/>
                  </a:lnTo>
                  <a:lnTo>
                    <a:pt x="46663" y="20340"/>
                  </a:lnTo>
                  <a:lnTo>
                    <a:pt x="46663" y="20340"/>
                  </a:lnTo>
                  <a:lnTo>
                    <a:pt x="47680" y="21865"/>
                  </a:lnTo>
                  <a:cubicBezTo>
                    <a:pt x="47985" y="22348"/>
                    <a:pt x="48241" y="22857"/>
                    <a:pt x="48443" y="23391"/>
                  </a:cubicBezTo>
                  <a:cubicBezTo>
                    <a:pt x="48515" y="23937"/>
                    <a:pt x="48515" y="24496"/>
                    <a:pt x="48443" y="25043"/>
                  </a:cubicBezTo>
                  <a:cubicBezTo>
                    <a:pt x="48570" y="25679"/>
                    <a:pt x="48570" y="26327"/>
                    <a:pt x="48443" y="26950"/>
                  </a:cubicBezTo>
                  <a:cubicBezTo>
                    <a:pt x="48443" y="26950"/>
                    <a:pt x="48443" y="26950"/>
                    <a:pt x="48443" y="26950"/>
                  </a:cubicBezTo>
                  <a:lnTo>
                    <a:pt x="42086" y="137675"/>
                  </a:lnTo>
                  <a:lnTo>
                    <a:pt x="0" y="747234"/>
                  </a:lnTo>
                  <a:lnTo>
                    <a:pt x="0" y="753082"/>
                  </a:lnTo>
                  <a:lnTo>
                    <a:pt x="476291" y="1258908"/>
                  </a:lnTo>
                  <a:lnTo>
                    <a:pt x="552579" y="517394"/>
                  </a:lnTo>
                  <a:lnTo>
                    <a:pt x="410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52" name="Google Shape;4952;p30"/>
            <p:cNvSpPr/>
            <p:nvPr/>
          </p:nvSpPr>
          <p:spPr>
            <a:xfrm>
              <a:off x="3305" y="6359928"/>
              <a:ext cx="1888763" cy="504173"/>
            </a:xfrm>
            <a:custGeom>
              <a:rect b="b" l="l" r="r" t="t"/>
              <a:pathLst>
                <a:path extrusionOk="0" h="504173" w="1888763">
                  <a:moveTo>
                    <a:pt x="1679353" y="0"/>
                  </a:moveTo>
                  <a:lnTo>
                    <a:pt x="1455066" y="130048"/>
                  </a:lnTo>
                  <a:lnTo>
                    <a:pt x="1076169" y="349463"/>
                  </a:lnTo>
                  <a:lnTo>
                    <a:pt x="1076169" y="349463"/>
                  </a:lnTo>
                  <a:cubicBezTo>
                    <a:pt x="1076169" y="349463"/>
                    <a:pt x="1076169" y="349463"/>
                    <a:pt x="1076169" y="349463"/>
                  </a:cubicBezTo>
                  <a:lnTo>
                    <a:pt x="1076169" y="349463"/>
                  </a:lnTo>
                  <a:lnTo>
                    <a:pt x="1076169" y="349463"/>
                  </a:lnTo>
                  <a:lnTo>
                    <a:pt x="1076169" y="349463"/>
                  </a:lnTo>
                  <a:lnTo>
                    <a:pt x="817807" y="41823"/>
                  </a:lnTo>
                  <a:lnTo>
                    <a:pt x="817807" y="41823"/>
                  </a:lnTo>
                  <a:lnTo>
                    <a:pt x="0" y="502394"/>
                  </a:lnTo>
                  <a:lnTo>
                    <a:pt x="0" y="504173"/>
                  </a:lnTo>
                  <a:lnTo>
                    <a:pt x="1434850" y="504173"/>
                  </a:lnTo>
                  <a:lnTo>
                    <a:pt x="1888763" y="236196"/>
                  </a:lnTo>
                  <a:close/>
                </a:path>
              </a:pathLst>
            </a:custGeom>
            <a:solidFill>
              <a:srgbClr val="11B2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53" name="Google Shape;4953;p30"/>
            <p:cNvSpPr/>
            <p:nvPr/>
          </p:nvSpPr>
          <p:spPr>
            <a:xfrm>
              <a:off x="3305" y="6265983"/>
              <a:ext cx="824545" cy="596338"/>
            </a:xfrm>
            <a:custGeom>
              <a:rect b="b" l="l" r="r" t="t"/>
              <a:pathLst>
                <a:path extrusionOk="0" h="596338" w="824545">
                  <a:moveTo>
                    <a:pt x="816027" y="133099"/>
                  </a:moveTo>
                  <a:cubicBezTo>
                    <a:pt x="816348" y="132933"/>
                    <a:pt x="816724" y="132933"/>
                    <a:pt x="817044" y="133099"/>
                  </a:cubicBezTo>
                  <a:lnTo>
                    <a:pt x="824546" y="0"/>
                  </a:lnTo>
                  <a:lnTo>
                    <a:pt x="740629" y="47036"/>
                  </a:lnTo>
                  <a:lnTo>
                    <a:pt x="0" y="462350"/>
                  </a:lnTo>
                  <a:lnTo>
                    <a:pt x="0" y="596338"/>
                  </a:lnTo>
                  <a:lnTo>
                    <a:pt x="815646" y="135006"/>
                  </a:lnTo>
                  <a:cubicBezTo>
                    <a:pt x="815298" y="134357"/>
                    <a:pt x="815459" y="133557"/>
                    <a:pt x="816027" y="13309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54" name="Google Shape;4954;p30"/>
            <p:cNvSpPr/>
            <p:nvPr/>
          </p:nvSpPr>
          <p:spPr>
            <a:xfrm>
              <a:off x="639166" y="5788761"/>
              <a:ext cx="484301" cy="915164"/>
            </a:xfrm>
            <a:custGeom>
              <a:rect b="b" l="l" r="r" t="t"/>
              <a:pathLst>
                <a:path extrusionOk="0" h="915164" w="484301">
                  <a:moveTo>
                    <a:pt x="438274" y="915165"/>
                  </a:moveTo>
                  <a:lnTo>
                    <a:pt x="484302" y="306496"/>
                  </a:lnTo>
                  <a:lnTo>
                    <a:pt x="217294" y="0"/>
                  </a:lnTo>
                  <a:lnTo>
                    <a:pt x="217294" y="0"/>
                  </a:lnTo>
                  <a:lnTo>
                    <a:pt x="15639" y="111233"/>
                  </a:lnTo>
                  <a:lnTo>
                    <a:pt x="12715" y="112886"/>
                  </a:lnTo>
                  <a:lnTo>
                    <a:pt x="0" y="393957"/>
                  </a:lnTo>
                  <a:lnTo>
                    <a:pt x="95360" y="507606"/>
                  </a:lnTo>
                  <a:lnTo>
                    <a:pt x="95360" y="507606"/>
                  </a:lnTo>
                  <a:lnTo>
                    <a:pt x="184363" y="457900"/>
                  </a:lnTo>
                  <a:cubicBezTo>
                    <a:pt x="188480" y="455624"/>
                    <a:pt x="193663" y="457112"/>
                    <a:pt x="195941" y="461231"/>
                  </a:cubicBezTo>
                  <a:cubicBezTo>
                    <a:pt x="196027" y="461396"/>
                    <a:pt x="196110" y="461548"/>
                    <a:pt x="196187" y="461714"/>
                  </a:cubicBezTo>
                  <a:cubicBezTo>
                    <a:pt x="198673" y="466214"/>
                    <a:pt x="197087" y="471871"/>
                    <a:pt x="192627" y="474426"/>
                  </a:cubicBezTo>
                  <a:lnTo>
                    <a:pt x="187796" y="477096"/>
                  </a:lnTo>
                  <a:lnTo>
                    <a:pt x="180294" y="610195"/>
                  </a:lnTo>
                  <a:cubicBezTo>
                    <a:pt x="180747" y="610246"/>
                    <a:pt x="181161" y="610474"/>
                    <a:pt x="181438" y="610830"/>
                  </a:cubicBezTo>
                  <a:close/>
                </a:path>
              </a:pathLst>
            </a:custGeom>
            <a:solidFill>
              <a:srgbClr val="81D3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55" name="Google Shape;4955;p30"/>
            <p:cNvSpPr/>
            <p:nvPr/>
          </p:nvSpPr>
          <p:spPr>
            <a:xfrm>
              <a:off x="3305" y="6185387"/>
              <a:ext cx="729058" cy="521843"/>
            </a:xfrm>
            <a:custGeom>
              <a:rect b="b" l="l" r="r" t="t"/>
              <a:pathLst>
                <a:path extrusionOk="0" h="521843" w="729058">
                  <a:moveTo>
                    <a:pt x="634462" y="0"/>
                  </a:moveTo>
                  <a:lnTo>
                    <a:pt x="0" y="352769"/>
                  </a:lnTo>
                  <a:lnTo>
                    <a:pt x="0" y="521844"/>
                  </a:lnTo>
                  <a:lnTo>
                    <a:pt x="729059" y="112632"/>
                  </a:lnTo>
                  <a:lnTo>
                    <a:pt x="6344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56" name="Google Shape;4956;p30"/>
            <p:cNvSpPr/>
            <p:nvPr/>
          </p:nvSpPr>
          <p:spPr>
            <a:xfrm>
              <a:off x="3305" y="5903426"/>
              <a:ext cx="645396" cy="631042"/>
            </a:xfrm>
            <a:custGeom>
              <a:rect b="b" l="l" r="r" t="t"/>
              <a:pathLst>
                <a:path extrusionOk="0" h="631042" w="645396">
                  <a:moveTo>
                    <a:pt x="645396" y="0"/>
                  </a:moveTo>
                  <a:lnTo>
                    <a:pt x="0" y="353404"/>
                  </a:lnTo>
                  <a:lnTo>
                    <a:pt x="0" y="631043"/>
                  </a:lnTo>
                  <a:lnTo>
                    <a:pt x="633317" y="278910"/>
                  </a:lnTo>
                  <a:lnTo>
                    <a:pt x="6453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57" name="Google Shape;4957;p30"/>
            <p:cNvSpPr/>
            <p:nvPr/>
          </p:nvSpPr>
          <p:spPr>
            <a:xfrm>
              <a:off x="716216" y="4680621"/>
              <a:ext cx="888119" cy="736555"/>
            </a:xfrm>
            <a:custGeom>
              <a:rect b="b" l="l" r="r" t="t"/>
              <a:pathLst>
                <a:path extrusionOk="0" h="736555" w="888119">
                  <a:moveTo>
                    <a:pt x="412972" y="0"/>
                  </a:moveTo>
                  <a:lnTo>
                    <a:pt x="411701" y="17543"/>
                  </a:lnTo>
                  <a:cubicBezTo>
                    <a:pt x="411499" y="22450"/>
                    <a:pt x="407352" y="26264"/>
                    <a:pt x="402442" y="26073"/>
                  </a:cubicBezTo>
                  <a:cubicBezTo>
                    <a:pt x="402391" y="26060"/>
                    <a:pt x="402342" y="26060"/>
                    <a:pt x="402292" y="26060"/>
                  </a:cubicBezTo>
                  <a:cubicBezTo>
                    <a:pt x="399689" y="25870"/>
                    <a:pt x="397332" y="24446"/>
                    <a:pt x="395935" y="22247"/>
                  </a:cubicBezTo>
                  <a:lnTo>
                    <a:pt x="0" y="227933"/>
                  </a:lnTo>
                  <a:lnTo>
                    <a:pt x="66752" y="301792"/>
                  </a:lnTo>
                  <a:lnTo>
                    <a:pt x="175208" y="421543"/>
                  </a:lnTo>
                  <a:lnTo>
                    <a:pt x="460398" y="736556"/>
                  </a:lnTo>
                  <a:lnTo>
                    <a:pt x="888119" y="504682"/>
                  </a:lnTo>
                  <a:close/>
                </a:path>
              </a:pathLst>
            </a:custGeom>
            <a:solidFill>
              <a:srgbClr val="3147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58" name="Google Shape;4958;p30"/>
            <p:cNvSpPr/>
            <p:nvPr/>
          </p:nvSpPr>
          <p:spPr>
            <a:xfrm>
              <a:off x="715199" y="4066867"/>
              <a:ext cx="438528" cy="838509"/>
            </a:xfrm>
            <a:custGeom>
              <a:rect b="b" l="l" r="r" t="t"/>
              <a:pathLst>
                <a:path extrusionOk="0" h="838509" w="438528">
                  <a:moveTo>
                    <a:pt x="395172" y="630026"/>
                  </a:moveTo>
                  <a:lnTo>
                    <a:pt x="397079" y="602313"/>
                  </a:lnTo>
                  <a:lnTo>
                    <a:pt x="438529" y="0"/>
                  </a:lnTo>
                  <a:lnTo>
                    <a:pt x="28227" y="205432"/>
                  </a:lnTo>
                  <a:lnTo>
                    <a:pt x="0" y="838509"/>
                  </a:lnTo>
                  <a:lnTo>
                    <a:pt x="395553" y="633077"/>
                  </a:lnTo>
                  <a:cubicBezTo>
                    <a:pt x="395247" y="632085"/>
                    <a:pt x="395118" y="631056"/>
                    <a:pt x="395172" y="6300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59" name="Google Shape;4959;p30"/>
            <p:cNvSpPr/>
            <p:nvPr/>
          </p:nvSpPr>
          <p:spPr>
            <a:xfrm>
              <a:off x="1592892" y="3073521"/>
              <a:ext cx="230008" cy="625957"/>
            </a:xfrm>
            <a:custGeom>
              <a:rect b="b" l="l" r="r" t="t"/>
              <a:pathLst>
                <a:path extrusionOk="0" h="625957" w="230008">
                  <a:moveTo>
                    <a:pt x="207122" y="223484"/>
                  </a:moveTo>
                  <a:lnTo>
                    <a:pt x="230008" y="0"/>
                  </a:lnTo>
                  <a:lnTo>
                    <a:pt x="49714" y="86698"/>
                  </a:lnTo>
                  <a:lnTo>
                    <a:pt x="28608" y="315521"/>
                  </a:lnTo>
                  <a:lnTo>
                    <a:pt x="0" y="625958"/>
                  </a:lnTo>
                  <a:lnTo>
                    <a:pt x="174827" y="539133"/>
                  </a:lnTo>
                  <a:lnTo>
                    <a:pt x="201019" y="283740"/>
                  </a:lnTo>
                  <a:lnTo>
                    <a:pt x="207122" y="22348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60" name="Google Shape;4960;p30"/>
            <p:cNvSpPr/>
            <p:nvPr/>
          </p:nvSpPr>
          <p:spPr>
            <a:xfrm>
              <a:off x="1549281" y="3391585"/>
              <a:ext cx="68913" cy="329505"/>
            </a:xfrm>
            <a:custGeom>
              <a:rect b="b" l="l" r="r" t="t"/>
              <a:pathLst>
                <a:path extrusionOk="0" h="329505" w="68913">
                  <a:moveTo>
                    <a:pt x="68913" y="0"/>
                  </a:moveTo>
                  <a:lnTo>
                    <a:pt x="27718" y="20085"/>
                  </a:lnTo>
                  <a:lnTo>
                    <a:pt x="0" y="329505"/>
                  </a:lnTo>
                  <a:lnTo>
                    <a:pt x="37254" y="311072"/>
                  </a:lnTo>
                  <a:lnTo>
                    <a:pt x="40305" y="309420"/>
                  </a:lnTo>
                  <a:lnTo>
                    <a:pt x="68913" y="0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61" name="Google Shape;4961;p30"/>
            <p:cNvSpPr/>
            <p:nvPr/>
          </p:nvSpPr>
          <p:spPr>
            <a:xfrm>
              <a:off x="1984377" y="4791982"/>
              <a:ext cx="591740" cy="407050"/>
            </a:xfrm>
            <a:custGeom>
              <a:rect b="b" l="l" r="r" t="t"/>
              <a:pathLst>
                <a:path extrusionOk="0" h="407050" w="591740">
                  <a:moveTo>
                    <a:pt x="0" y="407051"/>
                  </a:moveTo>
                  <a:lnTo>
                    <a:pt x="578008" y="89876"/>
                  </a:lnTo>
                  <a:cubicBezTo>
                    <a:pt x="577691" y="88453"/>
                    <a:pt x="577691" y="86978"/>
                    <a:pt x="578008" y="85554"/>
                  </a:cubicBezTo>
                  <a:lnTo>
                    <a:pt x="591740" y="0"/>
                  </a:lnTo>
                  <a:lnTo>
                    <a:pt x="11825" y="3167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62" name="Google Shape;4962;p30"/>
            <p:cNvSpPr/>
            <p:nvPr/>
          </p:nvSpPr>
          <p:spPr>
            <a:xfrm>
              <a:off x="1842354" y="4963726"/>
              <a:ext cx="150287" cy="234797"/>
            </a:xfrm>
            <a:custGeom>
              <a:rect b="b" l="l" r="r" t="t"/>
              <a:pathLst>
                <a:path extrusionOk="0" h="234797" w="150287">
                  <a:moveTo>
                    <a:pt x="138971" y="234798"/>
                  </a:moveTo>
                  <a:lnTo>
                    <a:pt x="150287" y="144540"/>
                  </a:lnTo>
                  <a:lnTo>
                    <a:pt x="10426" y="0"/>
                  </a:lnTo>
                  <a:lnTo>
                    <a:pt x="509" y="85173"/>
                  </a:lnTo>
                  <a:lnTo>
                    <a:pt x="0" y="90258"/>
                  </a:lnTo>
                  <a:lnTo>
                    <a:pt x="138971" y="2347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63" name="Google Shape;4963;p30"/>
            <p:cNvSpPr/>
            <p:nvPr/>
          </p:nvSpPr>
          <p:spPr>
            <a:xfrm>
              <a:off x="3528954" y="3689563"/>
              <a:ext cx="460525" cy="274460"/>
            </a:xfrm>
            <a:custGeom>
              <a:rect b="b" l="l" r="r" t="t"/>
              <a:pathLst>
                <a:path extrusionOk="0" h="274460" w="460525">
                  <a:moveTo>
                    <a:pt x="83281" y="274461"/>
                  </a:moveTo>
                  <a:lnTo>
                    <a:pt x="460525" y="71698"/>
                  </a:lnTo>
                  <a:lnTo>
                    <a:pt x="378261" y="1398"/>
                  </a:lnTo>
                  <a:lnTo>
                    <a:pt x="376609" y="0"/>
                  </a:lnTo>
                  <a:lnTo>
                    <a:pt x="0" y="200983"/>
                  </a:lnTo>
                  <a:lnTo>
                    <a:pt x="83281" y="27446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64" name="Google Shape;4964;p30"/>
            <p:cNvSpPr/>
            <p:nvPr/>
          </p:nvSpPr>
          <p:spPr>
            <a:xfrm>
              <a:off x="2856476" y="3765456"/>
              <a:ext cx="1131986" cy="1701934"/>
            </a:xfrm>
            <a:custGeom>
              <a:rect b="b" l="l" r="r" t="t"/>
              <a:pathLst>
                <a:path extrusionOk="0" h="1701934" w="1131986">
                  <a:moveTo>
                    <a:pt x="847559" y="1222169"/>
                  </a:moveTo>
                  <a:lnTo>
                    <a:pt x="879473" y="1085130"/>
                  </a:lnTo>
                  <a:lnTo>
                    <a:pt x="915964" y="928132"/>
                  </a:lnTo>
                  <a:lnTo>
                    <a:pt x="1022768" y="469341"/>
                  </a:lnTo>
                  <a:lnTo>
                    <a:pt x="1062691" y="297979"/>
                  </a:lnTo>
                  <a:lnTo>
                    <a:pt x="1131986" y="0"/>
                  </a:lnTo>
                  <a:lnTo>
                    <a:pt x="756904" y="201619"/>
                  </a:lnTo>
                  <a:lnTo>
                    <a:pt x="653534" y="687359"/>
                  </a:lnTo>
                  <a:lnTo>
                    <a:pt x="528676" y="1274671"/>
                  </a:lnTo>
                  <a:lnTo>
                    <a:pt x="528676" y="1274671"/>
                  </a:lnTo>
                  <a:lnTo>
                    <a:pt x="528676" y="1274671"/>
                  </a:lnTo>
                  <a:lnTo>
                    <a:pt x="528676" y="1274671"/>
                  </a:lnTo>
                  <a:lnTo>
                    <a:pt x="22123" y="1562734"/>
                  </a:lnTo>
                  <a:lnTo>
                    <a:pt x="0" y="1682358"/>
                  </a:lnTo>
                  <a:lnTo>
                    <a:pt x="2797" y="1685155"/>
                  </a:lnTo>
                  <a:lnTo>
                    <a:pt x="17165" y="1699520"/>
                  </a:lnTo>
                  <a:cubicBezTo>
                    <a:pt x="17203" y="1699812"/>
                    <a:pt x="17203" y="1700117"/>
                    <a:pt x="17165" y="1700409"/>
                  </a:cubicBezTo>
                  <a:cubicBezTo>
                    <a:pt x="17597" y="1700841"/>
                    <a:pt x="17953" y="1701363"/>
                    <a:pt x="18182" y="1701935"/>
                  </a:cubicBezTo>
                  <a:lnTo>
                    <a:pt x="18182" y="1701935"/>
                  </a:lnTo>
                  <a:lnTo>
                    <a:pt x="847051" y="1227000"/>
                  </a:lnTo>
                  <a:cubicBezTo>
                    <a:pt x="846758" y="1225373"/>
                    <a:pt x="846936" y="1223695"/>
                    <a:pt x="847559" y="122216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65" name="Google Shape;4965;p30"/>
            <p:cNvSpPr/>
            <p:nvPr/>
          </p:nvSpPr>
          <p:spPr>
            <a:xfrm>
              <a:off x="2778662" y="5252170"/>
              <a:ext cx="96758" cy="192973"/>
            </a:xfrm>
            <a:custGeom>
              <a:rect b="b" l="l" r="r" t="t"/>
              <a:pathLst>
                <a:path extrusionOk="0" h="192973" w="96758">
                  <a:moveTo>
                    <a:pt x="20979" y="0"/>
                  </a:moveTo>
                  <a:lnTo>
                    <a:pt x="0" y="117590"/>
                  </a:lnTo>
                  <a:lnTo>
                    <a:pt x="2797" y="120386"/>
                  </a:lnTo>
                  <a:lnTo>
                    <a:pt x="75144" y="192974"/>
                  </a:lnTo>
                  <a:lnTo>
                    <a:pt x="96759" y="75512"/>
                  </a:lnTo>
                  <a:lnTo>
                    <a:pt x="209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66" name="Google Shape;4966;p30"/>
            <p:cNvSpPr/>
            <p:nvPr/>
          </p:nvSpPr>
          <p:spPr>
            <a:xfrm>
              <a:off x="2800277" y="5099113"/>
              <a:ext cx="117356" cy="224627"/>
            </a:xfrm>
            <a:custGeom>
              <a:rect b="b" l="l" r="r" t="t"/>
              <a:pathLst>
                <a:path extrusionOk="0" h="224627" w="117356">
                  <a:moveTo>
                    <a:pt x="75907" y="224628"/>
                  </a:moveTo>
                  <a:lnTo>
                    <a:pt x="117356" y="0"/>
                  </a:lnTo>
                  <a:lnTo>
                    <a:pt x="20979" y="54028"/>
                  </a:lnTo>
                  <a:lnTo>
                    <a:pt x="16529" y="56570"/>
                  </a:lnTo>
                  <a:lnTo>
                    <a:pt x="0" y="149243"/>
                  </a:lnTo>
                  <a:lnTo>
                    <a:pt x="75907" y="224628"/>
                  </a:lnTo>
                  <a:close/>
                </a:path>
              </a:pathLst>
            </a:custGeom>
            <a:solidFill>
              <a:srgbClr val="81D3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67" name="Google Shape;4967;p30"/>
            <p:cNvSpPr/>
            <p:nvPr/>
          </p:nvSpPr>
          <p:spPr>
            <a:xfrm>
              <a:off x="2880379" y="4455358"/>
              <a:ext cx="625815" cy="868383"/>
            </a:xfrm>
            <a:custGeom>
              <a:rect b="b" l="l" r="r" t="t"/>
              <a:pathLst>
                <a:path extrusionOk="0" h="868383" w="625815">
                  <a:moveTo>
                    <a:pt x="386017" y="137421"/>
                  </a:moveTo>
                  <a:lnTo>
                    <a:pt x="317231" y="483071"/>
                  </a:lnTo>
                  <a:lnTo>
                    <a:pt x="317231" y="483071"/>
                  </a:lnTo>
                  <a:cubicBezTo>
                    <a:pt x="317078" y="483681"/>
                    <a:pt x="316862" y="484279"/>
                    <a:pt x="316595" y="484851"/>
                  </a:cubicBezTo>
                  <a:lnTo>
                    <a:pt x="315832" y="486376"/>
                  </a:lnTo>
                  <a:lnTo>
                    <a:pt x="314688" y="487520"/>
                  </a:lnTo>
                  <a:lnTo>
                    <a:pt x="313289" y="488792"/>
                  </a:lnTo>
                  <a:lnTo>
                    <a:pt x="313289" y="488792"/>
                  </a:lnTo>
                  <a:lnTo>
                    <a:pt x="46281" y="638925"/>
                  </a:lnTo>
                  <a:lnTo>
                    <a:pt x="41704" y="641467"/>
                  </a:lnTo>
                  <a:lnTo>
                    <a:pt x="0" y="868383"/>
                  </a:lnTo>
                  <a:lnTo>
                    <a:pt x="501721" y="582736"/>
                  </a:lnTo>
                  <a:lnTo>
                    <a:pt x="625816" y="0"/>
                  </a:lnTo>
                  <a:lnTo>
                    <a:pt x="387289" y="13195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68" name="Google Shape;4968;p30"/>
            <p:cNvSpPr/>
            <p:nvPr/>
          </p:nvSpPr>
          <p:spPr>
            <a:xfrm>
              <a:off x="3268303" y="4378575"/>
              <a:ext cx="237510" cy="204542"/>
            </a:xfrm>
            <a:custGeom>
              <a:rect b="b" l="l" r="r" t="t"/>
              <a:pathLst>
                <a:path extrusionOk="0" h="204542" w="237510">
                  <a:moveTo>
                    <a:pt x="25429" y="76910"/>
                  </a:moveTo>
                  <a:lnTo>
                    <a:pt x="0" y="204542"/>
                  </a:lnTo>
                  <a:lnTo>
                    <a:pt x="237510" y="73605"/>
                  </a:lnTo>
                  <a:lnTo>
                    <a:pt x="157026" y="0"/>
                  </a:lnTo>
                  <a:lnTo>
                    <a:pt x="26447" y="71571"/>
                  </a:lnTo>
                  <a:lnTo>
                    <a:pt x="25429" y="769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69" name="Google Shape;4969;p30"/>
            <p:cNvSpPr/>
            <p:nvPr/>
          </p:nvSpPr>
          <p:spPr>
            <a:xfrm>
              <a:off x="2710003" y="5251916"/>
              <a:ext cx="86459" cy="115046"/>
            </a:xfrm>
            <a:custGeom>
              <a:rect b="b" l="l" r="r" t="t"/>
              <a:pathLst>
                <a:path extrusionOk="0" h="115046" w="86459">
                  <a:moveTo>
                    <a:pt x="0" y="48816"/>
                  </a:moveTo>
                  <a:lnTo>
                    <a:pt x="65862" y="115047"/>
                  </a:lnTo>
                  <a:lnTo>
                    <a:pt x="86460" y="0"/>
                  </a:lnTo>
                  <a:lnTo>
                    <a:pt x="0" y="48816"/>
                  </a:lnTo>
                  <a:close/>
                </a:path>
              </a:pathLst>
            </a:custGeom>
            <a:solidFill>
              <a:srgbClr val="DD10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70" name="Google Shape;4970;p30"/>
            <p:cNvSpPr/>
            <p:nvPr/>
          </p:nvSpPr>
          <p:spPr>
            <a:xfrm>
              <a:off x="2655584" y="5157717"/>
              <a:ext cx="157661" cy="140599"/>
            </a:xfrm>
            <a:custGeom>
              <a:rect b="b" l="l" r="r" t="t"/>
              <a:pathLst>
                <a:path extrusionOk="0" h="140599" w="157661">
                  <a:moveTo>
                    <a:pt x="157662" y="0"/>
                  </a:moveTo>
                  <a:lnTo>
                    <a:pt x="0" y="88478"/>
                  </a:lnTo>
                  <a:lnTo>
                    <a:pt x="51113" y="139709"/>
                  </a:lnTo>
                  <a:lnTo>
                    <a:pt x="51113" y="139709"/>
                  </a:lnTo>
                  <a:lnTo>
                    <a:pt x="52003" y="140599"/>
                  </a:lnTo>
                  <a:lnTo>
                    <a:pt x="141641" y="90131"/>
                  </a:lnTo>
                  <a:lnTo>
                    <a:pt x="157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71" name="Google Shape;4971;p30"/>
            <p:cNvSpPr/>
            <p:nvPr/>
          </p:nvSpPr>
          <p:spPr>
            <a:xfrm>
              <a:off x="3425838" y="3891690"/>
              <a:ext cx="183727" cy="557565"/>
            </a:xfrm>
            <a:custGeom>
              <a:rect b="b" l="l" r="r" t="t"/>
              <a:pathLst>
                <a:path extrusionOk="0" h="557565" w="183727">
                  <a:moveTo>
                    <a:pt x="99937" y="509"/>
                  </a:moveTo>
                  <a:lnTo>
                    <a:pt x="0" y="483579"/>
                  </a:lnTo>
                  <a:lnTo>
                    <a:pt x="0" y="483579"/>
                  </a:lnTo>
                  <a:lnTo>
                    <a:pt x="0" y="483579"/>
                  </a:lnTo>
                  <a:lnTo>
                    <a:pt x="80992" y="557565"/>
                  </a:lnTo>
                  <a:lnTo>
                    <a:pt x="183727" y="74494"/>
                  </a:lnTo>
                  <a:lnTo>
                    <a:pt x="993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72" name="Google Shape;4972;p30"/>
            <p:cNvSpPr/>
            <p:nvPr/>
          </p:nvSpPr>
          <p:spPr>
            <a:xfrm>
              <a:off x="3295640" y="3892072"/>
              <a:ext cx="230135" cy="553878"/>
            </a:xfrm>
            <a:custGeom>
              <a:rect b="b" l="l" r="r" t="t"/>
              <a:pathLst>
                <a:path extrusionOk="0" h="553878" w="230135">
                  <a:moveTo>
                    <a:pt x="94979" y="76910"/>
                  </a:moveTo>
                  <a:lnTo>
                    <a:pt x="0" y="553879"/>
                  </a:lnTo>
                  <a:lnTo>
                    <a:pt x="129181" y="483071"/>
                  </a:lnTo>
                  <a:lnTo>
                    <a:pt x="130198" y="483071"/>
                  </a:lnTo>
                  <a:lnTo>
                    <a:pt x="230135" y="0"/>
                  </a:lnTo>
                  <a:lnTo>
                    <a:pt x="96123" y="71571"/>
                  </a:lnTo>
                  <a:close/>
                </a:path>
              </a:pathLst>
            </a:custGeom>
            <a:solidFill>
              <a:srgbClr val="93A3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73" name="Google Shape;4973;p30"/>
            <p:cNvSpPr/>
            <p:nvPr/>
          </p:nvSpPr>
          <p:spPr>
            <a:xfrm>
              <a:off x="3392526" y="3802068"/>
              <a:ext cx="130833" cy="157506"/>
            </a:xfrm>
            <a:custGeom>
              <a:rect b="b" l="l" r="r" t="t"/>
              <a:pathLst>
                <a:path extrusionOk="0" h="157506" w="130833">
                  <a:moveTo>
                    <a:pt x="31405" y="0"/>
                  </a:moveTo>
                  <a:lnTo>
                    <a:pt x="0" y="157507"/>
                  </a:lnTo>
                  <a:lnTo>
                    <a:pt x="130834" y="87716"/>
                  </a:lnTo>
                  <a:lnTo>
                    <a:pt x="31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74" name="Google Shape;4974;p30"/>
            <p:cNvSpPr/>
            <p:nvPr/>
          </p:nvSpPr>
          <p:spPr>
            <a:xfrm>
              <a:off x="3425203" y="3439384"/>
              <a:ext cx="478198" cy="448747"/>
            </a:xfrm>
            <a:custGeom>
              <a:rect b="b" l="l" r="r" t="t"/>
              <a:pathLst>
                <a:path extrusionOk="0" h="448747" w="478198">
                  <a:moveTo>
                    <a:pt x="188686" y="763"/>
                  </a:moveTo>
                  <a:lnTo>
                    <a:pt x="188050" y="0"/>
                  </a:lnTo>
                  <a:lnTo>
                    <a:pt x="57470" y="68011"/>
                  </a:lnTo>
                  <a:lnTo>
                    <a:pt x="56453" y="73096"/>
                  </a:lnTo>
                  <a:lnTo>
                    <a:pt x="0" y="355947"/>
                  </a:lnTo>
                  <a:lnTo>
                    <a:pt x="0" y="358998"/>
                  </a:lnTo>
                  <a:lnTo>
                    <a:pt x="101717" y="448747"/>
                  </a:lnTo>
                  <a:lnTo>
                    <a:pt x="478198" y="247892"/>
                  </a:lnTo>
                  <a:lnTo>
                    <a:pt x="292564" y="89368"/>
                  </a:lnTo>
                  <a:lnTo>
                    <a:pt x="190084" y="17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75" name="Google Shape;4975;p30"/>
            <p:cNvSpPr/>
            <p:nvPr/>
          </p:nvSpPr>
          <p:spPr>
            <a:xfrm>
              <a:off x="3483817" y="3174203"/>
              <a:ext cx="181056" cy="329123"/>
            </a:xfrm>
            <a:custGeom>
              <a:rect b="b" l="l" r="r" t="t"/>
              <a:pathLst>
                <a:path extrusionOk="0" h="329123" w="181056">
                  <a:moveTo>
                    <a:pt x="50859" y="71444"/>
                  </a:moveTo>
                  <a:lnTo>
                    <a:pt x="0" y="329124"/>
                  </a:lnTo>
                  <a:lnTo>
                    <a:pt x="128545" y="262257"/>
                  </a:lnTo>
                  <a:lnTo>
                    <a:pt x="128545" y="261112"/>
                  </a:lnTo>
                  <a:cubicBezTo>
                    <a:pt x="128482" y="260388"/>
                    <a:pt x="128482" y="259676"/>
                    <a:pt x="128545" y="258951"/>
                  </a:cubicBezTo>
                  <a:cubicBezTo>
                    <a:pt x="128609" y="258570"/>
                    <a:pt x="128609" y="258189"/>
                    <a:pt x="128545" y="257807"/>
                  </a:cubicBezTo>
                  <a:lnTo>
                    <a:pt x="160714" y="98902"/>
                  </a:lnTo>
                  <a:lnTo>
                    <a:pt x="181057" y="0"/>
                  </a:lnTo>
                  <a:lnTo>
                    <a:pt x="52003" y="662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76" name="Google Shape;4976;p30"/>
            <p:cNvSpPr/>
            <p:nvPr/>
          </p:nvSpPr>
          <p:spPr>
            <a:xfrm>
              <a:off x="3305" y="5106105"/>
              <a:ext cx="885957" cy="1130385"/>
            </a:xfrm>
            <a:custGeom>
              <a:rect b="b" l="l" r="r" t="t"/>
              <a:pathLst>
                <a:path extrusionOk="0" h="1130385" w="885957">
                  <a:moveTo>
                    <a:pt x="844889" y="667146"/>
                  </a:moveTo>
                  <a:cubicBezTo>
                    <a:pt x="845797" y="666663"/>
                    <a:pt x="846790" y="666358"/>
                    <a:pt x="847814" y="666256"/>
                  </a:cubicBezTo>
                  <a:lnTo>
                    <a:pt x="885958" y="0"/>
                  </a:lnTo>
                  <a:lnTo>
                    <a:pt x="0" y="467943"/>
                  </a:lnTo>
                  <a:lnTo>
                    <a:pt x="0" y="1130386"/>
                  </a:lnTo>
                  <a:lnTo>
                    <a:pt x="643362" y="7781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77" name="Google Shape;4977;p30"/>
            <p:cNvSpPr/>
            <p:nvPr/>
          </p:nvSpPr>
          <p:spPr>
            <a:xfrm>
              <a:off x="3305" y="4707317"/>
              <a:ext cx="27845" cy="45764"/>
            </a:xfrm>
            <a:custGeom>
              <a:rect b="b" l="l" r="r" t="t"/>
              <a:pathLst>
                <a:path extrusionOk="0" h="45764" w="27845">
                  <a:moveTo>
                    <a:pt x="0" y="0"/>
                  </a:moveTo>
                  <a:lnTo>
                    <a:pt x="0" y="45765"/>
                  </a:lnTo>
                  <a:lnTo>
                    <a:pt x="27845" y="317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0B0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78" name="Google Shape;4978;p30"/>
            <p:cNvSpPr/>
            <p:nvPr/>
          </p:nvSpPr>
          <p:spPr>
            <a:xfrm>
              <a:off x="3305" y="4672867"/>
              <a:ext cx="48824" cy="57841"/>
            </a:xfrm>
            <a:custGeom>
              <a:rect b="b" l="l" r="r" t="t"/>
              <a:pathLst>
                <a:path extrusionOk="0" h="57841" w="48824">
                  <a:moveTo>
                    <a:pt x="1653" y="8899"/>
                  </a:moveTo>
                  <a:lnTo>
                    <a:pt x="44501" y="57842"/>
                  </a:lnTo>
                  <a:lnTo>
                    <a:pt x="48824" y="55680"/>
                  </a:lnTo>
                  <a:lnTo>
                    <a:pt x="0" y="0"/>
                  </a:lnTo>
                  <a:lnTo>
                    <a:pt x="0" y="7628"/>
                  </a:lnTo>
                  <a:cubicBezTo>
                    <a:pt x="505" y="7856"/>
                    <a:pt x="943" y="8200"/>
                    <a:pt x="1271" y="8645"/>
                  </a:cubicBezTo>
                  <a:close/>
                </a:path>
              </a:pathLst>
            </a:custGeom>
            <a:solidFill>
              <a:srgbClr val="F398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79" name="Google Shape;4979;p30"/>
            <p:cNvSpPr/>
            <p:nvPr/>
          </p:nvSpPr>
          <p:spPr>
            <a:xfrm>
              <a:off x="3305" y="4401966"/>
              <a:ext cx="104514" cy="325055"/>
            </a:xfrm>
            <a:custGeom>
              <a:rect b="b" l="l" r="r" t="t"/>
              <a:pathLst>
                <a:path extrusionOk="0" h="325055" w="104514">
                  <a:moveTo>
                    <a:pt x="52766" y="324547"/>
                  </a:moveTo>
                  <a:lnTo>
                    <a:pt x="73109" y="314250"/>
                  </a:lnTo>
                  <a:lnTo>
                    <a:pt x="73999" y="139582"/>
                  </a:lnTo>
                  <a:cubicBezTo>
                    <a:pt x="73942" y="139112"/>
                    <a:pt x="73942" y="138654"/>
                    <a:pt x="73999" y="138184"/>
                  </a:cubicBezTo>
                  <a:cubicBezTo>
                    <a:pt x="73940" y="137548"/>
                    <a:pt x="73940" y="136913"/>
                    <a:pt x="73999" y="136277"/>
                  </a:cubicBezTo>
                  <a:cubicBezTo>
                    <a:pt x="74222" y="135692"/>
                    <a:pt x="74521" y="135133"/>
                    <a:pt x="74889" y="134625"/>
                  </a:cubicBezTo>
                  <a:cubicBezTo>
                    <a:pt x="75143" y="134167"/>
                    <a:pt x="75441" y="133747"/>
                    <a:pt x="75779" y="133353"/>
                  </a:cubicBezTo>
                  <a:cubicBezTo>
                    <a:pt x="76228" y="132857"/>
                    <a:pt x="76742" y="132438"/>
                    <a:pt x="77305" y="132082"/>
                  </a:cubicBezTo>
                  <a:cubicBezTo>
                    <a:pt x="77305" y="132082"/>
                    <a:pt x="77305" y="131446"/>
                    <a:pt x="78322" y="131319"/>
                  </a:cubicBezTo>
                  <a:lnTo>
                    <a:pt x="104515" y="118607"/>
                  </a:lnTo>
                  <a:lnTo>
                    <a:pt x="0" y="0"/>
                  </a:lnTo>
                  <a:lnTo>
                    <a:pt x="0" y="266071"/>
                  </a:lnTo>
                  <a:lnTo>
                    <a:pt x="51749" y="325056"/>
                  </a:lnTo>
                  <a:close/>
                </a:path>
              </a:pathLst>
            </a:custGeom>
            <a:solidFill>
              <a:srgbClr val="93A3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80" name="Google Shape;4980;p30"/>
            <p:cNvSpPr/>
            <p:nvPr/>
          </p:nvSpPr>
          <p:spPr>
            <a:xfrm>
              <a:off x="3305" y="4258188"/>
              <a:ext cx="195170" cy="262002"/>
            </a:xfrm>
            <a:custGeom>
              <a:rect b="b" l="l" r="r" t="t"/>
              <a:pathLst>
                <a:path extrusionOk="0" h="262002" w="195170">
                  <a:moveTo>
                    <a:pt x="107820" y="260731"/>
                  </a:moveTo>
                  <a:lnTo>
                    <a:pt x="195170" y="217128"/>
                  </a:lnTo>
                  <a:lnTo>
                    <a:pt x="0" y="0"/>
                  </a:lnTo>
                  <a:lnTo>
                    <a:pt x="0" y="143777"/>
                  </a:lnTo>
                  <a:lnTo>
                    <a:pt x="105277" y="262003"/>
                  </a:lnTo>
                  <a:lnTo>
                    <a:pt x="107820" y="26073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81" name="Google Shape;4981;p30"/>
            <p:cNvSpPr/>
            <p:nvPr/>
          </p:nvSpPr>
          <p:spPr>
            <a:xfrm>
              <a:off x="3305" y="4032035"/>
              <a:ext cx="338464" cy="441882"/>
            </a:xfrm>
            <a:custGeom>
              <a:rect b="b" l="l" r="r" t="t"/>
              <a:pathLst>
                <a:path extrusionOk="0" h="441882" w="338464">
                  <a:moveTo>
                    <a:pt x="199239" y="441247"/>
                  </a:moveTo>
                  <a:lnTo>
                    <a:pt x="338464" y="371710"/>
                  </a:lnTo>
                  <a:lnTo>
                    <a:pt x="0" y="0"/>
                  </a:lnTo>
                  <a:lnTo>
                    <a:pt x="0" y="221322"/>
                  </a:lnTo>
                  <a:lnTo>
                    <a:pt x="198094" y="441882"/>
                  </a:lnTo>
                  <a:lnTo>
                    <a:pt x="199239" y="44124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82" name="Google Shape;4982;p30"/>
            <p:cNvSpPr/>
            <p:nvPr/>
          </p:nvSpPr>
          <p:spPr>
            <a:xfrm>
              <a:off x="3305" y="3361838"/>
              <a:ext cx="510493" cy="297597"/>
            </a:xfrm>
            <a:custGeom>
              <a:rect b="b" l="l" r="r" t="t"/>
              <a:pathLst>
                <a:path extrusionOk="0" h="297597" w="510493">
                  <a:moveTo>
                    <a:pt x="510494" y="0"/>
                  </a:moveTo>
                  <a:lnTo>
                    <a:pt x="0" y="240264"/>
                  </a:lnTo>
                  <a:lnTo>
                    <a:pt x="0" y="297597"/>
                  </a:lnTo>
                  <a:lnTo>
                    <a:pt x="508841" y="57206"/>
                  </a:lnTo>
                  <a:lnTo>
                    <a:pt x="5104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83" name="Google Shape;4983;p30"/>
            <p:cNvSpPr/>
            <p:nvPr/>
          </p:nvSpPr>
          <p:spPr>
            <a:xfrm>
              <a:off x="3305" y="3935548"/>
              <a:ext cx="400511" cy="468197"/>
            </a:xfrm>
            <a:custGeom>
              <a:rect b="b" l="l" r="r" t="t"/>
              <a:pathLst>
                <a:path extrusionOk="0" h="468197" w="400511">
                  <a:moveTo>
                    <a:pt x="341134" y="466926"/>
                  </a:moveTo>
                  <a:lnTo>
                    <a:pt x="400512" y="437307"/>
                  </a:lnTo>
                  <a:lnTo>
                    <a:pt x="0" y="0"/>
                  </a:lnTo>
                  <a:lnTo>
                    <a:pt x="0" y="96487"/>
                  </a:lnTo>
                  <a:lnTo>
                    <a:pt x="338464" y="468198"/>
                  </a:lnTo>
                  <a:lnTo>
                    <a:pt x="341134" y="46692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84" name="Google Shape;4984;p30"/>
            <p:cNvSpPr/>
            <p:nvPr/>
          </p:nvSpPr>
          <p:spPr>
            <a:xfrm>
              <a:off x="3305" y="4729818"/>
              <a:ext cx="259506" cy="329378"/>
            </a:xfrm>
            <a:custGeom>
              <a:rect b="b" l="l" r="r" t="t"/>
              <a:pathLst>
                <a:path extrusionOk="0" h="329378" w="259506">
                  <a:moveTo>
                    <a:pt x="86587" y="0"/>
                  </a:moveTo>
                  <a:lnTo>
                    <a:pt x="85824" y="636"/>
                  </a:lnTo>
                  <a:lnTo>
                    <a:pt x="60395" y="13348"/>
                  </a:lnTo>
                  <a:lnTo>
                    <a:pt x="46281" y="20467"/>
                  </a:lnTo>
                  <a:lnTo>
                    <a:pt x="0" y="43349"/>
                  </a:lnTo>
                  <a:lnTo>
                    <a:pt x="0" y="329378"/>
                  </a:lnTo>
                  <a:lnTo>
                    <a:pt x="259506" y="196152"/>
                  </a:lnTo>
                  <a:close/>
                </a:path>
              </a:pathLst>
            </a:custGeom>
            <a:solidFill>
              <a:srgbClr val="11B2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85" name="Google Shape;4985;p30"/>
            <p:cNvSpPr/>
            <p:nvPr/>
          </p:nvSpPr>
          <p:spPr>
            <a:xfrm>
              <a:off x="0" y="623208"/>
              <a:ext cx="302227" cy="157633"/>
            </a:xfrm>
            <a:custGeom>
              <a:rect b="b" l="l" r="r" t="t"/>
              <a:pathLst>
                <a:path extrusionOk="0" h="157633" w="302227">
                  <a:moveTo>
                    <a:pt x="302228" y="68393"/>
                  </a:moveTo>
                  <a:lnTo>
                    <a:pt x="222634" y="0"/>
                  </a:lnTo>
                  <a:lnTo>
                    <a:pt x="0" y="85936"/>
                  </a:lnTo>
                  <a:lnTo>
                    <a:pt x="0" y="93563"/>
                  </a:lnTo>
                  <a:lnTo>
                    <a:pt x="72855" y="157634"/>
                  </a:lnTo>
                  <a:lnTo>
                    <a:pt x="302228" y="6839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86" name="Google Shape;4986;p30"/>
            <p:cNvSpPr/>
            <p:nvPr/>
          </p:nvSpPr>
          <p:spPr>
            <a:xfrm>
              <a:off x="312526" y="686515"/>
              <a:ext cx="4654965" cy="2729985"/>
            </a:xfrm>
            <a:custGeom>
              <a:rect b="b" l="l" r="r" t="t"/>
              <a:pathLst>
                <a:path extrusionOk="0" h="2729985" w="4654965">
                  <a:moveTo>
                    <a:pt x="1235357" y="115937"/>
                  </a:moveTo>
                  <a:lnTo>
                    <a:pt x="1236247" y="115937"/>
                  </a:lnTo>
                  <a:lnTo>
                    <a:pt x="1236247" y="115937"/>
                  </a:lnTo>
                  <a:lnTo>
                    <a:pt x="1236247" y="115937"/>
                  </a:lnTo>
                  <a:lnTo>
                    <a:pt x="4493616" y="2729986"/>
                  </a:lnTo>
                  <a:lnTo>
                    <a:pt x="4654965" y="2676467"/>
                  </a:lnTo>
                  <a:lnTo>
                    <a:pt x="1278968" y="0"/>
                  </a:lnTo>
                  <a:lnTo>
                    <a:pt x="1526" y="516123"/>
                  </a:lnTo>
                  <a:lnTo>
                    <a:pt x="0" y="61922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87" name="Google Shape;4987;p30"/>
            <p:cNvSpPr/>
            <p:nvPr/>
          </p:nvSpPr>
          <p:spPr>
            <a:xfrm>
              <a:off x="307186" y="806902"/>
              <a:ext cx="1239425" cy="1305308"/>
            </a:xfrm>
            <a:custGeom>
              <a:rect b="b" l="l" r="r" t="t"/>
              <a:pathLst>
                <a:path extrusionOk="0" h="1305308" w="1239425">
                  <a:moveTo>
                    <a:pt x="165418" y="994363"/>
                  </a:moveTo>
                  <a:cubicBezTo>
                    <a:pt x="165418" y="994363"/>
                    <a:pt x="165418" y="994363"/>
                    <a:pt x="165418" y="994363"/>
                  </a:cubicBezTo>
                  <a:cubicBezTo>
                    <a:pt x="165800" y="994841"/>
                    <a:pt x="166141" y="995352"/>
                    <a:pt x="166435" y="995889"/>
                  </a:cubicBezTo>
                  <a:cubicBezTo>
                    <a:pt x="166851" y="996317"/>
                    <a:pt x="167156" y="996841"/>
                    <a:pt x="167325" y="997414"/>
                  </a:cubicBezTo>
                  <a:cubicBezTo>
                    <a:pt x="167399" y="997877"/>
                    <a:pt x="167399" y="998350"/>
                    <a:pt x="167325" y="998813"/>
                  </a:cubicBezTo>
                  <a:cubicBezTo>
                    <a:pt x="167434" y="999486"/>
                    <a:pt x="167434" y="1000173"/>
                    <a:pt x="167325" y="1000847"/>
                  </a:cubicBezTo>
                  <a:cubicBezTo>
                    <a:pt x="167325" y="1000847"/>
                    <a:pt x="167325" y="1000847"/>
                    <a:pt x="167325" y="1000847"/>
                  </a:cubicBezTo>
                  <a:lnTo>
                    <a:pt x="163892" y="1138522"/>
                  </a:lnTo>
                  <a:lnTo>
                    <a:pt x="292692" y="1083223"/>
                  </a:lnTo>
                  <a:lnTo>
                    <a:pt x="293963" y="1083223"/>
                  </a:lnTo>
                  <a:lnTo>
                    <a:pt x="295870" y="1083223"/>
                  </a:lnTo>
                  <a:cubicBezTo>
                    <a:pt x="296420" y="1083159"/>
                    <a:pt x="296974" y="1083159"/>
                    <a:pt x="297523" y="1083223"/>
                  </a:cubicBezTo>
                  <a:lnTo>
                    <a:pt x="299176" y="1083223"/>
                  </a:lnTo>
                  <a:cubicBezTo>
                    <a:pt x="299770" y="1083490"/>
                    <a:pt x="300325" y="1083833"/>
                    <a:pt x="300829" y="1084240"/>
                  </a:cubicBezTo>
                  <a:lnTo>
                    <a:pt x="301846" y="1084240"/>
                  </a:lnTo>
                  <a:lnTo>
                    <a:pt x="507188" y="1273273"/>
                  </a:lnTo>
                  <a:lnTo>
                    <a:pt x="507188" y="1273273"/>
                  </a:lnTo>
                  <a:cubicBezTo>
                    <a:pt x="507610" y="1273756"/>
                    <a:pt x="507993" y="1274265"/>
                    <a:pt x="508332" y="1274799"/>
                  </a:cubicBezTo>
                  <a:cubicBezTo>
                    <a:pt x="508676" y="1275282"/>
                    <a:pt x="508973" y="1275790"/>
                    <a:pt x="509222" y="1276324"/>
                  </a:cubicBezTo>
                  <a:lnTo>
                    <a:pt x="509222" y="1277849"/>
                  </a:lnTo>
                  <a:cubicBezTo>
                    <a:pt x="509292" y="1278523"/>
                    <a:pt x="509292" y="1279210"/>
                    <a:pt x="509222" y="1279884"/>
                  </a:cubicBezTo>
                  <a:cubicBezTo>
                    <a:pt x="509222" y="1279884"/>
                    <a:pt x="509222" y="1279884"/>
                    <a:pt x="509222" y="1279884"/>
                  </a:cubicBezTo>
                  <a:lnTo>
                    <a:pt x="508078" y="1305308"/>
                  </a:lnTo>
                  <a:lnTo>
                    <a:pt x="698798" y="1222042"/>
                  </a:lnTo>
                  <a:cubicBezTo>
                    <a:pt x="699214" y="1221928"/>
                    <a:pt x="699654" y="1221928"/>
                    <a:pt x="700069" y="1222042"/>
                  </a:cubicBezTo>
                  <a:cubicBezTo>
                    <a:pt x="700657" y="1221928"/>
                    <a:pt x="701262" y="1221928"/>
                    <a:pt x="701849" y="1222042"/>
                  </a:cubicBezTo>
                  <a:cubicBezTo>
                    <a:pt x="702441" y="1221979"/>
                    <a:pt x="703038" y="1221979"/>
                    <a:pt x="703629" y="1222042"/>
                  </a:cubicBezTo>
                  <a:lnTo>
                    <a:pt x="705155" y="1222042"/>
                  </a:lnTo>
                  <a:cubicBezTo>
                    <a:pt x="705749" y="1222309"/>
                    <a:pt x="706305" y="1222652"/>
                    <a:pt x="706808" y="1223059"/>
                  </a:cubicBezTo>
                  <a:cubicBezTo>
                    <a:pt x="706808" y="1223059"/>
                    <a:pt x="707571" y="1223059"/>
                    <a:pt x="707952" y="1223059"/>
                  </a:cubicBezTo>
                  <a:lnTo>
                    <a:pt x="726516" y="1239839"/>
                  </a:lnTo>
                  <a:lnTo>
                    <a:pt x="739231" y="1234246"/>
                  </a:lnTo>
                  <a:lnTo>
                    <a:pt x="957796" y="1138267"/>
                  </a:lnTo>
                  <a:lnTo>
                    <a:pt x="959067" y="1138267"/>
                  </a:lnTo>
                  <a:cubicBezTo>
                    <a:pt x="959658" y="1138204"/>
                    <a:pt x="960255" y="1138204"/>
                    <a:pt x="960847" y="1138267"/>
                  </a:cubicBezTo>
                  <a:lnTo>
                    <a:pt x="962500" y="1138267"/>
                  </a:lnTo>
                  <a:lnTo>
                    <a:pt x="964153" y="1138267"/>
                  </a:lnTo>
                  <a:cubicBezTo>
                    <a:pt x="964725" y="1138560"/>
                    <a:pt x="965285" y="1138903"/>
                    <a:pt x="965806" y="1139285"/>
                  </a:cubicBezTo>
                  <a:cubicBezTo>
                    <a:pt x="965806" y="1139285"/>
                    <a:pt x="966569" y="1139285"/>
                    <a:pt x="966950" y="1139285"/>
                  </a:cubicBezTo>
                  <a:lnTo>
                    <a:pt x="995558" y="1164709"/>
                  </a:lnTo>
                  <a:lnTo>
                    <a:pt x="1155000" y="1098605"/>
                  </a:lnTo>
                  <a:lnTo>
                    <a:pt x="1155000" y="1098605"/>
                  </a:lnTo>
                  <a:lnTo>
                    <a:pt x="1239425" y="0"/>
                  </a:lnTo>
                  <a:lnTo>
                    <a:pt x="5213" y="502394"/>
                  </a:lnTo>
                  <a:lnTo>
                    <a:pt x="5213" y="504428"/>
                  </a:lnTo>
                  <a:lnTo>
                    <a:pt x="0" y="8416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88" name="Google Shape;4988;p30"/>
            <p:cNvSpPr/>
            <p:nvPr/>
          </p:nvSpPr>
          <p:spPr>
            <a:xfrm>
              <a:off x="1264981" y="1967035"/>
              <a:ext cx="21487" cy="17288"/>
            </a:xfrm>
            <a:custGeom>
              <a:rect b="b" l="l" r="r" t="t"/>
              <a:pathLst>
                <a:path extrusionOk="0" h="17288" w="21487">
                  <a:moveTo>
                    <a:pt x="21488" y="15636"/>
                  </a:moveTo>
                  <a:lnTo>
                    <a:pt x="3814" y="0"/>
                  </a:lnTo>
                  <a:lnTo>
                    <a:pt x="0" y="1653"/>
                  </a:lnTo>
                  <a:lnTo>
                    <a:pt x="17673" y="17289"/>
                  </a:lnTo>
                  <a:lnTo>
                    <a:pt x="21488" y="15636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89" name="Google Shape;4989;p30"/>
            <p:cNvSpPr/>
            <p:nvPr/>
          </p:nvSpPr>
          <p:spPr>
            <a:xfrm>
              <a:off x="812848" y="1985976"/>
              <a:ext cx="450607" cy="216619"/>
            </a:xfrm>
            <a:custGeom>
              <a:rect b="b" l="l" r="r" t="t"/>
              <a:pathLst>
                <a:path extrusionOk="0" h="216619" w="450607">
                  <a:moveTo>
                    <a:pt x="25175" y="215602"/>
                  </a:moveTo>
                  <a:lnTo>
                    <a:pt x="320791" y="85300"/>
                  </a:lnTo>
                  <a:lnTo>
                    <a:pt x="321681" y="69155"/>
                  </a:lnTo>
                  <a:lnTo>
                    <a:pt x="321681" y="67884"/>
                  </a:lnTo>
                  <a:cubicBezTo>
                    <a:pt x="321592" y="67249"/>
                    <a:pt x="321592" y="66613"/>
                    <a:pt x="321681" y="65977"/>
                  </a:cubicBezTo>
                  <a:cubicBezTo>
                    <a:pt x="321949" y="65456"/>
                    <a:pt x="322247" y="64948"/>
                    <a:pt x="322571" y="64452"/>
                  </a:cubicBezTo>
                  <a:cubicBezTo>
                    <a:pt x="322877" y="63969"/>
                    <a:pt x="323218" y="63498"/>
                    <a:pt x="323588" y="63053"/>
                  </a:cubicBezTo>
                  <a:cubicBezTo>
                    <a:pt x="324087" y="62596"/>
                    <a:pt x="324642" y="62214"/>
                    <a:pt x="325241" y="61909"/>
                  </a:cubicBezTo>
                  <a:lnTo>
                    <a:pt x="326258" y="61147"/>
                  </a:lnTo>
                  <a:lnTo>
                    <a:pt x="450608" y="6483"/>
                  </a:lnTo>
                  <a:lnTo>
                    <a:pt x="443360" y="0"/>
                  </a:lnTo>
                  <a:lnTo>
                    <a:pt x="252640" y="84156"/>
                  </a:lnTo>
                  <a:lnTo>
                    <a:pt x="241579" y="88987"/>
                  </a:lnTo>
                  <a:lnTo>
                    <a:pt x="0" y="195262"/>
                  </a:lnTo>
                  <a:lnTo>
                    <a:pt x="23014" y="216619"/>
                  </a:lnTo>
                  <a:close/>
                </a:path>
              </a:pathLst>
            </a:custGeom>
            <a:solidFill>
              <a:srgbClr val="66B2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90" name="Google Shape;4990;p30"/>
            <p:cNvSpPr/>
            <p:nvPr/>
          </p:nvSpPr>
          <p:spPr>
            <a:xfrm>
              <a:off x="810814" y="2185052"/>
              <a:ext cx="21614" cy="28475"/>
            </a:xfrm>
            <a:custGeom>
              <a:rect b="b" l="l" r="r" t="t"/>
              <a:pathLst>
                <a:path extrusionOk="0" h="28475" w="21614">
                  <a:moveTo>
                    <a:pt x="1271" y="0"/>
                  </a:moveTo>
                  <a:lnTo>
                    <a:pt x="0" y="28476"/>
                  </a:lnTo>
                  <a:lnTo>
                    <a:pt x="21615" y="18941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91" name="Google Shape;4991;p30"/>
            <p:cNvSpPr/>
            <p:nvPr/>
          </p:nvSpPr>
          <p:spPr>
            <a:xfrm>
              <a:off x="486717" y="2094540"/>
              <a:ext cx="311763" cy="527945"/>
            </a:xfrm>
            <a:custGeom>
              <a:rect b="b" l="l" r="r" t="t"/>
              <a:pathLst>
                <a:path extrusionOk="0" h="527945" w="311763">
                  <a:moveTo>
                    <a:pt x="215641" y="172888"/>
                  </a:moveTo>
                  <a:lnTo>
                    <a:pt x="215641" y="172888"/>
                  </a:lnTo>
                  <a:lnTo>
                    <a:pt x="215641" y="172888"/>
                  </a:lnTo>
                  <a:cubicBezTo>
                    <a:pt x="215641" y="172888"/>
                    <a:pt x="215641" y="171999"/>
                    <a:pt x="215641" y="171617"/>
                  </a:cubicBezTo>
                  <a:cubicBezTo>
                    <a:pt x="215580" y="170893"/>
                    <a:pt x="215580" y="170181"/>
                    <a:pt x="215641" y="169456"/>
                  </a:cubicBezTo>
                  <a:cubicBezTo>
                    <a:pt x="215905" y="168935"/>
                    <a:pt x="216248" y="168465"/>
                    <a:pt x="216658" y="168058"/>
                  </a:cubicBezTo>
                  <a:cubicBezTo>
                    <a:pt x="216907" y="167498"/>
                    <a:pt x="217250" y="166977"/>
                    <a:pt x="217675" y="166532"/>
                  </a:cubicBezTo>
                  <a:cubicBezTo>
                    <a:pt x="218151" y="166049"/>
                    <a:pt x="218711" y="165668"/>
                    <a:pt x="219328" y="165388"/>
                  </a:cubicBezTo>
                  <a:cubicBezTo>
                    <a:pt x="219328" y="165388"/>
                    <a:pt x="219328" y="164753"/>
                    <a:pt x="220345" y="164626"/>
                  </a:cubicBezTo>
                  <a:lnTo>
                    <a:pt x="220345" y="164626"/>
                  </a:lnTo>
                  <a:lnTo>
                    <a:pt x="305152" y="127251"/>
                  </a:lnTo>
                  <a:lnTo>
                    <a:pt x="307059" y="80469"/>
                  </a:lnTo>
                  <a:cubicBezTo>
                    <a:pt x="307020" y="80050"/>
                    <a:pt x="307020" y="79618"/>
                    <a:pt x="307059" y="79198"/>
                  </a:cubicBezTo>
                  <a:cubicBezTo>
                    <a:pt x="306999" y="78524"/>
                    <a:pt x="306999" y="77838"/>
                    <a:pt x="307059" y="77164"/>
                  </a:cubicBezTo>
                  <a:lnTo>
                    <a:pt x="308076" y="75639"/>
                  </a:lnTo>
                  <a:cubicBezTo>
                    <a:pt x="308329" y="75181"/>
                    <a:pt x="308628" y="74762"/>
                    <a:pt x="308966" y="74367"/>
                  </a:cubicBezTo>
                  <a:lnTo>
                    <a:pt x="308966" y="65215"/>
                  </a:lnTo>
                  <a:lnTo>
                    <a:pt x="310238" y="33942"/>
                  </a:lnTo>
                  <a:lnTo>
                    <a:pt x="311764" y="0"/>
                  </a:lnTo>
                  <a:lnTo>
                    <a:pt x="10426" y="132209"/>
                  </a:lnTo>
                  <a:lnTo>
                    <a:pt x="0" y="527946"/>
                  </a:lnTo>
                  <a:lnTo>
                    <a:pt x="205723" y="435654"/>
                  </a:lnTo>
                  <a:lnTo>
                    <a:pt x="205723" y="43311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92" name="Google Shape;4992;p30"/>
            <p:cNvSpPr/>
            <p:nvPr/>
          </p:nvSpPr>
          <p:spPr>
            <a:xfrm>
              <a:off x="488497" y="2534261"/>
              <a:ext cx="285698" cy="360650"/>
            </a:xfrm>
            <a:custGeom>
              <a:rect b="b" l="l" r="r" t="t"/>
              <a:pathLst>
                <a:path extrusionOk="0" h="360650" w="285698">
                  <a:moveTo>
                    <a:pt x="204452" y="59748"/>
                  </a:moveTo>
                  <a:cubicBezTo>
                    <a:pt x="203961" y="59329"/>
                    <a:pt x="203571" y="58807"/>
                    <a:pt x="203307" y="58223"/>
                  </a:cubicBezTo>
                  <a:lnTo>
                    <a:pt x="202417" y="56824"/>
                  </a:lnTo>
                  <a:lnTo>
                    <a:pt x="202417" y="55172"/>
                  </a:lnTo>
                  <a:cubicBezTo>
                    <a:pt x="202355" y="54536"/>
                    <a:pt x="202355" y="53900"/>
                    <a:pt x="202417" y="53265"/>
                  </a:cubicBezTo>
                  <a:cubicBezTo>
                    <a:pt x="202417" y="53265"/>
                    <a:pt x="202417" y="53265"/>
                    <a:pt x="202417" y="53265"/>
                  </a:cubicBezTo>
                  <a:lnTo>
                    <a:pt x="204325" y="0"/>
                  </a:lnTo>
                  <a:lnTo>
                    <a:pt x="0" y="91656"/>
                  </a:lnTo>
                  <a:lnTo>
                    <a:pt x="276163" y="360650"/>
                  </a:lnTo>
                  <a:lnTo>
                    <a:pt x="285698" y="137675"/>
                  </a:lnTo>
                  <a:lnTo>
                    <a:pt x="205215" y="60511"/>
                  </a:lnTo>
                  <a:lnTo>
                    <a:pt x="204452" y="597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93" name="Google Shape;4993;p30"/>
            <p:cNvSpPr/>
            <p:nvPr/>
          </p:nvSpPr>
          <p:spPr>
            <a:xfrm>
              <a:off x="233186" y="1910210"/>
              <a:ext cx="566183" cy="412389"/>
            </a:xfrm>
            <a:custGeom>
              <a:rect b="b" l="l" r="r" t="t"/>
              <a:pathLst>
                <a:path extrusionOk="0" h="412389" w="566183">
                  <a:moveTo>
                    <a:pt x="369488" y="0"/>
                  </a:moveTo>
                  <a:lnTo>
                    <a:pt x="238527" y="56062"/>
                  </a:lnTo>
                  <a:lnTo>
                    <a:pt x="233187" y="279545"/>
                  </a:lnTo>
                  <a:cubicBezTo>
                    <a:pt x="233187" y="284529"/>
                    <a:pt x="229146" y="288571"/>
                    <a:pt x="224161" y="288571"/>
                  </a:cubicBezTo>
                  <a:cubicBezTo>
                    <a:pt x="224118" y="288571"/>
                    <a:pt x="224076" y="288571"/>
                    <a:pt x="224032" y="288571"/>
                  </a:cubicBezTo>
                  <a:cubicBezTo>
                    <a:pt x="220479" y="288470"/>
                    <a:pt x="217351" y="286194"/>
                    <a:pt x="216149" y="282851"/>
                  </a:cubicBezTo>
                  <a:lnTo>
                    <a:pt x="0" y="376922"/>
                  </a:lnTo>
                  <a:lnTo>
                    <a:pt x="36618" y="412390"/>
                  </a:lnTo>
                  <a:lnTo>
                    <a:pt x="261922" y="313869"/>
                  </a:lnTo>
                  <a:lnTo>
                    <a:pt x="566184" y="180643"/>
                  </a:lnTo>
                  <a:close/>
                </a:path>
              </a:pathLst>
            </a:custGeom>
            <a:solidFill>
              <a:srgbClr val="B7C1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94" name="Google Shape;4994;p30"/>
            <p:cNvSpPr/>
            <p:nvPr/>
          </p:nvSpPr>
          <p:spPr>
            <a:xfrm>
              <a:off x="233059" y="1813723"/>
              <a:ext cx="224668" cy="473409"/>
            </a:xfrm>
            <a:custGeom>
              <a:rect b="b" l="l" r="r" t="t"/>
              <a:pathLst>
                <a:path extrusionOk="0" h="473409" w="224668">
                  <a:moveTo>
                    <a:pt x="215641" y="375524"/>
                  </a:moveTo>
                  <a:lnTo>
                    <a:pt x="221235" y="146701"/>
                  </a:lnTo>
                  <a:lnTo>
                    <a:pt x="221235" y="146701"/>
                  </a:lnTo>
                  <a:lnTo>
                    <a:pt x="224668" y="0"/>
                  </a:lnTo>
                  <a:lnTo>
                    <a:pt x="4704" y="93309"/>
                  </a:lnTo>
                  <a:lnTo>
                    <a:pt x="0" y="473409"/>
                  </a:lnTo>
                  <a:lnTo>
                    <a:pt x="0" y="473409"/>
                  </a:lnTo>
                  <a:lnTo>
                    <a:pt x="216149" y="379338"/>
                  </a:lnTo>
                  <a:cubicBezTo>
                    <a:pt x="215716" y="378117"/>
                    <a:pt x="215542" y="376821"/>
                    <a:pt x="215641" y="375524"/>
                  </a:cubicBezTo>
                  <a:close/>
                </a:path>
              </a:pathLst>
            </a:custGeom>
            <a:solidFill>
              <a:srgbClr val="11B2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95" name="Google Shape;4995;p30"/>
            <p:cNvSpPr/>
            <p:nvPr/>
          </p:nvSpPr>
          <p:spPr>
            <a:xfrm>
              <a:off x="228101" y="2291582"/>
              <a:ext cx="39669" cy="428916"/>
            </a:xfrm>
            <a:custGeom>
              <a:rect b="b" l="l" r="r" t="t"/>
              <a:pathLst>
                <a:path extrusionOk="0" h="428916" w="39669">
                  <a:moveTo>
                    <a:pt x="0" y="395228"/>
                  </a:moveTo>
                  <a:lnTo>
                    <a:pt x="33948" y="428916"/>
                  </a:lnTo>
                  <a:lnTo>
                    <a:pt x="39670" y="33688"/>
                  </a:lnTo>
                  <a:lnTo>
                    <a:pt x="4959" y="0"/>
                  </a:lnTo>
                  <a:lnTo>
                    <a:pt x="0" y="395228"/>
                  </a:lnTo>
                  <a:close/>
                </a:path>
              </a:pathLst>
            </a:custGeom>
            <a:solidFill>
              <a:srgbClr val="81D3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96" name="Google Shape;4996;p30"/>
            <p:cNvSpPr/>
            <p:nvPr/>
          </p:nvSpPr>
          <p:spPr>
            <a:xfrm>
              <a:off x="816154" y="2050301"/>
              <a:ext cx="201145" cy="95342"/>
            </a:xfrm>
            <a:custGeom>
              <a:rect b="b" l="l" r="r" t="t"/>
              <a:pathLst>
                <a:path extrusionOk="0" h="95342" w="201145">
                  <a:moveTo>
                    <a:pt x="201146" y="6992"/>
                  </a:moveTo>
                  <a:lnTo>
                    <a:pt x="193390" y="0"/>
                  </a:lnTo>
                  <a:lnTo>
                    <a:pt x="381" y="84537"/>
                  </a:lnTo>
                  <a:lnTo>
                    <a:pt x="0" y="95343"/>
                  </a:lnTo>
                  <a:lnTo>
                    <a:pt x="201146" y="6992"/>
                  </a:lnTo>
                  <a:close/>
                </a:path>
              </a:pathLst>
            </a:custGeom>
            <a:solidFill>
              <a:srgbClr val="930B0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97" name="Google Shape;4997;p30"/>
            <p:cNvSpPr/>
            <p:nvPr/>
          </p:nvSpPr>
          <p:spPr>
            <a:xfrm>
              <a:off x="3305" y="2530193"/>
              <a:ext cx="760336" cy="841178"/>
            </a:xfrm>
            <a:custGeom>
              <a:rect b="b" l="l" r="r" t="t"/>
              <a:pathLst>
                <a:path extrusionOk="0" h="841178" w="760336">
                  <a:moveTo>
                    <a:pt x="755378" y="488664"/>
                  </a:moveTo>
                  <a:lnTo>
                    <a:pt x="760337" y="374253"/>
                  </a:lnTo>
                  <a:lnTo>
                    <a:pt x="760337" y="368532"/>
                  </a:lnTo>
                  <a:lnTo>
                    <a:pt x="480614" y="96614"/>
                  </a:lnTo>
                  <a:lnTo>
                    <a:pt x="260778" y="196279"/>
                  </a:lnTo>
                  <a:cubicBezTo>
                    <a:pt x="260778" y="196279"/>
                    <a:pt x="260778" y="196279"/>
                    <a:pt x="260778" y="196279"/>
                  </a:cubicBezTo>
                  <a:lnTo>
                    <a:pt x="260778" y="196279"/>
                  </a:lnTo>
                  <a:lnTo>
                    <a:pt x="260142" y="196279"/>
                  </a:lnTo>
                  <a:lnTo>
                    <a:pt x="260142" y="196279"/>
                  </a:lnTo>
                  <a:lnTo>
                    <a:pt x="222125" y="158142"/>
                  </a:lnTo>
                  <a:lnTo>
                    <a:pt x="62683" y="0"/>
                  </a:lnTo>
                  <a:lnTo>
                    <a:pt x="0" y="27586"/>
                  </a:lnTo>
                  <a:lnTo>
                    <a:pt x="0" y="841179"/>
                  </a:lnTo>
                  <a:lnTo>
                    <a:pt x="755760" y="490952"/>
                  </a:lnTo>
                  <a:cubicBezTo>
                    <a:pt x="755574" y="490203"/>
                    <a:pt x="755447" y="489440"/>
                    <a:pt x="755378" y="48866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98" name="Google Shape;4998;p30"/>
            <p:cNvSpPr/>
            <p:nvPr/>
          </p:nvSpPr>
          <p:spPr>
            <a:xfrm>
              <a:off x="3305" y="3240943"/>
              <a:ext cx="514053" cy="357472"/>
            </a:xfrm>
            <a:custGeom>
              <a:rect b="b" l="l" r="r" t="t"/>
              <a:pathLst>
                <a:path extrusionOk="0" h="357472" w="514053">
                  <a:moveTo>
                    <a:pt x="510748" y="114539"/>
                  </a:moveTo>
                  <a:lnTo>
                    <a:pt x="514054" y="3051"/>
                  </a:lnTo>
                  <a:cubicBezTo>
                    <a:pt x="513994" y="2581"/>
                    <a:pt x="513994" y="2123"/>
                    <a:pt x="514054" y="1653"/>
                  </a:cubicBezTo>
                  <a:cubicBezTo>
                    <a:pt x="514054" y="1653"/>
                    <a:pt x="514054" y="508"/>
                    <a:pt x="514054" y="0"/>
                  </a:cubicBezTo>
                  <a:lnTo>
                    <a:pt x="514054" y="0"/>
                  </a:lnTo>
                  <a:lnTo>
                    <a:pt x="0" y="240137"/>
                  </a:lnTo>
                  <a:lnTo>
                    <a:pt x="0" y="357472"/>
                  </a:lnTo>
                  <a:lnTo>
                    <a:pt x="510621" y="117208"/>
                  </a:lnTo>
                  <a:close/>
                </a:path>
              </a:pathLst>
            </a:custGeom>
            <a:solidFill>
              <a:srgbClr val="81D3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99" name="Google Shape;4999;p30"/>
            <p:cNvSpPr/>
            <p:nvPr/>
          </p:nvSpPr>
          <p:spPr>
            <a:xfrm>
              <a:off x="3305" y="3439765"/>
              <a:ext cx="508205" cy="931564"/>
            </a:xfrm>
            <a:custGeom>
              <a:rect b="b" l="l" r="r" t="t"/>
              <a:pathLst>
                <a:path extrusionOk="0" h="931564" w="508205">
                  <a:moveTo>
                    <a:pt x="404708" y="930928"/>
                  </a:moveTo>
                  <a:lnTo>
                    <a:pt x="481759" y="892537"/>
                  </a:lnTo>
                  <a:lnTo>
                    <a:pt x="508205" y="0"/>
                  </a:lnTo>
                  <a:lnTo>
                    <a:pt x="0" y="240137"/>
                  </a:lnTo>
                  <a:lnTo>
                    <a:pt x="0" y="491080"/>
                  </a:lnTo>
                  <a:lnTo>
                    <a:pt x="403436" y="931564"/>
                  </a:lnTo>
                  <a:lnTo>
                    <a:pt x="404708" y="9309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00" name="Google Shape;5000;p30"/>
            <p:cNvSpPr/>
            <p:nvPr/>
          </p:nvSpPr>
          <p:spPr>
            <a:xfrm>
              <a:off x="93198" y="4553879"/>
              <a:ext cx="281629" cy="371074"/>
            </a:xfrm>
            <a:custGeom>
              <a:rect b="b" l="l" r="r" t="t"/>
              <a:pathLst>
                <a:path extrusionOk="0" h="371074" w="281629">
                  <a:moveTo>
                    <a:pt x="1780" y="0"/>
                  </a:moveTo>
                  <a:lnTo>
                    <a:pt x="890" y="168439"/>
                  </a:lnTo>
                  <a:cubicBezTo>
                    <a:pt x="938" y="168859"/>
                    <a:pt x="938" y="169291"/>
                    <a:pt x="890" y="169710"/>
                  </a:cubicBezTo>
                  <a:cubicBezTo>
                    <a:pt x="950" y="170384"/>
                    <a:pt x="950" y="171071"/>
                    <a:pt x="890" y="171745"/>
                  </a:cubicBezTo>
                  <a:cubicBezTo>
                    <a:pt x="641" y="172278"/>
                    <a:pt x="343" y="172787"/>
                    <a:pt x="0" y="173270"/>
                  </a:cubicBezTo>
                  <a:cubicBezTo>
                    <a:pt x="0" y="173270"/>
                    <a:pt x="0" y="173270"/>
                    <a:pt x="0" y="173905"/>
                  </a:cubicBezTo>
                  <a:lnTo>
                    <a:pt x="172538" y="371075"/>
                  </a:lnTo>
                  <a:lnTo>
                    <a:pt x="173428" y="371075"/>
                  </a:lnTo>
                  <a:lnTo>
                    <a:pt x="281630" y="3155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01" name="Google Shape;5001;p30"/>
            <p:cNvSpPr/>
            <p:nvPr/>
          </p:nvSpPr>
          <p:spPr>
            <a:xfrm>
              <a:off x="95105" y="4345904"/>
              <a:ext cx="496126" cy="521080"/>
            </a:xfrm>
            <a:custGeom>
              <a:rect b="b" l="l" r="r" t="t"/>
              <a:pathLst>
                <a:path extrusionOk="0" h="521080" w="496126">
                  <a:moveTo>
                    <a:pt x="496126" y="100428"/>
                  </a:moveTo>
                  <a:lnTo>
                    <a:pt x="403436" y="0"/>
                  </a:lnTo>
                  <a:lnTo>
                    <a:pt x="403436" y="0"/>
                  </a:lnTo>
                  <a:lnTo>
                    <a:pt x="402419" y="763"/>
                  </a:lnTo>
                  <a:lnTo>
                    <a:pt x="320537" y="41697"/>
                  </a:lnTo>
                  <a:lnTo>
                    <a:pt x="256963" y="73350"/>
                  </a:lnTo>
                  <a:lnTo>
                    <a:pt x="115068" y="144158"/>
                  </a:lnTo>
                  <a:lnTo>
                    <a:pt x="23776" y="189796"/>
                  </a:lnTo>
                  <a:lnTo>
                    <a:pt x="0" y="201618"/>
                  </a:lnTo>
                  <a:lnTo>
                    <a:pt x="0" y="203271"/>
                  </a:lnTo>
                  <a:lnTo>
                    <a:pt x="282774" y="521081"/>
                  </a:lnTo>
                  <a:lnTo>
                    <a:pt x="283664" y="521081"/>
                  </a:lnTo>
                  <a:lnTo>
                    <a:pt x="484683" y="417983"/>
                  </a:lnTo>
                  <a:lnTo>
                    <a:pt x="495999" y="107038"/>
                  </a:lnTo>
                  <a:close/>
                </a:path>
              </a:pathLst>
            </a:custGeom>
            <a:solidFill>
              <a:srgbClr val="81D3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02" name="Google Shape;5002;p30"/>
            <p:cNvSpPr/>
            <p:nvPr/>
          </p:nvSpPr>
          <p:spPr>
            <a:xfrm>
              <a:off x="501720" y="3265478"/>
              <a:ext cx="528929" cy="1176150"/>
            </a:xfrm>
            <a:custGeom>
              <a:rect b="b" l="l" r="r" t="t"/>
              <a:pathLst>
                <a:path extrusionOk="0" h="1176150" w="528929">
                  <a:moveTo>
                    <a:pt x="100954" y="866858"/>
                  </a:moveTo>
                  <a:lnTo>
                    <a:pt x="104896" y="757150"/>
                  </a:lnTo>
                  <a:cubicBezTo>
                    <a:pt x="104896" y="757150"/>
                    <a:pt x="104896" y="756260"/>
                    <a:pt x="104896" y="755879"/>
                  </a:cubicBezTo>
                  <a:cubicBezTo>
                    <a:pt x="104839" y="755243"/>
                    <a:pt x="104839" y="754608"/>
                    <a:pt x="104896" y="753972"/>
                  </a:cubicBezTo>
                  <a:cubicBezTo>
                    <a:pt x="105145" y="753438"/>
                    <a:pt x="105443" y="752929"/>
                    <a:pt x="105786" y="752446"/>
                  </a:cubicBezTo>
                  <a:lnTo>
                    <a:pt x="106676" y="751048"/>
                  </a:lnTo>
                  <a:lnTo>
                    <a:pt x="108202" y="749904"/>
                  </a:lnTo>
                  <a:cubicBezTo>
                    <a:pt x="108202" y="749904"/>
                    <a:pt x="108202" y="749268"/>
                    <a:pt x="109219" y="749141"/>
                  </a:cubicBezTo>
                  <a:lnTo>
                    <a:pt x="526514" y="543963"/>
                  </a:lnTo>
                  <a:lnTo>
                    <a:pt x="528930" y="502775"/>
                  </a:lnTo>
                  <a:lnTo>
                    <a:pt x="455185" y="428026"/>
                  </a:lnTo>
                  <a:lnTo>
                    <a:pt x="232043" y="201619"/>
                  </a:lnTo>
                  <a:lnTo>
                    <a:pt x="32295" y="0"/>
                  </a:lnTo>
                  <a:lnTo>
                    <a:pt x="29498" y="90639"/>
                  </a:lnTo>
                  <a:lnTo>
                    <a:pt x="27845" y="160176"/>
                  </a:lnTo>
                  <a:lnTo>
                    <a:pt x="763" y="1073307"/>
                  </a:lnTo>
                  <a:cubicBezTo>
                    <a:pt x="763" y="1073307"/>
                    <a:pt x="763" y="1074197"/>
                    <a:pt x="763" y="1074578"/>
                  </a:cubicBezTo>
                  <a:cubicBezTo>
                    <a:pt x="820" y="1075214"/>
                    <a:pt x="820" y="1075850"/>
                    <a:pt x="763" y="1076485"/>
                  </a:cubicBezTo>
                  <a:cubicBezTo>
                    <a:pt x="586" y="1077032"/>
                    <a:pt x="329" y="1077540"/>
                    <a:pt x="0" y="1078011"/>
                  </a:cubicBezTo>
                  <a:lnTo>
                    <a:pt x="0" y="1078011"/>
                  </a:lnTo>
                  <a:lnTo>
                    <a:pt x="90656" y="117615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03" name="Google Shape;5003;p30"/>
            <p:cNvSpPr/>
            <p:nvPr/>
          </p:nvSpPr>
          <p:spPr>
            <a:xfrm>
              <a:off x="620094" y="4034196"/>
              <a:ext cx="104768" cy="211661"/>
            </a:xfrm>
            <a:custGeom>
              <a:rect b="b" l="l" r="r" t="t"/>
              <a:pathLst>
                <a:path extrusionOk="0" h="211661" w="104768">
                  <a:moveTo>
                    <a:pt x="254" y="98776"/>
                  </a:moveTo>
                  <a:lnTo>
                    <a:pt x="0" y="105259"/>
                  </a:lnTo>
                  <a:lnTo>
                    <a:pt x="100192" y="211661"/>
                  </a:lnTo>
                  <a:lnTo>
                    <a:pt x="104769" y="106530"/>
                  </a:lnTo>
                  <a:lnTo>
                    <a:pt x="3814" y="0"/>
                  </a:lnTo>
                  <a:lnTo>
                    <a:pt x="254" y="98776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04" name="Google Shape;5004;p30"/>
            <p:cNvSpPr/>
            <p:nvPr/>
          </p:nvSpPr>
          <p:spPr>
            <a:xfrm>
              <a:off x="624035" y="3823043"/>
              <a:ext cx="517531" cy="314504"/>
            </a:xfrm>
            <a:custGeom>
              <a:rect b="b" l="l" r="r" t="t"/>
              <a:pathLst>
                <a:path extrusionOk="0" h="314504" w="517531">
                  <a:moveTo>
                    <a:pt x="102734" y="314505"/>
                  </a:moveTo>
                  <a:lnTo>
                    <a:pt x="517487" y="108564"/>
                  </a:lnTo>
                  <a:cubicBezTo>
                    <a:pt x="517546" y="108310"/>
                    <a:pt x="517546" y="108056"/>
                    <a:pt x="517487" y="107801"/>
                  </a:cubicBezTo>
                  <a:cubicBezTo>
                    <a:pt x="517424" y="107166"/>
                    <a:pt x="517424" y="106530"/>
                    <a:pt x="517487" y="105894"/>
                  </a:cubicBezTo>
                  <a:cubicBezTo>
                    <a:pt x="517487" y="105894"/>
                    <a:pt x="517487" y="105894"/>
                    <a:pt x="517487" y="105894"/>
                  </a:cubicBezTo>
                  <a:lnTo>
                    <a:pt x="517487" y="100301"/>
                  </a:lnTo>
                  <a:lnTo>
                    <a:pt x="418567" y="0"/>
                  </a:lnTo>
                  <a:lnTo>
                    <a:pt x="418567" y="0"/>
                  </a:lnTo>
                  <a:cubicBezTo>
                    <a:pt x="418567" y="0"/>
                    <a:pt x="418567" y="0"/>
                    <a:pt x="417549" y="763"/>
                  </a:cubicBezTo>
                  <a:lnTo>
                    <a:pt x="0" y="205941"/>
                  </a:lnTo>
                  <a:lnTo>
                    <a:pt x="0" y="2067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05" name="Google Shape;5005;p30"/>
            <p:cNvSpPr/>
            <p:nvPr/>
          </p:nvSpPr>
          <p:spPr>
            <a:xfrm>
              <a:off x="1045399" y="3784144"/>
              <a:ext cx="98920" cy="135005"/>
            </a:xfrm>
            <a:custGeom>
              <a:rect b="b" l="l" r="r" t="t"/>
              <a:pathLst>
                <a:path extrusionOk="0" h="135005" w="98920">
                  <a:moveTo>
                    <a:pt x="97649" y="117208"/>
                  </a:moveTo>
                  <a:lnTo>
                    <a:pt x="98920" y="97250"/>
                  </a:lnTo>
                  <a:lnTo>
                    <a:pt x="6993" y="4195"/>
                  </a:lnTo>
                  <a:lnTo>
                    <a:pt x="2797" y="0"/>
                  </a:lnTo>
                  <a:lnTo>
                    <a:pt x="890" y="32035"/>
                  </a:lnTo>
                  <a:cubicBezTo>
                    <a:pt x="943" y="32417"/>
                    <a:pt x="943" y="32798"/>
                    <a:pt x="890" y="33179"/>
                  </a:cubicBezTo>
                  <a:cubicBezTo>
                    <a:pt x="950" y="33815"/>
                    <a:pt x="950" y="34451"/>
                    <a:pt x="890" y="35086"/>
                  </a:cubicBezTo>
                  <a:lnTo>
                    <a:pt x="0" y="36485"/>
                  </a:lnTo>
                  <a:lnTo>
                    <a:pt x="97140" y="135006"/>
                  </a:ln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06" name="Google Shape;5006;p30"/>
            <p:cNvSpPr/>
            <p:nvPr/>
          </p:nvSpPr>
          <p:spPr>
            <a:xfrm>
              <a:off x="265100" y="2228147"/>
              <a:ext cx="228863" cy="493622"/>
            </a:xfrm>
            <a:custGeom>
              <a:rect b="b" l="l" r="r" t="t"/>
              <a:pathLst>
                <a:path extrusionOk="0" h="493622" w="228863">
                  <a:moveTo>
                    <a:pt x="5722" y="97504"/>
                  </a:moveTo>
                  <a:lnTo>
                    <a:pt x="0" y="493622"/>
                  </a:lnTo>
                  <a:lnTo>
                    <a:pt x="218438" y="395737"/>
                  </a:lnTo>
                  <a:lnTo>
                    <a:pt x="228864" y="0"/>
                  </a:lnTo>
                  <a:lnTo>
                    <a:pt x="5722" y="9750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07" name="Google Shape;5007;p30"/>
            <p:cNvSpPr/>
            <p:nvPr/>
          </p:nvSpPr>
          <p:spPr>
            <a:xfrm>
              <a:off x="69422" y="1752068"/>
              <a:ext cx="165163" cy="532140"/>
            </a:xfrm>
            <a:custGeom>
              <a:rect b="b" l="l" r="r" t="t"/>
              <a:pathLst>
                <a:path extrusionOk="0" h="532140" w="165163">
                  <a:moveTo>
                    <a:pt x="165163" y="154583"/>
                  </a:moveTo>
                  <a:lnTo>
                    <a:pt x="1271" y="0"/>
                  </a:lnTo>
                  <a:lnTo>
                    <a:pt x="0" y="376541"/>
                  </a:lnTo>
                  <a:lnTo>
                    <a:pt x="160586" y="532141"/>
                  </a:lnTo>
                  <a:lnTo>
                    <a:pt x="165163" y="154583"/>
                  </a:lnTo>
                  <a:close/>
                </a:path>
              </a:pathLst>
            </a:custGeom>
            <a:solidFill>
              <a:srgbClr val="93A3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08" name="Google Shape;5008;p30"/>
            <p:cNvSpPr/>
            <p:nvPr/>
          </p:nvSpPr>
          <p:spPr>
            <a:xfrm>
              <a:off x="67896" y="2133058"/>
              <a:ext cx="161984" cy="550700"/>
            </a:xfrm>
            <a:custGeom>
              <a:rect b="b" l="l" r="r" t="t"/>
              <a:pathLst>
                <a:path extrusionOk="0" h="550700" w="161984">
                  <a:moveTo>
                    <a:pt x="1399" y="0"/>
                  </a:moveTo>
                  <a:lnTo>
                    <a:pt x="0" y="394466"/>
                  </a:lnTo>
                  <a:lnTo>
                    <a:pt x="157153" y="550701"/>
                  </a:lnTo>
                  <a:lnTo>
                    <a:pt x="161985" y="155600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09" name="Google Shape;5009;p30"/>
            <p:cNvSpPr/>
            <p:nvPr/>
          </p:nvSpPr>
          <p:spPr>
            <a:xfrm>
              <a:off x="70693" y="695541"/>
              <a:ext cx="233822" cy="1050424"/>
            </a:xfrm>
            <a:custGeom>
              <a:rect b="b" l="l" r="r" t="t"/>
              <a:pathLst>
                <a:path extrusionOk="0" h="1050424" w="233822">
                  <a:moveTo>
                    <a:pt x="0" y="1050425"/>
                  </a:moveTo>
                  <a:lnTo>
                    <a:pt x="219074" y="959023"/>
                  </a:lnTo>
                  <a:cubicBezTo>
                    <a:pt x="219074" y="959023"/>
                    <a:pt x="219074" y="958006"/>
                    <a:pt x="219074" y="957497"/>
                  </a:cubicBezTo>
                  <a:lnTo>
                    <a:pt x="219074" y="957497"/>
                  </a:lnTo>
                  <a:lnTo>
                    <a:pt x="224287" y="616042"/>
                  </a:lnTo>
                  <a:lnTo>
                    <a:pt x="226067" y="501631"/>
                  </a:lnTo>
                  <a:lnTo>
                    <a:pt x="226067" y="501631"/>
                  </a:lnTo>
                  <a:lnTo>
                    <a:pt x="233823" y="0"/>
                  </a:lnTo>
                  <a:lnTo>
                    <a:pt x="3433" y="8835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10" name="Google Shape;5010;p30"/>
            <p:cNvSpPr/>
            <p:nvPr/>
          </p:nvSpPr>
          <p:spPr>
            <a:xfrm>
              <a:off x="966314" y="3390949"/>
              <a:ext cx="162366" cy="361794"/>
            </a:xfrm>
            <a:custGeom>
              <a:rect b="b" l="l" r="r" t="t"/>
              <a:pathLst>
                <a:path extrusionOk="0" h="361794" w="162366">
                  <a:moveTo>
                    <a:pt x="96123" y="184075"/>
                  </a:moveTo>
                  <a:cubicBezTo>
                    <a:pt x="96063" y="183694"/>
                    <a:pt x="96063" y="183313"/>
                    <a:pt x="96123" y="182931"/>
                  </a:cubicBezTo>
                  <a:cubicBezTo>
                    <a:pt x="96066" y="182296"/>
                    <a:pt x="96066" y="181660"/>
                    <a:pt x="96123" y="181024"/>
                  </a:cubicBezTo>
                  <a:cubicBezTo>
                    <a:pt x="96343" y="180516"/>
                    <a:pt x="96643" y="180046"/>
                    <a:pt x="97013" y="179626"/>
                  </a:cubicBezTo>
                  <a:lnTo>
                    <a:pt x="98030" y="178101"/>
                  </a:lnTo>
                  <a:lnTo>
                    <a:pt x="99429" y="177084"/>
                  </a:lnTo>
                  <a:cubicBezTo>
                    <a:pt x="99429" y="177084"/>
                    <a:pt x="100064" y="177084"/>
                    <a:pt x="100446" y="176321"/>
                  </a:cubicBezTo>
                  <a:lnTo>
                    <a:pt x="162366" y="146320"/>
                  </a:lnTo>
                  <a:lnTo>
                    <a:pt x="15512" y="0"/>
                  </a:lnTo>
                  <a:lnTo>
                    <a:pt x="0" y="285139"/>
                  </a:lnTo>
                  <a:lnTo>
                    <a:pt x="3942" y="289207"/>
                  </a:lnTo>
                  <a:lnTo>
                    <a:pt x="75779" y="361795"/>
                  </a:lnTo>
                  <a:lnTo>
                    <a:pt x="85824" y="3568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11" name="Google Shape;5011;p30"/>
            <p:cNvSpPr/>
            <p:nvPr/>
          </p:nvSpPr>
          <p:spPr>
            <a:xfrm>
              <a:off x="982080" y="3377601"/>
              <a:ext cx="157026" cy="158142"/>
            </a:xfrm>
            <a:custGeom>
              <a:rect b="b" l="l" r="r" t="t"/>
              <a:pathLst>
                <a:path extrusionOk="0" h="158142" w="157026">
                  <a:moveTo>
                    <a:pt x="150414" y="158142"/>
                  </a:moveTo>
                  <a:lnTo>
                    <a:pt x="152067" y="157379"/>
                  </a:lnTo>
                  <a:lnTo>
                    <a:pt x="157026" y="154964"/>
                  </a:lnTo>
                  <a:lnTo>
                    <a:pt x="9027" y="8517"/>
                  </a:lnTo>
                  <a:lnTo>
                    <a:pt x="509" y="0"/>
                  </a:lnTo>
                  <a:lnTo>
                    <a:pt x="0" y="9026"/>
                  </a:lnTo>
                  <a:lnTo>
                    <a:pt x="150414" y="158142"/>
                  </a:lnTo>
                  <a:close/>
                </a:path>
              </a:pathLst>
            </a:custGeom>
            <a:solidFill>
              <a:srgbClr val="F398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12" name="Google Shape;5012;p30"/>
            <p:cNvSpPr/>
            <p:nvPr/>
          </p:nvSpPr>
          <p:spPr>
            <a:xfrm>
              <a:off x="741900" y="3151702"/>
              <a:ext cx="237764" cy="521335"/>
            </a:xfrm>
            <a:custGeom>
              <a:rect b="b" l="l" r="r" t="t"/>
              <a:pathLst>
                <a:path extrusionOk="0" h="521335" w="237764">
                  <a:moveTo>
                    <a:pt x="237001" y="235561"/>
                  </a:moveTo>
                  <a:lnTo>
                    <a:pt x="237764" y="222975"/>
                  </a:lnTo>
                  <a:lnTo>
                    <a:pt x="233823" y="219034"/>
                  </a:lnTo>
                  <a:lnTo>
                    <a:pt x="14113" y="1526"/>
                  </a:lnTo>
                  <a:lnTo>
                    <a:pt x="12588" y="0"/>
                  </a:lnTo>
                  <a:lnTo>
                    <a:pt x="0" y="297851"/>
                  </a:lnTo>
                  <a:lnTo>
                    <a:pt x="4069" y="302047"/>
                  </a:lnTo>
                  <a:lnTo>
                    <a:pt x="220981" y="521335"/>
                  </a:lnTo>
                  <a:lnTo>
                    <a:pt x="237001" y="2355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13" name="Google Shape;5013;p30"/>
            <p:cNvSpPr/>
            <p:nvPr/>
          </p:nvSpPr>
          <p:spPr>
            <a:xfrm>
              <a:off x="541771" y="3149160"/>
              <a:ext cx="209664" cy="297342"/>
            </a:xfrm>
            <a:custGeom>
              <a:rect b="b" l="l" r="r" t="t"/>
              <a:pathLst>
                <a:path extrusionOk="0" h="297342" w="209664">
                  <a:moveTo>
                    <a:pt x="209665" y="0"/>
                  </a:moveTo>
                  <a:lnTo>
                    <a:pt x="5467" y="95343"/>
                  </a:lnTo>
                  <a:lnTo>
                    <a:pt x="0" y="98013"/>
                  </a:lnTo>
                  <a:lnTo>
                    <a:pt x="197077" y="297343"/>
                  </a:lnTo>
                  <a:lnTo>
                    <a:pt x="2096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14" name="Google Shape;5014;p30"/>
            <p:cNvSpPr/>
            <p:nvPr/>
          </p:nvSpPr>
          <p:spPr>
            <a:xfrm>
              <a:off x="743553" y="3957159"/>
              <a:ext cx="417676" cy="311326"/>
            </a:xfrm>
            <a:custGeom>
              <a:rect b="b" l="l" r="r" t="t"/>
              <a:pathLst>
                <a:path extrusionOk="0" h="311326" w="417676">
                  <a:moveTo>
                    <a:pt x="417677" y="0"/>
                  </a:moveTo>
                  <a:lnTo>
                    <a:pt x="4704" y="205432"/>
                  </a:lnTo>
                  <a:lnTo>
                    <a:pt x="0" y="311326"/>
                  </a:lnTo>
                  <a:lnTo>
                    <a:pt x="410429" y="105767"/>
                  </a:lnTo>
                  <a:lnTo>
                    <a:pt x="410684" y="102462"/>
                  </a:lnTo>
                  <a:lnTo>
                    <a:pt x="417677" y="0"/>
                  </a:lnTo>
                  <a:close/>
                </a:path>
              </a:pathLst>
            </a:custGeom>
            <a:solidFill>
              <a:srgbClr val="11B2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15" name="Google Shape;5015;p30"/>
            <p:cNvSpPr/>
            <p:nvPr/>
          </p:nvSpPr>
          <p:spPr>
            <a:xfrm>
              <a:off x="3305" y="3024960"/>
              <a:ext cx="761481" cy="435780"/>
            </a:xfrm>
            <a:custGeom>
              <a:rect b="b" l="l" r="r" t="t"/>
              <a:pathLst>
                <a:path extrusionOk="0" h="435780" w="761481">
                  <a:moveTo>
                    <a:pt x="745842" y="87716"/>
                  </a:moveTo>
                  <a:lnTo>
                    <a:pt x="745842" y="87716"/>
                  </a:lnTo>
                  <a:lnTo>
                    <a:pt x="756395" y="82885"/>
                  </a:lnTo>
                  <a:lnTo>
                    <a:pt x="756395" y="82885"/>
                  </a:lnTo>
                  <a:cubicBezTo>
                    <a:pt x="756987" y="82809"/>
                    <a:pt x="757584" y="82809"/>
                    <a:pt x="758175" y="82885"/>
                  </a:cubicBezTo>
                  <a:lnTo>
                    <a:pt x="758175" y="82885"/>
                  </a:lnTo>
                  <a:lnTo>
                    <a:pt x="761481" y="3814"/>
                  </a:lnTo>
                  <a:cubicBezTo>
                    <a:pt x="759343" y="3204"/>
                    <a:pt x="757493" y="1856"/>
                    <a:pt x="756268" y="0"/>
                  </a:cubicBezTo>
                  <a:lnTo>
                    <a:pt x="0" y="350481"/>
                  </a:lnTo>
                  <a:lnTo>
                    <a:pt x="0" y="435781"/>
                  </a:lnTo>
                  <a:lnTo>
                    <a:pt x="524988" y="190686"/>
                  </a:ln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16" name="Google Shape;5016;p30"/>
            <p:cNvSpPr/>
            <p:nvPr/>
          </p:nvSpPr>
          <p:spPr>
            <a:xfrm>
              <a:off x="765295" y="2688336"/>
              <a:ext cx="355120" cy="679985"/>
            </a:xfrm>
            <a:custGeom>
              <a:rect b="b" l="l" r="r" t="t"/>
              <a:pathLst>
                <a:path extrusionOk="0" h="679985" w="355120">
                  <a:moveTo>
                    <a:pt x="6230" y="443027"/>
                  </a:moveTo>
                  <a:lnTo>
                    <a:pt x="6230" y="454341"/>
                  </a:lnTo>
                  <a:lnTo>
                    <a:pt x="222379" y="668926"/>
                  </a:lnTo>
                  <a:lnTo>
                    <a:pt x="233568" y="679986"/>
                  </a:lnTo>
                  <a:lnTo>
                    <a:pt x="335286" y="631297"/>
                  </a:lnTo>
                  <a:lnTo>
                    <a:pt x="355121" y="315776"/>
                  </a:lnTo>
                  <a:lnTo>
                    <a:pt x="25302" y="0"/>
                  </a:lnTo>
                  <a:lnTo>
                    <a:pt x="16021" y="217636"/>
                  </a:lnTo>
                  <a:lnTo>
                    <a:pt x="11062" y="332048"/>
                  </a:lnTo>
                  <a:cubicBezTo>
                    <a:pt x="10931" y="336395"/>
                    <a:pt x="7725" y="340018"/>
                    <a:pt x="3433" y="340692"/>
                  </a:cubicBezTo>
                  <a:lnTo>
                    <a:pt x="0" y="419509"/>
                  </a:lnTo>
                  <a:lnTo>
                    <a:pt x="1526" y="419509"/>
                  </a:lnTo>
                  <a:lnTo>
                    <a:pt x="3052" y="420399"/>
                  </a:lnTo>
                  <a:lnTo>
                    <a:pt x="4323" y="421416"/>
                  </a:lnTo>
                  <a:cubicBezTo>
                    <a:pt x="4748" y="421937"/>
                    <a:pt x="5130" y="422484"/>
                    <a:pt x="5467" y="423068"/>
                  </a:cubicBezTo>
                  <a:cubicBezTo>
                    <a:pt x="5751" y="423424"/>
                    <a:pt x="6005" y="423818"/>
                    <a:pt x="6230" y="424212"/>
                  </a:cubicBezTo>
                  <a:lnTo>
                    <a:pt x="6230" y="424212"/>
                  </a:lnTo>
                  <a:cubicBezTo>
                    <a:pt x="6303" y="424797"/>
                    <a:pt x="6303" y="425408"/>
                    <a:pt x="6230" y="425992"/>
                  </a:cubicBezTo>
                  <a:cubicBezTo>
                    <a:pt x="6284" y="426590"/>
                    <a:pt x="6284" y="427174"/>
                    <a:pt x="6230" y="427772"/>
                  </a:cubicBezTo>
                  <a:lnTo>
                    <a:pt x="6230" y="427772"/>
                  </a:lnTo>
                  <a:close/>
                </a:path>
              </a:pathLst>
            </a:custGeom>
            <a:solidFill>
              <a:srgbClr val="81D3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17" name="Google Shape;5017;p30"/>
            <p:cNvSpPr/>
            <p:nvPr/>
          </p:nvSpPr>
          <p:spPr>
            <a:xfrm>
              <a:off x="3305" y="2131787"/>
              <a:ext cx="62937" cy="422432"/>
            </a:xfrm>
            <a:custGeom>
              <a:rect b="b" l="l" r="r" t="t"/>
              <a:pathLst>
                <a:path extrusionOk="0" h="422432" w="62937">
                  <a:moveTo>
                    <a:pt x="62938" y="0"/>
                  </a:moveTo>
                  <a:lnTo>
                    <a:pt x="0" y="26950"/>
                  </a:lnTo>
                  <a:lnTo>
                    <a:pt x="0" y="422433"/>
                  </a:lnTo>
                  <a:lnTo>
                    <a:pt x="61539" y="395355"/>
                  </a:lnTo>
                  <a:lnTo>
                    <a:pt x="62938" y="0"/>
                  </a:lnTo>
                  <a:close/>
                </a:path>
              </a:pathLst>
            </a:custGeom>
            <a:solidFill>
              <a:srgbClr val="93A3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18" name="Google Shape;5018;p30"/>
            <p:cNvSpPr/>
            <p:nvPr/>
          </p:nvSpPr>
          <p:spPr>
            <a:xfrm>
              <a:off x="3511662" y="3054325"/>
              <a:ext cx="152830" cy="182168"/>
            </a:xfrm>
            <a:custGeom>
              <a:rect b="b" l="l" r="r" t="t"/>
              <a:pathLst>
                <a:path extrusionOk="0" h="182168" w="152830">
                  <a:moveTo>
                    <a:pt x="35728" y="101572"/>
                  </a:moveTo>
                  <a:cubicBezTo>
                    <a:pt x="35728" y="101572"/>
                    <a:pt x="35728" y="102335"/>
                    <a:pt x="36618" y="102589"/>
                  </a:cubicBezTo>
                  <a:cubicBezTo>
                    <a:pt x="37025" y="103047"/>
                    <a:pt x="37368" y="103555"/>
                    <a:pt x="37635" y="104115"/>
                  </a:cubicBezTo>
                  <a:cubicBezTo>
                    <a:pt x="37966" y="104623"/>
                    <a:pt x="38220" y="105182"/>
                    <a:pt x="38398" y="105767"/>
                  </a:cubicBezTo>
                  <a:cubicBezTo>
                    <a:pt x="38475" y="106314"/>
                    <a:pt x="38475" y="106873"/>
                    <a:pt x="38398" y="107420"/>
                  </a:cubicBezTo>
                  <a:cubicBezTo>
                    <a:pt x="38525" y="108055"/>
                    <a:pt x="38525" y="108691"/>
                    <a:pt x="38398" y="109327"/>
                  </a:cubicBezTo>
                  <a:cubicBezTo>
                    <a:pt x="38462" y="109784"/>
                    <a:pt x="38462" y="110267"/>
                    <a:pt x="38398" y="110725"/>
                  </a:cubicBezTo>
                  <a:lnTo>
                    <a:pt x="24158" y="182169"/>
                  </a:lnTo>
                  <a:lnTo>
                    <a:pt x="152830" y="116191"/>
                  </a:lnTo>
                  <a:lnTo>
                    <a:pt x="14113" y="0"/>
                  </a:lnTo>
                  <a:lnTo>
                    <a:pt x="0" y="71825"/>
                  </a:lnTo>
                  <a:close/>
                </a:path>
              </a:pathLst>
            </a:custGeom>
            <a:solidFill>
              <a:srgbClr val="F249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19" name="Google Shape;5019;p30"/>
            <p:cNvSpPr/>
            <p:nvPr/>
          </p:nvSpPr>
          <p:spPr>
            <a:xfrm>
              <a:off x="1287741" y="2810629"/>
              <a:ext cx="71456" cy="70935"/>
            </a:xfrm>
            <a:custGeom>
              <a:rect b="b" l="l" r="r" t="t"/>
              <a:pathLst>
                <a:path extrusionOk="0" h="70935" w="71456">
                  <a:moveTo>
                    <a:pt x="71456" y="66613"/>
                  </a:moveTo>
                  <a:lnTo>
                    <a:pt x="254" y="0"/>
                  </a:lnTo>
                  <a:lnTo>
                    <a:pt x="0" y="4195"/>
                  </a:lnTo>
                  <a:lnTo>
                    <a:pt x="3560" y="7628"/>
                  </a:lnTo>
                  <a:lnTo>
                    <a:pt x="71202" y="70935"/>
                  </a:lnTo>
                  <a:lnTo>
                    <a:pt x="71456" y="66613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20" name="Google Shape;5020;p30"/>
            <p:cNvSpPr/>
            <p:nvPr/>
          </p:nvSpPr>
          <p:spPr>
            <a:xfrm>
              <a:off x="1361867" y="2880038"/>
              <a:ext cx="66624" cy="63816"/>
            </a:xfrm>
            <a:custGeom>
              <a:rect b="b" l="l" r="r" t="t"/>
              <a:pathLst>
                <a:path extrusionOk="0" h="63816" w="66624">
                  <a:moveTo>
                    <a:pt x="66625" y="62164"/>
                  </a:moveTo>
                  <a:lnTo>
                    <a:pt x="254" y="0"/>
                  </a:lnTo>
                  <a:lnTo>
                    <a:pt x="0" y="4322"/>
                  </a:lnTo>
                  <a:lnTo>
                    <a:pt x="3560" y="7627"/>
                  </a:lnTo>
                  <a:lnTo>
                    <a:pt x="63319" y="63816"/>
                  </a:lnTo>
                  <a:lnTo>
                    <a:pt x="66625" y="62164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21" name="Google Shape;5021;p30"/>
            <p:cNvSpPr/>
            <p:nvPr/>
          </p:nvSpPr>
          <p:spPr>
            <a:xfrm>
              <a:off x="1362757" y="2596044"/>
              <a:ext cx="601022" cy="408448"/>
            </a:xfrm>
            <a:custGeom>
              <a:rect b="b" l="l" r="r" t="t"/>
              <a:pathLst>
                <a:path extrusionOk="0" h="408448" w="601022">
                  <a:moveTo>
                    <a:pt x="68913" y="344760"/>
                  </a:moveTo>
                  <a:lnTo>
                    <a:pt x="70948" y="343743"/>
                  </a:lnTo>
                  <a:lnTo>
                    <a:pt x="247046" y="260858"/>
                  </a:lnTo>
                  <a:lnTo>
                    <a:pt x="247046" y="260858"/>
                  </a:lnTo>
                  <a:cubicBezTo>
                    <a:pt x="247046" y="260858"/>
                    <a:pt x="247682" y="260858"/>
                    <a:pt x="248063" y="260858"/>
                  </a:cubicBezTo>
                  <a:cubicBezTo>
                    <a:pt x="249309" y="260464"/>
                    <a:pt x="250631" y="260464"/>
                    <a:pt x="251877" y="260858"/>
                  </a:cubicBezTo>
                  <a:lnTo>
                    <a:pt x="253657" y="260858"/>
                  </a:lnTo>
                  <a:lnTo>
                    <a:pt x="255438" y="261875"/>
                  </a:lnTo>
                  <a:lnTo>
                    <a:pt x="256455" y="262511"/>
                  </a:lnTo>
                  <a:lnTo>
                    <a:pt x="256455" y="262511"/>
                  </a:lnTo>
                  <a:lnTo>
                    <a:pt x="256455" y="262511"/>
                  </a:lnTo>
                  <a:lnTo>
                    <a:pt x="412845" y="406924"/>
                  </a:lnTo>
                  <a:lnTo>
                    <a:pt x="414625" y="408449"/>
                  </a:lnTo>
                  <a:lnTo>
                    <a:pt x="565167" y="336497"/>
                  </a:lnTo>
                  <a:lnTo>
                    <a:pt x="565167" y="332937"/>
                  </a:lnTo>
                  <a:lnTo>
                    <a:pt x="601022" y="0"/>
                  </a:lnTo>
                  <a:lnTo>
                    <a:pt x="0" y="28119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22" name="Google Shape;5022;p30"/>
            <p:cNvSpPr/>
            <p:nvPr/>
          </p:nvSpPr>
          <p:spPr>
            <a:xfrm>
              <a:off x="1780052" y="2936227"/>
              <a:ext cx="146854" cy="346412"/>
            </a:xfrm>
            <a:custGeom>
              <a:rect b="b" l="l" r="r" t="t"/>
              <a:pathLst>
                <a:path extrusionOk="0" h="346412" w="146854">
                  <a:moveTo>
                    <a:pt x="58233" y="123946"/>
                  </a:moveTo>
                  <a:cubicBezTo>
                    <a:pt x="58233" y="123946"/>
                    <a:pt x="58233" y="123946"/>
                    <a:pt x="58233" y="124581"/>
                  </a:cubicBezTo>
                  <a:cubicBezTo>
                    <a:pt x="58665" y="125014"/>
                    <a:pt x="59021" y="125535"/>
                    <a:pt x="59250" y="126107"/>
                  </a:cubicBezTo>
                  <a:cubicBezTo>
                    <a:pt x="59606" y="126514"/>
                    <a:pt x="59861" y="126997"/>
                    <a:pt x="60013" y="127505"/>
                  </a:cubicBezTo>
                  <a:cubicBezTo>
                    <a:pt x="60064" y="128103"/>
                    <a:pt x="60064" y="128688"/>
                    <a:pt x="60013" y="129285"/>
                  </a:cubicBezTo>
                  <a:cubicBezTo>
                    <a:pt x="60013" y="129921"/>
                    <a:pt x="60013" y="130429"/>
                    <a:pt x="60013" y="131065"/>
                  </a:cubicBezTo>
                  <a:cubicBezTo>
                    <a:pt x="60077" y="131357"/>
                    <a:pt x="60077" y="131662"/>
                    <a:pt x="60013" y="131955"/>
                  </a:cubicBezTo>
                  <a:lnTo>
                    <a:pt x="38144" y="346413"/>
                  </a:lnTo>
                  <a:lnTo>
                    <a:pt x="113542" y="309674"/>
                  </a:lnTo>
                  <a:lnTo>
                    <a:pt x="146854" y="0"/>
                  </a:lnTo>
                  <a:lnTo>
                    <a:pt x="0" y="70554"/>
                  </a:lnTo>
                  <a:close/>
                </a:path>
              </a:pathLst>
            </a:custGeom>
            <a:solidFill>
              <a:srgbClr val="22B0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23" name="Google Shape;5023;p30"/>
            <p:cNvSpPr/>
            <p:nvPr/>
          </p:nvSpPr>
          <p:spPr>
            <a:xfrm>
              <a:off x="1289521" y="2488497"/>
              <a:ext cx="686718" cy="386202"/>
            </a:xfrm>
            <a:custGeom>
              <a:rect b="b" l="l" r="r" t="t"/>
              <a:pathLst>
                <a:path extrusionOk="0" h="386202" w="686718">
                  <a:moveTo>
                    <a:pt x="675912" y="100046"/>
                  </a:moveTo>
                  <a:lnTo>
                    <a:pt x="686719" y="0"/>
                  </a:lnTo>
                  <a:lnTo>
                    <a:pt x="0" y="319081"/>
                  </a:lnTo>
                  <a:lnTo>
                    <a:pt x="71584" y="386202"/>
                  </a:lnTo>
                  <a:lnTo>
                    <a:pt x="675530" y="103606"/>
                  </a:lnTo>
                  <a:lnTo>
                    <a:pt x="675912" y="10004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24" name="Google Shape;5024;p30"/>
            <p:cNvSpPr/>
            <p:nvPr/>
          </p:nvSpPr>
          <p:spPr>
            <a:xfrm>
              <a:off x="1812220" y="3267512"/>
              <a:ext cx="80102" cy="84155"/>
            </a:xfrm>
            <a:custGeom>
              <a:rect b="b" l="l" r="r" t="t"/>
              <a:pathLst>
                <a:path extrusionOk="0" h="84155" w="80102">
                  <a:moveTo>
                    <a:pt x="0" y="84156"/>
                  </a:moveTo>
                  <a:lnTo>
                    <a:pt x="75016" y="47544"/>
                  </a:lnTo>
                  <a:lnTo>
                    <a:pt x="75398" y="43731"/>
                  </a:lnTo>
                  <a:lnTo>
                    <a:pt x="80102" y="0"/>
                  </a:lnTo>
                  <a:lnTo>
                    <a:pt x="4832" y="36612"/>
                  </a:lnTo>
                  <a:lnTo>
                    <a:pt x="0" y="84156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25" name="Google Shape;5025;p30"/>
            <p:cNvSpPr/>
            <p:nvPr/>
          </p:nvSpPr>
          <p:spPr>
            <a:xfrm>
              <a:off x="1741781" y="3318107"/>
              <a:ext cx="143675" cy="862408"/>
            </a:xfrm>
            <a:custGeom>
              <a:rect b="b" l="l" r="r" t="t"/>
              <a:pathLst>
                <a:path extrusionOk="0" h="862408" w="143675">
                  <a:moveTo>
                    <a:pt x="69676" y="41061"/>
                  </a:moveTo>
                  <a:lnTo>
                    <a:pt x="44247" y="285902"/>
                  </a:lnTo>
                  <a:lnTo>
                    <a:pt x="46154" y="285902"/>
                  </a:lnTo>
                  <a:lnTo>
                    <a:pt x="47044" y="285902"/>
                  </a:lnTo>
                  <a:lnTo>
                    <a:pt x="48824" y="285902"/>
                  </a:lnTo>
                  <a:lnTo>
                    <a:pt x="50223" y="286792"/>
                  </a:lnTo>
                  <a:lnTo>
                    <a:pt x="51494" y="287936"/>
                  </a:lnTo>
                  <a:cubicBezTo>
                    <a:pt x="51876" y="288419"/>
                    <a:pt x="52219" y="288927"/>
                    <a:pt x="52511" y="289461"/>
                  </a:cubicBezTo>
                  <a:cubicBezTo>
                    <a:pt x="52511" y="289461"/>
                    <a:pt x="52511" y="289461"/>
                    <a:pt x="53147" y="290351"/>
                  </a:cubicBezTo>
                  <a:cubicBezTo>
                    <a:pt x="53211" y="290554"/>
                    <a:pt x="53211" y="290783"/>
                    <a:pt x="53147" y="290987"/>
                  </a:cubicBezTo>
                  <a:cubicBezTo>
                    <a:pt x="53198" y="291584"/>
                    <a:pt x="53198" y="292169"/>
                    <a:pt x="53147" y="292767"/>
                  </a:cubicBezTo>
                  <a:cubicBezTo>
                    <a:pt x="53147" y="293402"/>
                    <a:pt x="53147" y="294038"/>
                    <a:pt x="53147" y="294546"/>
                  </a:cubicBezTo>
                  <a:cubicBezTo>
                    <a:pt x="53147" y="295055"/>
                    <a:pt x="53147" y="294546"/>
                    <a:pt x="53147" y="295309"/>
                  </a:cubicBezTo>
                  <a:lnTo>
                    <a:pt x="0" y="811559"/>
                  </a:lnTo>
                  <a:lnTo>
                    <a:pt x="50859" y="862409"/>
                  </a:lnTo>
                  <a:lnTo>
                    <a:pt x="143676" y="0"/>
                  </a:lnTo>
                  <a:lnTo>
                    <a:pt x="68659" y="36739"/>
                  </a:lnTo>
                  <a:close/>
                </a:path>
              </a:pathLst>
            </a:custGeom>
            <a:solidFill>
              <a:srgbClr val="11B2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26" name="Google Shape;5026;p30"/>
            <p:cNvSpPr/>
            <p:nvPr/>
          </p:nvSpPr>
          <p:spPr>
            <a:xfrm>
              <a:off x="1416922" y="3628671"/>
              <a:ext cx="359824" cy="485740"/>
            </a:xfrm>
            <a:custGeom>
              <a:rect b="b" l="l" r="r" t="t"/>
              <a:pathLst>
                <a:path extrusionOk="0" h="485740" w="359824">
                  <a:moveTo>
                    <a:pt x="177115" y="90766"/>
                  </a:moveTo>
                  <a:lnTo>
                    <a:pt x="133504" y="112377"/>
                  </a:lnTo>
                  <a:lnTo>
                    <a:pt x="0" y="178736"/>
                  </a:lnTo>
                  <a:lnTo>
                    <a:pt x="309729" y="485740"/>
                  </a:lnTo>
                  <a:lnTo>
                    <a:pt x="359825" y="0"/>
                  </a:lnTo>
                  <a:lnTo>
                    <a:pt x="177115" y="9076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27" name="Google Shape;5027;p30"/>
            <p:cNvSpPr/>
            <p:nvPr/>
          </p:nvSpPr>
          <p:spPr>
            <a:xfrm>
              <a:off x="720158" y="2091870"/>
              <a:ext cx="1282273" cy="713673"/>
            </a:xfrm>
            <a:custGeom>
              <a:rect b="b" l="l" r="r" t="t"/>
              <a:pathLst>
                <a:path extrusionOk="0" h="713673" w="1282273">
                  <a:moveTo>
                    <a:pt x="1256845" y="389253"/>
                  </a:moveTo>
                  <a:lnTo>
                    <a:pt x="1282274" y="155472"/>
                  </a:lnTo>
                  <a:lnTo>
                    <a:pt x="1143557" y="35468"/>
                  </a:lnTo>
                  <a:lnTo>
                    <a:pt x="1141268" y="58604"/>
                  </a:lnTo>
                  <a:cubicBezTo>
                    <a:pt x="1141065" y="63371"/>
                    <a:pt x="1137047" y="67083"/>
                    <a:pt x="1132266" y="66880"/>
                  </a:cubicBezTo>
                  <a:cubicBezTo>
                    <a:pt x="1128744" y="66740"/>
                    <a:pt x="1125667" y="64465"/>
                    <a:pt x="1124485" y="61147"/>
                  </a:cubicBezTo>
                  <a:lnTo>
                    <a:pt x="577754" y="308784"/>
                  </a:lnTo>
                  <a:lnTo>
                    <a:pt x="577754" y="309674"/>
                  </a:lnTo>
                  <a:cubicBezTo>
                    <a:pt x="577754" y="310513"/>
                    <a:pt x="577068" y="311199"/>
                    <a:pt x="576229" y="311199"/>
                  </a:cubicBezTo>
                  <a:cubicBezTo>
                    <a:pt x="575389" y="311199"/>
                    <a:pt x="574703" y="310513"/>
                    <a:pt x="574703" y="309674"/>
                  </a:cubicBezTo>
                  <a:lnTo>
                    <a:pt x="574703" y="308403"/>
                  </a:lnTo>
                  <a:lnTo>
                    <a:pt x="417931" y="165642"/>
                  </a:lnTo>
                  <a:cubicBezTo>
                    <a:pt x="416281" y="167893"/>
                    <a:pt x="413594" y="169138"/>
                    <a:pt x="410811" y="168948"/>
                  </a:cubicBezTo>
                  <a:cubicBezTo>
                    <a:pt x="405851" y="168477"/>
                    <a:pt x="402178" y="164130"/>
                    <a:pt x="402546" y="159159"/>
                  </a:cubicBezTo>
                  <a:lnTo>
                    <a:pt x="412209" y="0"/>
                  </a:lnTo>
                  <a:lnTo>
                    <a:pt x="124731" y="127124"/>
                  </a:lnTo>
                  <a:lnTo>
                    <a:pt x="84680" y="144794"/>
                  </a:lnTo>
                  <a:lnTo>
                    <a:pt x="0" y="182169"/>
                  </a:lnTo>
                  <a:lnTo>
                    <a:pt x="566820" y="713674"/>
                  </a:lnTo>
                  <a:lnTo>
                    <a:pt x="1256463" y="3930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28" name="Google Shape;5028;p30"/>
            <p:cNvSpPr/>
            <p:nvPr/>
          </p:nvSpPr>
          <p:spPr>
            <a:xfrm>
              <a:off x="1138089" y="2065428"/>
              <a:ext cx="169740" cy="334590"/>
            </a:xfrm>
            <a:custGeom>
              <a:rect b="b" l="l" r="r" t="t"/>
              <a:pathLst>
                <a:path extrusionOk="0" h="334590" w="169740">
                  <a:moveTo>
                    <a:pt x="13605" y="0"/>
                  </a:moveTo>
                  <a:lnTo>
                    <a:pt x="12842" y="12712"/>
                  </a:lnTo>
                  <a:lnTo>
                    <a:pt x="2289" y="186745"/>
                  </a:lnTo>
                  <a:cubicBezTo>
                    <a:pt x="2145" y="188728"/>
                    <a:pt x="1339" y="190610"/>
                    <a:pt x="0" y="192084"/>
                  </a:cubicBezTo>
                  <a:lnTo>
                    <a:pt x="156136" y="334590"/>
                  </a:lnTo>
                  <a:lnTo>
                    <a:pt x="169741" y="139836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29" name="Google Shape;5029;p30"/>
            <p:cNvSpPr/>
            <p:nvPr/>
          </p:nvSpPr>
          <p:spPr>
            <a:xfrm>
              <a:off x="1296895" y="1959916"/>
              <a:ext cx="565166" cy="440738"/>
            </a:xfrm>
            <a:custGeom>
              <a:rect b="b" l="l" r="r" t="t"/>
              <a:pathLst>
                <a:path extrusionOk="0" h="440738" w="565166">
                  <a:moveTo>
                    <a:pt x="550545" y="148227"/>
                  </a:moveTo>
                  <a:lnTo>
                    <a:pt x="565167" y="0"/>
                  </a:lnTo>
                  <a:lnTo>
                    <a:pt x="13986" y="246366"/>
                  </a:lnTo>
                  <a:lnTo>
                    <a:pt x="0" y="440739"/>
                  </a:lnTo>
                  <a:lnTo>
                    <a:pt x="546731" y="193101"/>
                  </a:lnTo>
                  <a:cubicBezTo>
                    <a:pt x="546044" y="191728"/>
                    <a:pt x="545777" y="190177"/>
                    <a:pt x="545968" y="188652"/>
                  </a:cubicBezTo>
                  <a:close/>
                </a:path>
              </a:pathLst>
            </a:custGeom>
            <a:solidFill>
              <a:srgbClr val="11B2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30" name="Google Shape;5030;p30"/>
            <p:cNvSpPr/>
            <p:nvPr/>
          </p:nvSpPr>
          <p:spPr>
            <a:xfrm>
              <a:off x="1152584" y="1820334"/>
              <a:ext cx="708333" cy="382897"/>
            </a:xfrm>
            <a:custGeom>
              <a:rect b="b" l="l" r="r" t="t"/>
              <a:pathLst>
                <a:path extrusionOk="0" h="382897" w="708333">
                  <a:moveTo>
                    <a:pt x="0" y="241408"/>
                  </a:moveTo>
                  <a:lnTo>
                    <a:pt x="157153" y="382897"/>
                  </a:lnTo>
                  <a:lnTo>
                    <a:pt x="708334" y="136531"/>
                  </a:lnTo>
                  <a:lnTo>
                    <a:pt x="603946" y="47290"/>
                  </a:lnTo>
                  <a:lnTo>
                    <a:pt x="548638" y="0"/>
                  </a:lnTo>
                  <a:lnTo>
                    <a:pt x="433824" y="50468"/>
                  </a:lnTo>
                  <a:lnTo>
                    <a:pt x="315959" y="102335"/>
                  </a:lnTo>
                  <a:lnTo>
                    <a:pt x="153975" y="173651"/>
                  </a:lnTo>
                  <a:lnTo>
                    <a:pt x="131851" y="183313"/>
                  </a:lnTo>
                  <a:lnTo>
                    <a:pt x="0" y="24140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31" name="Google Shape;5031;p30"/>
            <p:cNvSpPr/>
            <p:nvPr/>
          </p:nvSpPr>
          <p:spPr>
            <a:xfrm>
              <a:off x="596699" y="4143904"/>
              <a:ext cx="143421" cy="760200"/>
            </a:xfrm>
            <a:custGeom>
              <a:rect b="b" l="l" r="r" t="t"/>
              <a:pathLst>
                <a:path extrusionOk="0" h="760200" w="143421">
                  <a:moveTo>
                    <a:pt x="23141" y="0"/>
                  </a:moveTo>
                  <a:lnTo>
                    <a:pt x="11952" y="309801"/>
                  </a:lnTo>
                  <a:lnTo>
                    <a:pt x="890" y="626212"/>
                  </a:lnTo>
                  <a:lnTo>
                    <a:pt x="890" y="627483"/>
                  </a:lnTo>
                  <a:cubicBezTo>
                    <a:pt x="962" y="628068"/>
                    <a:pt x="962" y="628666"/>
                    <a:pt x="890" y="629263"/>
                  </a:cubicBezTo>
                  <a:cubicBezTo>
                    <a:pt x="670" y="629810"/>
                    <a:pt x="370" y="630331"/>
                    <a:pt x="0" y="630789"/>
                  </a:cubicBezTo>
                  <a:cubicBezTo>
                    <a:pt x="0" y="630789"/>
                    <a:pt x="0" y="630789"/>
                    <a:pt x="0" y="630789"/>
                  </a:cubicBezTo>
                  <a:lnTo>
                    <a:pt x="115322" y="760201"/>
                  </a:lnTo>
                  <a:lnTo>
                    <a:pt x="143421" y="127887"/>
                  </a:lnTo>
                  <a:lnTo>
                    <a:pt x="123714" y="1070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32" name="Google Shape;5032;p30"/>
            <p:cNvSpPr/>
            <p:nvPr/>
          </p:nvSpPr>
          <p:spPr>
            <a:xfrm>
              <a:off x="3305" y="4777362"/>
              <a:ext cx="707698" cy="497817"/>
            </a:xfrm>
            <a:custGeom>
              <a:rect b="b" l="l" r="r" t="t"/>
              <a:pathLst>
                <a:path extrusionOk="0" h="497817" w="707698">
                  <a:moveTo>
                    <a:pt x="589833" y="0"/>
                  </a:moveTo>
                  <a:lnTo>
                    <a:pt x="588943" y="763"/>
                  </a:lnTo>
                  <a:lnTo>
                    <a:pt x="383093" y="106403"/>
                  </a:lnTo>
                  <a:lnTo>
                    <a:pt x="271077" y="163863"/>
                  </a:lnTo>
                  <a:lnTo>
                    <a:pt x="0" y="303064"/>
                  </a:lnTo>
                  <a:lnTo>
                    <a:pt x="0" y="497817"/>
                  </a:lnTo>
                  <a:lnTo>
                    <a:pt x="707698" y="1303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33" name="Google Shape;5033;p30"/>
            <p:cNvSpPr/>
            <p:nvPr/>
          </p:nvSpPr>
          <p:spPr>
            <a:xfrm>
              <a:off x="3305" y="4910080"/>
              <a:ext cx="775975" cy="478494"/>
            </a:xfrm>
            <a:custGeom>
              <a:rect b="b" l="l" r="r" t="t"/>
              <a:pathLst>
                <a:path extrusionOk="0" h="478494" w="775975">
                  <a:moveTo>
                    <a:pt x="709860" y="0"/>
                  </a:moveTo>
                  <a:lnTo>
                    <a:pt x="0" y="368659"/>
                  </a:lnTo>
                  <a:lnTo>
                    <a:pt x="0" y="478495"/>
                  </a:lnTo>
                  <a:lnTo>
                    <a:pt x="775976" y="72969"/>
                  </a:lnTo>
                  <a:lnTo>
                    <a:pt x="7098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34" name="Google Shape;5034;p30"/>
            <p:cNvSpPr/>
            <p:nvPr/>
          </p:nvSpPr>
          <p:spPr>
            <a:xfrm>
              <a:off x="729058" y="3935040"/>
              <a:ext cx="431789" cy="224500"/>
            </a:xfrm>
            <a:custGeom>
              <a:rect b="b" l="l" r="r" t="t"/>
              <a:pathLst>
                <a:path extrusionOk="0" h="224500" w="431789">
                  <a:moveTo>
                    <a:pt x="414498" y="1017"/>
                  </a:moveTo>
                  <a:cubicBezTo>
                    <a:pt x="414474" y="673"/>
                    <a:pt x="414474" y="343"/>
                    <a:pt x="414498" y="0"/>
                  </a:cubicBezTo>
                  <a:lnTo>
                    <a:pt x="0" y="205559"/>
                  </a:lnTo>
                  <a:lnTo>
                    <a:pt x="18055" y="224501"/>
                  </a:lnTo>
                  <a:lnTo>
                    <a:pt x="431790" y="18687"/>
                  </a:lnTo>
                  <a:lnTo>
                    <a:pt x="415261" y="1398"/>
                  </a:lnTo>
                  <a:close/>
                </a:path>
              </a:pathLst>
            </a:custGeom>
            <a:solidFill>
              <a:srgbClr val="930B0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35" name="Google Shape;5035;p30"/>
            <p:cNvSpPr/>
            <p:nvPr/>
          </p:nvSpPr>
          <p:spPr>
            <a:xfrm>
              <a:off x="723210" y="4143904"/>
              <a:ext cx="21996" cy="123437"/>
            </a:xfrm>
            <a:custGeom>
              <a:rect b="b" l="l" r="r" t="t"/>
              <a:pathLst>
                <a:path extrusionOk="0" h="123437" w="21996">
                  <a:moveTo>
                    <a:pt x="4577" y="0"/>
                  </a:moveTo>
                  <a:lnTo>
                    <a:pt x="0" y="105131"/>
                  </a:lnTo>
                  <a:lnTo>
                    <a:pt x="17292" y="123437"/>
                  </a:lnTo>
                  <a:lnTo>
                    <a:pt x="21996" y="18306"/>
                  </a:lnTo>
                  <a:lnTo>
                    <a:pt x="4577" y="0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36" name="Google Shape;5036;p30"/>
            <p:cNvSpPr/>
            <p:nvPr/>
          </p:nvSpPr>
          <p:spPr>
            <a:xfrm>
              <a:off x="3305" y="4985465"/>
              <a:ext cx="884431" cy="584261"/>
            </a:xfrm>
            <a:custGeom>
              <a:rect b="b" l="l" r="r" t="t"/>
              <a:pathLst>
                <a:path extrusionOk="0" h="584261" w="884431">
                  <a:moveTo>
                    <a:pt x="778265" y="0"/>
                  </a:moveTo>
                  <a:lnTo>
                    <a:pt x="0" y="406797"/>
                  </a:lnTo>
                  <a:lnTo>
                    <a:pt x="0" y="584261"/>
                  </a:lnTo>
                  <a:lnTo>
                    <a:pt x="884432" y="117335"/>
                  </a:lnTo>
                  <a:lnTo>
                    <a:pt x="778265" y="0"/>
                  </a:lnTo>
                  <a:close/>
                </a:path>
              </a:pathLst>
            </a:custGeom>
            <a:solidFill>
              <a:srgbClr val="93A3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37" name="Google Shape;5037;p30"/>
            <p:cNvSpPr/>
            <p:nvPr/>
          </p:nvSpPr>
          <p:spPr>
            <a:xfrm>
              <a:off x="72092" y="1658251"/>
              <a:ext cx="384237" cy="245857"/>
            </a:xfrm>
            <a:custGeom>
              <a:rect b="b" l="l" r="r" t="t"/>
              <a:pathLst>
                <a:path extrusionOk="0" h="245857" w="384237">
                  <a:moveTo>
                    <a:pt x="220345" y="1525"/>
                  </a:moveTo>
                  <a:cubicBezTo>
                    <a:pt x="220345" y="1525"/>
                    <a:pt x="220345" y="1525"/>
                    <a:pt x="220345" y="1525"/>
                  </a:cubicBezTo>
                  <a:cubicBezTo>
                    <a:pt x="219854" y="1108"/>
                    <a:pt x="219464" y="587"/>
                    <a:pt x="219201" y="0"/>
                  </a:cubicBezTo>
                  <a:lnTo>
                    <a:pt x="219201" y="0"/>
                  </a:lnTo>
                  <a:lnTo>
                    <a:pt x="0" y="90766"/>
                  </a:lnTo>
                  <a:lnTo>
                    <a:pt x="164401" y="245858"/>
                  </a:lnTo>
                  <a:lnTo>
                    <a:pt x="384237" y="152930"/>
                  </a:lnTo>
                  <a:close/>
                </a:path>
              </a:pathLst>
            </a:custGeom>
            <a:solidFill>
              <a:srgbClr val="3147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38" name="Google Shape;5038;p30"/>
            <p:cNvSpPr/>
            <p:nvPr/>
          </p:nvSpPr>
          <p:spPr>
            <a:xfrm>
              <a:off x="2751580" y="4073986"/>
              <a:ext cx="2122585" cy="2077585"/>
            </a:xfrm>
            <a:custGeom>
              <a:rect b="b" l="l" r="r" t="t"/>
              <a:pathLst>
                <a:path extrusionOk="0" h="2077585" w="2122585">
                  <a:moveTo>
                    <a:pt x="1183227" y="0"/>
                  </a:moveTo>
                  <a:lnTo>
                    <a:pt x="1146100" y="159540"/>
                  </a:lnTo>
                  <a:lnTo>
                    <a:pt x="1416668" y="398915"/>
                  </a:lnTo>
                  <a:lnTo>
                    <a:pt x="1416668" y="398915"/>
                  </a:lnTo>
                  <a:lnTo>
                    <a:pt x="1416668" y="398915"/>
                  </a:lnTo>
                  <a:lnTo>
                    <a:pt x="1417431" y="399805"/>
                  </a:lnTo>
                  <a:lnTo>
                    <a:pt x="1418702" y="401584"/>
                  </a:lnTo>
                  <a:cubicBezTo>
                    <a:pt x="1418753" y="402131"/>
                    <a:pt x="1418753" y="402690"/>
                    <a:pt x="1418702" y="403237"/>
                  </a:cubicBezTo>
                  <a:cubicBezTo>
                    <a:pt x="1418740" y="403784"/>
                    <a:pt x="1418740" y="404343"/>
                    <a:pt x="1418702" y="404890"/>
                  </a:cubicBezTo>
                  <a:cubicBezTo>
                    <a:pt x="1418829" y="405652"/>
                    <a:pt x="1418829" y="406415"/>
                    <a:pt x="1418702" y="407178"/>
                  </a:cubicBezTo>
                  <a:cubicBezTo>
                    <a:pt x="1418766" y="407559"/>
                    <a:pt x="1418766" y="407941"/>
                    <a:pt x="1418702" y="408322"/>
                  </a:cubicBezTo>
                  <a:lnTo>
                    <a:pt x="1418702" y="408322"/>
                  </a:lnTo>
                  <a:lnTo>
                    <a:pt x="1418702" y="408322"/>
                  </a:lnTo>
                  <a:lnTo>
                    <a:pt x="1380685" y="565701"/>
                  </a:lnTo>
                  <a:cubicBezTo>
                    <a:pt x="1379655" y="570431"/>
                    <a:pt x="1374976" y="573431"/>
                    <a:pt x="1370246" y="572401"/>
                  </a:cubicBezTo>
                  <a:cubicBezTo>
                    <a:pt x="1370119" y="572375"/>
                    <a:pt x="1370005" y="572350"/>
                    <a:pt x="1369878" y="572312"/>
                  </a:cubicBezTo>
                  <a:cubicBezTo>
                    <a:pt x="1367500" y="571613"/>
                    <a:pt x="1365517" y="569960"/>
                    <a:pt x="1364410" y="567735"/>
                  </a:cubicBezTo>
                  <a:lnTo>
                    <a:pt x="1003950" y="772786"/>
                  </a:lnTo>
                  <a:lnTo>
                    <a:pt x="1002043" y="781049"/>
                  </a:lnTo>
                  <a:lnTo>
                    <a:pt x="970256" y="918089"/>
                  </a:lnTo>
                  <a:cubicBezTo>
                    <a:pt x="969277" y="922830"/>
                    <a:pt x="964623" y="925882"/>
                    <a:pt x="959881" y="924890"/>
                  </a:cubicBezTo>
                  <a:cubicBezTo>
                    <a:pt x="959779" y="924877"/>
                    <a:pt x="959677" y="924852"/>
                    <a:pt x="959576" y="924826"/>
                  </a:cubicBezTo>
                  <a:cubicBezTo>
                    <a:pt x="957656" y="924394"/>
                    <a:pt x="955977" y="923263"/>
                    <a:pt x="954871" y="921648"/>
                  </a:cubicBezTo>
                  <a:lnTo>
                    <a:pt x="125239" y="1396838"/>
                  </a:lnTo>
                  <a:cubicBezTo>
                    <a:pt x="125367" y="1397384"/>
                    <a:pt x="125367" y="1397944"/>
                    <a:pt x="125239" y="1398490"/>
                  </a:cubicBezTo>
                  <a:cubicBezTo>
                    <a:pt x="125239" y="1398490"/>
                    <a:pt x="125239" y="1399253"/>
                    <a:pt x="125239" y="1399507"/>
                  </a:cubicBezTo>
                  <a:lnTo>
                    <a:pt x="125239" y="1402050"/>
                  </a:lnTo>
                  <a:lnTo>
                    <a:pt x="0" y="2077586"/>
                  </a:lnTo>
                  <a:lnTo>
                    <a:pt x="2122586" y="819695"/>
                  </a:lnTo>
                  <a:lnTo>
                    <a:pt x="1741146" y="4866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39" name="Google Shape;5039;p30"/>
            <p:cNvSpPr/>
            <p:nvPr/>
          </p:nvSpPr>
          <p:spPr>
            <a:xfrm>
              <a:off x="3754894" y="4488410"/>
              <a:ext cx="396697" cy="358107"/>
            </a:xfrm>
            <a:custGeom>
              <a:rect b="b" l="l" r="r" t="t"/>
              <a:pathLst>
                <a:path extrusionOk="0" h="358107" w="396697">
                  <a:moveTo>
                    <a:pt x="359571" y="146574"/>
                  </a:moveTo>
                  <a:lnTo>
                    <a:pt x="396697" y="0"/>
                  </a:lnTo>
                  <a:lnTo>
                    <a:pt x="36110" y="203398"/>
                  </a:lnTo>
                  <a:lnTo>
                    <a:pt x="34711" y="209373"/>
                  </a:lnTo>
                  <a:lnTo>
                    <a:pt x="0" y="358108"/>
                  </a:lnTo>
                  <a:lnTo>
                    <a:pt x="360461" y="153057"/>
                  </a:lnTo>
                  <a:cubicBezTo>
                    <a:pt x="359456" y="151048"/>
                    <a:pt x="359151" y="148773"/>
                    <a:pt x="359571" y="1465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40" name="Google Shape;5040;p30"/>
            <p:cNvSpPr/>
            <p:nvPr/>
          </p:nvSpPr>
          <p:spPr>
            <a:xfrm>
              <a:off x="3792020" y="4253739"/>
              <a:ext cx="360842" cy="434000"/>
            </a:xfrm>
            <a:custGeom>
              <a:rect b="b" l="l" r="r" t="t"/>
              <a:pathLst>
                <a:path extrusionOk="0" h="434000" w="360842">
                  <a:moveTo>
                    <a:pt x="360715" y="230348"/>
                  </a:moveTo>
                  <a:lnTo>
                    <a:pt x="360842" y="229840"/>
                  </a:lnTo>
                  <a:lnTo>
                    <a:pt x="100954" y="0"/>
                  </a:lnTo>
                  <a:lnTo>
                    <a:pt x="0" y="434001"/>
                  </a:lnTo>
                  <a:lnTo>
                    <a:pt x="360715" y="230348"/>
                  </a:lnTo>
                  <a:close/>
                </a:path>
              </a:pathLst>
            </a:custGeom>
            <a:solidFill>
              <a:srgbClr val="93A3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41" name="Google Shape;5041;p30"/>
            <p:cNvSpPr/>
            <p:nvPr/>
          </p:nvSpPr>
          <p:spPr>
            <a:xfrm>
              <a:off x="4494633" y="4229713"/>
              <a:ext cx="667901" cy="662315"/>
            </a:xfrm>
            <a:custGeom>
              <a:rect b="b" l="l" r="r" t="t"/>
              <a:pathLst>
                <a:path extrusionOk="0" h="662315" w="667901">
                  <a:moveTo>
                    <a:pt x="381440" y="662316"/>
                  </a:moveTo>
                  <a:lnTo>
                    <a:pt x="382966" y="661426"/>
                  </a:lnTo>
                  <a:lnTo>
                    <a:pt x="667901" y="492605"/>
                  </a:lnTo>
                  <a:lnTo>
                    <a:pt x="90274" y="0"/>
                  </a:lnTo>
                  <a:lnTo>
                    <a:pt x="0" y="328997"/>
                  </a:lnTo>
                  <a:lnTo>
                    <a:pt x="381440" y="662316"/>
                  </a:lnTo>
                  <a:close/>
                </a:path>
              </a:pathLst>
            </a:custGeom>
            <a:solidFill>
              <a:srgbClr val="11B2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42" name="Google Shape;5042;p30"/>
            <p:cNvSpPr/>
            <p:nvPr/>
          </p:nvSpPr>
          <p:spPr>
            <a:xfrm>
              <a:off x="4586305" y="3366033"/>
              <a:ext cx="382457" cy="858340"/>
            </a:xfrm>
            <a:custGeom>
              <a:rect b="b" l="l" r="r" t="t"/>
              <a:pathLst>
                <a:path extrusionOk="0" h="858340" w="382457">
                  <a:moveTo>
                    <a:pt x="382457" y="0"/>
                  </a:moveTo>
                  <a:lnTo>
                    <a:pt x="220727" y="53646"/>
                  </a:lnTo>
                  <a:lnTo>
                    <a:pt x="0" y="858340"/>
                  </a:lnTo>
                  <a:lnTo>
                    <a:pt x="155373" y="804440"/>
                  </a:lnTo>
                  <a:lnTo>
                    <a:pt x="155373" y="803550"/>
                  </a:lnTo>
                  <a:cubicBezTo>
                    <a:pt x="155246" y="802533"/>
                    <a:pt x="155246" y="801516"/>
                    <a:pt x="155373" y="800499"/>
                  </a:cubicBezTo>
                  <a:lnTo>
                    <a:pt x="155373" y="80049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43" name="Google Shape;5043;p30"/>
            <p:cNvSpPr/>
            <p:nvPr/>
          </p:nvSpPr>
          <p:spPr>
            <a:xfrm>
              <a:off x="1883931" y="4750412"/>
              <a:ext cx="3532641" cy="2113689"/>
            </a:xfrm>
            <a:custGeom>
              <a:rect b="b" l="l" r="r" t="t"/>
              <a:pathLst>
                <a:path extrusionOk="0" h="2113689" w="3532641">
                  <a:moveTo>
                    <a:pt x="3532642" y="0"/>
                  </a:moveTo>
                  <a:lnTo>
                    <a:pt x="0" y="2113689"/>
                  </a:lnTo>
                  <a:lnTo>
                    <a:pt x="526133" y="2113689"/>
                  </a:lnTo>
                  <a:lnTo>
                    <a:pt x="3412997" y="356710"/>
                  </a:lnTo>
                  <a:lnTo>
                    <a:pt x="3532642" y="0"/>
                  </a:lnTo>
                  <a:close/>
                </a:path>
              </a:pathLst>
            </a:custGeom>
            <a:solidFill>
              <a:srgbClr val="F78B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44" name="Google Shape;5044;p30"/>
            <p:cNvSpPr/>
            <p:nvPr/>
          </p:nvSpPr>
          <p:spPr>
            <a:xfrm>
              <a:off x="1584119" y="4173651"/>
              <a:ext cx="3834488" cy="2690450"/>
            </a:xfrm>
            <a:custGeom>
              <a:rect b="b" l="l" r="r" t="t"/>
              <a:pathLst>
                <a:path extrusionOk="0" h="2690450" w="3834488">
                  <a:moveTo>
                    <a:pt x="3834488" y="570532"/>
                  </a:moveTo>
                  <a:lnTo>
                    <a:pt x="3160611" y="2797"/>
                  </a:lnTo>
                  <a:lnTo>
                    <a:pt x="3160611" y="2797"/>
                  </a:lnTo>
                  <a:cubicBezTo>
                    <a:pt x="3159721" y="2008"/>
                    <a:pt x="3158983" y="1068"/>
                    <a:pt x="3158449" y="0"/>
                  </a:cubicBezTo>
                  <a:lnTo>
                    <a:pt x="3002949" y="53900"/>
                  </a:lnTo>
                  <a:lnTo>
                    <a:pt x="3581212" y="546887"/>
                  </a:lnTo>
                  <a:lnTo>
                    <a:pt x="3582738" y="545997"/>
                  </a:lnTo>
                  <a:cubicBezTo>
                    <a:pt x="3586756" y="543556"/>
                    <a:pt x="3591994" y="544840"/>
                    <a:pt x="3594435" y="548870"/>
                  </a:cubicBezTo>
                  <a:cubicBezTo>
                    <a:pt x="3594575" y="549086"/>
                    <a:pt x="3594702" y="549315"/>
                    <a:pt x="3594817" y="549557"/>
                  </a:cubicBezTo>
                  <a:cubicBezTo>
                    <a:pt x="3597321" y="554019"/>
                    <a:pt x="3595796" y="559676"/>
                    <a:pt x="3591384" y="562269"/>
                  </a:cubicBezTo>
                  <a:lnTo>
                    <a:pt x="3302125" y="733632"/>
                  </a:lnTo>
                  <a:lnTo>
                    <a:pt x="1158433" y="2003981"/>
                  </a:lnTo>
                  <a:lnTo>
                    <a:pt x="0" y="2690451"/>
                  </a:lnTo>
                  <a:lnTo>
                    <a:pt x="293454" y="2690451"/>
                  </a:lnTo>
                  <a:lnTo>
                    <a:pt x="3833980" y="572058"/>
                  </a:lnTo>
                  <a:close/>
                </a:path>
              </a:pathLst>
            </a:custGeom>
            <a:solidFill>
              <a:srgbClr val="903D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45" name="Google Shape;5045;p30"/>
            <p:cNvSpPr/>
            <p:nvPr/>
          </p:nvSpPr>
          <p:spPr>
            <a:xfrm>
              <a:off x="0" y="720966"/>
              <a:ext cx="70947" cy="1404592"/>
            </a:xfrm>
            <a:custGeom>
              <a:rect b="b" l="l" r="r" t="t"/>
              <a:pathLst>
                <a:path extrusionOk="0" h="1404592" w="70947">
                  <a:moveTo>
                    <a:pt x="67642" y="1027415"/>
                  </a:moveTo>
                  <a:lnTo>
                    <a:pt x="70948" y="62545"/>
                  </a:lnTo>
                  <a:lnTo>
                    <a:pt x="0" y="0"/>
                  </a:lnTo>
                  <a:lnTo>
                    <a:pt x="0" y="26188"/>
                  </a:lnTo>
                  <a:lnTo>
                    <a:pt x="3306" y="26188"/>
                  </a:lnTo>
                  <a:lnTo>
                    <a:pt x="3306" y="1343700"/>
                  </a:lnTo>
                  <a:lnTo>
                    <a:pt x="66243" y="1404592"/>
                  </a:lnTo>
                  <a:lnTo>
                    <a:pt x="67642" y="1027415"/>
                  </a:lnTo>
                  <a:close/>
                </a:path>
              </a:pathLst>
            </a:custGeom>
            <a:solidFill>
              <a:srgbClr val="B7C1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46" name="Google Shape;5046;p30"/>
            <p:cNvSpPr/>
            <p:nvPr/>
          </p:nvSpPr>
          <p:spPr>
            <a:xfrm>
              <a:off x="3305" y="2069242"/>
              <a:ext cx="61666" cy="85935"/>
            </a:xfrm>
            <a:custGeom>
              <a:rect b="b" l="l" r="r" t="t"/>
              <a:pathLst>
                <a:path extrusionOk="0" h="85935" w="61666">
                  <a:moveTo>
                    <a:pt x="0" y="0"/>
                  </a:moveTo>
                  <a:lnTo>
                    <a:pt x="0" y="85936"/>
                  </a:lnTo>
                  <a:lnTo>
                    <a:pt x="61666" y="594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47" name="Google Shape;5047;p30"/>
            <p:cNvSpPr/>
            <p:nvPr/>
          </p:nvSpPr>
          <p:spPr>
            <a:xfrm>
              <a:off x="2296776" y="1467310"/>
              <a:ext cx="32803" cy="265434"/>
            </a:xfrm>
            <a:custGeom>
              <a:rect b="b" l="l" r="r" t="t"/>
              <a:pathLst>
                <a:path extrusionOk="0" h="265434" w="32803">
                  <a:moveTo>
                    <a:pt x="31024" y="1907"/>
                  </a:moveTo>
                  <a:cubicBezTo>
                    <a:pt x="31087" y="2541"/>
                    <a:pt x="31087" y="3179"/>
                    <a:pt x="31024" y="3814"/>
                  </a:cubicBezTo>
                  <a:cubicBezTo>
                    <a:pt x="31024" y="3814"/>
                    <a:pt x="31024" y="4576"/>
                    <a:pt x="31024" y="4958"/>
                  </a:cubicBezTo>
                  <a:lnTo>
                    <a:pt x="0" y="265435"/>
                  </a:lnTo>
                  <a:lnTo>
                    <a:pt x="1017" y="265435"/>
                  </a:lnTo>
                  <a:lnTo>
                    <a:pt x="32804" y="0"/>
                  </a:lnTo>
                  <a:lnTo>
                    <a:pt x="31914" y="0"/>
                  </a:lnTo>
                  <a:lnTo>
                    <a:pt x="30388" y="7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48" name="Google Shape;5048;p30"/>
            <p:cNvSpPr/>
            <p:nvPr/>
          </p:nvSpPr>
          <p:spPr>
            <a:xfrm>
              <a:off x="2301353" y="1459047"/>
              <a:ext cx="50869" cy="271536"/>
            </a:xfrm>
            <a:custGeom>
              <a:rect b="b" l="l" r="r" t="t"/>
              <a:pathLst>
                <a:path extrusionOk="0" h="271536" w="50869">
                  <a:moveTo>
                    <a:pt x="36618" y="7373"/>
                  </a:moveTo>
                  <a:lnTo>
                    <a:pt x="33948" y="5212"/>
                  </a:lnTo>
                  <a:lnTo>
                    <a:pt x="32295" y="5975"/>
                  </a:lnTo>
                  <a:lnTo>
                    <a:pt x="0" y="271537"/>
                  </a:lnTo>
                  <a:lnTo>
                    <a:pt x="4704" y="269375"/>
                  </a:lnTo>
                  <a:lnTo>
                    <a:pt x="18818" y="263146"/>
                  </a:lnTo>
                  <a:lnTo>
                    <a:pt x="50859" y="1144"/>
                  </a:lnTo>
                  <a:cubicBezTo>
                    <a:pt x="50859" y="1144"/>
                    <a:pt x="50859" y="381"/>
                    <a:pt x="50859" y="0"/>
                  </a:cubicBezTo>
                  <a:cubicBezTo>
                    <a:pt x="50960" y="1998"/>
                    <a:pt x="50376" y="3973"/>
                    <a:pt x="49206" y="5593"/>
                  </a:cubicBezTo>
                  <a:cubicBezTo>
                    <a:pt x="46599" y="9508"/>
                    <a:pt x="41310" y="10565"/>
                    <a:pt x="37394" y="7955"/>
                  </a:cubicBezTo>
                  <a:cubicBezTo>
                    <a:pt x="37127" y="7776"/>
                    <a:pt x="36860" y="7582"/>
                    <a:pt x="36618" y="73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49" name="Google Shape;5049;p30"/>
            <p:cNvSpPr/>
            <p:nvPr/>
          </p:nvSpPr>
          <p:spPr>
            <a:xfrm>
              <a:off x="3267414" y="4452180"/>
              <a:ext cx="239416" cy="135132"/>
            </a:xfrm>
            <a:custGeom>
              <a:rect b="b" l="l" r="r" t="t"/>
              <a:pathLst>
                <a:path extrusionOk="0" h="135132" w="239416">
                  <a:moveTo>
                    <a:pt x="890" y="130937"/>
                  </a:moveTo>
                  <a:lnTo>
                    <a:pt x="0" y="135133"/>
                  </a:lnTo>
                  <a:lnTo>
                    <a:pt x="238781" y="3432"/>
                  </a:lnTo>
                  <a:lnTo>
                    <a:pt x="239417" y="890"/>
                  </a:lnTo>
                  <a:lnTo>
                    <a:pt x="238400" y="0"/>
                  </a:lnTo>
                  <a:lnTo>
                    <a:pt x="890" y="1309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50" name="Google Shape;5050;p30"/>
            <p:cNvSpPr/>
            <p:nvPr/>
          </p:nvSpPr>
          <p:spPr>
            <a:xfrm>
              <a:off x="2876183" y="5097079"/>
              <a:ext cx="45009" cy="227933"/>
            </a:xfrm>
            <a:custGeom>
              <a:rect b="b" l="l" r="r" t="t"/>
              <a:pathLst>
                <a:path extrusionOk="0" h="227933" w="45009">
                  <a:moveTo>
                    <a:pt x="41450" y="2034"/>
                  </a:moveTo>
                  <a:lnTo>
                    <a:pt x="0" y="226662"/>
                  </a:lnTo>
                  <a:lnTo>
                    <a:pt x="1271" y="227933"/>
                  </a:lnTo>
                  <a:lnTo>
                    <a:pt x="3179" y="226916"/>
                  </a:lnTo>
                  <a:lnTo>
                    <a:pt x="45010" y="0"/>
                  </a:lnTo>
                  <a:lnTo>
                    <a:pt x="41450" y="20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51" name="Google Shape;5051;p30"/>
            <p:cNvSpPr/>
            <p:nvPr/>
          </p:nvSpPr>
          <p:spPr>
            <a:xfrm>
              <a:off x="2837149" y="2521930"/>
              <a:ext cx="55737" cy="242679"/>
            </a:xfrm>
            <a:custGeom>
              <a:rect b="b" l="l" r="r" t="t"/>
              <a:pathLst>
                <a:path extrusionOk="0" h="242679" w="55737">
                  <a:moveTo>
                    <a:pt x="41577" y="6610"/>
                  </a:moveTo>
                  <a:lnTo>
                    <a:pt x="39416" y="4831"/>
                  </a:lnTo>
                  <a:lnTo>
                    <a:pt x="37000" y="5975"/>
                  </a:lnTo>
                  <a:lnTo>
                    <a:pt x="0" y="242679"/>
                  </a:lnTo>
                  <a:lnTo>
                    <a:pt x="4323" y="240645"/>
                  </a:lnTo>
                  <a:lnTo>
                    <a:pt x="19453" y="233272"/>
                  </a:lnTo>
                  <a:lnTo>
                    <a:pt x="55690" y="1144"/>
                  </a:lnTo>
                  <a:cubicBezTo>
                    <a:pt x="55754" y="763"/>
                    <a:pt x="55754" y="381"/>
                    <a:pt x="55690" y="0"/>
                  </a:cubicBezTo>
                  <a:cubicBezTo>
                    <a:pt x="55728" y="1970"/>
                    <a:pt x="55105" y="3890"/>
                    <a:pt x="53910" y="5466"/>
                  </a:cubicBezTo>
                  <a:cubicBezTo>
                    <a:pt x="51113" y="9166"/>
                    <a:pt x="45849" y="9890"/>
                    <a:pt x="42149" y="7093"/>
                  </a:cubicBezTo>
                  <a:cubicBezTo>
                    <a:pt x="41958" y="6941"/>
                    <a:pt x="41768" y="6776"/>
                    <a:pt x="41577" y="66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52" name="Google Shape;5052;p30"/>
            <p:cNvSpPr/>
            <p:nvPr/>
          </p:nvSpPr>
          <p:spPr>
            <a:xfrm>
              <a:off x="2707587" y="5247848"/>
              <a:ext cx="89638" cy="52883"/>
            </a:xfrm>
            <a:custGeom>
              <a:rect b="b" l="l" r="r" t="t"/>
              <a:pathLst>
                <a:path extrusionOk="0" h="52883" w="89638">
                  <a:moveTo>
                    <a:pt x="89511" y="763"/>
                  </a:moveTo>
                  <a:lnTo>
                    <a:pt x="89638" y="0"/>
                  </a:lnTo>
                  <a:lnTo>
                    <a:pt x="0" y="50468"/>
                  </a:lnTo>
                  <a:lnTo>
                    <a:pt x="2416" y="52884"/>
                  </a:lnTo>
                  <a:lnTo>
                    <a:pt x="88876" y="4068"/>
                  </a:lnTo>
                  <a:lnTo>
                    <a:pt x="89511" y="7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53" name="Google Shape;5053;p30"/>
            <p:cNvSpPr/>
            <p:nvPr/>
          </p:nvSpPr>
          <p:spPr>
            <a:xfrm>
              <a:off x="2800277" y="5248357"/>
              <a:ext cx="77305" cy="79325"/>
            </a:xfrm>
            <a:custGeom>
              <a:rect b="b" l="l" r="r" t="t"/>
              <a:pathLst>
                <a:path extrusionOk="0" h="79325" w="77305">
                  <a:moveTo>
                    <a:pt x="0" y="0"/>
                  </a:moveTo>
                  <a:lnTo>
                    <a:pt x="0" y="763"/>
                  </a:lnTo>
                  <a:lnTo>
                    <a:pt x="0" y="3814"/>
                  </a:lnTo>
                  <a:lnTo>
                    <a:pt x="76288" y="79325"/>
                  </a:lnTo>
                  <a:lnTo>
                    <a:pt x="76288" y="78435"/>
                  </a:lnTo>
                  <a:lnTo>
                    <a:pt x="76288" y="78435"/>
                  </a:lnTo>
                  <a:lnTo>
                    <a:pt x="76288" y="78435"/>
                  </a:lnTo>
                  <a:lnTo>
                    <a:pt x="76288" y="78435"/>
                  </a:lnTo>
                  <a:lnTo>
                    <a:pt x="77305" y="78435"/>
                  </a:lnTo>
                  <a:lnTo>
                    <a:pt x="76034" y="77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54" name="Google Shape;5054;p30"/>
            <p:cNvSpPr/>
            <p:nvPr/>
          </p:nvSpPr>
          <p:spPr>
            <a:xfrm>
              <a:off x="2775992" y="5249119"/>
              <a:ext cx="24157" cy="120386"/>
            </a:xfrm>
            <a:custGeom>
              <a:rect b="b" l="l" r="r" t="t"/>
              <a:pathLst>
                <a:path extrusionOk="0" h="120386" w="24157">
                  <a:moveTo>
                    <a:pt x="24158" y="0"/>
                  </a:moveTo>
                  <a:cubicBezTo>
                    <a:pt x="24158" y="839"/>
                    <a:pt x="23471" y="1525"/>
                    <a:pt x="22632" y="1525"/>
                  </a:cubicBezTo>
                  <a:cubicBezTo>
                    <a:pt x="21793" y="1525"/>
                    <a:pt x="21106" y="839"/>
                    <a:pt x="21106" y="0"/>
                  </a:cubicBezTo>
                  <a:lnTo>
                    <a:pt x="20471" y="3305"/>
                  </a:lnTo>
                  <a:lnTo>
                    <a:pt x="0" y="117717"/>
                  </a:lnTo>
                  <a:lnTo>
                    <a:pt x="2670" y="120386"/>
                  </a:lnTo>
                  <a:lnTo>
                    <a:pt x="23649" y="29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55" name="Google Shape;5055;p30"/>
            <p:cNvSpPr/>
            <p:nvPr/>
          </p:nvSpPr>
          <p:spPr>
            <a:xfrm>
              <a:off x="2854187" y="5326665"/>
              <a:ext cx="24793" cy="121021"/>
            </a:xfrm>
            <a:custGeom>
              <a:rect b="b" l="l" r="r" t="t"/>
              <a:pathLst>
                <a:path extrusionOk="0" h="121021" w="24793">
                  <a:moveTo>
                    <a:pt x="21615" y="1144"/>
                  </a:moveTo>
                  <a:cubicBezTo>
                    <a:pt x="21437" y="788"/>
                    <a:pt x="21437" y="356"/>
                    <a:pt x="21615" y="0"/>
                  </a:cubicBezTo>
                  <a:lnTo>
                    <a:pt x="21615" y="0"/>
                  </a:lnTo>
                  <a:lnTo>
                    <a:pt x="21615" y="890"/>
                  </a:lnTo>
                  <a:lnTo>
                    <a:pt x="0" y="118352"/>
                  </a:lnTo>
                  <a:lnTo>
                    <a:pt x="2670" y="121022"/>
                  </a:lnTo>
                  <a:lnTo>
                    <a:pt x="24794" y="1398"/>
                  </a:lnTo>
                  <a:lnTo>
                    <a:pt x="24158" y="1398"/>
                  </a:lnTo>
                  <a:cubicBezTo>
                    <a:pt x="23777" y="2072"/>
                    <a:pt x="22925" y="2301"/>
                    <a:pt x="22251" y="1920"/>
                  </a:cubicBezTo>
                  <a:cubicBezTo>
                    <a:pt x="21945" y="1754"/>
                    <a:pt x="21729" y="1475"/>
                    <a:pt x="21615" y="11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56" name="Google Shape;5056;p30"/>
            <p:cNvSpPr/>
            <p:nvPr/>
          </p:nvSpPr>
          <p:spPr>
            <a:xfrm>
              <a:off x="1047179" y="1947457"/>
              <a:ext cx="220345" cy="104622"/>
            </a:xfrm>
            <a:custGeom>
              <a:rect b="b" l="l" r="r" t="t"/>
              <a:pathLst>
                <a:path extrusionOk="0" h="104622" w="220345">
                  <a:moveTo>
                    <a:pt x="12842" y="101191"/>
                  </a:moveTo>
                  <a:cubicBezTo>
                    <a:pt x="13022" y="102322"/>
                    <a:pt x="13022" y="103492"/>
                    <a:pt x="12842" y="104623"/>
                  </a:cubicBezTo>
                  <a:lnTo>
                    <a:pt x="207376" y="19196"/>
                  </a:lnTo>
                  <a:lnTo>
                    <a:pt x="208648" y="19196"/>
                  </a:lnTo>
                  <a:cubicBezTo>
                    <a:pt x="209239" y="19132"/>
                    <a:pt x="209835" y="19132"/>
                    <a:pt x="210428" y="19196"/>
                  </a:cubicBezTo>
                  <a:lnTo>
                    <a:pt x="212208" y="19196"/>
                  </a:lnTo>
                  <a:lnTo>
                    <a:pt x="213861" y="19196"/>
                  </a:lnTo>
                  <a:lnTo>
                    <a:pt x="215386" y="20086"/>
                  </a:lnTo>
                  <a:cubicBezTo>
                    <a:pt x="215796" y="20289"/>
                    <a:pt x="216180" y="20556"/>
                    <a:pt x="216531" y="20848"/>
                  </a:cubicBezTo>
                  <a:lnTo>
                    <a:pt x="216531" y="20848"/>
                  </a:lnTo>
                  <a:lnTo>
                    <a:pt x="220345" y="19196"/>
                  </a:lnTo>
                  <a:lnTo>
                    <a:pt x="216276" y="15636"/>
                  </a:lnTo>
                  <a:cubicBezTo>
                    <a:pt x="212791" y="12255"/>
                    <a:pt x="212355" y="6814"/>
                    <a:pt x="215259" y="2924"/>
                  </a:cubicBezTo>
                  <a:cubicBezTo>
                    <a:pt x="216383" y="1424"/>
                    <a:pt x="218008" y="394"/>
                    <a:pt x="219837" y="0"/>
                  </a:cubicBezTo>
                  <a:lnTo>
                    <a:pt x="218565" y="0"/>
                  </a:lnTo>
                  <a:lnTo>
                    <a:pt x="0" y="95978"/>
                  </a:lnTo>
                  <a:cubicBezTo>
                    <a:pt x="4085" y="93512"/>
                    <a:pt x="9401" y="94809"/>
                    <a:pt x="11873" y="98902"/>
                  </a:cubicBezTo>
                  <a:cubicBezTo>
                    <a:pt x="12305" y="99614"/>
                    <a:pt x="12631" y="100390"/>
                    <a:pt x="12842" y="1011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57" name="Google Shape;5057;p30"/>
            <p:cNvSpPr/>
            <p:nvPr/>
          </p:nvSpPr>
          <p:spPr>
            <a:xfrm>
              <a:off x="2797225" y="5155683"/>
              <a:ext cx="19580" cy="94452"/>
            </a:xfrm>
            <a:custGeom>
              <a:rect b="b" l="l" r="r" t="t"/>
              <a:pathLst>
                <a:path extrusionOk="0" h="94452" w="19580">
                  <a:moveTo>
                    <a:pt x="19580" y="0"/>
                  </a:moveTo>
                  <a:lnTo>
                    <a:pt x="16020" y="2034"/>
                  </a:lnTo>
                  <a:lnTo>
                    <a:pt x="0" y="92165"/>
                  </a:lnTo>
                  <a:lnTo>
                    <a:pt x="0" y="92928"/>
                  </a:lnTo>
                  <a:cubicBezTo>
                    <a:pt x="0" y="93767"/>
                    <a:pt x="687" y="94453"/>
                    <a:pt x="1526" y="94453"/>
                  </a:cubicBezTo>
                  <a:cubicBezTo>
                    <a:pt x="2365" y="94453"/>
                    <a:pt x="3052" y="93767"/>
                    <a:pt x="3052" y="92928"/>
                  </a:cubicBezTo>
                  <a:lnTo>
                    <a:pt x="3052" y="921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58" name="Google Shape;5058;p30"/>
            <p:cNvSpPr/>
            <p:nvPr/>
          </p:nvSpPr>
          <p:spPr>
            <a:xfrm>
              <a:off x="1151694" y="2061742"/>
              <a:ext cx="157026" cy="143522"/>
            </a:xfrm>
            <a:custGeom>
              <a:rect b="b" l="l" r="r" t="t"/>
              <a:pathLst>
                <a:path extrusionOk="0" h="143522" w="157026">
                  <a:moveTo>
                    <a:pt x="0" y="3687"/>
                  </a:moveTo>
                  <a:lnTo>
                    <a:pt x="156136" y="143523"/>
                  </a:lnTo>
                  <a:lnTo>
                    <a:pt x="156136" y="143523"/>
                  </a:lnTo>
                  <a:cubicBezTo>
                    <a:pt x="156136" y="143523"/>
                    <a:pt x="156136" y="143523"/>
                    <a:pt x="156136" y="143523"/>
                  </a:cubicBezTo>
                  <a:cubicBezTo>
                    <a:pt x="156136" y="143523"/>
                    <a:pt x="156136" y="143523"/>
                    <a:pt x="156136" y="143523"/>
                  </a:cubicBezTo>
                  <a:lnTo>
                    <a:pt x="156136" y="143523"/>
                  </a:lnTo>
                  <a:lnTo>
                    <a:pt x="157026" y="143523"/>
                  </a:lnTo>
                  <a:lnTo>
                    <a:pt x="890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59" name="Google Shape;5059;p30"/>
            <p:cNvSpPr/>
            <p:nvPr/>
          </p:nvSpPr>
          <p:spPr>
            <a:xfrm>
              <a:off x="2625577" y="2524473"/>
              <a:ext cx="250987" cy="122674"/>
            </a:xfrm>
            <a:custGeom>
              <a:rect b="b" l="l" r="r" t="t"/>
              <a:pathLst>
                <a:path extrusionOk="0" h="122674" w="250987">
                  <a:moveTo>
                    <a:pt x="0" y="122674"/>
                  </a:moveTo>
                  <a:lnTo>
                    <a:pt x="248572" y="3432"/>
                  </a:lnTo>
                  <a:lnTo>
                    <a:pt x="250988" y="2288"/>
                  </a:lnTo>
                  <a:lnTo>
                    <a:pt x="248190" y="0"/>
                  </a:lnTo>
                  <a:lnTo>
                    <a:pt x="509" y="118734"/>
                  </a:lnTo>
                  <a:lnTo>
                    <a:pt x="0" y="1226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60" name="Google Shape;5060;p30"/>
            <p:cNvSpPr/>
            <p:nvPr/>
          </p:nvSpPr>
          <p:spPr>
            <a:xfrm>
              <a:off x="1257098" y="1968433"/>
              <a:ext cx="25047" cy="24534"/>
            </a:xfrm>
            <a:custGeom>
              <a:rect b="b" l="l" r="r" t="t"/>
              <a:pathLst>
                <a:path extrusionOk="0" h="24534" w="25047">
                  <a:moveTo>
                    <a:pt x="9663" y="3178"/>
                  </a:moveTo>
                  <a:cubicBezTo>
                    <a:pt x="11888" y="7945"/>
                    <a:pt x="9823" y="13628"/>
                    <a:pt x="5050" y="15852"/>
                  </a:cubicBezTo>
                  <a:cubicBezTo>
                    <a:pt x="5020" y="15865"/>
                    <a:pt x="4989" y="15878"/>
                    <a:pt x="4959" y="15890"/>
                  </a:cubicBezTo>
                  <a:lnTo>
                    <a:pt x="0" y="18052"/>
                  </a:lnTo>
                  <a:lnTo>
                    <a:pt x="7247" y="24535"/>
                  </a:lnTo>
                  <a:lnTo>
                    <a:pt x="19962" y="18687"/>
                  </a:lnTo>
                  <a:lnTo>
                    <a:pt x="25048" y="16399"/>
                  </a:lnTo>
                  <a:lnTo>
                    <a:pt x="7374" y="763"/>
                  </a:lnTo>
                  <a:lnTo>
                    <a:pt x="7374" y="763"/>
                  </a:lnTo>
                  <a:cubicBezTo>
                    <a:pt x="7024" y="470"/>
                    <a:pt x="6640" y="203"/>
                    <a:pt x="6230" y="0"/>
                  </a:cubicBezTo>
                  <a:cubicBezTo>
                    <a:pt x="7621" y="763"/>
                    <a:pt x="8801" y="1856"/>
                    <a:pt x="9663" y="31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61" name="Google Shape;5061;p30"/>
            <p:cNvSpPr/>
            <p:nvPr/>
          </p:nvSpPr>
          <p:spPr>
            <a:xfrm>
              <a:off x="812085" y="2181238"/>
              <a:ext cx="23522" cy="22755"/>
            </a:xfrm>
            <a:custGeom>
              <a:rect b="b" l="l" r="r" t="t"/>
              <a:pathLst>
                <a:path extrusionOk="0" h="22755" w="23522">
                  <a:moveTo>
                    <a:pt x="23522" y="21357"/>
                  </a:moveTo>
                  <a:lnTo>
                    <a:pt x="509" y="0"/>
                  </a:lnTo>
                  <a:lnTo>
                    <a:pt x="127" y="254"/>
                  </a:lnTo>
                  <a:lnTo>
                    <a:pt x="0" y="3814"/>
                  </a:lnTo>
                  <a:lnTo>
                    <a:pt x="20343" y="22755"/>
                  </a:lnTo>
                  <a:lnTo>
                    <a:pt x="23522" y="213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62" name="Google Shape;5062;p30"/>
            <p:cNvSpPr/>
            <p:nvPr/>
          </p:nvSpPr>
          <p:spPr>
            <a:xfrm>
              <a:off x="1741527" y="1303956"/>
              <a:ext cx="18690" cy="28348"/>
            </a:xfrm>
            <a:custGeom>
              <a:rect b="b" l="l" r="r" t="t"/>
              <a:pathLst>
                <a:path extrusionOk="0" h="28348" w="18690">
                  <a:moveTo>
                    <a:pt x="17800" y="20594"/>
                  </a:moveTo>
                  <a:lnTo>
                    <a:pt x="18691" y="10806"/>
                  </a:lnTo>
                  <a:lnTo>
                    <a:pt x="16911" y="9407"/>
                  </a:lnTo>
                  <a:lnTo>
                    <a:pt x="13986" y="10678"/>
                  </a:lnTo>
                  <a:cubicBezTo>
                    <a:pt x="9511" y="12520"/>
                    <a:pt x="4374" y="10382"/>
                    <a:pt x="2530" y="5901"/>
                  </a:cubicBezTo>
                  <a:cubicBezTo>
                    <a:pt x="2492" y="5799"/>
                    <a:pt x="2454" y="5696"/>
                    <a:pt x="2416" y="5593"/>
                  </a:cubicBezTo>
                  <a:cubicBezTo>
                    <a:pt x="1844" y="3772"/>
                    <a:pt x="1844" y="1822"/>
                    <a:pt x="2416" y="0"/>
                  </a:cubicBezTo>
                  <a:lnTo>
                    <a:pt x="2416" y="1271"/>
                  </a:lnTo>
                  <a:lnTo>
                    <a:pt x="0" y="28349"/>
                  </a:lnTo>
                  <a:lnTo>
                    <a:pt x="4959" y="263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63" name="Google Shape;5063;p30"/>
            <p:cNvSpPr/>
            <p:nvPr/>
          </p:nvSpPr>
          <p:spPr>
            <a:xfrm>
              <a:off x="1758564" y="1311965"/>
              <a:ext cx="12460" cy="9025"/>
            </a:xfrm>
            <a:custGeom>
              <a:rect b="b" l="l" r="r" t="t"/>
              <a:pathLst>
                <a:path extrusionOk="0" h="9025" w="12460">
                  <a:moveTo>
                    <a:pt x="12460" y="7500"/>
                  </a:moveTo>
                  <a:lnTo>
                    <a:pt x="3306" y="0"/>
                  </a:lnTo>
                  <a:lnTo>
                    <a:pt x="0" y="1398"/>
                  </a:lnTo>
                  <a:lnTo>
                    <a:pt x="1653" y="2797"/>
                  </a:lnTo>
                  <a:lnTo>
                    <a:pt x="9155" y="9026"/>
                  </a:lnTo>
                  <a:lnTo>
                    <a:pt x="12460" y="7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64" name="Google Shape;5064;p30"/>
            <p:cNvSpPr/>
            <p:nvPr/>
          </p:nvSpPr>
          <p:spPr>
            <a:xfrm>
              <a:off x="1743297" y="1186112"/>
              <a:ext cx="269560" cy="129183"/>
            </a:xfrm>
            <a:custGeom>
              <a:rect b="b" l="l" r="r" t="t"/>
              <a:pathLst>
                <a:path extrusionOk="0" h="129183" w="269560">
                  <a:moveTo>
                    <a:pt x="645" y="123437"/>
                  </a:moveTo>
                  <a:cubicBezTo>
                    <a:pt x="2324" y="127985"/>
                    <a:pt x="7359" y="130315"/>
                    <a:pt x="11911" y="128642"/>
                  </a:cubicBezTo>
                  <a:cubicBezTo>
                    <a:pt x="12012" y="128604"/>
                    <a:pt x="12114" y="128564"/>
                    <a:pt x="12216" y="128522"/>
                  </a:cubicBezTo>
                  <a:lnTo>
                    <a:pt x="15140" y="127251"/>
                  </a:lnTo>
                  <a:lnTo>
                    <a:pt x="18573" y="125853"/>
                  </a:lnTo>
                  <a:lnTo>
                    <a:pt x="269560" y="19069"/>
                  </a:lnTo>
                  <a:lnTo>
                    <a:pt x="265492" y="15890"/>
                  </a:lnTo>
                  <a:cubicBezTo>
                    <a:pt x="261855" y="12654"/>
                    <a:pt x="261156" y="7237"/>
                    <a:pt x="263839" y="3178"/>
                  </a:cubicBezTo>
                  <a:cubicBezTo>
                    <a:pt x="265072" y="1631"/>
                    <a:pt x="266763" y="517"/>
                    <a:pt x="268671" y="0"/>
                  </a:cubicBezTo>
                  <a:lnTo>
                    <a:pt x="267653" y="0"/>
                  </a:lnTo>
                  <a:lnTo>
                    <a:pt x="5477" y="111488"/>
                  </a:lnTo>
                  <a:cubicBezTo>
                    <a:pt x="5185" y="111429"/>
                    <a:pt x="4879" y="111429"/>
                    <a:pt x="4587" y="111488"/>
                  </a:cubicBezTo>
                  <a:cubicBezTo>
                    <a:pt x="3989" y="111794"/>
                    <a:pt x="3430" y="112179"/>
                    <a:pt x="2934" y="112632"/>
                  </a:cubicBezTo>
                  <a:lnTo>
                    <a:pt x="1917" y="113903"/>
                  </a:lnTo>
                  <a:cubicBezTo>
                    <a:pt x="1039" y="114849"/>
                    <a:pt x="506" y="116055"/>
                    <a:pt x="391" y="117335"/>
                  </a:cubicBezTo>
                  <a:cubicBezTo>
                    <a:pt x="-206" y="119341"/>
                    <a:pt x="-117" y="121488"/>
                    <a:pt x="645" y="1234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65" name="Google Shape;5065;p30"/>
            <p:cNvSpPr/>
            <p:nvPr/>
          </p:nvSpPr>
          <p:spPr>
            <a:xfrm>
              <a:off x="2005608" y="1186239"/>
              <a:ext cx="346915" cy="282263"/>
            </a:xfrm>
            <a:custGeom>
              <a:rect b="b" l="l" r="r" t="t"/>
              <a:pathLst>
                <a:path extrusionOk="0" h="282263" w="346915">
                  <a:moveTo>
                    <a:pt x="3308" y="15763"/>
                  </a:moveTo>
                  <a:lnTo>
                    <a:pt x="7377" y="18941"/>
                  </a:lnTo>
                  <a:lnTo>
                    <a:pt x="327024" y="275732"/>
                  </a:lnTo>
                  <a:lnTo>
                    <a:pt x="337195" y="271282"/>
                  </a:lnTo>
                  <a:cubicBezTo>
                    <a:pt x="337946" y="270892"/>
                    <a:pt x="338861" y="271181"/>
                    <a:pt x="339255" y="271927"/>
                  </a:cubicBezTo>
                  <a:cubicBezTo>
                    <a:pt x="339293" y="272006"/>
                    <a:pt x="339332" y="272087"/>
                    <a:pt x="339357" y="272172"/>
                  </a:cubicBezTo>
                  <a:cubicBezTo>
                    <a:pt x="339586" y="273011"/>
                    <a:pt x="339217" y="273900"/>
                    <a:pt x="338467" y="274333"/>
                  </a:cubicBezTo>
                  <a:lnTo>
                    <a:pt x="329821" y="278020"/>
                  </a:lnTo>
                  <a:lnTo>
                    <a:pt x="332491" y="280181"/>
                  </a:lnTo>
                  <a:cubicBezTo>
                    <a:pt x="336051" y="283263"/>
                    <a:pt x="341430" y="282880"/>
                    <a:pt x="344507" y="279326"/>
                  </a:cubicBezTo>
                  <a:cubicBezTo>
                    <a:pt x="344761" y="279034"/>
                    <a:pt x="344990" y="278726"/>
                    <a:pt x="345206" y="278401"/>
                  </a:cubicBezTo>
                  <a:cubicBezTo>
                    <a:pt x="346375" y="276781"/>
                    <a:pt x="346960" y="274806"/>
                    <a:pt x="346859" y="272808"/>
                  </a:cubicBezTo>
                  <a:cubicBezTo>
                    <a:pt x="346922" y="272174"/>
                    <a:pt x="346922" y="271535"/>
                    <a:pt x="346859" y="270901"/>
                  </a:cubicBezTo>
                  <a:cubicBezTo>
                    <a:pt x="346935" y="270352"/>
                    <a:pt x="346935" y="269796"/>
                    <a:pt x="346859" y="269248"/>
                  </a:cubicBezTo>
                  <a:cubicBezTo>
                    <a:pt x="346706" y="268694"/>
                    <a:pt x="346452" y="268176"/>
                    <a:pt x="346096" y="267723"/>
                  </a:cubicBezTo>
                  <a:cubicBezTo>
                    <a:pt x="345829" y="267174"/>
                    <a:pt x="345435" y="266696"/>
                    <a:pt x="344951" y="266325"/>
                  </a:cubicBezTo>
                  <a:cubicBezTo>
                    <a:pt x="344951" y="266325"/>
                    <a:pt x="344951" y="265689"/>
                    <a:pt x="344189" y="265435"/>
                  </a:cubicBezTo>
                  <a:lnTo>
                    <a:pt x="13989" y="890"/>
                  </a:lnTo>
                  <a:lnTo>
                    <a:pt x="12972" y="890"/>
                  </a:lnTo>
                  <a:lnTo>
                    <a:pt x="11446" y="0"/>
                  </a:lnTo>
                  <a:lnTo>
                    <a:pt x="9793" y="0"/>
                  </a:lnTo>
                  <a:lnTo>
                    <a:pt x="8140" y="0"/>
                  </a:lnTo>
                  <a:lnTo>
                    <a:pt x="6360" y="0"/>
                  </a:lnTo>
                  <a:cubicBezTo>
                    <a:pt x="4453" y="517"/>
                    <a:pt x="2762" y="1631"/>
                    <a:pt x="1528" y="3178"/>
                  </a:cubicBezTo>
                  <a:cubicBezTo>
                    <a:pt x="-1053" y="7240"/>
                    <a:pt x="-302" y="12576"/>
                    <a:pt x="3308" y="157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66" name="Google Shape;5066;p30"/>
            <p:cNvSpPr/>
            <p:nvPr/>
          </p:nvSpPr>
          <p:spPr>
            <a:xfrm>
              <a:off x="2327673" y="1457602"/>
              <a:ext cx="17232" cy="9454"/>
            </a:xfrm>
            <a:custGeom>
              <a:rect b="b" l="l" r="r" t="t"/>
              <a:pathLst>
                <a:path extrusionOk="0" h="9454" w="17232">
                  <a:moveTo>
                    <a:pt x="2161" y="7420"/>
                  </a:moveTo>
                  <a:cubicBezTo>
                    <a:pt x="2428" y="8226"/>
                    <a:pt x="2047" y="9106"/>
                    <a:pt x="1271" y="9454"/>
                  </a:cubicBezTo>
                  <a:lnTo>
                    <a:pt x="2161" y="9454"/>
                  </a:lnTo>
                  <a:lnTo>
                    <a:pt x="5976" y="7674"/>
                  </a:lnTo>
                  <a:lnTo>
                    <a:pt x="7629" y="6912"/>
                  </a:lnTo>
                  <a:lnTo>
                    <a:pt x="16275" y="3225"/>
                  </a:lnTo>
                  <a:cubicBezTo>
                    <a:pt x="17025" y="2793"/>
                    <a:pt x="17394" y="1903"/>
                    <a:pt x="17165" y="1064"/>
                  </a:cubicBezTo>
                  <a:cubicBezTo>
                    <a:pt x="16910" y="260"/>
                    <a:pt x="16046" y="-183"/>
                    <a:pt x="15245" y="72"/>
                  </a:cubicBezTo>
                  <a:cubicBezTo>
                    <a:pt x="15169" y="99"/>
                    <a:pt x="15079" y="133"/>
                    <a:pt x="15003" y="174"/>
                  </a:cubicBezTo>
                  <a:lnTo>
                    <a:pt x="4831" y="4623"/>
                  </a:lnTo>
                  <a:lnTo>
                    <a:pt x="0" y="6784"/>
                  </a:lnTo>
                  <a:cubicBezTo>
                    <a:pt x="725" y="6348"/>
                    <a:pt x="1653" y="6578"/>
                    <a:pt x="2098" y="7299"/>
                  </a:cubicBezTo>
                  <a:cubicBezTo>
                    <a:pt x="2123" y="7339"/>
                    <a:pt x="2136" y="7379"/>
                    <a:pt x="2161" y="74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67" name="Google Shape;5067;p30"/>
            <p:cNvSpPr/>
            <p:nvPr/>
          </p:nvSpPr>
          <p:spPr>
            <a:xfrm>
              <a:off x="2325130" y="1464086"/>
              <a:ext cx="4153" cy="3860"/>
            </a:xfrm>
            <a:custGeom>
              <a:rect b="b" l="l" r="r" t="t"/>
              <a:pathLst>
                <a:path extrusionOk="0" h="3860" w="4153">
                  <a:moveTo>
                    <a:pt x="1653" y="3861"/>
                  </a:moveTo>
                  <a:lnTo>
                    <a:pt x="1653" y="3861"/>
                  </a:lnTo>
                  <a:lnTo>
                    <a:pt x="3179" y="3098"/>
                  </a:lnTo>
                  <a:cubicBezTo>
                    <a:pt x="3954" y="2749"/>
                    <a:pt x="4336" y="1870"/>
                    <a:pt x="4069" y="1064"/>
                  </a:cubicBezTo>
                  <a:cubicBezTo>
                    <a:pt x="3814" y="260"/>
                    <a:pt x="2950" y="-183"/>
                    <a:pt x="2149" y="72"/>
                  </a:cubicBezTo>
                  <a:cubicBezTo>
                    <a:pt x="2073" y="99"/>
                    <a:pt x="1984" y="133"/>
                    <a:pt x="1907" y="174"/>
                  </a:cubicBezTo>
                  <a:lnTo>
                    <a:pt x="0" y="937"/>
                  </a:lnTo>
                  <a:lnTo>
                    <a:pt x="763" y="20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68" name="Google Shape;5068;p30"/>
            <p:cNvSpPr/>
            <p:nvPr/>
          </p:nvSpPr>
          <p:spPr>
            <a:xfrm>
              <a:off x="2308887" y="1460585"/>
              <a:ext cx="16497" cy="12827"/>
            </a:xfrm>
            <a:custGeom>
              <a:rect b="b" l="l" r="r" t="t"/>
              <a:pathLst>
                <a:path extrusionOk="0" h="12827" w="16497">
                  <a:moveTo>
                    <a:pt x="1621" y="9395"/>
                  </a:moveTo>
                  <a:cubicBezTo>
                    <a:pt x="2015" y="4497"/>
                    <a:pt x="6313" y="846"/>
                    <a:pt x="11208" y="1240"/>
                  </a:cubicBezTo>
                  <a:cubicBezTo>
                    <a:pt x="11271" y="1246"/>
                    <a:pt x="11348" y="1252"/>
                    <a:pt x="11411" y="1259"/>
                  </a:cubicBezTo>
                  <a:cubicBezTo>
                    <a:pt x="13344" y="1597"/>
                    <a:pt x="15124" y="2530"/>
                    <a:pt x="16497" y="3928"/>
                  </a:cubicBezTo>
                  <a:lnTo>
                    <a:pt x="15734" y="3166"/>
                  </a:lnTo>
                  <a:lnTo>
                    <a:pt x="14463" y="2149"/>
                  </a:lnTo>
                  <a:cubicBezTo>
                    <a:pt x="11017" y="-948"/>
                    <a:pt x="5715" y="-663"/>
                    <a:pt x="2613" y="2783"/>
                  </a:cubicBezTo>
                  <a:cubicBezTo>
                    <a:pt x="2295" y="3139"/>
                    <a:pt x="2002" y="3523"/>
                    <a:pt x="1748" y="3928"/>
                  </a:cubicBezTo>
                  <a:cubicBezTo>
                    <a:pt x="-70" y="6527"/>
                    <a:pt x="-502" y="9852"/>
                    <a:pt x="604" y="12827"/>
                  </a:cubicBezTo>
                  <a:lnTo>
                    <a:pt x="604" y="128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69" name="Google Shape;5069;p30"/>
            <p:cNvSpPr/>
            <p:nvPr/>
          </p:nvSpPr>
          <p:spPr>
            <a:xfrm>
              <a:off x="1140378" y="2726600"/>
              <a:ext cx="47298" cy="34704"/>
            </a:xfrm>
            <a:custGeom>
              <a:rect b="b" l="l" r="r" t="t"/>
              <a:pathLst>
                <a:path extrusionOk="0" h="34704" w="47298">
                  <a:moveTo>
                    <a:pt x="47299" y="19196"/>
                  </a:moveTo>
                  <a:lnTo>
                    <a:pt x="43103" y="15255"/>
                  </a:lnTo>
                  <a:cubicBezTo>
                    <a:pt x="39750" y="11784"/>
                    <a:pt x="39426" y="6394"/>
                    <a:pt x="42340" y="2543"/>
                  </a:cubicBezTo>
                  <a:cubicBezTo>
                    <a:pt x="43520" y="1310"/>
                    <a:pt x="45016" y="432"/>
                    <a:pt x="46663" y="0"/>
                  </a:cubicBezTo>
                  <a:lnTo>
                    <a:pt x="45391" y="0"/>
                  </a:lnTo>
                  <a:lnTo>
                    <a:pt x="1017" y="20467"/>
                  </a:lnTo>
                  <a:lnTo>
                    <a:pt x="0" y="21230"/>
                  </a:lnTo>
                  <a:cubicBezTo>
                    <a:pt x="1521" y="20162"/>
                    <a:pt x="3354" y="19615"/>
                    <a:pt x="5213" y="19704"/>
                  </a:cubicBezTo>
                  <a:cubicBezTo>
                    <a:pt x="10192" y="20238"/>
                    <a:pt x="13849" y="24624"/>
                    <a:pt x="13478" y="29620"/>
                  </a:cubicBezTo>
                  <a:lnTo>
                    <a:pt x="13478" y="34705"/>
                  </a:lnTo>
                  <a:lnTo>
                    <a:pt x="13478" y="347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70" name="Google Shape;5070;p30"/>
            <p:cNvSpPr/>
            <p:nvPr/>
          </p:nvSpPr>
          <p:spPr>
            <a:xfrm>
              <a:off x="3382100" y="4452942"/>
              <a:ext cx="127528" cy="586931"/>
            </a:xfrm>
            <a:custGeom>
              <a:rect b="b" l="l" r="r" t="t"/>
              <a:pathLst>
                <a:path extrusionOk="0" h="586931" w="127528">
                  <a:moveTo>
                    <a:pt x="127147" y="635"/>
                  </a:moveTo>
                  <a:lnTo>
                    <a:pt x="127147" y="635"/>
                  </a:lnTo>
                  <a:lnTo>
                    <a:pt x="127147" y="635"/>
                  </a:lnTo>
                  <a:lnTo>
                    <a:pt x="126384" y="635"/>
                  </a:lnTo>
                  <a:lnTo>
                    <a:pt x="126384" y="635"/>
                  </a:lnTo>
                  <a:lnTo>
                    <a:pt x="126384" y="635"/>
                  </a:lnTo>
                  <a:lnTo>
                    <a:pt x="125748" y="0"/>
                  </a:lnTo>
                  <a:lnTo>
                    <a:pt x="125112" y="2543"/>
                  </a:lnTo>
                  <a:lnTo>
                    <a:pt x="0" y="585151"/>
                  </a:lnTo>
                  <a:lnTo>
                    <a:pt x="636" y="585151"/>
                  </a:lnTo>
                  <a:cubicBezTo>
                    <a:pt x="1284" y="584745"/>
                    <a:pt x="2149" y="584935"/>
                    <a:pt x="2568" y="585584"/>
                  </a:cubicBezTo>
                  <a:cubicBezTo>
                    <a:pt x="2606" y="585647"/>
                    <a:pt x="2645" y="585724"/>
                    <a:pt x="2670" y="585787"/>
                  </a:cubicBezTo>
                  <a:cubicBezTo>
                    <a:pt x="2848" y="586143"/>
                    <a:pt x="2848" y="586575"/>
                    <a:pt x="2670" y="586931"/>
                  </a:cubicBezTo>
                  <a:lnTo>
                    <a:pt x="2670" y="586931"/>
                  </a:lnTo>
                  <a:lnTo>
                    <a:pt x="127528" y="254"/>
                  </a:lnTo>
                  <a:lnTo>
                    <a:pt x="127528" y="254"/>
                  </a:lnTo>
                  <a:lnTo>
                    <a:pt x="127147" y="6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71" name="Google Shape;5071;p30"/>
            <p:cNvSpPr/>
            <p:nvPr/>
          </p:nvSpPr>
          <p:spPr>
            <a:xfrm>
              <a:off x="2876304" y="5037712"/>
              <a:ext cx="508217" cy="288987"/>
            </a:xfrm>
            <a:custGeom>
              <a:rect b="b" l="l" r="r" t="t"/>
              <a:pathLst>
                <a:path extrusionOk="0" h="288987" w="508217">
                  <a:moveTo>
                    <a:pt x="506686" y="0"/>
                  </a:moveTo>
                  <a:lnTo>
                    <a:pt x="506050" y="0"/>
                  </a:lnTo>
                  <a:lnTo>
                    <a:pt x="3058" y="285902"/>
                  </a:lnTo>
                  <a:lnTo>
                    <a:pt x="1151" y="286919"/>
                  </a:lnTo>
                  <a:lnTo>
                    <a:pt x="133" y="286919"/>
                  </a:lnTo>
                  <a:lnTo>
                    <a:pt x="133" y="286919"/>
                  </a:lnTo>
                  <a:lnTo>
                    <a:pt x="133" y="286919"/>
                  </a:lnTo>
                  <a:cubicBezTo>
                    <a:pt x="-44" y="287275"/>
                    <a:pt x="-44" y="287707"/>
                    <a:pt x="133" y="288063"/>
                  </a:cubicBezTo>
                  <a:cubicBezTo>
                    <a:pt x="401" y="288788"/>
                    <a:pt x="1201" y="289169"/>
                    <a:pt x="1926" y="288902"/>
                  </a:cubicBezTo>
                  <a:cubicBezTo>
                    <a:pt x="2053" y="288851"/>
                    <a:pt x="2181" y="288788"/>
                    <a:pt x="2295" y="288698"/>
                  </a:cubicBezTo>
                  <a:lnTo>
                    <a:pt x="2931" y="288698"/>
                  </a:lnTo>
                  <a:lnTo>
                    <a:pt x="508084" y="2415"/>
                  </a:lnTo>
                  <a:lnTo>
                    <a:pt x="508084" y="2415"/>
                  </a:lnTo>
                  <a:lnTo>
                    <a:pt x="508084" y="2415"/>
                  </a:lnTo>
                  <a:cubicBezTo>
                    <a:pt x="508262" y="2059"/>
                    <a:pt x="508262" y="1627"/>
                    <a:pt x="508084" y="1271"/>
                  </a:cubicBezTo>
                  <a:cubicBezTo>
                    <a:pt x="508021" y="547"/>
                    <a:pt x="507411" y="0"/>
                    <a:pt x="5066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72" name="Google Shape;5072;p30"/>
            <p:cNvSpPr/>
            <p:nvPr/>
          </p:nvSpPr>
          <p:spPr>
            <a:xfrm>
              <a:off x="3612235" y="3761007"/>
              <a:ext cx="377243" cy="205813"/>
            </a:xfrm>
            <a:custGeom>
              <a:rect b="b" l="l" r="r" t="t"/>
              <a:pathLst>
                <a:path extrusionOk="0" h="205813" w="377243">
                  <a:moveTo>
                    <a:pt x="377244" y="254"/>
                  </a:moveTo>
                  <a:lnTo>
                    <a:pt x="0" y="203652"/>
                  </a:lnTo>
                  <a:lnTo>
                    <a:pt x="763" y="204415"/>
                  </a:lnTo>
                  <a:lnTo>
                    <a:pt x="763" y="204415"/>
                  </a:lnTo>
                  <a:cubicBezTo>
                    <a:pt x="763" y="204415"/>
                    <a:pt x="763" y="204415"/>
                    <a:pt x="763" y="205051"/>
                  </a:cubicBezTo>
                  <a:lnTo>
                    <a:pt x="763" y="205051"/>
                  </a:lnTo>
                  <a:lnTo>
                    <a:pt x="763" y="205814"/>
                  </a:lnTo>
                  <a:lnTo>
                    <a:pt x="375845" y="4195"/>
                  </a:lnTo>
                  <a:lnTo>
                    <a:pt x="3768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73" name="Google Shape;5073;p30"/>
            <p:cNvSpPr/>
            <p:nvPr/>
          </p:nvSpPr>
          <p:spPr>
            <a:xfrm>
              <a:off x="2676690" y="3139117"/>
              <a:ext cx="16783" cy="15127"/>
            </a:xfrm>
            <a:custGeom>
              <a:rect b="b" l="l" r="r" t="t"/>
              <a:pathLst>
                <a:path extrusionOk="0" h="15127" w="16783">
                  <a:moveTo>
                    <a:pt x="16783" y="13602"/>
                  </a:moveTo>
                  <a:lnTo>
                    <a:pt x="1399" y="0"/>
                  </a:lnTo>
                  <a:lnTo>
                    <a:pt x="381" y="508"/>
                  </a:lnTo>
                  <a:lnTo>
                    <a:pt x="0" y="3051"/>
                  </a:lnTo>
                  <a:lnTo>
                    <a:pt x="13732" y="15128"/>
                  </a:lnTo>
                  <a:lnTo>
                    <a:pt x="16783" y="136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74" name="Google Shape;5074;p30"/>
            <p:cNvSpPr/>
            <p:nvPr/>
          </p:nvSpPr>
          <p:spPr>
            <a:xfrm>
              <a:off x="2664611" y="3083945"/>
              <a:ext cx="84298" cy="55680"/>
            </a:xfrm>
            <a:custGeom>
              <a:rect b="b" l="l" r="r" t="t"/>
              <a:pathLst>
                <a:path extrusionOk="0" h="55680" w="84298">
                  <a:moveTo>
                    <a:pt x="13223" y="50850"/>
                  </a:moveTo>
                  <a:lnTo>
                    <a:pt x="12460" y="55680"/>
                  </a:lnTo>
                  <a:lnTo>
                    <a:pt x="13478" y="55680"/>
                  </a:lnTo>
                  <a:lnTo>
                    <a:pt x="80865" y="22247"/>
                  </a:lnTo>
                  <a:lnTo>
                    <a:pt x="83535" y="4831"/>
                  </a:lnTo>
                  <a:lnTo>
                    <a:pt x="84298" y="0"/>
                  </a:lnTo>
                  <a:lnTo>
                    <a:pt x="636" y="41443"/>
                  </a:lnTo>
                  <a:lnTo>
                    <a:pt x="0" y="41443"/>
                  </a:lnTo>
                  <a:cubicBezTo>
                    <a:pt x="1729" y="40324"/>
                    <a:pt x="3814" y="39879"/>
                    <a:pt x="5849" y="40171"/>
                  </a:cubicBezTo>
                  <a:cubicBezTo>
                    <a:pt x="10807" y="41137"/>
                    <a:pt x="14075" y="45879"/>
                    <a:pt x="13223" y="508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75" name="Google Shape;5075;p30"/>
            <p:cNvSpPr/>
            <p:nvPr/>
          </p:nvSpPr>
          <p:spPr>
            <a:xfrm>
              <a:off x="3508229" y="4454086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76" name="Google Shape;5076;p30"/>
            <p:cNvSpPr/>
            <p:nvPr/>
          </p:nvSpPr>
          <p:spPr>
            <a:xfrm>
              <a:off x="3507848" y="3966058"/>
              <a:ext cx="105753" cy="487265"/>
            </a:xfrm>
            <a:custGeom>
              <a:rect b="b" l="l" r="r" t="t"/>
              <a:pathLst>
                <a:path extrusionOk="0" h="487265" w="105753">
                  <a:moveTo>
                    <a:pt x="105659" y="0"/>
                  </a:moveTo>
                  <a:cubicBezTo>
                    <a:pt x="105786" y="331"/>
                    <a:pt x="105786" y="686"/>
                    <a:pt x="105659" y="1017"/>
                  </a:cubicBezTo>
                  <a:cubicBezTo>
                    <a:pt x="105061" y="1614"/>
                    <a:pt x="104095" y="1614"/>
                    <a:pt x="103497" y="1017"/>
                  </a:cubicBezTo>
                  <a:cubicBezTo>
                    <a:pt x="103497" y="1017"/>
                    <a:pt x="103497" y="1017"/>
                    <a:pt x="103497" y="1017"/>
                  </a:cubicBezTo>
                  <a:lnTo>
                    <a:pt x="102734" y="381"/>
                  </a:lnTo>
                  <a:lnTo>
                    <a:pt x="0" y="483452"/>
                  </a:lnTo>
                  <a:lnTo>
                    <a:pt x="1907" y="485232"/>
                  </a:lnTo>
                  <a:cubicBezTo>
                    <a:pt x="2327" y="485842"/>
                    <a:pt x="2327" y="486656"/>
                    <a:pt x="1907" y="487266"/>
                  </a:cubicBezTo>
                  <a:lnTo>
                    <a:pt x="1907" y="487266"/>
                  </a:lnTo>
                  <a:lnTo>
                    <a:pt x="105277" y="1525"/>
                  </a:lnTo>
                  <a:lnTo>
                    <a:pt x="105277" y="7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77" name="Google Shape;5077;p30"/>
            <p:cNvSpPr/>
            <p:nvPr/>
          </p:nvSpPr>
          <p:spPr>
            <a:xfrm>
              <a:off x="2654821" y="3124029"/>
              <a:ext cx="22767" cy="48140"/>
            </a:xfrm>
            <a:custGeom>
              <a:rect b="b" l="l" r="r" t="t"/>
              <a:pathLst>
                <a:path extrusionOk="0" h="48140" w="22767">
                  <a:moveTo>
                    <a:pt x="18818" y="38606"/>
                  </a:moveTo>
                  <a:lnTo>
                    <a:pt x="21869" y="18139"/>
                  </a:lnTo>
                  <a:lnTo>
                    <a:pt x="21869" y="15597"/>
                  </a:lnTo>
                  <a:lnTo>
                    <a:pt x="22632" y="10766"/>
                  </a:lnTo>
                  <a:cubicBezTo>
                    <a:pt x="23484" y="5795"/>
                    <a:pt x="20216" y="1054"/>
                    <a:pt x="15258" y="87"/>
                  </a:cubicBezTo>
                  <a:cubicBezTo>
                    <a:pt x="13223" y="-205"/>
                    <a:pt x="11138" y="240"/>
                    <a:pt x="9409" y="1359"/>
                  </a:cubicBezTo>
                  <a:lnTo>
                    <a:pt x="8010" y="2503"/>
                  </a:lnTo>
                  <a:lnTo>
                    <a:pt x="6866" y="3774"/>
                  </a:lnTo>
                  <a:cubicBezTo>
                    <a:pt x="6535" y="4270"/>
                    <a:pt x="6243" y="4778"/>
                    <a:pt x="5976" y="5300"/>
                  </a:cubicBezTo>
                  <a:cubicBezTo>
                    <a:pt x="5925" y="5846"/>
                    <a:pt x="5925" y="6405"/>
                    <a:pt x="5976" y="6952"/>
                  </a:cubicBezTo>
                  <a:lnTo>
                    <a:pt x="5976" y="7842"/>
                  </a:lnTo>
                  <a:lnTo>
                    <a:pt x="0" y="48140"/>
                  </a:lnTo>
                  <a:lnTo>
                    <a:pt x="4196" y="461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78" name="Google Shape;5078;p30"/>
            <p:cNvSpPr/>
            <p:nvPr/>
          </p:nvSpPr>
          <p:spPr>
            <a:xfrm>
              <a:off x="4114753" y="4482944"/>
              <a:ext cx="57054" cy="163645"/>
            </a:xfrm>
            <a:custGeom>
              <a:rect b="b" l="l" r="r" t="t"/>
              <a:pathLst>
                <a:path extrusionOk="0" h="163645" w="57054">
                  <a:moveTo>
                    <a:pt x="42942" y="4322"/>
                  </a:moveTo>
                  <a:lnTo>
                    <a:pt x="41543" y="3178"/>
                  </a:lnTo>
                  <a:lnTo>
                    <a:pt x="37347" y="5466"/>
                  </a:lnTo>
                  <a:lnTo>
                    <a:pt x="220" y="152040"/>
                  </a:lnTo>
                  <a:cubicBezTo>
                    <a:pt x="-263" y="154315"/>
                    <a:pt x="55" y="156706"/>
                    <a:pt x="1110" y="158778"/>
                  </a:cubicBezTo>
                  <a:cubicBezTo>
                    <a:pt x="2216" y="161002"/>
                    <a:pt x="4200" y="162655"/>
                    <a:pt x="6578" y="163354"/>
                  </a:cubicBezTo>
                  <a:cubicBezTo>
                    <a:pt x="11269" y="164587"/>
                    <a:pt x="16063" y="161790"/>
                    <a:pt x="17296" y="157112"/>
                  </a:cubicBezTo>
                  <a:cubicBezTo>
                    <a:pt x="17334" y="156985"/>
                    <a:pt x="17360" y="156871"/>
                    <a:pt x="17385" y="156744"/>
                  </a:cubicBezTo>
                  <a:lnTo>
                    <a:pt x="57055" y="0"/>
                  </a:lnTo>
                  <a:cubicBezTo>
                    <a:pt x="56699" y="1208"/>
                    <a:pt x="56088" y="2339"/>
                    <a:pt x="55275" y="3305"/>
                  </a:cubicBezTo>
                  <a:cubicBezTo>
                    <a:pt x="52440" y="6966"/>
                    <a:pt x="47163" y="7640"/>
                    <a:pt x="43501" y="4792"/>
                  </a:cubicBezTo>
                  <a:cubicBezTo>
                    <a:pt x="43310" y="4653"/>
                    <a:pt x="43120" y="4487"/>
                    <a:pt x="42942" y="43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79" name="Google Shape;5079;p30"/>
            <p:cNvSpPr/>
            <p:nvPr/>
          </p:nvSpPr>
          <p:spPr>
            <a:xfrm>
              <a:off x="4171299" y="4481418"/>
              <a:ext cx="47" cy="1525"/>
            </a:xfrm>
            <a:custGeom>
              <a:rect b="b" l="l" r="r" t="t"/>
              <a:pathLst>
                <a:path extrusionOk="0" h="1525" w="47">
                  <a:moveTo>
                    <a:pt x="0" y="1144"/>
                  </a:moveTo>
                  <a:cubicBezTo>
                    <a:pt x="64" y="763"/>
                    <a:pt x="64" y="381"/>
                    <a:pt x="0" y="0"/>
                  </a:cubicBezTo>
                  <a:cubicBezTo>
                    <a:pt x="0" y="0"/>
                    <a:pt x="0" y="1017"/>
                    <a:pt x="0" y="15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80" name="Google Shape;5080;p30"/>
            <p:cNvSpPr/>
            <p:nvPr/>
          </p:nvSpPr>
          <p:spPr>
            <a:xfrm>
              <a:off x="4152735" y="4483579"/>
              <a:ext cx="381" cy="508"/>
            </a:xfrm>
            <a:custGeom>
              <a:rect b="b" l="l" r="r" t="t"/>
              <a:pathLst>
                <a:path extrusionOk="0" h="508" w="381">
                  <a:moveTo>
                    <a:pt x="382" y="254"/>
                  </a:moveTo>
                  <a:lnTo>
                    <a:pt x="127" y="0"/>
                  </a:lnTo>
                  <a:lnTo>
                    <a:pt x="0" y="509"/>
                  </a:lnTo>
                  <a:lnTo>
                    <a:pt x="382" y="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81" name="Google Shape;5081;p30"/>
            <p:cNvSpPr/>
            <p:nvPr/>
          </p:nvSpPr>
          <p:spPr>
            <a:xfrm>
              <a:off x="2051383" y="1946695"/>
              <a:ext cx="208902" cy="177592"/>
            </a:xfrm>
            <a:custGeom>
              <a:rect b="b" l="l" r="r" t="t"/>
              <a:pathLst>
                <a:path extrusionOk="0" h="177592" w="208902">
                  <a:moveTo>
                    <a:pt x="208012" y="175558"/>
                  </a:moveTo>
                  <a:lnTo>
                    <a:pt x="208012" y="175558"/>
                  </a:lnTo>
                  <a:lnTo>
                    <a:pt x="208012" y="175558"/>
                  </a:lnTo>
                  <a:lnTo>
                    <a:pt x="208012" y="175558"/>
                  </a:lnTo>
                  <a:lnTo>
                    <a:pt x="208902" y="175558"/>
                  </a:lnTo>
                  <a:lnTo>
                    <a:pt x="1272" y="0"/>
                  </a:lnTo>
                  <a:lnTo>
                    <a:pt x="0" y="0"/>
                  </a:lnTo>
                  <a:lnTo>
                    <a:pt x="0" y="2415"/>
                  </a:lnTo>
                  <a:lnTo>
                    <a:pt x="207249" y="177592"/>
                  </a:lnTo>
                  <a:lnTo>
                    <a:pt x="207249" y="1767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82" name="Google Shape;5082;p30"/>
            <p:cNvSpPr/>
            <p:nvPr/>
          </p:nvSpPr>
          <p:spPr>
            <a:xfrm>
              <a:off x="2260285" y="1980891"/>
              <a:ext cx="307440" cy="143014"/>
            </a:xfrm>
            <a:custGeom>
              <a:rect b="b" l="l" r="r" t="t"/>
              <a:pathLst>
                <a:path extrusionOk="0" h="143014" w="307440">
                  <a:moveTo>
                    <a:pt x="0" y="140218"/>
                  </a:moveTo>
                  <a:lnTo>
                    <a:pt x="0" y="140218"/>
                  </a:lnTo>
                  <a:cubicBezTo>
                    <a:pt x="331" y="140091"/>
                    <a:pt x="687" y="140091"/>
                    <a:pt x="1017" y="140218"/>
                  </a:cubicBezTo>
                  <a:cubicBezTo>
                    <a:pt x="1856" y="140345"/>
                    <a:pt x="2428" y="141120"/>
                    <a:pt x="2301" y="141959"/>
                  </a:cubicBezTo>
                  <a:cubicBezTo>
                    <a:pt x="2289" y="141972"/>
                    <a:pt x="2289" y="141985"/>
                    <a:pt x="2289" y="141997"/>
                  </a:cubicBezTo>
                  <a:lnTo>
                    <a:pt x="2289" y="143014"/>
                  </a:lnTo>
                  <a:lnTo>
                    <a:pt x="307440" y="3178"/>
                  </a:lnTo>
                  <a:lnTo>
                    <a:pt x="307440" y="1017"/>
                  </a:lnTo>
                  <a:lnTo>
                    <a:pt x="306296" y="0"/>
                  </a:lnTo>
                  <a:lnTo>
                    <a:pt x="1144" y="1398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83" name="Google Shape;5083;p30"/>
            <p:cNvSpPr/>
            <p:nvPr/>
          </p:nvSpPr>
          <p:spPr>
            <a:xfrm>
              <a:off x="2357044" y="1791476"/>
              <a:ext cx="225303" cy="191067"/>
            </a:xfrm>
            <a:custGeom>
              <a:rect b="b" l="l" r="r" t="t"/>
              <a:pathLst>
                <a:path extrusionOk="0" h="191067" w="225303">
                  <a:moveTo>
                    <a:pt x="9409" y="3051"/>
                  </a:moveTo>
                  <a:cubicBezTo>
                    <a:pt x="11697" y="7716"/>
                    <a:pt x="9765" y="13352"/>
                    <a:pt x="5099" y="15638"/>
                  </a:cubicBezTo>
                  <a:cubicBezTo>
                    <a:pt x="5010" y="15681"/>
                    <a:pt x="4920" y="15723"/>
                    <a:pt x="4831" y="15763"/>
                  </a:cubicBezTo>
                  <a:lnTo>
                    <a:pt x="0" y="17925"/>
                  </a:lnTo>
                  <a:lnTo>
                    <a:pt x="209283" y="190050"/>
                  </a:lnTo>
                  <a:lnTo>
                    <a:pt x="210428" y="191067"/>
                  </a:lnTo>
                  <a:lnTo>
                    <a:pt x="210428" y="189033"/>
                  </a:lnTo>
                  <a:lnTo>
                    <a:pt x="210428" y="185728"/>
                  </a:lnTo>
                  <a:cubicBezTo>
                    <a:pt x="210949" y="180847"/>
                    <a:pt x="215323" y="177300"/>
                    <a:pt x="220218" y="177821"/>
                  </a:cubicBezTo>
                  <a:cubicBezTo>
                    <a:pt x="220307" y="177821"/>
                    <a:pt x="220383" y="177834"/>
                    <a:pt x="220472" y="177846"/>
                  </a:cubicBezTo>
                  <a:cubicBezTo>
                    <a:pt x="222354" y="178139"/>
                    <a:pt x="224058" y="179080"/>
                    <a:pt x="225304" y="180516"/>
                  </a:cubicBezTo>
                  <a:lnTo>
                    <a:pt x="225304" y="179626"/>
                  </a:lnTo>
                  <a:lnTo>
                    <a:pt x="6611" y="0"/>
                  </a:lnTo>
                  <a:lnTo>
                    <a:pt x="5594" y="0"/>
                  </a:lnTo>
                  <a:cubicBezTo>
                    <a:pt x="7120" y="654"/>
                    <a:pt x="8443" y="1707"/>
                    <a:pt x="9409" y="30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84" name="Google Shape;5084;p30"/>
            <p:cNvSpPr/>
            <p:nvPr/>
          </p:nvSpPr>
          <p:spPr>
            <a:xfrm>
              <a:off x="1980427" y="2120886"/>
              <a:ext cx="282909" cy="2330409"/>
            </a:xfrm>
            <a:custGeom>
              <a:rect b="b" l="l" r="r" t="t"/>
              <a:pathLst>
                <a:path extrusionOk="0" h="2330409" w="282909">
                  <a:moveTo>
                    <a:pt x="282020" y="1875"/>
                  </a:moveTo>
                  <a:cubicBezTo>
                    <a:pt x="282172" y="1049"/>
                    <a:pt x="281626" y="248"/>
                    <a:pt x="280787" y="108"/>
                  </a:cubicBezTo>
                  <a:cubicBezTo>
                    <a:pt x="280774" y="95"/>
                    <a:pt x="280761" y="95"/>
                    <a:pt x="280748" y="95"/>
                  </a:cubicBezTo>
                  <a:cubicBezTo>
                    <a:pt x="280418" y="-32"/>
                    <a:pt x="280062" y="-32"/>
                    <a:pt x="279731" y="95"/>
                  </a:cubicBezTo>
                  <a:lnTo>
                    <a:pt x="279731" y="95"/>
                  </a:lnTo>
                  <a:lnTo>
                    <a:pt x="279731" y="95"/>
                  </a:lnTo>
                  <a:lnTo>
                    <a:pt x="279731" y="95"/>
                  </a:lnTo>
                  <a:lnTo>
                    <a:pt x="279731" y="985"/>
                  </a:lnTo>
                  <a:lnTo>
                    <a:pt x="9" y="2327353"/>
                  </a:lnTo>
                  <a:lnTo>
                    <a:pt x="9" y="2328497"/>
                  </a:lnTo>
                  <a:cubicBezTo>
                    <a:pt x="-80" y="2329400"/>
                    <a:pt x="530" y="2330213"/>
                    <a:pt x="1407" y="2330404"/>
                  </a:cubicBezTo>
                  <a:cubicBezTo>
                    <a:pt x="2323" y="2330480"/>
                    <a:pt x="3111" y="2329793"/>
                    <a:pt x="3187" y="2328891"/>
                  </a:cubicBezTo>
                  <a:cubicBezTo>
                    <a:pt x="3187" y="2328891"/>
                    <a:pt x="3187" y="2328878"/>
                    <a:pt x="3187" y="2328878"/>
                  </a:cubicBezTo>
                  <a:lnTo>
                    <a:pt x="3187" y="2327861"/>
                  </a:lnTo>
                  <a:lnTo>
                    <a:pt x="282910" y="14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85" name="Google Shape;5085;p30"/>
            <p:cNvSpPr/>
            <p:nvPr/>
          </p:nvSpPr>
          <p:spPr>
            <a:xfrm>
              <a:off x="1970518" y="1236529"/>
              <a:ext cx="179276" cy="149803"/>
            </a:xfrm>
            <a:custGeom>
              <a:rect b="b" l="l" r="r" t="t"/>
              <a:pathLst>
                <a:path extrusionOk="0" h="149803" w="179276">
                  <a:moveTo>
                    <a:pt x="164528" y="145227"/>
                  </a:moveTo>
                  <a:cubicBezTo>
                    <a:pt x="164922" y="140329"/>
                    <a:pt x="169220" y="136678"/>
                    <a:pt x="174115" y="137072"/>
                  </a:cubicBezTo>
                  <a:cubicBezTo>
                    <a:pt x="174178" y="137078"/>
                    <a:pt x="174254" y="137083"/>
                    <a:pt x="174318" y="137091"/>
                  </a:cubicBezTo>
                  <a:cubicBezTo>
                    <a:pt x="176238" y="137373"/>
                    <a:pt x="177993" y="138318"/>
                    <a:pt x="179277" y="139761"/>
                  </a:cubicBezTo>
                  <a:lnTo>
                    <a:pt x="178641" y="138998"/>
                  </a:lnTo>
                  <a:lnTo>
                    <a:pt x="6739" y="51"/>
                  </a:lnTo>
                  <a:cubicBezTo>
                    <a:pt x="6408" y="-17"/>
                    <a:pt x="6052" y="-17"/>
                    <a:pt x="5722" y="51"/>
                  </a:cubicBezTo>
                  <a:cubicBezTo>
                    <a:pt x="7425" y="1037"/>
                    <a:pt x="8773" y="2555"/>
                    <a:pt x="9536" y="4374"/>
                  </a:cubicBezTo>
                  <a:cubicBezTo>
                    <a:pt x="11418" y="9043"/>
                    <a:pt x="9282" y="14366"/>
                    <a:pt x="4705" y="16450"/>
                  </a:cubicBezTo>
                  <a:lnTo>
                    <a:pt x="0" y="18484"/>
                  </a:lnTo>
                  <a:lnTo>
                    <a:pt x="162366" y="149803"/>
                  </a:lnTo>
                  <a:lnTo>
                    <a:pt x="164146" y="1490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86" name="Google Shape;5086;p30"/>
            <p:cNvSpPr/>
            <p:nvPr/>
          </p:nvSpPr>
          <p:spPr>
            <a:xfrm>
              <a:off x="1792767" y="1384934"/>
              <a:ext cx="341515" cy="151150"/>
            </a:xfrm>
            <a:custGeom>
              <a:rect b="b" l="l" r="r" t="t"/>
              <a:pathLst>
                <a:path extrusionOk="0" h="151150" w="341515">
                  <a:moveTo>
                    <a:pt x="890" y="150133"/>
                  </a:moveTo>
                  <a:lnTo>
                    <a:pt x="890" y="150133"/>
                  </a:lnTo>
                  <a:lnTo>
                    <a:pt x="890" y="151150"/>
                  </a:lnTo>
                  <a:lnTo>
                    <a:pt x="341516" y="3687"/>
                  </a:lnTo>
                  <a:lnTo>
                    <a:pt x="341516" y="0"/>
                  </a:lnTo>
                  <a:lnTo>
                    <a:pt x="339736" y="763"/>
                  </a:lnTo>
                  <a:lnTo>
                    <a:pt x="0" y="148226"/>
                  </a:lnTo>
                  <a:lnTo>
                    <a:pt x="763" y="148862"/>
                  </a:lnTo>
                  <a:lnTo>
                    <a:pt x="763" y="148862"/>
                  </a:lnTo>
                  <a:cubicBezTo>
                    <a:pt x="763" y="148862"/>
                    <a:pt x="890" y="149879"/>
                    <a:pt x="890" y="1501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87" name="Google Shape;5087;p30"/>
            <p:cNvSpPr/>
            <p:nvPr/>
          </p:nvSpPr>
          <p:spPr>
            <a:xfrm>
              <a:off x="1630274" y="1399045"/>
              <a:ext cx="162874" cy="136276"/>
            </a:xfrm>
            <a:custGeom>
              <a:rect b="b" l="l" r="r" t="t"/>
              <a:pathLst>
                <a:path extrusionOk="0" h="136276" w="162874">
                  <a:moveTo>
                    <a:pt x="160332" y="135895"/>
                  </a:moveTo>
                  <a:cubicBezTo>
                    <a:pt x="160446" y="135059"/>
                    <a:pt x="161146" y="134422"/>
                    <a:pt x="161985" y="134370"/>
                  </a:cubicBezTo>
                  <a:cubicBezTo>
                    <a:pt x="161985" y="134370"/>
                    <a:pt x="162748" y="134370"/>
                    <a:pt x="162875" y="134370"/>
                  </a:cubicBezTo>
                  <a:lnTo>
                    <a:pt x="162875" y="134370"/>
                  </a:lnTo>
                  <a:lnTo>
                    <a:pt x="162112" y="133734"/>
                  </a:lnTo>
                  <a:lnTo>
                    <a:pt x="1272" y="0"/>
                  </a:lnTo>
                  <a:lnTo>
                    <a:pt x="0" y="0"/>
                  </a:lnTo>
                  <a:lnTo>
                    <a:pt x="0" y="2415"/>
                  </a:lnTo>
                  <a:lnTo>
                    <a:pt x="160332" y="1362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88" name="Google Shape;5088;p30"/>
            <p:cNvSpPr/>
            <p:nvPr/>
          </p:nvSpPr>
          <p:spPr>
            <a:xfrm>
              <a:off x="1575473" y="1391163"/>
              <a:ext cx="54673" cy="464637"/>
            </a:xfrm>
            <a:custGeom>
              <a:rect b="b" l="l" r="r" t="t"/>
              <a:pathLst>
                <a:path extrusionOk="0" h="464637" w="54673">
                  <a:moveTo>
                    <a:pt x="17673" y="456502"/>
                  </a:moveTo>
                  <a:lnTo>
                    <a:pt x="54673" y="10806"/>
                  </a:lnTo>
                  <a:lnTo>
                    <a:pt x="54673" y="8390"/>
                  </a:lnTo>
                  <a:lnTo>
                    <a:pt x="49714" y="10551"/>
                  </a:lnTo>
                  <a:cubicBezTo>
                    <a:pt x="45239" y="12393"/>
                    <a:pt x="40102" y="10255"/>
                    <a:pt x="38258" y="5774"/>
                  </a:cubicBezTo>
                  <a:cubicBezTo>
                    <a:pt x="38220" y="5672"/>
                    <a:pt x="38182" y="5569"/>
                    <a:pt x="38144" y="5466"/>
                  </a:cubicBezTo>
                  <a:cubicBezTo>
                    <a:pt x="37635" y="3679"/>
                    <a:pt x="37635" y="1787"/>
                    <a:pt x="38144" y="0"/>
                  </a:cubicBezTo>
                  <a:cubicBezTo>
                    <a:pt x="38080" y="379"/>
                    <a:pt x="38080" y="765"/>
                    <a:pt x="38144" y="1144"/>
                  </a:cubicBezTo>
                  <a:lnTo>
                    <a:pt x="0" y="464638"/>
                  </a:lnTo>
                  <a:lnTo>
                    <a:pt x="4959" y="4624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89" name="Google Shape;5089;p30"/>
            <p:cNvSpPr/>
            <p:nvPr/>
          </p:nvSpPr>
          <p:spPr>
            <a:xfrm>
              <a:off x="1761743" y="1535195"/>
              <a:ext cx="31913" cy="315394"/>
            </a:xfrm>
            <a:custGeom>
              <a:rect b="b" l="l" r="r" t="t"/>
              <a:pathLst>
                <a:path extrusionOk="0" h="315394" w="31913">
                  <a:moveTo>
                    <a:pt x="31914" y="1017"/>
                  </a:moveTo>
                  <a:lnTo>
                    <a:pt x="31914" y="0"/>
                  </a:lnTo>
                  <a:lnTo>
                    <a:pt x="31914" y="0"/>
                  </a:lnTo>
                  <a:cubicBezTo>
                    <a:pt x="31914" y="0"/>
                    <a:pt x="31914" y="0"/>
                    <a:pt x="31914" y="0"/>
                  </a:cubicBezTo>
                  <a:cubicBezTo>
                    <a:pt x="31914" y="0"/>
                    <a:pt x="31914" y="0"/>
                    <a:pt x="31024" y="0"/>
                  </a:cubicBezTo>
                  <a:cubicBezTo>
                    <a:pt x="30185" y="52"/>
                    <a:pt x="29485" y="689"/>
                    <a:pt x="29371" y="1526"/>
                  </a:cubicBezTo>
                  <a:lnTo>
                    <a:pt x="29371" y="2415"/>
                  </a:lnTo>
                  <a:lnTo>
                    <a:pt x="0" y="312852"/>
                  </a:lnTo>
                  <a:lnTo>
                    <a:pt x="2797" y="3153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90" name="Google Shape;5090;p30"/>
            <p:cNvSpPr/>
            <p:nvPr/>
          </p:nvSpPr>
          <p:spPr>
            <a:xfrm>
              <a:off x="2585018" y="1918092"/>
              <a:ext cx="126510" cy="60765"/>
            </a:xfrm>
            <a:custGeom>
              <a:rect b="b" l="l" r="r" t="t"/>
              <a:pathLst>
                <a:path extrusionOk="0" h="60765" w="126510">
                  <a:moveTo>
                    <a:pt x="636" y="60765"/>
                  </a:moveTo>
                  <a:lnTo>
                    <a:pt x="126511" y="3178"/>
                  </a:lnTo>
                  <a:lnTo>
                    <a:pt x="126511" y="890"/>
                  </a:lnTo>
                  <a:lnTo>
                    <a:pt x="125367" y="0"/>
                  </a:lnTo>
                  <a:lnTo>
                    <a:pt x="0" y="57333"/>
                  </a:lnTo>
                  <a:cubicBezTo>
                    <a:pt x="470" y="58413"/>
                    <a:pt x="687" y="59583"/>
                    <a:pt x="636" y="60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91" name="Google Shape;5091;p30"/>
            <p:cNvSpPr/>
            <p:nvPr/>
          </p:nvSpPr>
          <p:spPr>
            <a:xfrm>
              <a:off x="2097029" y="1841436"/>
              <a:ext cx="50858" cy="42586"/>
            </a:xfrm>
            <a:custGeom>
              <a:rect b="b" l="l" r="r" t="t"/>
              <a:pathLst>
                <a:path extrusionOk="0" h="42586" w="50858">
                  <a:moveTo>
                    <a:pt x="254" y="509"/>
                  </a:moveTo>
                  <a:lnTo>
                    <a:pt x="0" y="2924"/>
                  </a:lnTo>
                  <a:lnTo>
                    <a:pt x="47553" y="42587"/>
                  </a:lnTo>
                  <a:lnTo>
                    <a:pt x="50859" y="41188"/>
                  </a:lnTo>
                  <a:lnTo>
                    <a:pt x="1653" y="0"/>
                  </a:lnTo>
                  <a:lnTo>
                    <a:pt x="890" y="254"/>
                  </a:lnTo>
                  <a:lnTo>
                    <a:pt x="254" y="5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92" name="Google Shape;5092;p30"/>
            <p:cNvSpPr/>
            <p:nvPr/>
          </p:nvSpPr>
          <p:spPr>
            <a:xfrm>
              <a:off x="2432696" y="1674777"/>
              <a:ext cx="294853" cy="244713"/>
            </a:xfrm>
            <a:custGeom>
              <a:rect b="b" l="l" r="r" t="t"/>
              <a:pathLst>
                <a:path extrusionOk="0" h="244713" w="294853">
                  <a:moveTo>
                    <a:pt x="9409" y="3178"/>
                  </a:moveTo>
                  <a:cubicBezTo>
                    <a:pt x="11672" y="7856"/>
                    <a:pt x="9714" y="13480"/>
                    <a:pt x="5035" y="15741"/>
                  </a:cubicBezTo>
                  <a:cubicBezTo>
                    <a:pt x="4920" y="15793"/>
                    <a:pt x="4819" y="15842"/>
                    <a:pt x="4704" y="15890"/>
                  </a:cubicBezTo>
                  <a:lnTo>
                    <a:pt x="0" y="18052"/>
                  </a:lnTo>
                  <a:lnTo>
                    <a:pt x="278070" y="243824"/>
                  </a:lnTo>
                  <a:lnTo>
                    <a:pt x="279214" y="244714"/>
                  </a:lnTo>
                  <a:lnTo>
                    <a:pt x="279977" y="239374"/>
                  </a:lnTo>
                  <a:cubicBezTo>
                    <a:pt x="280498" y="234493"/>
                    <a:pt x="284872" y="230946"/>
                    <a:pt x="289767" y="231467"/>
                  </a:cubicBezTo>
                  <a:cubicBezTo>
                    <a:pt x="289856" y="231467"/>
                    <a:pt x="289932" y="231480"/>
                    <a:pt x="290021" y="231493"/>
                  </a:cubicBezTo>
                  <a:cubicBezTo>
                    <a:pt x="291878" y="231912"/>
                    <a:pt x="293569" y="232891"/>
                    <a:pt x="294853" y="234289"/>
                  </a:cubicBezTo>
                  <a:lnTo>
                    <a:pt x="294090" y="233400"/>
                  </a:lnTo>
                  <a:lnTo>
                    <a:pt x="6739" y="0"/>
                  </a:lnTo>
                  <a:lnTo>
                    <a:pt x="5722" y="0"/>
                  </a:lnTo>
                  <a:cubicBezTo>
                    <a:pt x="7209" y="707"/>
                    <a:pt x="8493" y="1805"/>
                    <a:pt x="9409" y="31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93" name="Google Shape;5093;p30"/>
            <p:cNvSpPr/>
            <p:nvPr/>
          </p:nvSpPr>
          <p:spPr>
            <a:xfrm>
              <a:off x="2071981" y="1833427"/>
              <a:ext cx="25683" cy="83520"/>
            </a:xfrm>
            <a:custGeom>
              <a:rect b="b" l="l" r="r" t="t"/>
              <a:pathLst>
                <a:path extrusionOk="0" h="83520" w="25683">
                  <a:moveTo>
                    <a:pt x="9027" y="5721"/>
                  </a:moveTo>
                  <a:cubicBezTo>
                    <a:pt x="8392" y="3866"/>
                    <a:pt x="8392" y="1855"/>
                    <a:pt x="9027" y="0"/>
                  </a:cubicBezTo>
                  <a:cubicBezTo>
                    <a:pt x="9027" y="0"/>
                    <a:pt x="9027" y="0"/>
                    <a:pt x="9027" y="1017"/>
                  </a:cubicBezTo>
                  <a:lnTo>
                    <a:pt x="0" y="83520"/>
                  </a:lnTo>
                  <a:lnTo>
                    <a:pt x="4704" y="81359"/>
                  </a:lnTo>
                  <a:lnTo>
                    <a:pt x="18690" y="75130"/>
                  </a:lnTo>
                  <a:lnTo>
                    <a:pt x="25683" y="11568"/>
                  </a:lnTo>
                  <a:lnTo>
                    <a:pt x="25683" y="9153"/>
                  </a:lnTo>
                  <a:lnTo>
                    <a:pt x="20979" y="11314"/>
                  </a:lnTo>
                  <a:cubicBezTo>
                    <a:pt x="16643" y="13306"/>
                    <a:pt x="11507" y="11403"/>
                    <a:pt x="9510" y="7064"/>
                  </a:cubicBezTo>
                  <a:cubicBezTo>
                    <a:pt x="9320" y="6631"/>
                    <a:pt x="9154" y="6181"/>
                    <a:pt x="9027" y="57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94" name="Google Shape;5094;p30"/>
            <p:cNvSpPr/>
            <p:nvPr/>
          </p:nvSpPr>
          <p:spPr>
            <a:xfrm>
              <a:off x="3483054" y="3436841"/>
              <a:ext cx="130198" cy="70553"/>
            </a:xfrm>
            <a:custGeom>
              <a:rect b="b" l="l" r="r" t="t"/>
              <a:pathLst>
                <a:path extrusionOk="0" h="70553" w="130198">
                  <a:moveTo>
                    <a:pt x="130198" y="2542"/>
                  </a:moveTo>
                  <a:lnTo>
                    <a:pt x="130198" y="1780"/>
                  </a:lnTo>
                  <a:cubicBezTo>
                    <a:pt x="129931" y="1208"/>
                    <a:pt x="129715" y="610"/>
                    <a:pt x="129562" y="0"/>
                  </a:cubicBezTo>
                  <a:lnTo>
                    <a:pt x="129562" y="0"/>
                  </a:lnTo>
                  <a:lnTo>
                    <a:pt x="763" y="66486"/>
                  </a:lnTo>
                  <a:lnTo>
                    <a:pt x="0" y="705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95" name="Google Shape;5095;p30"/>
            <p:cNvSpPr/>
            <p:nvPr/>
          </p:nvSpPr>
          <p:spPr>
            <a:xfrm>
              <a:off x="3658644" y="3271834"/>
              <a:ext cx="104260" cy="94453"/>
            </a:xfrm>
            <a:custGeom>
              <a:rect b="b" l="l" r="r" t="t"/>
              <a:pathLst>
                <a:path extrusionOk="0" h="94453" w="104260">
                  <a:moveTo>
                    <a:pt x="0" y="20086"/>
                  </a:moveTo>
                  <a:lnTo>
                    <a:pt x="88113" y="94453"/>
                  </a:lnTo>
                  <a:lnTo>
                    <a:pt x="88113" y="94453"/>
                  </a:lnTo>
                  <a:lnTo>
                    <a:pt x="89257" y="89114"/>
                  </a:lnTo>
                  <a:cubicBezTo>
                    <a:pt x="90211" y="84296"/>
                    <a:pt x="94890" y="81156"/>
                    <a:pt x="99709" y="82097"/>
                  </a:cubicBezTo>
                  <a:cubicBezTo>
                    <a:pt x="99747" y="82109"/>
                    <a:pt x="99772" y="82109"/>
                    <a:pt x="99810" y="82122"/>
                  </a:cubicBezTo>
                  <a:cubicBezTo>
                    <a:pt x="101552" y="82567"/>
                    <a:pt x="103103" y="83546"/>
                    <a:pt x="104260" y="84919"/>
                  </a:cubicBezTo>
                  <a:cubicBezTo>
                    <a:pt x="104006" y="84550"/>
                    <a:pt x="103701" y="84207"/>
                    <a:pt x="103370" y="83902"/>
                  </a:cubicBezTo>
                  <a:lnTo>
                    <a:pt x="3942" y="0"/>
                  </a:lnTo>
                  <a:lnTo>
                    <a:pt x="2797" y="55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96" name="Google Shape;5096;p30"/>
            <p:cNvSpPr/>
            <p:nvPr/>
          </p:nvSpPr>
          <p:spPr>
            <a:xfrm>
              <a:off x="3717385" y="3353857"/>
              <a:ext cx="48156" cy="164089"/>
            </a:xfrm>
            <a:custGeom>
              <a:rect b="b" l="l" r="r" t="t"/>
              <a:pathLst>
                <a:path extrusionOk="0" h="164089" w="48156">
                  <a:moveTo>
                    <a:pt x="30770" y="6964"/>
                  </a:moveTo>
                  <a:lnTo>
                    <a:pt x="29625" y="12303"/>
                  </a:lnTo>
                  <a:lnTo>
                    <a:pt x="38780" y="7473"/>
                  </a:lnTo>
                  <a:cubicBezTo>
                    <a:pt x="39543" y="7117"/>
                    <a:pt x="40445" y="7447"/>
                    <a:pt x="40802" y="8210"/>
                  </a:cubicBezTo>
                  <a:cubicBezTo>
                    <a:pt x="40814" y="8222"/>
                    <a:pt x="40814" y="8222"/>
                    <a:pt x="40814" y="8235"/>
                  </a:cubicBezTo>
                  <a:cubicBezTo>
                    <a:pt x="41247" y="9036"/>
                    <a:pt x="40954" y="10040"/>
                    <a:pt x="40153" y="10473"/>
                  </a:cubicBezTo>
                  <a:cubicBezTo>
                    <a:pt x="40115" y="10498"/>
                    <a:pt x="40090" y="10511"/>
                    <a:pt x="40051" y="10523"/>
                  </a:cubicBezTo>
                  <a:lnTo>
                    <a:pt x="28735" y="16371"/>
                  </a:lnTo>
                  <a:lnTo>
                    <a:pt x="0" y="150995"/>
                  </a:lnTo>
                  <a:lnTo>
                    <a:pt x="11062" y="160530"/>
                  </a:lnTo>
                  <a:lnTo>
                    <a:pt x="15258" y="164089"/>
                  </a:lnTo>
                  <a:lnTo>
                    <a:pt x="48061" y="11540"/>
                  </a:lnTo>
                  <a:cubicBezTo>
                    <a:pt x="48125" y="11070"/>
                    <a:pt x="48125" y="10600"/>
                    <a:pt x="48061" y="10142"/>
                  </a:cubicBezTo>
                  <a:cubicBezTo>
                    <a:pt x="48125" y="9507"/>
                    <a:pt x="48125" y="8871"/>
                    <a:pt x="48061" y="8235"/>
                  </a:cubicBezTo>
                  <a:cubicBezTo>
                    <a:pt x="48189" y="7689"/>
                    <a:pt x="48189" y="7129"/>
                    <a:pt x="48061" y="6583"/>
                  </a:cubicBezTo>
                  <a:cubicBezTo>
                    <a:pt x="48112" y="5985"/>
                    <a:pt x="48112" y="5400"/>
                    <a:pt x="48061" y="4803"/>
                  </a:cubicBezTo>
                  <a:lnTo>
                    <a:pt x="46790" y="3277"/>
                  </a:lnTo>
                  <a:cubicBezTo>
                    <a:pt x="45633" y="1904"/>
                    <a:pt x="44082" y="926"/>
                    <a:pt x="42340" y="481"/>
                  </a:cubicBezTo>
                  <a:cubicBezTo>
                    <a:pt x="37687" y="-1108"/>
                    <a:pt x="32626" y="1371"/>
                    <a:pt x="31037" y="6023"/>
                  </a:cubicBezTo>
                  <a:cubicBezTo>
                    <a:pt x="30935" y="6328"/>
                    <a:pt x="30846" y="6646"/>
                    <a:pt x="30770" y="69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97" name="Google Shape;5097;p30"/>
            <p:cNvSpPr/>
            <p:nvPr/>
          </p:nvSpPr>
          <p:spPr>
            <a:xfrm>
              <a:off x="3110769" y="2528032"/>
              <a:ext cx="200510" cy="167930"/>
            </a:xfrm>
            <a:custGeom>
              <a:rect b="b" l="l" r="r" t="t"/>
              <a:pathLst>
                <a:path extrusionOk="0" h="167930" w="200510">
                  <a:moveTo>
                    <a:pt x="199620" y="165261"/>
                  </a:moveTo>
                  <a:lnTo>
                    <a:pt x="199620" y="165261"/>
                  </a:lnTo>
                  <a:lnTo>
                    <a:pt x="199620" y="165261"/>
                  </a:lnTo>
                  <a:lnTo>
                    <a:pt x="199620" y="165261"/>
                  </a:lnTo>
                  <a:lnTo>
                    <a:pt x="199620" y="165261"/>
                  </a:lnTo>
                  <a:lnTo>
                    <a:pt x="200510" y="165261"/>
                  </a:lnTo>
                  <a:lnTo>
                    <a:pt x="1399" y="0"/>
                  </a:lnTo>
                  <a:lnTo>
                    <a:pt x="0" y="763"/>
                  </a:lnTo>
                  <a:lnTo>
                    <a:pt x="0" y="2670"/>
                  </a:lnTo>
                  <a:lnTo>
                    <a:pt x="198857" y="1679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98" name="Google Shape;5098;p30"/>
            <p:cNvSpPr/>
            <p:nvPr/>
          </p:nvSpPr>
          <p:spPr>
            <a:xfrm>
              <a:off x="3311279" y="2546847"/>
              <a:ext cx="297268" cy="147845"/>
            </a:xfrm>
            <a:custGeom>
              <a:rect b="b" l="l" r="r" t="t"/>
              <a:pathLst>
                <a:path extrusionOk="0" h="147845" w="297268">
                  <a:moveTo>
                    <a:pt x="0" y="145175"/>
                  </a:moveTo>
                  <a:lnTo>
                    <a:pt x="0" y="145175"/>
                  </a:lnTo>
                  <a:cubicBezTo>
                    <a:pt x="331" y="145048"/>
                    <a:pt x="687" y="145048"/>
                    <a:pt x="1017" y="145175"/>
                  </a:cubicBezTo>
                  <a:cubicBezTo>
                    <a:pt x="1882" y="145366"/>
                    <a:pt x="2441" y="146205"/>
                    <a:pt x="2289" y="147082"/>
                  </a:cubicBezTo>
                  <a:lnTo>
                    <a:pt x="2289" y="147845"/>
                  </a:lnTo>
                  <a:lnTo>
                    <a:pt x="296633" y="3178"/>
                  </a:lnTo>
                  <a:lnTo>
                    <a:pt x="297269" y="0"/>
                  </a:lnTo>
                  <a:lnTo>
                    <a:pt x="296633" y="0"/>
                  </a:lnTo>
                  <a:lnTo>
                    <a:pt x="890" y="1447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99" name="Google Shape;5099;p30"/>
            <p:cNvSpPr/>
            <p:nvPr/>
          </p:nvSpPr>
          <p:spPr>
            <a:xfrm>
              <a:off x="3407402" y="2366839"/>
              <a:ext cx="216912" cy="180261"/>
            </a:xfrm>
            <a:custGeom>
              <a:rect b="b" l="l" r="r" t="t"/>
              <a:pathLst>
                <a:path extrusionOk="0" h="180261" w="216912">
                  <a:moveTo>
                    <a:pt x="9155" y="3687"/>
                  </a:moveTo>
                  <a:cubicBezTo>
                    <a:pt x="11444" y="8390"/>
                    <a:pt x="9524" y="14073"/>
                    <a:pt x="4832" y="16399"/>
                  </a:cubicBezTo>
                  <a:lnTo>
                    <a:pt x="0" y="18687"/>
                  </a:lnTo>
                  <a:lnTo>
                    <a:pt x="200256" y="180262"/>
                  </a:lnTo>
                  <a:lnTo>
                    <a:pt x="200892" y="180262"/>
                  </a:lnTo>
                  <a:lnTo>
                    <a:pt x="202036" y="174668"/>
                  </a:lnTo>
                  <a:cubicBezTo>
                    <a:pt x="202596" y="170003"/>
                    <a:pt x="206842" y="166672"/>
                    <a:pt x="211521" y="167231"/>
                  </a:cubicBezTo>
                  <a:cubicBezTo>
                    <a:pt x="213607" y="167486"/>
                    <a:pt x="215526" y="168503"/>
                    <a:pt x="216912" y="170092"/>
                  </a:cubicBezTo>
                  <a:cubicBezTo>
                    <a:pt x="216912" y="170092"/>
                    <a:pt x="216912" y="169329"/>
                    <a:pt x="216022" y="169075"/>
                  </a:cubicBezTo>
                  <a:lnTo>
                    <a:pt x="6485" y="0"/>
                  </a:lnTo>
                  <a:lnTo>
                    <a:pt x="5340" y="0"/>
                  </a:lnTo>
                  <a:cubicBezTo>
                    <a:pt x="6968" y="788"/>
                    <a:pt x="8303" y="2085"/>
                    <a:pt x="9155" y="36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00" name="Google Shape;5100;p30"/>
            <p:cNvSpPr/>
            <p:nvPr/>
          </p:nvSpPr>
          <p:spPr>
            <a:xfrm>
              <a:off x="3099453" y="2364719"/>
              <a:ext cx="318195" cy="163185"/>
            </a:xfrm>
            <a:custGeom>
              <a:rect b="b" l="l" r="r" t="t"/>
              <a:pathLst>
                <a:path extrusionOk="0" h="163185" w="318195">
                  <a:moveTo>
                    <a:pt x="12969" y="158355"/>
                  </a:moveTo>
                  <a:lnTo>
                    <a:pt x="12206" y="163186"/>
                  </a:lnTo>
                  <a:lnTo>
                    <a:pt x="13605" y="162423"/>
                  </a:lnTo>
                  <a:lnTo>
                    <a:pt x="308076" y="20044"/>
                  </a:lnTo>
                  <a:lnTo>
                    <a:pt x="312908" y="17756"/>
                  </a:lnTo>
                  <a:cubicBezTo>
                    <a:pt x="317599" y="15430"/>
                    <a:pt x="319519" y="9747"/>
                    <a:pt x="317231" y="5044"/>
                  </a:cubicBezTo>
                  <a:cubicBezTo>
                    <a:pt x="316455" y="3302"/>
                    <a:pt x="315108" y="1866"/>
                    <a:pt x="313417" y="976"/>
                  </a:cubicBezTo>
                  <a:lnTo>
                    <a:pt x="311764" y="86"/>
                  </a:lnTo>
                  <a:lnTo>
                    <a:pt x="310111" y="86"/>
                  </a:lnTo>
                  <a:lnTo>
                    <a:pt x="308076" y="86"/>
                  </a:lnTo>
                  <a:cubicBezTo>
                    <a:pt x="307441" y="-29"/>
                    <a:pt x="306805" y="-29"/>
                    <a:pt x="306169" y="86"/>
                  </a:cubicBezTo>
                  <a:lnTo>
                    <a:pt x="305152" y="86"/>
                  </a:lnTo>
                  <a:lnTo>
                    <a:pt x="0" y="147168"/>
                  </a:lnTo>
                  <a:lnTo>
                    <a:pt x="0" y="147168"/>
                  </a:lnTo>
                  <a:cubicBezTo>
                    <a:pt x="1742" y="146075"/>
                    <a:pt x="3827" y="145668"/>
                    <a:pt x="5849" y="146024"/>
                  </a:cubicBezTo>
                  <a:cubicBezTo>
                    <a:pt x="10896" y="146901"/>
                    <a:pt x="14279" y="151707"/>
                    <a:pt x="13401" y="156766"/>
                  </a:cubicBezTo>
                  <a:cubicBezTo>
                    <a:pt x="13299" y="157300"/>
                    <a:pt x="13160" y="157834"/>
                    <a:pt x="12969" y="1583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01" name="Google Shape;5101;p30"/>
            <p:cNvSpPr/>
            <p:nvPr/>
          </p:nvSpPr>
          <p:spPr>
            <a:xfrm>
              <a:off x="3270084" y="2691927"/>
              <a:ext cx="44247" cy="229935"/>
            </a:xfrm>
            <a:custGeom>
              <a:rect b="b" l="l" r="r" t="t"/>
              <a:pathLst>
                <a:path extrusionOk="0" h="229935" w="44247">
                  <a:moveTo>
                    <a:pt x="43357" y="2002"/>
                  </a:moveTo>
                  <a:cubicBezTo>
                    <a:pt x="43510" y="1125"/>
                    <a:pt x="42950" y="286"/>
                    <a:pt x="42086" y="95"/>
                  </a:cubicBezTo>
                  <a:cubicBezTo>
                    <a:pt x="41755" y="-32"/>
                    <a:pt x="41399" y="-32"/>
                    <a:pt x="41069" y="95"/>
                  </a:cubicBezTo>
                  <a:lnTo>
                    <a:pt x="41069" y="95"/>
                  </a:lnTo>
                  <a:lnTo>
                    <a:pt x="41069" y="95"/>
                  </a:lnTo>
                  <a:lnTo>
                    <a:pt x="41069" y="95"/>
                  </a:lnTo>
                  <a:lnTo>
                    <a:pt x="41069" y="1112"/>
                  </a:lnTo>
                  <a:lnTo>
                    <a:pt x="0" y="227647"/>
                  </a:lnTo>
                  <a:lnTo>
                    <a:pt x="2797" y="229935"/>
                  </a:lnTo>
                  <a:lnTo>
                    <a:pt x="44247" y="1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02" name="Google Shape;5102;p30"/>
            <p:cNvSpPr/>
            <p:nvPr/>
          </p:nvSpPr>
          <p:spPr>
            <a:xfrm>
              <a:off x="3057367" y="2511889"/>
              <a:ext cx="54815" cy="243822"/>
            </a:xfrm>
            <a:custGeom>
              <a:rect b="b" l="l" r="r" t="t"/>
              <a:pathLst>
                <a:path extrusionOk="0" h="243822" w="54815">
                  <a:moveTo>
                    <a:pt x="15766" y="243822"/>
                  </a:moveTo>
                  <a:lnTo>
                    <a:pt x="53910" y="17541"/>
                  </a:lnTo>
                  <a:lnTo>
                    <a:pt x="53910" y="15635"/>
                  </a:lnTo>
                  <a:lnTo>
                    <a:pt x="54673" y="10804"/>
                  </a:lnTo>
                  <a:cubicBezTo>
                    <a:pt x="55538" y="5910"/>
                    <a:pt x="52397" y="1206"/>
                    <a:pt x="47553" y="126"/>
                  </a:cubicBezTo>
                  <a:cubicBezTo>
                    <a:pt x="45531" y="-230"/>
                    <a:pt x="43446" y="176"/>
                    <a:pt x="41704" y="1270"/>
                  </a:cubicBezTo>
                  <a:cubicBezTo>
                    <a:pt x="41119" y="1537"/>
                    <a:pt x="40598" y="1918"/>
                    <a:pt x="40178" y="2414"/>
                  </a:cubicBezTo>
                  <a:lnTo>
                    <a:pt x="39034" y="3558"/>
                  </a:lnTo>
                  <a:lnTo>
                    <a:pt x="38144" y="5083"/>
                  </a:lnTo>
                  <a:lnTo>
                    <a:pt x="37508" y="6863"/>
                  </a:lnTo>
                  <a:cubicBezTo>
                    <a:pt x="37508" y="6863"/>
                    <a:pt x="37508" y="6863"/>
                    <a:pt x="37508" y="7626"/>
                  </a:cubicBezTo>
                  <a:lnTo>
                    <a:pt x="0" y="230601"/>
                  </a:lnTo>
                  <a:lnTo>
                    <a:pt x="11570" y="2403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03" name="Google Shape;5103;p30"/>
            <p:cNvSpPr/>
            <p:nvPr/>
          </p:nvSpPr>
          <p:spPr>
            <a:xfrm>
              <a:off x="486590" y="2530193"/>
              <a:ext cx="205723" cy="95342"/>
            </a:xfrm>
            <a:custGeom>
              <a:rect b="b" l="l" r="r" t="t"/>
              <a:pathLst>
                <a:path extrusionOk="0" h="95342" w="205723">
                  <a:moveTo>
                    <a:pt x="205723" y="0"/>
                  </a:moveTo>
                  <a:lnTo>
                    <a:pt x="127" y="92292"/>
                  </a:lnTo>
                  <a:lnTo>
                    <a:pt x="0" y="94199"/>
                  </a:lnTo>
                  <a:lnTo>
                    <a:pt x="1271" y="95343"/>
                  </a:lnTo>
                  <a:lnTo>
                    <a:pt x="205723" y="3687"/>
                  </a:lnTo>
                  <a:lnTo>
                    <a:pt x="2057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04" name="Google Shape;5104;p30"/>
            <p:cNvSpPr/>
            <p:nvPr/>
          </p:nvSpPr>
          <p:spPr>
            <a:xfrm>
              <a:off x="233059" y="2287132"/>
              <a:ext cx="36618" cy="38009"/>
            </a:xfrm>
            <a:custGeom>
              <a:rect b="b" l="l" r="r" t="t"/>
              <a:pathLst>
                <a:path extrusionOk="0" h="38009" w="36618">
                  <a:moveTo>
                    <a:pt x="36618" y="35467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636"/>
                  </a:lnTo>
                  <a:lnTo>
                    <a:pt x="0" y="636"/>
                  </a:lnTo>
                  <a:lnTo>
                    <a:pt x="0" y="4322"/>
                  </a:lnTo>
                  <a:lnTo>
                    <a:pt x="34711" y="38010"/>
                  </a:lnTo>
                  <a:lnTo>
                    <a:pt x="34711" y="37247"/>
                  </a:lnTo>
                  <a:lnTo>
                    <a:pt x="34711" y="37247"/>
                  </a:lnTo>
                  <a:lnTo>
                    <a:pt x="34711" y="37247"/>
                  </a:lnTo>
                  <a:cubicBezTo>
                    <a:pt x="34711" y="37247"/>
                    <a:pt x="34711" y="37247"/>
                    <a:pt x="34711" y="37247"/>
                  </a:cubicBezTo>
                  <a:cubicBezTo>
                    <a:pt x="34711" y="37247"/>
                    <a:pt x="34711" y="37247"/>
                    <a:pt x="34711" y="372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05" name="Google Shape;5105;p30"/>
            <p:cNvSpPr/>
            <p:nvPr/>
          </p:nvSpPr>
          <p:spPr>
            <a:xfrm>
              <a:off x="793140" y="2173357"/>
              <a:ext cx="18944" cy="48052"/>
            </a:xfrm>
            <a:custGeom>
              <a:rect b="b" l="l" r="r" t="t"/>
              <a:pathLst>
                <a:path extrusionOk="0" h="48052" w="18944">
                  <a:moveTo>
                    <a:pt x="17673" y="40171"/>
                  </a:moveTo>
                  <a:lnTo>
                    <a:pt x="18945" y="11695"/>
                  </a:lnTo>
                  <a:lnTo>
                    <a:pt x="18945" y="8009"/>
                  </a:lnTo>
                  <a:lnTo>
                    <a:pt x="16148" y="9280"/>
                  </a:lnTo>
                  <a:lnTo>
                    <a:pt x="13732" y="10297"/>
                  </a:lnTo>
                  <a:cubicBezTo>
                    <a:pt x="9134" y="12039"/>
                    <a:pt x="3997" y="9712"/>
                    <a:pt x="2261" y="5123"/>
                  </a:cubicBezTo>
                  <a:cubicBezTo>
                    <a:pt x="1643" y="3483"/>
                    <a:pt x="1519" y="1703"/>
                    <a:pt x="1907" y="0"/>
                  </a:cubicBezTo>
                  <a:cubicBezTo>
                    <a:pt x="1868" y="420"/>
                    <a:pt x="1868" y="852"/>
                    <a:pt x="1907" y="1271"/>
                  </a:cubicBezTo>
                  <a:lnTo>
                    <a:pt x="0" y="48053"/>
                  </a:lnTo>
                  <a:lnTo>
                    <a:pt x="5086" y="457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06" name="Google Shape;5106;p30"/>
            <p:cNvSpPr/>
            <p:nvPr/>
          </p:nvSpPr>
          <p:spPr>
            <a:xfrm>
              <a:off x="3305" y="4253358"/>
              <a:ext cx="198094" cy="221958"/>
            </a:xfrm>
            <a:custGeom>
              <a:rect b="b" l="l" r="r" t="t"/>
              <a:pathLst>
                <a:path extrusionOk="0" h="221958" w="198094">
                  <a:moveTo>
                    <a:pt x="198094" y="220560"/>
                  </a:moveTo>
                  <a:lnTo>
                    <a:pt x="0" y="0"/>
                  </a:lnTo>
                  <a:lnTo>
                    <a:pt x="0" y="4831"/>
                  </a:lnTo>
                  <a:lnTo>
                    <a:pt x="195170" y="221959"/>
                  </a:lnTo>
                  <a:lnTo>
                    <a:pt x="198094" y="2205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07" name="Google Shape;5107;p30"/>
            <p:cNvSpPr/>
            <p:nvPr/>
          </p:nvSpPr>
          <p:spPr>
            <a:xfrm>
              <a:off x="3687" y="4681765"/>
              <a:ext cx="44119" cy="57587"/>
            </a:xfrm>
            <a:custGeom>
              <a:rect b="b" l="l" r="r" t="t"/>
              <a:pathLst>
                <a:path extrusionOk="0" h="57587" w="44119">
                  <a:moveTo>
                    <a:pt x="38271" y="51867"/>
                  </a:moveTo>
                  <a:lnTo>
                    <a:pt x="44120" y="48943"/>
                  </a:lnTo>
                  <a:lnTo>
                    <a:pt x="1271" y="0"/>
                  </a:lnTo>
                  <a:lnTo>
                    <a:pt x="1271" y="0"/>
                  </a:lnTo>
                  <a:cubicBezTo>
                    <a:pt x="2073" y="712"/>
                    <a:pt x="2722" y="1576"/>
                    <a:pt x="3179" y="2543"/>
                  </a:cubicBezTo>
                  <a:cubicBezTo>
                    <a:pt x="5017" y="6623"/>
                    <a:pt x="3681" y="11441"/>
                    <a:pt x="0" y="13984"/>
                  </a:cubicBezTo>
                  <a:lnTo>
                    <a:pt x="0" y="25806"/>
                  </a:lnTo>
                  <a:lnTo>
                    <a:pt x="27845" y="575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08" name="Google Shape;5108;p30"/>
            <p:cNvSpPr/>
            <p:nvPr/>
          </p:nvSpPr>
          <p:spPr>
            <a:xfrm>
              <a:off x="1308720" y="1957119"/>
              <a:ext cx="553469" cy="249417"/>
            </a:xfrm>
            <a:custGeom>
              <a:rect b="b" l="l" r="r" t="t"/>
              <a:pathLst>
                <a:path extrusionOk="0" h="249417" w="553469">
                  <a:moveTo>
                    <a:pt x="0" y="246620"/>
                  </a:moveTo>
                  <a:lnTo>
                    <a:pt x="890" y="246620"/>
                  </a:lnTo>
                  <a:cubicBezTo>
                    <a:pt x="1653" y="246620"/>
                    <a:pt x="2289" y="247510"/>
                    <a:pt x="2289" y="248400"/>
                  </a:cubicBezTo>
                  <a:lnTo>
                    <a:pt x="2289" y="249417"/>
                  </a:lnTo>
                  <a:lnTo>
                    <a:pt x="553469" y="3051"/>
                  </a:lnTo>
                  <a:lnTo>
                    <a:pt x="553469" y="1144"/>
                  </a:lnTo>
                  <a:lnTo>
                    <a:pt x="552198" y="0"/>
                  </a:lnTo>
                  <a:lnTo>
                    <a:pt x="890" y="246112"/>
                  </a:lnTo>
                  <a:lnTo>
                    <a:pt x="0" y="2461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09" name="Google Shape;5109;p30"/>
            <p:cNvSpPr/>
            <p:nvPr/>
          </p:nvSpPr>
          <p:spPr>
            <a:xfrm>
              <a:off x="1186659" y="3577567"/>
              <a:ext cx="224668" cy="113140"/>
            </a:xfrm>
            <a:custGeom>
              <a:rect b="b" l="l" r="r" t="t"/>
              <a:pathLst>
                <a:path extrusionOk="0" h="113140" w="224668">
                  <a:moveTo>
                    <a:pt x="254" y="113140"/>
                  </a:moveTo>
                  <a:lnTo>
                    <a:pt x="224668" y="3432"/>
                  </a:lnTo>
                  <a:lnTo>
                    <a:pt x="224668" y="636"/>
                  </a:lnTo>
                  <a:lnTo>
                    <a:pt x="224668" y="0"/>
                  </a:lnTo>
                  <a:lnTo>
                    <a:pt x="0" y="110089"/>
                  </a:lnTo>
                  <a:lnTo>
                    <a:pt x="763" y="110852"/>
                  </a:lnTo>
                  <a:lnTo>
                    <a:pt x="763" y="110852"/>
                  </a:lnTo>
                  <a:lnTo>
                    <a:pt x="763" y="110852"/>
                  </a:lnTo>
                  <a:cubicBezTo>
                    <a:pt x="776" y="111068"/>
                    <a:pt x="776" y="111272"/>
                    <a:pt x="763" y="111488"/>
                  </a:cubicBezTo>
                  <a:lnTo>
                    <a:pt x="763" y="1114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10" name="Google Shape;5110;p30"/>
            <p:cNvSpPr/>
            <p:nvPr/>
          </p:nvSpPr>
          <p:spPr>
            <a:xfrm>
              <a:off x="3294750" y="4376033"/>
              <a:ext cx="130706" cy="74113"/>
            </a:xfrm>
            <a:custGeom>
              <a:rect b="b" l="l" r="r" t="t"/>
              <a:pathLst>
                <a:path extrusionOk="0" h="74113" w="130706">
                  <a:moveTo>
                    <a:pt x="890" y="69918"/>
                  </a:moveTo>
                  <a:lnTo>
                    <a:pt x="0" y="74113"/>
                  </a:lnTo>
                  <a:lnTo>
                    <a:pt x="130579" y="3051"/>
                  </a:lnTo>
                  <a:lnTo>
                    <a:pt x="129817" y="2288"/>
                  </a:lnTo>
                  <a:cubicBezTo>
                    <a:pt x="129257" y="1627"/>
                    <a:pt x="129257" y="661"/>
                    <a:pt x="129817" y="0"/>
                  </a:cubicBezTo>
                  <a:cubicBezTo>
                    <a:pt x="129817" y="0"/>
                    <a:pt x="129817" y="0"/>
                    <a:pt x="130707" y="0"/>
                  </a:cubicBezTo>
                  <a:lnTo>
                    <a:pt x="1307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11" name="Google Shape;5111;p30"/>
            <p:cNvSpPr/>
            <p:nvPr/>
          </p:nvSpPr>
          <p:spPr>
            <a:xfrm>
              <a:off x="3426220" y="4375270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12" name="Google Shape;5112;p30"/>
            <p:cNvSpPr/>
            <p:nvPr/>
          </p:nvSpPr>
          <p:spPr>
            <a:xfrm>
              <a:off x="3424910" y="4375270"/>
              <a:ext cx="84651" cy="78181"/>
            </a:xfrm>
            <a:custGeom>
              <a:rect b="b" l="l" r="r" t="t"/>
              <a:pathLst>
                <a:path extrusionOk="0" h="78181" w="84651">
                  <a:moveTo>
                    <a:pt x="1310" y="0"/>
                  </a:moveTo>
                  <a:lnTo>
                    <a:pt x="1310" y="0"/>
                  </a:lnTo>
                  <a:lnTo>
                    <a:pt x="1310" y="0"/>
                  </a:lnTo>
                  <a:cubicBezTo>
                    <a:pt x="1310" y="0"/>
                    <a:pt x="674" y="0"/>
                    <a:pt x="420" y="0"/>
                  </a:cubicBezTo>
                  <a:cubicBezTo>
                    <a:pt x="-140" y="661"/>
                    <a:pt x="-140" y="1627"/>
                    <a:pt x="420" y="2288"/>
                  </a:cubicBezTo>
                  <a:lnTo>
                    <a:pt x="1182" y="3051"/>
                  </a:lnTo>
                  <a:lnTo>
                    <a:pt x="81667" y="76656"/>
                  </a:lnTo>
                  <a:lnTo>
                    <a:pt x="82684" y="77545"/>
                  </a:lnTo>
                  <a:lnTo>
                    <a:pt x="83319" y="78181"/>
                  </a:lnTo>
                  <a:lnTo>
                    <a:pt x="83319" y="78181"/>
                  </a:lnTo>
                  <a:lnTo>
                    <a:pt x="83319" y="78181"/>
                  </a:lnTo>
                  <a:lnTo>
                    <a:pt x="84336" y="78181"/>
                  </a:lnTo>
                  <a:lnTo>
                    <a:pt x="84336" y="78181"/>
                  </a:lnTo>
                  <a:lnTo>
                    <a:pt x="84336" y="78181"/>
                  </a:lnTo>
                  <a:lnTo>
                    <a:pt x="84336" y="78181"/>
                  </a:lnTo>
                  <a:cubicBezTo>
                    <a:pt x="84756" y="77571"/>
                    <a:pt x="84756" y="76757"/>
                    <a:pt x="84336" y="76147"/>
                  </a:cubicBezTo>
                  <a:lnTo>
                    <a:pt x="82429" y="74367"/>
                  </a:lnTo>
                  <a:lnTo>
                    <a:pt x="1437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13" name="Google Shape;5113;p30"/>
            <p:cNvSpPr/>
            <p:nvPr/>
          </p:nvSpPr>
          <p:spPr>
            <a:xfrm>
              <a:off x="494981" y="2091235"/>
              <a:ext cx="306041" cy="133861"/>
            </a:xfrm>
            <a:custGeom>
              <a:rect b="b" l="l" r="r" t="t"/>
              <a:pathLst>
                <a:path extrusionOk="0" h="133861" w="306041">
                  <a:moveTo>
                    <a:pt x="306042" y="1271"/>
                  </a:moveTo>
                  <a:lnTo>
                    <a:pt x="304643" y="0"/>
                  </a:lnTo>
                  <a:lnTo>
                    <a:pt x="0" y="132845"/>
                  </a:lnTo>
                  <a:lnTo>
                    <a:pt x="890" y="132845"/>
                  </a:lnTo>
                  <a:lnTo>
                    <a:pt x="890" y="132845"/>
                  </a:lnTo>
                  <a:lnTo>
                    <a:pt x="890" y="132845"/>
                  </a:lnTo>
                  <a:cubicBezTo>
                    <a:pt x="890" y="132845"/>
                    <a:pt x="890" y="132845"/>
                    <a:pt x="890" y="132845"/>
                  </a:cubicBezTo>
                  <a:cubicBezTo>
                    <a:pt x="890" y="132845"/>
                    <a:pt x="890" y="132845"/>
                    <a:pt x="890" y="132845"/>
                  </a:cubicBezTo>
                  <a:lnTo>
                    <a:pt x="890" y="133861"/>
                  </a:lnTo>
                  <a:lnTo>
                    <a:pt x="306042" y="29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14" name="Google Shape;5114;p30"/>
            <p:cNvSpPr/>
            <p:nvPr/>
          </p:nvSpPr>
          <p:spPr>
            <a:xfrm>
              <a:off x="602675" y="1892413"/>
              <a:ext cx="212970" cy="199711"/>
            </a:xfrm>
            <a:custGeom>
              <a:rect b="b" l="l" r="r" t="t"/>
              <a:pathLst>
                <a:path extrusionOk="0" h="199711" w="212970">
                  <a:moveTo>
                    <a:pt x="9917" y="3559"/>
                  </a:moveTo>
                  <a:cubicBezTo>
                    <a:pt x="12117" y="8339"/>
                    <a:pt x="10022" y="14009"/>
                    <a:pt x="5236" y="16208"/>
                  </a:cubicBezTo>
                  <a:cubicBezTo>
                    <a:pt x="5186" y="16221"/>
                    <a:pt x="5135" y="16246"/>
                    <a:pt x="5086" y="16272"/>
                  </a:cubicBezTo>
                  <a:lnTo>
                    <a:pt x="0" y="18433"/>
                  </a:lnTo>
                  <a:lnTo>
                    <a:pt x="196696" y="198440"/>
                  </a:lnTo>
                  <a:lnTo>
                    <a:pt x="198094" y="199712"/>
                  </a:lnTo>
                  <a:lnTo>
                    <a:pt x="198094" y="195262"/>
                  </a:lnTo>
                  <a:cubicBezTo>
                    <a:pt x="198163" y="190279"/>
                    <a:pt x="202260" y="186287"/>
                    <a:pt x="207244" y="186364"/>
                  </a:cubicBezTo>
                  <a:cubicBezTo>
                    <a:pt x="207288" y="186364"/>
                    <a:pt x="207333" y="186364"/>
                    <a:pt x="207376" y="186364"/>
                  </a:cubicBezTo>
                  <a:cubicBezTo>
                    <a:pt x="209513" y="186503"/>
                    <a:pt x="211515" y="187457"/>
                    <a:pt x="212971" y="189033"/>
                  </a:cubicBezTo>
                  <a:lnTo>
                    <a:pt x="212971" y="189033"/>
                  </a:lnTo>
                  <a:lnTo>
                    <a:pt x="7629" y="0"/>
                  </a:lnTo>
                  <a:lnTo>
                    <a:pt x="6612" y="0"/>
                  </a:lnTo>
                  <a:cubicBezTo>
                    <a:pt x="8006" y="877"/>
                    <a:pt x="9146" y="2110"/>
                    <a:pt x="9917" y="35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15" name="Google Shape;5115;p30"/>
            <p:cNvSpPr/>
            <p:nvPr/>
          </p:nvSpPr>
          <p:spPr>
            <a:xfrm>
              <a:off x="471713" y="1890712"/>
              <a:ext cx="141637" cy="75559"/>
            </a:xfrm>
            <a:custGeom>
              <a:rect b="b" l="l" r="r" t="t"/>
              <a:pathLst>
                <a:path extrusionOk="0" h="75559" w="141637">
                  <a:moveTo>
                    <a:pt x="0" y="75559"/>
                  </a:moveTo>
                  <a:lnTo>
                    <a:pt x="130961" y="19498"/>
                  </a:lnTo>
                  <a:lnTo>
                    <a:pt x="136047" y="17337"/>
                  </a:lnTo>
                  <a:cubicBezTo>
                    <a:pt x="140750" y="15303"/>
                    <a:pt x="142908" y="9836"/>
                    <a:pt x="140868" y="5133"/>
                  </a:cubicBezTo>
                  <a:cubicBezTo>
                    <a:pt x="140147" y="3467"/>
                    <a:pt x="138959" y="2056"/>
                    <a:pt x="137446" y="1065"/>
                  </a:cubicBezTo>
                  <a:cubicBezTo>
                    <a:pt x="136942" y="658"/>
                    <a:pt x="136386" y="315"/>
                    <a:pt x="135793" y="48"/>
                  </a:cubicBezTo>
                  <a:lnTo>
                    <a:pt x="134140" y="48"/>
                  </a:lnTo>
                  <a:cubicBezTo>
                    <a:pt x="133590" y="-16"/>
                    <a:pt x="133036" y="-16"/>
                    <a:pt x="132487" y="48"/>
                  </a:cubicBezTo>
                  <a:lnTo>
                    <a:pt x="130580" y="48"/>
                  </a:lnTo>
                  <a:lnTo>
                    <a:pt x="129308" y="48"/>
                  </a:lnTo>
                  <a:lnTo>
                    <a:pt x="509" y="55347"/>
                  </a:lnTo>
                  <a:lnTo>
                    <a:pt x="509" y="694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16" name="Google Shape;5116;p30"/>
            <p:cNvSpPr/>
            <p:nvPr/>
          </p:nvSpPr>
          <p:spPr>
            <a:xfrm>
              <a:off x="3305" y="4668036"/>
              <a:ext cx="51748" cy="60510"/>
            </a:xfrm>
            <a:custGeom>
              <a:rect b="b" l="l" r="r" t="t"/>
              <a:pathLst>
                <a:path extrusionOk="0" h="60510" w="51748">
                  <a:moveTo>
                    <a:pt x="51749" y="58985"/>
                  </a:moveTo>
                  <a:lnTo>
                    <a:pt x="0" y="0"/>
                  </a:lnTo>
                  <a:lnTo>
                    <a:pt x="0" y="4830"/>
                  </a:lnTo>
                  <a:lnTo>
                    <a:pt x="48824" y="60511"/>
                  </a:lnTo>
                  <a:lnTo>
                    <a:pt x="51749" y="589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17" name="Google Shape;5117;p30"/>
            <p:cNvSpPr/>
            <p:nvPr/>
          </p:nvSpPr>
          <p:spPr>
            <a:xfrm>
              <a:off x="222633" y="605029"/>
              <a:ext cx="96377" cy="86571"/>
            </a:xfrm>
            <a:custGeom>
              <a:rect b="b" l="l" r="r" t="t"/>
              <a:pathLst>
                <a:path extrusionOk="0" h="86571" w="96377">
                  <a:moveTo>
                    <a:pt x="10045" y="4449"/>
                  </a:moveTo>
                  <a:cubicBezTo>
                    <a:pt x="11711" y="9218"/>
                    <a:pt x="9369" y="14459"/>
                    <a:pt x="4704" y="16399"/>
                  </a:cubicBezTo>
                  <a:lnTo>
                    <a:pt x="0" y="18179"/>
                  </a:lnTo>
                  <a:lnTo>
                    <a:pt x="79594" y="86571"/>
                  </a:lnTo>
                  <a:lnTo>
                    <a:pt x="81628" y="85682"/>
                  </a:lnTo>
                  <a:lnTo>
                    <a:pt x="81628" y="83902"/>
                  </a:lnTo>
                  <a:cubicBezTo>
                    <a:pt x="81488" y="78989"/>
                    <a:pt x="85357" y="74893"/>
                    <a:pt x="90270" y="74753"/>
                  </a:cubicBezTo>
                  <a:cubicBezTo>
                    <a:pt x="90357" y="74750"/>
                    <a:pt x="90442" y="74749"/>
                    <a:pt x="90528" y="74749"/>
                  </a:cubicBezTo>
                  <a:cubicBezTo>
                    <a:pt x="92710" y="74798"/>
                    <a:pt x="94795" y="75660"/>
                    <a:pt x="96377" y="77164"/>
                  </a:cubicBezTo>
                  <a:lnTo>
                    <a:pt x="96377" y="77164"/>
                  </a:lnTo>
                  <a:lnTo>
                    <a:pt x="7375" y="890"/>
                  </a:lnTo>
                  <a:lnTo>
                    <a:pt x="6230" y="0"/>
                  </a:lnTo>
                  <a:cubicBezTo>
                    <a:pt x="7981" y="994"/>
                    <a:pt x="9330" y="2567"/>
                    <a:pt x="10045" y="44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18" name="Google Shape;5118;p30"/>
            <p:cNvSpPr/>
            <p:nvPr/>
          </p:nvSpPr>
          <p:spPr>
            <a:xfrm>
              <a:off x="1295115" y="2203485"/>
              <a:ext cx="16529" cy="198821"/>
            </a:xfrm>
            <a:custGeom>
              <a:rect b="b" l="l" r="r" t="t"/>
              <a:pathLst>
                <a:path extrusionOk="0" h="198821" w="16529">
                  <a:moveTo>
                    <a:pt x="15893" y="1780"/>
                  </a:moveTo>
                  <a:cubicBezTo>
                    <a:pt x="15893" y="890"/>
                    <a:pt x="15893" y="0"/>
                    <a:pt x="14495" y="0"/>
                  </a:cubicBezTo>
                  <a:lnTo>
                    <a:pt x="13605" y="0"/>
                  </a:lnTo>
                  <a:cubicBezTo>
                    <a:pt x="13605" y="0"/>
                    <a:pt x="13605" y="0"/>
                    <a:pt x="13605" y="0"/>
                  </a:cubicBezTo>
                  <a:cubicBezTo>
                    <a:pt x="13605" y="0"/>
                    <a:pt x="13605" y="0"/>
                    <a:pt x="13605" y="0"/>
                  </a:cubicBezTo>
                  <a:lnTo>
                    <a:pt x="13605" y="1780"/>
                  </a:lnTo>
                  <a:lnTo>
                    <a:pt x="0" y="196025"/>
                  </a:lnTo>
                  <a:lnTo>
                    <a:pt x="0" y="197296"/>
                  </a:lnTo>
                  <a:cubicBezTo>
                    <a:pt x="0" y="198135"/>
                    <a:pt x="687" y="198822"/>
                    <a:pt x="1526" y="198822"/>
                  </a:cubicBezTo>
                  <a:cubicBezTo>
                    <a:pt x="2365" y="198822"/>
                    <a:pt x="3051" y="198135"/>
                    <a:pt x="3051" y="197296"/>
                  </a:cubicBezTo>
                  <a:lnTo>
                    <a:pt x="3051" y="196406"/>
                  </a:lnTo>
                  <a:lnTo>
                    <a:pt x="16529" y="20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19" name="Google Shape;5119;p30"/>
            <p:cNvSpPr/>
            <p:nvPr/>
          </p:nvSpPr>
          <p:spPr>
            <a:xfrm>
              <a:off x="1338472" y="3215137"/>
              <a:ext cx="23649" cy="269629"/>
            </a:xfrm>
            <a:custGeom>
              <a:rect b="b" l="l" r="r" t="t"/>
              <a:pathLst>
                <a:path extrusionOk="0" h="269629" w="23649">
                  <a:moveTo>
                    <a:pt x="23649" y="0"/>
                  </a:moveTo>
                  <a:lnTo>
                    <a:pt x="20344" y="1525"/>
                  </a:lnTo>
                  <a:lnTo>
                    <a:pt x="0" y="266833"/>
                  </a:lnTo>
                  <a:lnTo>
                    <a:pt x="2924" y="269630"/>
                  </a:lnTo>
                  <a:lnTo>
                    <a:pt x="236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20" name="Google Shape;5120;p30"/>
            <p:cNvSpPr/>
            <p:nvPr/>
          </p:nvSpPr>
          <p:spPr>
            <a:xfrm>
              <a:off x="1153855" y="2761432"/>
              <a:ext cx="224413" cy="215474"/>
            </a:xfrm>
            <a:custGeom>
              <a:rect b="b" l="l" r="r" t="t"/>
              <a:pathLst>
                <a:path extrusionOk="0" h="215474" w="224413">
                  <a:moveTo>
                    <a:pt x="223524" y="214331"/>
                  </a:moveTo>
                  <a:lnTo>
                    <a:pt x="223524" y="214331"/>
                  </a:lnTo>
                  <a:lnTo>
                    <a:pt x="223524" y="214331"/>
                  </a:lnTo>
                  <a:lnTo>
                    <a:pt x="223524" y="214331"/>
                  </a:lnTo>
                  <a:lnTo>
                    <a:pt x="223524" y="214331"/>
                  </a:lnTo>
                  <a:lnTo>
                    <a:pt x="224414" y="21433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195"/>
                  </a:lnTo>
                  <a:lnTo>
                    <a:pt x="224032" y="2154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21" name="Google Shape;5121;p30"/>
            <p:cNvSpPr/>
            <p:nvPr/>
          </p:nvSpPr>
          <p:spPr>
            <a:xfrm>
              <a:off x="1366571" y="3209544"/>
              <a:ext cx="208266" cy="201110"/>
            </a:xfrm>
            <a:custGeom>
              <a:rect b="b" l="l" r="r" t="t"/>
              <a:pathLst>
                <a:path extrusionOk="0" h="201110" w="208266">
                  <a:moveTo>
                    <a:pt x="207376" y="200856"/>
                  </a:moveTo>
                  <a:lnTo>
                    <a:pt x="207376" y="200856"/>
                  </a:lnTo>
                  <a:lnTo>
                    <a:pt x="207376" y="200856"/>
                  </a:lnTo>
                  <a:lnTo>
                    <a:pt x="207376" y="200856"/>
                  </a:lnTo>
                  <a:lnTo>
                    <a:pt x="207376" y="200856"/>
                  </a:lnTo>
                  <a:lnTo>
                    <a:pt x="208266" y="200856"/>
                  </a:lnTo>
                  <a:lnTo>
                    <a:pt x="2034" y="0"/>
                  </a:lnTo>
                  <a:cubicBezTo>
                    <a:pt x="1500" y="953"/>
                    <a:pt x="814" y="1818"/>
                    <a:pt x="0" y="2542"/>
                  </a:cubicBezTo>
                  <a:lnTo>
                    <a:pt x="207376" y="201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22" name="Google Shape;5122;p30"/>
            <p:cNvSpPr/>
            <p:nvPr/>
          </p:nvSpPr>
          <p:spPr>
            <a:xfrm>
              <a:off x="1429255" y="2960762"/>
              <a:ext cx="212207" cy="198949"/>
            </a:xfrm>
            <a:custGeom>
              <a:rect b="b" l="l" r="r" t="t"/>
              <a:pathLst>
                <a:path extrusionOk="0" h="198949" w="212207">
                  <a:moveTo>
                    <a:pt x="212208" y="196407"/>
                  </a:moveTo>
                  <a:lnTo>
                    <a:pt x="3051" y="0"/>
                  </a:lnTo>
                  <a:lnTo>
                    <a:pt x="0" y="1526"/>
                  </a:lnTo>
                  <a:lnTo>
                    <a:pt x="210936" y="198949"/>
                  </a:lnTo>
                  <a:lnTo>
                    <a:pt x="210936" y="197932"/>
                  </a:lnTo>
                  <a:cubicBezTo>
                    <a:pt x="210936" y="197932"/>
                    <a:pt x="210936" y="197932"/>
                    <a:pt x="210936" y="197932"/>
                  </a:cubicBezTo>
                  <a:lnTo>
                    <a:pt x="210936" y="197932"/>
                  </a:lnTo>
                  <a:lnTo>
                    <a:pt x="210936" y="1979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23" name="Google Shape;5123;p30"/>
            <p:cNvSpPr/>
            <p:nvPr/>
          </p:nvSpPr>
          <p:spPr>
            <a:xfrm>
              <a:off x="1975985" y="5474892"/>
              <a:ext cx="881634" cy="508241"/>
            </a:xfrm>
            <a:custGeom>
              <a:rect b="b" l="l" r="r" t="t"/>
              <a:pathLst>
                <a:path extrusionOk="0" h="508241" w="881634">
                  <a:moveTo>
                    <a:pt x="0" y="505953"/>
                  </a:moveTo>
                  <a:lnTo>
                    <a:pt x="890" y="506843"/>
                  </a:lnTo>
                  <a:lnTo>
                    <a:pt x="890" y="506843"/>
                  </a:lnTo>
                  <a:cubicBezTo>
                    <a:pt x="890" y="506843"/>
                    <a:pt x="890" y="506843"/>
                    <a:pt x="890" y="507478"/>
                  </a:cubicBezTo>
                  <a:cubicBezTo>
                    <a:pt x="890" y="508114"/>
                    <a:pt x="890" y="507478"/>
                    <a:pt x="890" y="507478"/>
                  </a:cubicBezTo>
                  <a:lnTo>
                    <a:pt x="890" y="507478"/>
                  </a:lnTo>
                  <a:lnTo>
                    <a:pt x="890" y="508241"/>
                  </a:lnTo>
                  <a:lnTo>
                    <a:pt x="880872" y="4195"/>
                  </a:lnTo>
                  <a:lnTo>
                    <a:pt x="881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24" name="Google Shape;5124;p30"/>
            <p:cNvSpPr/>
            <p:nvPr/>
          </p:nvSpPr>
          <p:spPr>
            <a:xfrm>
              <a:off x="314052" y="667065"/>
              <a:ext cx="1277442" cy="535573"/>
            </a:xfrm>
            <a:custGeom>
              <a:rect b="b" l="l" r="r" t="t"/>
              <a:pathLst>
                <a:path extrusionOk="0" h="535573" w="1277442">
                  <a:moveTo>
                    <a:pt x="0" y="535573"/>
                  </a:moveTo>
                  <a:lnTo>
                    <a:pt x="1277442" y="19450"/>
                  </a:lnTo>
                  <a:lnTo>
                    <a:pt x="1273501" y="16399"/>
                  </a:lnTo>
                  <a:cubicBezTo>
                    <a:pt x="1269813" y="13190"/>
                    <a:pt x="1269101" y="7732"/>
                    <a:pt x="1271848" y="3687"/>
                  </a:cubicBezTo>
                  <a:cubicBezTo>
                    <a:pt x="1272916" y="1930"/>
                    <a:pt x="1274594" y="620"/>
                    <a:pt x="1276552" y="0"/>
                  </a:cubicBezTo>
                  <a:lnTo>
                    <a:pt x="1275281" y="0"/>
                  </a:lnTo>
                  <a:lnTo>
                    <a:pt x="381" y="515615"/>
                  </a:lnTo>
                  <a:lnTo>
                    <a:pt x="381" y="5293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25" name="Google Shape;5125;p30"/>
            <p:cNvSpPr/>
            <p:nvPr/>
          </p:nvSpPr>
          <p:spPr>
            <a:xfrm>
              <a:off x="1549154" y="802707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26" name="Google Shape;5126;p30"/>
            <p:cNvSpPr/>
            <p:nvPr/>
          </p:nvSpPr>
          <p:spPr>
            <a:xfrm>
              <a:off x="312526" y="803851"/>
              <a:ext cx="1234339" cy="505444"/>
            </a:xfrm>
            <a:custGeom>
              <a:rect b="b" l="l" r="r" t="t"/>
              <a:pathLst>
                <a:path extrusionOk="0" h="505444" w="1234339">
                  <a:moveTo>
                    <a:pt x="1234340" y="0"/>
                  </a:moveTo>
                  <a:lnTo>
                    <a:pt x="1234340" y="0"/>
                  </a:lnTo>
                  <a:cubicBezTo>
                    <a:pt x="1234340" y="0"/>
                    <a:pt x="1234340" y="0"/>
                    <a:pt x="1234340" y="0"/>
                  </a:cubicBezTo>
                  <a:lnTo>
                    <a:pt x="1234340" y="0"/>
                  </a:lnTo>
                  <a:lnTo>
                    <a:pt x="1234340" y="0"/>
                  </a:lnTo>
                  <a:lnTo>
                    <a:pt x="1234340" y="0"/>
                  </a:lnTo>
                  <a:lnTo>
                    <a:pt x="0" y="501885"/>
                  </a:lnTo>
                  <a:lnTo>
                    <a:pt x="0" y="505445"/>
                  </a:lnTo>
                  <a:lnTo>
                    <a:pt x="1234085" y="30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27" name="Google Shape;5127;p30"/>
            <p:cNvSpPr/>
            <p:nvPr/>
          </p:nvSpPr>
          <p:spPr>
            <a:xfrm>
              <a:off x="1121941" y="2746040"/>
              <a:ext cx="31812" cy="239002"/>
            </a:xfrm>
            <a:custGeom>
              <a:rect b="b" l="l" r="r" t="t"/>
              <a:pathLst>
                <a:path extrusionOk="0" h="239002" w="31812">
                  <a:moveTo>
                    <a:pt x="9663" y="229087"/>
                  </a:moveTo>
                  <a:cubicBezTo>
                    <a:pt x="14633" y="229481"/>
                    <a:pt x="18341" y="233828"/>
                    <a:pt x="17947" y="238799"/>
                  </a:cubicBezTo>
                  <a:cubicBezTo>
                    <a:pt x="17940" y="238862"/>
                    <a:pt x="17934" y="238939"/>
                    <a:pt x="17928" y="239002"/>
                  </a:cubicBezTo>
                  <a:lnTo>
                    <a:pt x="31787" y="19205"/>
                  </a:lnTo>
                  <a:lnTo>
                    <a:pt x="31787" y="15010"/>
                  </a:lnTo>
                  <a:lnTo>
                    <a:pt x="31787" y="9925"/>
                  </a:lnTo>
                  <a:cubicBezTo>
                    <a:pt x="32158" y="4929"/>
                    <a:pt x="28501" y="543"/>
                    <a:pt x="23522" y="9"/>
                  </a:cubicBezTo>
                  <a:cubicBezTo>
                    <a:pt x="21663" y="-79"/>
                    <a:pt x="19830" y="467"/>
                    <a:pt x="18309" y="1535"/>
                  </a:cubicBezTo>
                  <a:lnTo>
                    <a:pt x="16783" y="2679"/>
                  </a:lnTo>
                  <a:cubicBezTo>
                    <a:pt x="16413" y="3124"/>
                    <a:pt x="16073" y="3594"/>
                    <a:pt x="15766" y="4077"/>
                  </a:cubicBezTo>
                  <a:lnTo>
                    <a:pt x="14876" y="5476"/>
                  </a:lnTo>
                  <a:cubicBezTo>
                    <a:pt x="14816" y="6111"/>
                    <a:pt x="14816" y="6747"/>
                    <a:pt x="14876" y="7383"/>
                  </a:cubicBezTo>
                  <a:cubicBezTo>
                    <a:pt x="14802" y="7802"/>
                    <a:pt x="14802" y="8234"/>
                    <a:pt x="14876" y="8654"/>
                  </a:cubicBezTo>
                  <a:lnTo>
                    <a:pt x="0" y="234680"/>
                  </a:lnTo>
                  <a:lnTo>
                    <a:pt x="0" y="234680"/>
                  </a:lnTo>
                  <a:cubicBezTo>
                    <a:pt x="1466" y="230739"/>
                    <a:pt x="5518" y="228400"/>
                    <a:pt x="9663" y="2290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28" name="Google Shape;5128;p30"/>
            <p:cNvSpPr/>
            <p:nvPr/>
          </p:nvSpPr>
          <p:spPr>
            <a:xfrm>
              <a:off x="1138725" y="2990255"/>
              <a:ext cx="217039" cy="208991"/>
            </a:xfrm>
            <a:custGeom>
              <a:rect b="b" l="l" r="r" t="t"/>
              <a:pathLst>
                <a:path extrusionOk="0" h="208991" w="217039">
                  <a:moveTo>
                    <a:pt x="217039" y="207466"/>
                  </a:moveTo>
                  <a:lnTo>
                    <a:pt x="254" y="0"/>
                  </a:lnTo>
                  <a:lnTo>
                    <a:pt x="0" y="4195"/>
                  </a:lnTo>
                  <a:lnTo>
                    <a:pt x="213861" y="208992"/>
                  </a:lnTo>
                  <a:lnTo>
                    <a:pt x="217039" y="2074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29" name="Google Shape;5129;p30"/>
            <p:cNvSpPr/>
            <p:nvPr/>
          </p:nvSpPr>
          <p:spPr>
            <a:xfrm>
              <a:off x="2133901" y="1473285"/>
              <a:ext cx="176225" cy="80850"/>
            </a:xfrm>
            <a:custGeom>
              <a:rect b="b" l="l" r="r" t="t"/>
              <a:pathLst>
                <a:path extrusionOk="0" h="80850" w="176225">
                  <a:moveTo>
                    <a:pt x="175717" y="3814"/>
                  </a:moveTo>
                  <a:lnTo>
                    <a:pt x="176225" y="0"/>
                  </a:lnTo>
                  <a:lnTo>
                    <a:pt x="175971" y="127"/>
                  </a:lnTo>
                  <a:lnTo>
                    <a:pt x="381" y="77037"/>
                  </a:lnTo>
                  <a:lnTo>
                    <a:pt x="0" y="80851"/>
                  </a:lnTo>
                  <a:lnTo>
                    <a:pt x="175717" y="38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30" name="Google Shape;5130;p30"/>
            <p:cNvSpPr/>
            <p:nvPr/>
          </p:nvSpPr>
          <p:spPr>
            <a:xfrm>
              <a:off x="2279103" y="1461967"/>
              <a:ext cx="49889" cy="279167"/>
            </a:xfrm>
            <a:custGeom>
              <a:rect b="b" l="l" r="r" t="t"/>
              <a:pathLst>
                <a:path extrusionOk="0" h="279167" w="49889">
                  <a:moveTo>
                    <a:pt x="31405" y="8013"/>
                  </a:moveTo>
                  <a:lnTo>
                    <a:pt x="31405" y="11318"/>
                  </a:lnTo>
                  <a:lnTo>
                    <a:pt x="31405" y="15131"/>
                  </a:lnTo>
                  <a:lnTo>
                    <a:pt x="0" y="279168"/>
                  </a:lnTo>
                  <a:lnTo>
                    <a:pt x="4704" y="277007"/>
                  </a:lnTo>
                  <a:lnTo>
                    <a:pt x="13478" y="273066"/>
                  </a:lnTo>
                  <a:lnTo>
                    <a:pt x="18818" y="270778"/>
                  </a:lnTo>
                  <a:lnTo>
                    <a:pt x="49841" y="10301"/>
                  </a:lnTo>
                  <a:cubicBezTo>
                    <a:pt x="49841" y="10301"/>
                    <a:pt x="49841" y="9538"/>
                    <a:pt x="49841" y="9157"/>
                  </a:cubicBezTo>
                  <a:cubicBezTo>
                    <a:pt x="49905" y="8522"/>
                    <a:pt x="49905" y="7884"/>
                    <a:pt x="49841" y="7250"/>
                  </a:cubicBezTo>
                  <a:lnTo>
                    <a:pt x="49841" y="5851"/>
                  </a:lnTo>
                  <a:lnTo>
                    <a:pt x="49841" y="5851"/>
                  </a:lnTo>
                  <a:lnTo>
                    <a:pt x="49079" y="4326"/>
                  </a:lnTo>
                  <a:lnTo>
                    <a:pt x="48316" y="3182"/>
                  </a:lnTo>
                  <a:lnTo>
                    <a:pt x="48316" y="3182"/>
                  </a:lnTo>
                  <a:cubicBezTo>
                    <a:pt x="46943" y="1783"/>
                    <a:pt x="45163" y="850"/>
                    <a:pt x="43230" y="512"/>
                  </a:cubicBezTo>
                  <a:cubicBezTo>
                    <a:pt x="38602" y="-1128"/>
                    <a:pt x="33516" y="1300"/>
                    <a:pt x="31876" y="5933"/>
                  </a:cubicBezTo>
                  <a:cubicBezTo>
                    <a:pt x="31634" y="6605"/>
                    <a:pt x="31481" y="7303"/>
                    <a:pt x="31405" y="80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31" name="Google Shape;5131;p30"/>
            <p:cNvSpPr/>
            <p:nvPr/>
          </p:nvSpPr>
          <p:spPr>
            <a:xfrm>
              <a:off x="2667790" y="2330609"/>
              <a:ext cx="225178" cy="200220"/>
            </a:xfrm>
            <a:custGeom>
              <a:rect b="b" l="l" r="r" t="t"/>
              <a:pathLst>
                <a:path extrusionOk="0" h="200220" w="225178">
                  <a:moveTo>
                    <a:pt x="0" y="21230"/>
                  </a:moveTo>
                  <a:lnTo>
                    <a:pt x="205723" y="193864"/>
                  </a:lnTo>
                  <a:lnTo>
                    <a:pt x="208520" y="196152"/>
                  </a:lnTo>
                  <a:lnTo>
                    <a:pt x="210682" y="197932"/>
                  </a:lnTo>
                  <a:cubicBezTo>
                    <a:pt x="214051" y="201110"/>
                    <a:pt x="219366" y="200957"/>
                    <a:pt x="222545" y="197601"/>
                  </a:cubicBezTo>
                  <a:cubicBezTo>
                    <a:pt x="222863" y="197271"/>
                    <a:pt x="223142" y="196915"/>
                    <a:pt x="223397" y="196534"/>
                  </a:cubicBezTo>
                  <a:cubicBezTo>
                    <a:pt x="224592" y="194957"/>
                    <a:pt x="225215" y="193038"/>
                    <a:pt x="225177" y="191067"/>
                  </a:cubicBezTo>
                  <a:lnTo>
                    <a:pt x="225177" y="189160"/>
                  </a:lnTo>
                  <a:cubicBezTo>
                    <a:pt x="225177" y="188525"/>
                    <a:pt x="225177" y="188016"/>
                    <a:pt x="225177" y="187508"/>
                  </a:cubicBezTo>
                  <a:cubicBezTo>
                    <a:pt x="224999" y="186923"/>
                    <a:pt x="224744" y="186364"/>
                    <a:pt x="224414" y="185855"/>
                  </a:cubicBezTo>
                  <a:cubicBezTo>
                    <a:pt x="224109" y="185334"/>
                    <a:pt x="223714" y="184863"/>
                    <a:pt x="223269" y="184457"/>
                  </a:cubicBezTo>
                  <a:cubicBezTo>
                    <a:pt x="223091" y="184063"/>
                    <a:pt x="222824" y="183719"/>
                    <a:pt x="222507" y="183440"/>
                  </a:cubicBezTo>
                  <a:lnTo>
                    <a:pt x="3687" y="0"/>
                  </a:lnTo>
                  <a:lnTo>
                    <a:pt x="2924" y="53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32" name="Google Shape;5132;p30"/>
            <p:cNvSpPr/>
            <p:nvPr/>
          </p:nvSpPr>
          <p:spPr>
            <a:xfrm>
              <a:off x="1378269" y="2957711"/>
              <a:ext cx="37762" cy="19195"/>
            </a:xfrm>
            <a:custGeom>
              <a:rect b="b" l="l" r="r" t="t"/>
              <a:pathLst>
                <a:path extrusionOk="0" h="19195" w="37762">
                  <a:moveTo>
                    <a:pt x="2161" y="18306"/>
                  </a:moveTo>
                  <a:lnTo>
                    <a:pt x="2161" y="19196"/>
                  </a:lnTo>
                  <a:lnTo>
                    <a:pt x="37763" y="2415"/>
                  </a:lnTo>
                  <a:lnTo>
                    <a:pt x="35220" y="0"/>
                  </a:lnTo>
                  <a:lnTo>
                    <a:pt x="890" y="16145"/>
                  </a:lnTo>
                  <a:lnTo>
                    <a:pt x="0" y="16145"/>
                  </a:lnTo>
                  <a:lnTo>
                    <a:pt x="0" y="16145"/>
                  </a:lnTo>
                  <a:cubicBezTo>
                    <a:pt x="0" y="16145"/>
                    <a:pt x="0" y="16145"/>
                    <a:pt x="890" y="16145"/>
                  </a:cubicBezTo>
                  <a:cubicBezTo>
                    <a:pt x="1666" y="16094"/>
                    <a:pt x="2327" y="16666"/>
                    <a:pt x="2390" y="17441"/>
                  </a:cubicBezTo>
                  <a:cubicBezTo>
                    <a:pt x="2403" y="17746"/>
                    <a:pt x="2327" y="18052"/>
                    <a:pt x="2161" y="183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33" name="Google Shape;5133;p30"/>
            <p:cNvSpPr/>
            <p:nvPr/>
          </p:nvSpPr>
          <p:spPr>
            <a:xfrm>
              <a:off x="981826" y="3386627"/>
              <a:ext cx="150668" cy="150641"/>
            </a:xfrm>
            <a:custGeom>
              <a:rect b="b" l="l" r="r" t="t"/>
              <a:pathLst>
                <a:path extrusionOk="0" h="150641" w="150668">
                  <a:moveTo>
                    <a:pt x="254" y="0"/>
                  </a:moveTo>
                  <a:lnTo>
                    <a:pt x="254" y="763"/>
                  </a:lnTo>
                  <a:lnTo>
                    <a:pt x="0" y="4322"/>
                  </a:lnTo>
                  <a:lnTo>
                    <a:pt x="147617" y="150642"/>
                  </a:lnTo>
                  <a:lnTo>
                    <a:pt x="150669" y="149116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34" name="Google Shape;5134;p30"/>
            <p:cNvSpPr/>
            <p:nvPr/>
          </p:nvSpPr>
          <p:spPr>
            <a:xfrm>
              <a:off x="1159958" y="3908216"/>
              <a:ext cx="8264" cy="12458"/>
            </a:xfrm>
            <a:custGeom>
              <a:rect b="b" l="l" r="r" t="t"/>
              <a:pathLst>
                <a:path extrusionOk="0" h="12458" w="8264">
                  <a:moveTo>
                    <a:pt x="0" y="4322"/>
                  </a:moveTo>
                  <a:lnTo>
                    <a:pt x="8010" y="12458"/>
                  </a:lnTo>
                  <a:lnTo>
                    <a:pt x="8010" y="11823"/>
                  </a:lnTo>
                  <a:lnTo>
                    <a:pt x="8010" y="11823"/>
                  </a:lnTo>
                  <a:lnTo>
                    <a:pt x="8010" y="11696"/>
                  </a:lnTo>
                  <a:lnTo>
                    <a:pt x="8264" y="8136"/>
                  </a:lnTo>
                  <a:lnTo>
                    <a:pt x="254" y="0"/>
                  </a:lnTo>
                  <a:lnTo>
                    <a:pt x="0" y="43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35" name="Google Shape;5135;p30"/>
            <p:cNvSpPr/>
            <p:nvPr/>
          </p:nvSpPr>
          <p:spPr>
            <a:xfrm>
              <a:off x="1777891" y="2932413"/>
              <a:ext cx="150541" cy="74367"/>
            </a:xfrm>
            <a:custGeom>
              <a:rect b="b" l="l" r="r" t="t"/>
              <a:pathLst>
                <a:path extrusionOk="0" h="74367" w="150541">
                  <a:moveTo>
                    <a:pt x="2543" y="74368"/>
                  </a:moveTo>
                  <a:lnTo>
                    <a:pt x="150160" y="3814"/>
                  </a:lnTo>
                  <a:lnTo>
                    <a:pt x="150542" y="0"/>
                  </a:lnTo>
                  <a:lnTo>
                    <a:pt x="0" y="71952"/>
                  </a:lnTo>
                  <a:lnTo>
                    <a:pt x="2543" y="74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36" name="Google Shape;5136;p30"/>
            <p:cNvSpPr/>
            <p:nvPr/>
          </p:nvSpPr>
          <p:spPr>
            <a:xfrm>
              <a:off x="1405987" y="3184119"/>
              <a:ext cx="213352" cy="202254"/>
            </a:xfrm>
            <a:custGeom>
              <a:rect b="b" l="l" r="r" t="t"/>
              <a:pathLst>
                <a:path extrusionOk="0" h="202254" w="213352">
                  <a:moveTo>
                    <a:pt x="212716" y="201364"/>
                  </a:moveTo>
                  <a:lnTo>
                    <a:pt x="1017" y="0"/>
                  </a:lnTo>
                  <a:lnTo>
                    <a:pt x="1017" y="0"/>
                  </a:lnTo>
                  <a:lnTo>
                    <a:pt x="1017" y="0"/>
                  </a:lnTo>
                  <a:lnTo>
                    <a:pt x="1017" y="0"/>
                  </a:lnTo>
                  <a:lnTo>
                    <a:pt x="1017" y="0"/>
                  </a:lnTo>
                  <a:lnTo>
                    <a:pt x="0" y="0"/>
                  </a:lnTo>
                  <a:lnTo>
                    <a:pt x="212081" y="202254"/>
                  </a:lnTo>
                  <a:lnTo>
                    <a:pt x="213352" y="202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37" name="Google Shape;5137;p30"/>
            <p:cNvSpPr/>
            <p:nvPr/>
          </p:nvSpPr>
          <p:spPr>
            <a:xfrm>
              <a:off x="1368097" y="3182975"/>
              <a:ext cx="38016" cy="19958"/>
            </a:xfrm>
            <a:custGeom>
              <a:rect b="b" l="l" r="r" t="t"/>
              <a:pathLst>
                <a:path extrusionOk="0" h="19958" w="38016">
                  <a:moveTo>
                    <a:pt x="38017" y="2797"/>
                  </a:moveTo>
                  <a:lnTo>
                    <a:pt x="38017" y="2797"/>
                  </a:lnTo>
                  <a:cubicBezTo>
                    <a:pt x="37686" y="2924"/>
                    <a:pt x="37330" y="2924"/>
                    <a:pt x="37000" y="2797"/>
                  </a:cubicBezTo>
                  <a:cubicBezTo>
                    <a:pt x="36135" y="2669"/>
                    <a:pt x="35525" y="1881"/>
                    <a:pt x="35601" y="1017"/>
                  </a:cubicBezTo>
                  <a:lnTo>
                    <a:pt x="35601" y="0"/>
                  </a:lnTo>
                  <a:lnTo>
                    <a:pt x="0" y="17035"/>
                  </a:lnTo>
                  <a:cubicBezTo>
                    <a:pt x="407" y="17403"/>
                    <a:pt x="750" y="17823"/>
                    <a:pt x="1017" y="18306"/>
                  </a:cubicBezTo>
                  <a:cubicBezTo>
                    <a:pt x="1068" y="18852"/>
                    <a:pt x="1068" y="19412"/>
                    <a:pt x="1017" y="19958"/>
                  </a:cubicBezTo>
                  <a:lnTo>
                    <a:pt x="36364" y="30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38" name="Google Shape;5138;p30"/>
            <p:cNvSpPr/>
            <p:nvPr/>
          </p:nvSpPr>
          <p:spPr>
            <a:xfrm>
              <a:off x="1394925" y="3575279"/>
              <a:ext cx="34583" cy="206957"/>
            </a:xfrm>
            <a:custGeom>
              <a:rect b="b" l="l" r="r" t="t"/>
              <a:pathLst>
                <a:path extrusionOk="0" h="206957" w="34583">
                  <a:moveTo>
                    <a:pt x="19326" y="6102"/>
                  </a:moveTo>
                  <a:lnTo>
                    <a:pt x="16402" y="2924"/>
                  </a:lnTo>
                  <a:lnTo>
                    <a:pt x="16402" y="5721"/>
                  </a:lnTo>
                  <a:lnTo>
                    <a:pt x="0" y="205305"/>
                  </a:lnTo>
                  <a:cubicBezTo>
                    <a:pt x="267" y="200398"/>
                    <a:pt x="4463" y="196635"/>
                    <a:pt x="9371" y="196902"/>
                  </a:cubicBezTo>
                  <a:cubicBezTo>
                    <a:pt x="9422" y="196902"/>
                    <a:pt x="9485" y="196915"/>
                    <a:pt x="9536" y="196915"/>
                  </a:cubicBezTo>
                  <a:cubicBezTo>
                    <a:pt x="14558" y="197449"/>
                    <a:pt x="18195" y="201936"/>
                    <a:pt x="17673" y="206958"/>
                  </a:cubicBezTo>
                  <a:lnTo>
                    <a:pt x="34584" y="0"/>
                  </a:lnTo>
                  <a:cubicBezTo>
                    <a:pt x="34584" y="0"/>
                    <a:pt x="34584" y="0"/>
                    <a:pt x="34584" y="0"/>
                  </a:cubicBezTo>
                  <a:cubicBezTo>
                    <a:pt x="34571" y="2237"/>
                    <a:pt x="33757" y="4411"/>
                    <a:pt x="32295" y="6102"/>
                  </a:cubicBezTo>
                  <a:cubicBezTo>
                    <a:pt x="29142" y="9687"/>
                    <a:pt x="23675" y="10030"/>
                    <a:pt x="20089" y="6865"/>
                  </a:cubicBezTo>
                  <a:cubicBezTo>
                    <a:pt x="19822" y="6623"/>
                    <a:pt x="19568" y="6369"/>
                    <a:pt x="19326" y="61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39" name="Google Shape;5139;p30"/>
            <p:cNvSpPr/>
            <p:nvPr/>
          </p:nvSpPr>
          <p:spPr>
            <a:xfrm>
              <a:off x="1172037" y="3689691"/>
              <a:ext cx="15130" cy="178100"/>
            </a:xfrm>
            <a:custGeom>
              <a:rect b="b" l="l" r="r" t="t"/>
              <a:pathLst>
                <a:path extrusionOk="0" h="178100" w="15130">
                  <a:moveTo>
                    <a:pt x="14876" y="0"/>
                  </a:moveTo>
                  <a:lnTo>
                    <a:pt x="14876" y="0"/>
                  </a:lnTo>
                  <a:cubicBezTo>
                    <a:pt x="15003" y="331"/>
                    <a:pt x="15003" y="686"/>
                    <a:pt x="14876" y="1017"/>
                  </a:cubicBezTo>
                  <a:cubicBezTo>
                    <a:pt x="14281" y="1614"/>
                    <a:pt x="13315" y="1614"/>
                    <a:pt x="12718" y="1017"/>
                  </a:cubicBezTo>
                  <a:cubicBezTo>
                    <a:pt x="12717" y="1017"/>
                    <a:pt x="12716" y="1017"/>
                    <a:pt x="12715" y="1017"/>
                  </a:cubicBezTo>
                  <a:lnTo>
                    <a:pt x="12715" y="1017"/>
                  </a:lnTo>
                  <a:lnTo>
                    <a:pt x="0" y="175050"/>
                  </a:lnTo>
                  <a:lnTo>
                    <a:pt x="2416" y="177465"/>
                  </a:lnTo>
                  <a:lnTo>
                    <a:pt x="2416" y="177465"/>
                  </a:lnTo>
                  <a:lnTo>
                    <a:pt x="2416" y="178101"/>
                  </a:lnTo>
                  <a:cubicBezTo>
                    <a:pt x="2416" y="178101"/>
                    <a:pt x="2416" y="178101"/>
                    <a:pt x="2416" y="178101"/>
                  </a:cubicBezTo>
                  <a:lnTo>
                    <a:pt x="2416" y="178101"/>
                  </a:lnTo>
                  <a:lnTo>
                    <a:pt x="15130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40" name="Google Shape;5140;p30"/>
            <p:cNvSpPr/>
            <p:nvPr/>
          </p:nvSpPr>
          <p:spPr>
            <a:xfrm>
              <a:off x="1404073" y="2963940"/>
              <a:ext cx="19968" cy="222053"/>
            </a:xfrm>
            <a:custGeom>
              <a:rect b="b" l="l" r="r" t="t"/>
              <a:pathLst>
                <a:path extrusionOk="0" h="222053" w="19968">
                  <a:moveTo>
                    <a:pt x="2804" y="220179"/>
                  </a:moveTo>
                  <a:lnTo>
                    <a:pt x="2804" y="220179"/>
                  </a:lnTo>
                  <a:lnTo>
                    <a:pt x="19968" y="0"/>
                  </a:lnTo>
                  <a:lnTo>
                    <a:pt x="19968" y="0"/>
                  </a:lnTo>
                  <a:lnTo>
                    <a:pt x="18316" y="0"/>
                  </a:lnTo>
                  <a:lnTo>
                    <a:pt x="17298" y="0"/>
                  </a:lnTo>
                  <a:lnTo>
                    <a:pt x="6" y="219416"/>
                  </a:lnTo>
                  <a:lnTo>
                    <a:pt x="6" y="220179"/>
                  </a:lnTo>
                  <a:cubicBezTo>
                    <a:pt x="-70" y="221043"/>
                    <a:pt x="540" y="221831"/>
                    <a:pt x="1405" y="221958"/>
                  </a:cubicBezTo>
                  <a:cubicBezTo>
                    <a:pt x="1736" y="222085"/>
                    <a:pt x="2092" y="222085"/>
                    <a:pt x="2422" y="221958"/>
                  </a:cubicBezTo>
                  <a:lnTo>
                    <a:pt x="2422" y="2219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41" name="Google Shape;5141;p30"/>
            <p:cNvSpPr/>
            <p:nvPr/>
          </p:nvSpPr>
          <p:spPr>
            <a:xfrm>
              <a:off x="1360468" y="2974237"/>
              <a:ext cx="20017" cy="222593"/>
            </a:xfrm>
            <a:custGeom>
              <a:rect b="b" l="l" r="r" t="t"/>
              <a:pathLst>
                <a:path extrusionOk="0" h="222593" w="20017">
                  <a:moveTo>
                    <a:pt x="19962" y="1780"/>
                  </a:moveTo>
                  <a:cubicBezTo>
                    <a:pt x="20178" y="1042"/>
                    <a:pt x="19746" y="267"/>
                    <a:pt x="18996" y="51"/>
                  </a:cubicBezTo>
                  <a:cubicBezTo>
                    <a:pt x="18856" y="13"/>
                    <a:pt x="18716" y="0"/>
                    <a:pt x="18563" y="0"/>
                  </a:cubicBezTo>
                  <a:cubicBezTo>
                    <a:pt x="18563" y="0"/>
                    <a:pt x="18563" y="0"/>
                    <a:pt x="17673" y="0"/>
                  </a:cubicBezTo>
                  <a:lnTo>
                    <a:pt x="17673" y="0"/>
                  </a:lnTo>
                  <a:lnTo>
                    <a:pt x="17673" y="0"/>
                  </a:lnTo>
                  <a:lnTo>
                    <a:pt x="17673" y="1017"/>
                  </a:lnTo>
                  <a:lnTo>
                    <a:pt x="0" y="222594"/>
                  </a:lnTo>
                  <a:cubicBezTo>
                    <a:pt x="1004" y="222403"/>
                    <a:pt x="2047" y="222403"/>
                    <a:pt x="3051" y="222594"/>
                  </a:cubicBezTo>
                  <a:lnTo>
                    <a:pt x="19962" y="30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42" name="Google Shape;5142;p30"/>
            <p:cNvSpPr/>
            <p:nvPr/>
          </p:nvSpPr>
          <p:spPr>
            <a:xfrm>
              <a:off x="1161611" y="3884826"/>
              <a:ext cx="8264" cy="12458"/>
            </a:xfrm>
            <a:custGeom>
              <a:rect b="b" l="l" r="r" t="t"/>
              <a:pathLst>
                <a:path extrusionOk="0" h="12458" w="8264">
                  <a:moveTo>
                    <a:pt x="254" y="0"/>
                  </a:moveTo>
                  <a:lnTo>
                    <a:pt x="0" y="4322"/>
                  </a:lnTo>
                  <a:lnTo>
                    <a:pt x="8010" y="12458"/>
                  </a:lnTo>
                  <a:lnTo>
                    <a:pt x="8010" y="11696"/>
                  </a:lnTo>
                  <a:lnTo>
                    <a:pt x="8265" y="8136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43" name="Google Shape;5143;p30"/>
            <p:cNvSpPr/>
            <p:nvPr/>
          </p:nvSpPr>
          <p:spPr>
            <a:xfrm>
              <a:off x="1394397" y="3810077"/>
              <a:ext cx="19" cy="1017"/>
            </a:xfrm>
            <a:custGeom>
              <a:rect b="b" l="l" r="r" t="t"/>
              <a:pathLst>
                <a:path extrusionOk="0" h="1017" w="19">
                  <a:moveTo>
                    <a:pt x="19" y="0"/>
                  </a:moveTo>
                  <a:lnTo>
                    <a:pt x="19" y="0"/>
                  </a:lnTo>
                  <a:cubicBezTo>
                    <a:pt x="-6" y="343"/>
                    <a:pt x="-6" y="674"/>
                    <a:pt x="19" y="1017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44" name="Google Shape;5144;p30"/>
            <p:cNvSpPr/>
            <p:nvPr/>
          </p:nvSpPr>
          <p:spPr>
            <a:xfrm>
              <a:off x="1392961" y="3806050"/>
              <a:ext cx="56" cy="976"/>
            </a:xfrm>
            <a:custGeom>
              <a:rect b="b" l="l" r="r" t="t"/>
              <a:pathLst>
                <a:path extrusionOk="0" h="976" w="56">
                  <a:moveTo>
                    <a:pt x="56" y="976"/>
                  </a:moveTo>
                  <a:lnTo>
                    <a:pt x="56" y="976"/>
                  </a:lnTo>
                  <a:cubicBezTo>
                    <a:pt x="56" y="976"/>
                    <a:pt x="56" y="976"/>
                    <a:pt x="56" y="214"/>
                  </a:cubicBezTo>
                  <a:cubicBezTo>
                    <a:pt x="56" y="-549"/>
                    <a:pt x="-71" y="976"/>
                    <a:pt x="56" y="9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45" name="Google Shape;5145;p30"/>
            <p:cNvSpPr/>
            <p:nvPr/>
          </p:nvSpPr>
          <p:spPr>
            <a:xfrm>
              <a:off x="1392891" y="3772170"/>
              <a:ext cx="18101" cy="31804"/>
            </a:xfrm>
            <a:custGeom>
              <a:rect b="b" l="l" r="r" t="t"/>
              <a:pathLst>
                <a:path extrusionOk="0" h="31804" w="18101">
                  <a:moveTo>
                    <a:pt x="11189" y="24"/>
                  </a:moveTo>
                  <a:cubicBezTo>
                    <a:pt x="6281" y="-332"/>
                    <a:pt x="2022" y="3355"/>
                    <a:pt x="1666" y="8249"/>
                  </a:cubicBezTo>
                  <a:cubicBezTo>
                    <a:pt x="1666" y="8300"/>
                    <a:pt x="1653" y="8363"/>
                    <a:pt x="1653" y="8414"/>
                  </a:cubicBezTo>
                  <a:lnTo>
                    <a:pt x="1653" y="11973"/>
                  </a:lnTo>
                  <a:lnTo>
                    <a:pt x="10044" y="7778"/>
                  </a:lnTo>
                  <a:cubicBezTo>
                    <a:pt x="10858" y="7410"/>
                    <a:pt x="11812" y="7753"/>
                    <a:pt x="12206" y="8541"/>
                  </a:cubicBezTo>
                  <a:cubicBezTo>
                    <a:pt x="12575" y="9355"/>
                    <a:pt x="12231" y="10308"/>
                    <a:pt x="11443" y="10702"/>
                  </a:cubicBezTo>
                  <a:lnTo>
                    <a:pt x="1399" y="15787"/>
                  </a:lnTo>
                  <a:lnTo>
                    <a:pt x="0" y="31805"/>
                  </a:lnTo>
                  <a:cubicBezTo>
                    <a:pt x="0" y="31805"/>
                    <a:pt x="0" y="31805"/>
                    <a:pt x="0" y="31805"/>
                  </a:cubicBezTo>
                  <a:cubicBezTo>
                    <a:pt x="0" y="31805"/>
                    <a:pt x="0" y="31042"/>
                    <a:pt x="0" y="30661"/>
                  </a:cubicBezTo>
                  <a:cubicBezTo>
                    <a:pt x="0" y="30279"/>
                    <a:pt x="0" y="29517"/>
                    <a:pt x="0" y="28881"/>
                  </a:cubicBezTo>
                  <a:cubicBezTo>
                    <a:pt x="0" y="28245"/>
                    <a:pt x="0" y="28881"/>
                    <a:pt x="636" y="27864"/>
                  </a:cubicBezTo>
                  <a:cubicBezTo>
                    <a:pt x="941" y="27139"/>
                    <a:pt x="1322" y="26466"/>
                    <a:pt x="1780" y="25830"/>
                  </a:cubicBezTo>
                  <a:lnTo>
                    <a:pt x="1780" y="25830"/>
                  </a:lnTo>
                  <a:cubicBezTo>
                    <a:pt x="2238" y="25385"/>
                    <a:pt x="2746" y="24991"/>
                    <a:pt x="3306" y="24686"/>
                  </a:cubicBezTo>
                  <a:cubicBezTo>
                    <a:pt x="3662" y="24355"/>
                    <a:pt x="4043" y="24063"/>
                    <a:pt x="4450" y="23796"/>
                  </a:cubicBezTo>
                  <a:lnTo>
                    <a:pt x="4450" y="23796"/>
                  </a:lnTo>
                  <a:lnTo>
                    <a:pt x="18055" y="17059"/>
                  </a:lnTo>
                  <a:lnTo>
                    <a:pt x="18055" y="9812"/>
                  </a:lnTo>
                  <a:cubicBezTo>
                    <a:pt x="18512" y="5300"/>
                    <a:pt x="15588" y="1130"/>
                    <a:pt x="11189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46" name="Google Shape;5146;p30"/>
            <p:cNvSpPr/>
            <p:nvPr/>
          </p:nvSpPr>
          <p:spPr>
            <a:xfrm>
              <a:off x="1057732" y="3763677"/>
              <a:ext cx="3432" cy="7373"/>
            </a:xfrm>
            <a:custGeom>
              <a:rect b="b" l="l" r="r" t="t"/>
              <a:pathLst>
                <a:path extrusionOk="0" h="7373" w="3432">
                  <a:moveTo>
                    <a:pt x="254" y="1653"/>
                  </a:moveTo>
                  <a:lnTo>
                    <a:pt x="0" y="4322"/>
                  </a:lnTo>
                  <a:lnTo>
                    <a:pt x="3051" y="7373"/>
                  </a:lnTo>
                  <a:lnTo>
                    <a:pt x="3433" y="0"/>
                  </a:lnTo>
                  <a:lnTo>
                    <a:pt x="254" y="16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47" name="Google Shape;5147;p30"/>
            <p:cNvSpPr/>
            <p:nvPr/>
          </p:nvSpPr>
          <p:spPr>
            <a:xfrm>
              <a:off x="1756022" y="5247213"/>
              <a:ext cx="878328" cy="495401"/>
            </a:xfrm>
            <a:custGeom>
              <a:rect b="b" l="l" r="r" t="t"/>
              <a:pathLst>
                <a:path extrusionOk="0" h="495401" w="878328">
                  <a:moveTo>
                    <a:pt x="876803" y="1271"/>
                  </a:moveTo>
                  <a:lnTo>
                    <a:pt x="876803" y="1271"/>
                  </a:lnTo>
                  <a:cubicBezTo>
                    <a:pt x="876727" y="852"/>
                    <a:pt x="876727" y="419"/>
                    <a:pt x="876803" y="0"/>
                  </a:cubicBezTo>
                  <a:lnTo>
                    <a:pt x="0" y="492097"/>
                  </a:lnTo>
                  <a:lnTo>
                    <a:pt x="0" y="494385"/>
                  </a:lnTo>
                  <a:lnTo>
                    <a:pt x="1017" y="495402"/>
                  </a:lnTo>
                  <a:lnTo>
                    <a:pt x="878329" y="2797"/>
                  </a:lnTo>
                  <a:lnTo>
                    <a:pt x="878329" y="27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48" name="Google Shape;5148;p30"/>
            <p:cNvSpPr/>
            <p:nvPr/>
          </p:nvSpPr>
          <p:spPr>
            <a:xfrm>
              <a:off x="1755640" y="5741343"/>
              <a:ext cx="221489" cy="241916"/>
            </a:xfrm>
            <a:custGeom>
              <a:rect b="b" l="l" r="r" t="t"/>
              <a:pathLst>
                <a:path extrusionOk="0" h="241916" w="221489">
                  <a:moveTo>
                    <a:pt x="0" y="0"/>
                  </a:moveTo>
                  <a:lnTo>
                    <a:pt x="0" y="763"/>
                  </a:lnTo>
                  <a:lnTo>
                    <a:pt x="0" y="4195"/>
                  </a:lnTo>
                  <a:lnTo>
                    <a:pt x="218819" y="241917"/>
                  </a:lnTo>
                  <a:lnTo>
                    <a:pt x="218819" y="241027"/>
                  </a:lnTo>
                  <a:cubicBezTo>
                    <a:pt x="218883" y="240188"/>
                    <a:pt x="219608" y="239552"/>
                    <a:pt x="220447" y="239616"/>
                  </a:cubicBezTo>
                  <a:cubicBezTo>
                    <a:pt x="220498" y="239616"/>
                    <a:pt x="220548" y="239616"/>
                    <a:pt x="220599" y="239629"/>
                  </a:cubicBezTo>
                  <a:cubicBezTo>
                    <a:pt x="220943" y="239768"/>
                    <a:pt x="221248" y="239984"/>
                    <a:pt x="221489" y="240264"/>
                  </a:cubicBezTo>
                  <a:lnTo>
                    <a:pt x="221489" y="240264"/>
                  </a:lnTo>
                  <a:lnTo>
                    <a:pt x="220599" y="239374"/>
                  </a:lnTo>
                  <a:lnTo>
                    <a:pt x="1271" y="11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49" name="Google Shape;5149;p30"/>
            <p:cNvSpPr/>
            <p:nvPr/>
          </p:nvSpPr>
          <p:spPr>
            <a:xfrm>
              <a:off x="3351203" y="3166449"/>
              <a:ext cx="180929" cy="95342"/>
            </a:xfrm>
            <a:custGeom>
              <a:rect b="b" l="l" r="r" t="t"/>
              <a:pathLst>
                <a:path extrusionOk="0" h="95342" w="180929">
                  <a:moveTo>
                    <a:pt x="180803" y="0"/>
                  </a:moveTo>
                  <a:lnTo>
                    <a:pt x="0" y="92419"/>
                  </a:lnTo>
                  <a:lnTo>
                    <a:pt x="763" y="93055"/>
                  </a:lnTo>
                  <a:lnTo>
                    <a:pt x="763" y="93055"/>
                  </a:lnTo>
                  <a:lnTo>
                    <a:pt x="763" y="93690"/>
                  </a:lnTo>
                  <a:lnTo>
                    <a:pt x="763" y="95343"/>
                  </a:lnTo>
                  <a:lnTo>
                    <a:pt x="180167" y="3687"/>
                  </a:lnTo>
                  <a:lnTo>
                    <a:pt x="180929" y="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50" name="Google Shape;5150;p30"/>
            <p:cNvSpPr/>
            <p:nvPr/>
          </p:nvSpPr>
          <p:spPr>
            <a:xfrm>
              <a:off x="2591915" y="3145219"/>
              <a:ext cx="158011" cy="1004177"/>
            </a:xfrm>
            <a:custGeom>
              <a:rect b="b" l="l" r="r" t="t"/>
              <a:pathLst>
                <a:path extrusionOk="0" h="1004177" w="158011">
                  <a:moveTo>
                    <a:pt x="158011" y="0"/>
                  </a:moveTo>
                  <a:lnTo>
                    <a:pt x="154578" y="1780"/>
                  </a:lnTo>
                  <a:lnTo>
                    <a:pt x="95" y="1002245"/>
                  </a:lnTo>
                  <a:cubicBezTo>
                    <a:pt x="-32" y="1002575"/>
                    <a:pt x="-32" y="1002932"/>
                    <a:pt x="95" y="1003262"/>
                  </a:cubicBezTo>
                  <a:cubicBezTo>
                    <a:pt x="350" y="1003694"/>
                    <a:pt x="756" y="1003999"/>
                    <a:pt x="1240" y="1004152"/>
                  </a:cubicBezTo>
                  <a:cubicBezTo>
                    <a:pt x="1761" y="1004266"/>
                    <a:pt x="2282" y="1003999"/>
                    <a:pt x="2511" y="1003516"/>
                  </a:cubicBezTo>
                  <a:cubicBezTo>
                    <a:pt x="2626" y="1003274"/>
                    <a:pt x="2626" y="1002995"/>
                    <a:pt x="2511" y="10027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51" name="Google Shape;5151;p30"/>
            <p:cNvSpPr/>
            <p:nvPr/>
          </p:nvSpPr>
          <p:spPr>
            <a:xfrm>
              <a:off x="2602182" y="4430060"/>
              <a:ext cx="445140" cy="427136"/>
            </a:xfrm>
            <a:custGeom>
              <a:rect b="b" l="l" r="r" t="t"/>
              <a:pathLst>
                <a:path extrusionOk="0" h="427136" w="445140">
                  <a:moveTo>
                    <a:pt x="0" y="1525"/>
                  </a:moveTo>
                  <a:lnTo>
                    <a:pt x="443360" y="427136"/>
                  </a:lnTo>
                  <a:lnTo>
                    <a:pt x="444759" y="426373"/>
                  </a:lnTo>
                  <a:lnTo>
                    <a:pt x="445140" y="424212"/>
                  </a:lnTo>
                  <a:lnTo>
                    <a:pt x="2924" y="0"/>
                  </a:lnTo>
                  <a:lnTo>
                    <a:pt x="0" y="15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52" name="Google Shape;5152;p30"/>
            <p:cNvSpPr/>
            <p:nvPr/>
          </p:nvSpPr>
          <p:spPr>
            <a:xfrm>
              <a:off x="3049230" y="4858722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53" name="Google Shape;5153;p30"/>
            <p:cNvSpPr/>
            <p:nvPr/>
          </p:nvSpPr>
          <p:spPr>
            <a:xfrm>
              <a:off x="3047577" y="3260393"/>
              <a:ext cx="305279" cy="1597947"/>
            </a:xfrm>
            <a:custGeom>
              <a:rect b="b" l="l" r="r" t="t"/>
              <a:pathLst>
                <a:path extrusionOk="0" h="1597947" w="305279">
                  <a:moveTo>
                    <a:pt x="304898" y="0"/>
                  </a:moveTo>
                  <a:cubicBezTo>
                    <a:pt x="304974" y="331"/>
                    <a:pt x="304974" y="686"/>
                    <a:pt x="304898" y="1017"/>
                  </a:cubicBezTo>
                  <a:cubicBezTo>
                    <a:pt x="304262" y="1627"/>
                    <a:pt x="303245" y="1627"/>
                    <a:pt x="302609" y="1017"/>
                  </a:cubicBezTo>
                  <a:lnTo>
                    <a:pt x="301846" y="1017"/>
                  </a:lnTo>
                  <a:lnTo>
                    <a:pt x="0" y="1593880"/>
                  </a:lnTo>
                  <a:lnTo>
                    <a:pt x="0" y="1596041"/>
                  </a:lnTo>
                  <a:lnTo>
                    <a:pt x="636" y="1596041"/>
                  </a:lnTo>
                  <a:cubicBezTo>
                    <a:pt x="1411" y="1595647"/>
                    <a:pt x="2352" y="1595926"/>
                    <a:pt x="2797" y="1596676"/>
                  </a:cubicBezTo>
                  <a:cubicBezTo>
                    <a:pt x="2924" y="1597096"/>
                    <a:pt x="2924" y="1597528"/>
                    <a:pt x="2797" y="1597948"/>
                  </a:cubicBezTo>
                  <a:lnTo>
                    <a:pt x="2797" y="1597948"/>
                  </a:lnTo>
                  <a:lnTo>
                    <a:pt x="305279" y="2034"/>
                  </a:lnTo>
                  <a:lnTo>
                    <a:pt x="3052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54" name="Google Shape;5154;p30"/>
            <p:cNvSpPr/>
            <p:nvPr/>
          </p:nvSpPr>
          <p:spPr>
            <a:xfrm>
              <a:off x="3049103" y="4858849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55" name="Google Shape;5155;p30"/>
            <p:cNvSpPr/>
            <p:nvPr/>
          </p:nvSpPr>
          <p:spPr>
            <a:xfrm>
              <a:off x="2811211" y="2797026"/>
              <a:ext cx="541066" cy="464841"/>
            </a:xfrm>
            <a:custGeom>
              <a:rect b="b" l="l" r="r" t="t"/>
              <a:pathLst>
                <a:path extrusionOk="0" h="464841" w="541066">
                  <a:moveTo>
                    <a:pt x="537957" y="464384"/>
                  </a:moveTo>
                  <a:lnTo>
                    <a:pt x="538720" y="464384"/>
                  </a:lnTo>
                  <a:cubicBezTo>
                    <a:pt x="539356" y="464994"/>
                    <a:pt x="540373" y="464994"/>
                    <a:pt x="541009" y="464384"/>
                  </a:cubicBezTo>
                  <a:cubicBezTo>
                    <a:pt x="541085" y="464053"/>
                    <a:pt x="541085" y="463697"/>
                    <a:pt x="541009" y="463367"/>
                  </a:cubicBezTo>
                  <a:lnTo>
                    <a:pt x="541009" y="463367"/>
                  </a:lnTo>
                  <a:lnTo>
                    <a:pt x="541009" y="462731"/>
                  </a:lnTo>
                  <a:lnTo>
                    <a:pt x="541009" y="462731"/>
                  </a:lnTo>
                  <a:lnTo>
                    <a:pt x="540246" y="462095"/>
                  </a:lnTo>
                  <a:lnTo>
                    <a:pt x="1271" y="0"/>
                  </a:lnTo>
                  <a:lnTo>
                    <a:pt x="0" y="636"/>
                  </a:lnTo>
                  <a:lnTo>
                    <a:pt x="0" y="29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56" name="Google Shape;5156;p30"/>
            <p:cNvSpPr/>
            <p:nvPr/>
          </p:nvSpPr>
          <p:spPr>
            <a:xfrm>
              <a:off x="1783994" y="4856027"/>
              <a:ext cx="1265585" cy="706833"/>
            </a:xfrm>
            <a:custGeom>
              <a:rect b="b" l="l" r="r" t="t"/>
              <a:pathLst>
                <a:path extrusionOk="0" h="706833" w="1265585">
                  <a:moveTo>
                    <a:pt x="1263583" y="25"/>
                  </a:moveTo>
                  <a:lnTo>
                    <a:pt x="1262948" y="25"/>
                  </a:lnTo>
                  <a:lnTo>
                    <a:pt x="1261676" y="788"/>
                  </a:lnTo>
                  <a:lnTo>
                    <a:pt x="0" y="702893"/>
                  </a:lnTo>
                  <a:lnTo>
                    <a:pt x="0" y="706834"/>
                  </a:lnTo>
                  <a:lnTo>
                    <a:pt x="1265490" y="2568"/>
                  </a:lnTo>
                  <a:lnTo>
                    <a:pt x="1265490" y="2568"/>
                  </a:lnTo>
                  <a:lnTo>
                    <a:pt x="1265490" y="2568"/>
                  </a:lnTo>
                  <a:lnTo>
                    <a:pt x="1265490" y="2568"/>
                  </a:lnTo>
                  <a:lnTo>
                    <a:pt x="1265490" y="2568"/>
                  </a:lnTo>
                  <a:cubicBezTo>
                    <a:pt x="1265618" y="2148"/>
                    <a:pt x="1265618" y="1716"/>
                    <a:pt x="1265490" y="1296"/>
                  </a:cubicBezTo>
                  <a:cubicBezTo>
                    <a:pt x="1265300" y="432"/>
                    <a:pt x="1264461" y="-127"/>
                    <a:pt x="1263583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57" name="Google Shape;5157;p30"/>
            <p:cNvSpPr/>
            <p:nvPr/>
          </p:nvSpPr>
          <p:spPr>
            <a:xfrm>
              <a:off x="1171910" y="3807280"/>
              <a:ext cx="223269" cy="113267"/>
            </a:xfrm>
            <a:custGeom>
              <a:rect b="b" l="l" r="r" t="t"/>
              <a:pathLst>
                <a:path extrusionOk="0" h="113267" w="223269">
                  <a:moveTo>
                    <a:pt x="222507" y="2797"/>
                  </a:moveTo>
                  <a:cubicBezTo>
                    <a:pt x="222176" y="2390"/>
                    <a:pt x="221884" y="1970"/>
                    <a:pt x="221617" y="1525"/>
                  </a:cubicBezTo>
                  <a:lnTo>
                    <a:pt x="221617" y="1525"/>
                  </a:lnTo>
                  <a:cubicBezTo>
                    <a:pt x="221553" y="1017"/>
                    <a:pt x="221553" y="508"/>
                    <a:pt x="221617" y="0"/>
                  </a:cubicBezTo>
                  <a:lnTo>
                    <a:pt x="221617" y="0"/>
                  </a:lnTo>
                  <a:lnTo>
                    <a:pt x="0" y="110089"/>
                  </a:lnTo>
                  <a:lnTo>
                    <a:pt x="0" y="112123"/>
                  </a:lnTo>
                  <a:lnTo>
                    <a:pt x="1144" y="113267"/>
                  </a:lnTo>
                  <a:lnTo>
                    <a:pt x="223270" y="29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58" name="Google Shape;5158;p30"/>
            <p:cNvSpPr/>
            <p:nvPr/>
          </p:nvSpPr>
          <p:spPr>
            <a:xfrm>
              <a:off x="1172927" y="3779800"/>
              <a:ext cx="232063" cy="117865"/>
            </a:xfrm>
            <a:custGeom>
              <a:rect b="b" l="l" r="r" t="t"/>
              <a:pathLst>
                <a:path extrusionOk="0" h="117865" w="232063">
                  <a:moveTo>
                    <a:pt x="231153" y="3072"/>
                  </a:moveTo>
                  <a:cubicBezTo>
                    <a:pt x="231941" y="2678"/>
                    <a:pt x="232284" y="1725"/>
                    <a:pt x="231915" y="911"/>
                  </a:cubicBezTo>
                  <a:cubicBezTo>
                    <a:pt x="231521" y="123"/>
                    <a:pt x="230568" y="-220"/>
                    <a:pt x="229754" y="148"/>
                  </a:cubicBezTo>
                  <a:lnTo>
                    <a:pt x="221362" y="4343"/>
                  </a:lnTo>
                  <a:lnTo>
                    <a:pt x="0" y="114051"/>
                  </a:lnTo>
                  <a:lnTo>
                    <a:pt x="0" y="117865"/>
                  </a:lnTo>
                  <a:lnTo>
                    <a:pt x="221362" y="81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59" name="Google Shape;5159;p30"/>
            <p:cNvSpPr/>
            <p:nvPr/>
          </p:nvSpPr>
          <p:spPr>
            <a:xfrm>
              <a:off x="1168350" y="3896013"/>
              <a:ext cx="4323" cy="23263"/>
            </a:xfrm>
            <a:custGeom>
              <a:rect b="b" l="l" r="r" t="t"/>
              <a:pathLst>
                <a:path extrusionOk="0" h="23263" w="4323">
                  <a:moveTo>
                    <a:pt x="4323" y="1653"/>
                  </a:moveTo>
                  <a:lnTo>
                    <a:pt x="4323" y="763"/>
                  </a:lnTo>
                  <a:cubicBezTo>
                    <a:pt x="4256" y="1602"/>
                    <a:pt x="3521" y="2225"/>
                    <a:pt x="2680" y="2161"/>
                  </a:cubicBezTo>
                  <a:cubicBezTo>
                    <a:pt x="2678" y="2161"/>
                    <a:pt x="2674" y="2161"/>
                    <a:pt x="2670" y="2161"/>
                  </a:cubicBezTo>
                  <a:cubicBezTo>
                    <a:pt x="1830" y="2098"/>
                    <a:pt x="1199" y="1373"/>
                    <a:pt x="1263" y="521"/>
                  </a:cubicBezTo>
                  <a:cubicBezTo>
                    <a:pt x="1275" y="343"/>
                    <a:pt x="1322" y="165"/>
                    <a:pt x="1399" y="0"/>
                  </a:cubicBezTo>
                  <a:lnTo>
                    <a:pt x="1399" y="763"/>
                  </a:lnTo>
                  <a:lnTo>
                    <a:pt x="0" y="19831"/>
                  </a:lnTo>
                  <a:lnTo>
                    <a:pt x="0" y="23264"/>
                  </a:lnTo>
                  <a:cubicBezTo>
                    <a:pt x="0" y="23264"/>
                    <a:pt x="0" y="23264"/>
                    <a:pt x="0" y="23264"/>
                  </a:cubicBezTo>
                  <a:lnTo>
                    <a:pt x="0" y="23264"/>
                  </a:lnTo>
                  <a:lnTo>
                    <a:pt x="0" y="23264"/>
                  </a:lnTo>
                  <a:lnTo>
                    <a:pt x="0" y="23264"/>
                  </a:lnTo>
                  <a:lnTo>
                    <a:pt x="0" y="23264"/>
                  </a:lnTo>
                  <a:lnTo>
                    <a:pt x="0" y="23264"/>
                  </a:lnTo>
                  <a:lnTo>
                    <a:pt x="0" y="23264"/>
                  </a:lnTo>
                  <a:lnTo>
                    <a:pt x="0" y="23264"/>
                  </a:lnTo>
                  <a:lnTo>
                    <a:pt x="0" y="212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60" name="Google Shape;5160;p30"/>
            <p:cNvSpPr/>
            <p:nvPr/>
          </p:nvSpPr>
          <p:spPr>
            <a:xfrm>
              <a:off x="602929" y="4020721"/>
              <a:ext cx="20979" cy="112250"/>
            </a:xfrm>
            <a:custGeom>
              <a:rect b="b" l="l" r="r" t="t"/>
              <a:pathLst>
                <a:path extrusionOk="0" h="112250" w="20979">
                  <a:moveTo>
                    <a:pt x="8900" y="102589"/>
                  </a:moveTo>
                  <a:cubicBezTo>
                    <a:pt x="13877" y="102996"/>
                    <a:pt x="17640" y="107267"/>
                    <a:pt x="17419" y="112251"/>
                  </a:cubicBezTo>
                  <a:lnTo>
                    <a:pt x="20979" y="13475"/>
                  </a:lnTo>
                  <a:lnTo>
                    <a:pt x="17673" y="10043"/>
                  </a:lnTo>
                  <a:lnTo>
                    <a:pt x="16275" y="10043"/>
                  </a:lnTo>
                  <a:cubicBezTo>
                    <a:pt x="12062" y="12141"/>
                    <a:pt x="6949" y="10424"/>
                    <a:pt x="4853" y="6204"/>
                  </a:cubicBezTo>
                  <a:cubicBezTo>
                    <a:pt x="4754" y="6013"/>
                    <a:pt x="4661" y="5797"/>
                    <a:pt x="4577" y="5593"/>
                  </a:cubicBezTo>
                  <a:cubicBezTo>
                    <a:pt x="3807" y="3839"/>
                    <a:pt x="3586" y="1882"/>
                    <a:pt x="3942" y="0"/>
                  </a:cubicBezTo>
                  <a:cubicBezTo>
                    <a:pt x="3942" y="0"/>
                    <a:pt x="3942" y="890"/>
                    <a:pt x="3942" y="1271"/>
                  </a:cubicBezTo>
                  <a:lnTo>
                    <a:pt x="0" y="110979"/>
                  </a:lnTo>
                  <a:cubicBezTo>
                    <a:pt x="331" y="106288"/>
                    <a:pt x="4202" y="102640"/>
                    <a:pt x="8900" y="1025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61" name="Google Shape;5161;p30"/>
            <p:cNvSpPr/>
            <p:nvPr/>
          </p:nvSpPr>
          <p:spPr>
            <a:xfrm>
              <a:off x="623654" y="4028984"/>
              <a:ext cx="381" cy="762"/>
            </a:xfrm>
            <a:custGeom>
              <a:rect b="b" l="l" r="r" t="t"/>
              <a:pathLst>
                <a:path extrusionOk="0" h="762" w="381">
                  <a:moveTo>
                    <a:pt x="381" y="0"/>
                  </a:moveTo>
                  <a:lnTo>
                    <a:pt x="0" y="254"/>
                  </a:lnTo>
                  <a:lnTo>
                    <a:pt x="381" y="763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62" name="Google Shape;5162;p30"/>
            <p:cNvSpPr/>
            <p:nvPr/>
          </p:nvSpPr>
          <p:spPr>
            <a:xfrm>
              <a:off x="1518766" y="5739182"/>
              <a:ext cx="232042" cy="133861"/>
            </a:xfrm>
            <a:custGeom>
              <a:rect b="b" l="l" r="r" t="t"/>
              <a:pathLst>
                <a:path extrusionOk="0" h="133861" w="232042">
                  <a:moveTo>
                    <a:pt x="0" y="132972"/>
                  </a:moveTo>
                  <a:lnTo>
                    <a:pt x="1017" y="132972"/>
                  </a:lnTo>
                  <a:lnTo>
                    <a:pt x="1017" y="132972"/>
                  </a:lnTo>
                  <a:cubicBezTo>
                    <a:pt x="1017" y="132972"/>
                    <a:pt x="1017" y="132972"/>
                    <a:pt x="1017" y="132972"/>
                  </a:cubicBezTo>
                  <a:lnTo>
                    <a:pt x="1017" y="132972"/>
                  </a:lnTo>
                  <a:cubicBezTo>
                    <a:pt x="1017" y="132972"/>
                    <a:pt x="1017" y="132972"/>
                    <a:pt x="1017" y="132972"/>
                  </a:cubicBezTo>
                  <a:lnTo>
                    <a:pt x="1017" y="132972"/>
                  </a:lnTo>
                  <a:lnTo>
                    <a:pt x="1017" y="133861"/>
                  </a:lnTo>
                  <a:lnTo>
                    <a:pt x="232043" y="4068"/>
                  </a:lnTo>
                  <a:lnTo>
                    <a:pt x="232043" y="890"/>
                  </a:lnTo>
                  <a:lnTo>
                    <a:pt x="2320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63" name="Google Shape;5163;p30"/>
            <p:cNvSpPr/>
            <p:nvPr/>
          </p:nvSpPr>
          <p:spPr>
            <a:xfrm>
              <a:off x="1126900" y="5872154"/>
              <a:ext cx="392374" cy="223992"/>
            </a:xfrm>
            <a:custGeom>
              <a:rect b="b" l="l" r="r" t="t"/>
              <a:pathLst>
                <a:path extrusionOk="0" h="223992" w="392374">
                  <a:moveTo>
                    <a:pt x="391103" y="1271"/>
                  </a:moveTo>
                  <a:cubicBezTo>
                    <a:pt x="391205" y="610"/>
                    <a:pt x="391713" y="102"/>
                    <a:pt x="392375" y="0"/>
                  </a:cubicBezTo>
                  <a:lnTo>
                    <a:pt x="392375" y="0"/>
                  </a:lnTo>
                  <a:lnTo>
                    <a:pt x="0" y="220178"/>
                  </a:lnTo>
                  <a:lnTo>
                    <a:pt x="0" y="223102"/>
                  </a:lnTo>
                  <a:lnTo>
                    <a:pt x="0" y="223992"/>
                  </a:lnTo>
                  <a:lnTo>
                    <a:pt x="391103" y="44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64" name="Google Shape;5164;p30"/>
            <p:cNvSpPr/>
            <p:nvPr/>
          </p:nvSpPr>
          <p:spPr>
            <a:xfrm>
              <a:off x="1520800" y="5872789"/>
              <a:ext cx="57" cy="635"/>
            </a:xfrm>
            <a:custGeom>
              <a:rect b="b" l="l" r="r" t="t"/>
              <a:pathLst>
                <a:path extrusionOk="0" h="635" w="57">
                  <a:moveTo>
                    <a:pt x="0" y="0"/>
                  </a:moveTo>
                  <a:cubicBezTo>
                    <a:pt x="76" y="203"/>
                    <a:pt x="76" y="432"/>
                    <a:pt x="0" y="635"/>
                  </a:cubicBezTo>
                  <a:cubicBezTo>
                    <a:pt x="0" y="635"/>
                    <a:pt x="0" y="635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65" name="Google Shape;5165;p30"/>
            <p:cNvSpPr/>
            <p:nvPr/>
          </p:nvSpPr>
          <p:spPr>
            <a:xfrm>
              <a:off x="1125120" y="5420228"/>
              <a:ext cx="52638" cy="674900"/>
            </a:xfrm>
            <a:custGeom>
              <a:rect b="b" l="l" r="r" t="t"/>
              <a:pathLst>
                <a:path extrusionOk="0" h="674900" w="52638">
                  <a:moveTo>
                    <a:pt x="52639" y="0"/>
                  </a:moveTo>
                  <a:lnTo>
                    <a:pt x="51876" y="0"/>
                  </a:lnTo>
                  <a:lnTo>
                    <a:pt x="50859" y="0"/>
                  </a:lnTo>
                  <a:lnTo>
                    <a:pt x="50859" y="0"/>
                  </a:lnTo>
                  <a:lnTo>
                    <a:pt x="50859" y="0"/>
                  </a:lnTo>
                  <a:lnTo>
                    <a:pt x="50859" y="0"/>
                  </a:lnTo>
                  <a:lnTo>
                    <a:pt x="0" y="671341"/>
                  </a:lnTo>
                  <a:lnTo>
                    <a:pt x="2416" y="674138"/>
                  </a:lnTo>
                  <a:lnTo>
                    <a:pt x="2416" y="674138"/>
                  </a:lnTo>
                  <a:cubicBezTo>
                    <a:pt x="2416" y="674138"/>
                    <a:pt x="2416" y="674138"/>
                    <a:pt x="2416" y="674901"/>
                  </a:cubicBezTo>
                  <a:lnTo>
                    <a:pt x="2416" y="674901"/>
                  </a:lnTo>
                  <a:lnTo>
                    <a:pt x="2416" y="674901"/>
                  </a:lnTo>
                  <a:lnTo>
                    <a:pt x="2416" y="6719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66" name="Google Shape;5166;p30"/>
            <p:cNvSpPr/>
            <p:nvPr/>
          </p:nvSpPr>
          <p:spPr>
            <a:xfrm>
              <a:off x="1683294" y="4320606"/>
              <a:ext cx="225430" cy="120132"/>
            </a:xfrm>
            <a:custGeom>
              <a:rect b="b" l="l" r="r" t="t"/>
              <a:pathLst>
                <a:path extrusionOk="0" h="120132" w="225430">
                  <a:moveTo>
                    <a:pt x="225431" y="0"/>
                  </a:moveTo>
                  <a:lnTo>
                    <a:pt x="0" y="117336"/>
                  </a:lnTo>
                  <a:lnTo>
                    <a:pt x="763" y="118098"/>
                  </a:lnTo>
                  <a:lnTo>
                    <a:pt x="763" y="118098"/>
                  </a:lnTo>
                  <a:cubicBezTo>
                    <a:pt x="737" y="118480"/>
                    <a:pt x="737" y="118861"/>
                    <a:pt x="763" y="119242"/>
                  </a:cubicBezTo>
                  <a:lnTo>
                    <a:pt x="763" y="119242"/>
                  </a:lnTo>
                  <a:lnTo>
                    <a:pt x="763" y="120132"/>
                  </a:lnTo>
                  <a:lnTo>
                    <a:pt x="225049" y="3433"/>
                  </a:lnTo>
                  <a:lnTo>
                    <a:pt x="225049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67" name="Google Shape;5167;p30"/>
            <p:cNvSpPr/>
            <p:nvPr/>
          </p:nvSpPr>
          <p:spPr>
            <a:xfrm>
              <a:off x="1168477" y="3918768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68" name="Google Shape;5168;p30"/>
            <p:cNvSpPr/>
            <p:nvPr/>
          </p:nvSpPr>
          <p:spPr>
            <a:xfrm>
              <a:off x="1171147" y="3919276"/>
              <a:ext cx="514180" cy="522097"/>
            </a:xfrm>
            <a:custGeom>
              <a:rect b="b" l="l" r="r" t="t"/>
              <a:pathLst>
                <a:path extrusionOk="0" h="522097" w="514180">
                  <a:moveTo>
                    <a:pt x="512147" y="518666"/>
                  </a:moveTo>
                  <a:lnTo>
                    <a:pt x="1144" y="114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615" y="254"/>
                    <a:pt x="1017" y="852"/>
                    <a:pt x="1017" y="1526"/>
                  </a:cubicBezTo>
                  <a:lnTo>
                    <a:pt x="1017" y="5085"/>
                  </a:lnTo>
                  <a:lnTo>
                    <a:pt x="511511" y="522098"/>
                  </a:lnTo>
                  <a:lnTo>
                    <a:pt x="511511" y="521208"/>
                  </a:lnTo>
                  <a:cubicBezTo>
                    <a:pt x="511574" y="520369"/>
                    <a:pt x="512299" y="519733"/>
                    <a:pt x="513138" y="519797"/>
                  </a:cubicBezTo>
                  <a:cubicBezTo>
                    <a:pt x="513189" y="519797"/>
                    <a:pt x="513240" y="519797"/>
                    <a:pt x="513291" y="519810"/>
                  </a:cubicBezTo>
                  <a:cubicBezTo>
                    <a:pt x="513583" y="519708"/>
                    <a:pt x="513888" y="519708"/>
                    <a:pt x="514181" y="519810"/>
                  </a:cubicBezTo>
                  <a:lnTo>
                    <a:pt x="514181" y="5198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69" name="Google Shape;5169;p30"/>
            <p:cNvSpPr/>
            <p:nvPr/>
          </p:nvSpPr>
          <p:spPr>
            <a:xfrm>
              <a:off x="619966" y="4031145"/>
              <a:ext cx="105786" cy="109580"/>
            </a:xfrm>
            <a:custGeom>
              <a:rect b="b" l="l" r="r" t="t"/>
              <a:pathLst>
                <a:path extrusionOk="0" h="109580" w="105786">
                  <a:moveTo>
                    <a:pt x="104769" y="108945"/>
                  </a:moveTo>
                  <a:lnTo>
                    <a:pt x="104769" y="108945"/>
                  </a:lnTo>
                  <a:cubicBezTo>
                    <a:pt x="104769" y="108945"/>
                    <a:pt x="104769" y="108945"/>
                    <a:pt x="104769" y="108309"/>
                  </a:cubicBezTo>
                  <a:cubicBezTo>
                    <a:pt x="104769" y="107674"/>
                    <a:pt x="104769" y="108309"/>
                    <a:pt x="104769" y="108309"/>
                  </a:cubicBezTo>
                  <a:lnTo>
                    <a:pt x="104769" y="108309"/>
                  </a:lnTo>
                  <a:lnTo>
                    <a:pt x="104769" y="108309"/>
                  </a:lnTo>
                  <a:lnTo>
                    <a:pt x="105786" y="108309"/>
                  </a:lnTo>
                  <a:lnTo>
                    <a:pt x="3052" y="0"/>
                  </a:lnTo>
                  <a:lnTo>
                    <a:pt x="3052" y="0"/>
                  </a:lnTo>
                  <a:lnTo>
                    <a:pt x="0" y="1525"/>
                  </a:lnTo>
                  <a:lnTo>
                    <a:pt x="3306" y="4958"/>
                  </a:lnTo>
                  <a:lnTo>
                    <a:pt x="104769" y="109581"/>
                  </a:lnTo>
                  <a:lnTo>
                    <a:pt x="104769" y="1089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70" name="Google Shape;5170;p30"/>
            <p:cNvSpPr/>
            <p:nvPr/>
          </p:nvSpPr>
          <p:spPr>
            <a:xfrm>
              <a:off x="1042475" y="3820628"/>
              <a:ext cx="99301" cy="102715"/>
            </a:xfrm>
            <a:custGeom>
              <a:rect b="b" l="l" r="r" t="t"/>
              <a:pathLst>
                <a:path extrusionOk="0" h="102715" w="99301">
                  <a:moveTo>
                    <a:pt x="99302" y="98521"/>
                  </a:moveTo>
                  <a:lnTo>
                    <a:pt x="2162" y="0"/>
                  </a:lnTo>
                  <a:lnTo>
                    <a:pt x="2162" y="0"/>
                  </a:lnTo>
                  <a:cubicBezTo>
                    <a:pt x="1791" y="445"/>
                    <a:pt x="1451" y="915"/>
                    <a:pt x="1144" y="1398"/>
                  </a:cubicBezTo>
                  <a:lnTo>
                    <a:pt x="0" y="2288"/>
                  </a:lnTo>
                  <a:lnTo>
                    <a:pt x="99047" y="1027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71" name="Google Shape;5171;p30"/>
            <p:cNvSpPr/>
            <p:nvPr/>
          </p:nvSpPr>
          <p:spPr>
            <a:xfrm>
              <a:off x="1169743" y="3868045"/>
              <a:ext cx="5075" cy="30134"/>
            </a:xfrm>
            <a:custGeom>
              <a:rect b="b" l="l" r="r" t="t"/>
              <a:pathLst>
                <a:path extrusionOk="0" h="30134" w="5075">
                  <a:moveTo>
                    <a:pt x="4964" y="0"/>
                  </a:moveTo>
                  <a:lnTo>
                    <a:pt x="4964" y="0"/>
                  </a:lnTo>
                  <a:cubicBezTo>
                    <a:pt x="5113" y="369"/>
                    <a:pt x="5113" y="776"/>
                    <a:pt x="4964" y="1144"/>
                  </a:cubicBezTo>
                  <a:cubicBezTo>
                    <a:pt x="4325" y="1754"/>
                    <a:pt x="3315" y="1754"/>
                    <a:pt x="2675" y="1144"/>
                  </a:cubicBezTo>
                  <a:lnTo>
                    <a:pt x="2675" y="509"/>
                  </a:lnTo>
                  <a:lnTo>
                    <a:pt x="5" y="24917"/>
                  </a:lnTo>
                  <a:lnTo>
                    <a:pt x="5" y="28476"/>
                  </a:lnTo>
                  <a:cubicBezTo>
                    <a:pt x="-65" y="29315"/>
                    <a:pt x="558" y="30052"/>
                    <a:pt x="1399" y="30129"/>
                  </a:cubicBezTo>
                  <a:cubicBezTo>
                    <a:pt x="1442" y="30129"/>
                    <a:pt x="1487" y="30129"/>
                    <a:pt x="1531" y="30129"/>
                  </a:cubicBezTo>
                  <a:cubicBezTo>
                    <a:pt x="2370" y="30205"/>
                    <a:pt x="3110" y="29582"/>
                    <a:pt x="3183" y="28743"/>
                  </a:cubicBezTo>
                  <a:cubicBezTo>
                    <a:pt x="3184" y="28743"/>
                    <a:pt x="3184" y="28730"/>
                    <a:pt x="3184" y="28730"/>
                  </a:cubicBezTo>
                  <a:lnTo>
                    <a:pt x="3184" y="258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72" name="Google Shape;5172;p30"/>
            <p:cNvSpPr/>
            <p:nvPr/>
          </p:nvSpPr>
          <p:spPr>
            <a:xfrm>
              <a:off x="816535" y="2031146"/>
              <a:ext cx="193008" cy="103691"/>
            </a:xfrm>
            <a:custGeom>
              <a:rect b="b" l="l" r="r" t="t"/>
              <a:pathLst>
                <a:path extrusionOk="0" h="103691" w="193008">
                  <a:moveTo>
                    <a:pt x="0" y="103692"/>
                  </a:moveTo>
                  <a:lnTo>
                    <a:pt x="193009" y="19154"/>
                  </a:lnTo>
                  <a:lnTo>
                    <a:pt x="188813" y="15468"/>
                  </a:lnTo>
                  <a:cubicBezTo>
                    <a:pt x="185420" y="12035"/>
                    <a:pt x="185042" y="6633"/>
                    <a:pt x="187923" y="2755"/>
                  </a:cubicBezTo>
                  <a:cubicBezTo>
                    <a:pt x="189125" y="1408"/>
                    <a:pt x="190729" y="467"/>
                    <a:pt x="192500" y="86"/>
                  </a:cubicBezTo>
                  <a:cubicBezTo>
                    <a:pt x="192084" y="-29"/>
                    <a:pt x="191644" y="-29"/>
                    <a:pt x="191229" y="86"/>
                  </a:cubicBezTo>
                  <a:lnTo>
                    <a:pt x="509" y="83352"/>
                  </a:lnTo>
                  <a:lnTo>
                    <a:pt x="254" y="978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73" name="Google Shape;5173;p30"/>
            <p:cNvSpPr/>
            <p:nvPr/>
          </p:nvSpPr>
          <p:spPr>
            <a:xfrm>
              <a:off x="1002775" y="2031400"/>
              <a:ext cx="32197" cy="25891"/>
            </a:xfrm>
            <a:custGeom>
              <a:rect b="b" l="l" r="r" t="t"/>
              <a:pathLst>
                <a:path extrusionOk="0" h="25891" w="32197">
                  <a:moveTo>
                    <a:pt x="2573" y="15214"/>
                  </a:moveTo>
                  <a:lnTo>
                    <a:pt x="6768" y="18900"/>
                  </a:lnTo>
                  <a:lnTo>
                    <a:pt x="14524" y="25892"/>
                  </a:lnTo>
                  <a:lnTo>
                    <a:pt x="27239" y="20171"/>
                  </a:lnTo>
                  <a:lnTo>
                    <a:pt x="32198" y="17883"/>
                  </a:lnTo>
                  <a:lnTo>
                    <a:pt x="14397" y="1103"/>
                  </a:lnTo>
                  <a:cubicBezTo>
                    <a:pt x="14397" y="1103"/>
                    <a:pt x="13634" y="1103"/>
                    <a:pt x="13253" y="1103"/>
                  </a:cubicBezTo>
                  <a:cubicBezTo>
                    <a:pt x="12751" y="696"/>
                    <a:pt x="12194" y="353"/>
                    <a:pt x="11600" y="86"/>
                  </a:cubicBezTo>
                  <a:lnTo>
                    <a:pt x="10074" y="86"/>
                  </a:lnTo>
                  <a:cubicBezTo>
                    <a:pt x="9483" y="22"/>
                    <a:pt x="8885" y="22"/>
                    <a:pt x="8294" y="86"/>
                  </a:cubicBezTo>
                  <a:cubicBezTo>
                    <a:pt x="7707" y="-29"/>
                    <a:pt x="7102" y="-29"/>
                    <a:pt x="6514" y="86"/>
                  </a:cubicBezTo>
                  <a:cubicBezTo>
                    <a:pt x="4743" y="467"/>
                    <a:pt x="3140" y="1408"/>
                    <a:pt x="1937" y="2755"/>
                  </a:cubicBezTo>
                  <a:cubicBezTo>
                    <a:pt x="-868" y="6518"/>
                    <a:pt x="-601" y="11756"/>
                    <a:pt x="2573" y="152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74" name="Google Shape;5174;p30"/>
            <p:cNvSpPr/>
            <p:nvPr/>
          </p:nvSpPr>
          <p:spPr>
            <a:xfrm>
              <a:off x="485572" y="2624265"/>
              <a:ext cx="279722" cy="273062"/>
            </a:xfrm>
            <a:custGeom>
              <a:rect b="b" l="l" r="r" t="t"/>
              <a:pathLst>
                <a:path extrusionOk="0" h="273062" w="279722">
                  <a:moveTo>
                    <a:pt x="2289" y="1271"/>
                  </a:moveTo>
                  <a:lnTo>
                    <a:pt x="1017" y="0"/>
                  </a:lnTo>
                  <a:lnTo>
                    <a:pt x="1017" y="508"/>
                  </a:lnTo>
                  <a:cubicBezTo>
                    <a:pt x="1017" y="508"/>
                    <a:pt x="1017" y="508"/>
                    <a:pt x="1017" y="1144"/>
                  </a:cubicBezTo>
                  <a:lnTo>
                    <a:pt x="1017" y="1144"/>
                  </a:lnTo>
                  <a:lnTo>
                    <a:pt x="1017" y="1144"/>
                  </a:lnTo>
                  <a:lnTo>
                    <a:pt x="0" y="1144"/>
                  </a:lnTo>
                  <a:lnTo>
                    <a:pt x="279723" y="273062"/>
                  </a:lnTo>
                  <a:lnTo>
                    <a:pt x="279723" y="2687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75" name="Google Shape;5175;p30"/>
            <p:cNvSpPr/>
            <p:nvPr/>
          </p:nvSpPr>
          <p:spPr>
            <a:xfrm>
              <a:off x="3305" y="3930844"/>
              <a:ext cx="403436" cy="442010"/>
            </a:xfrm>
            <a:custGeom>
              <a:rect b="b" l="l" r="r" t="t"/>
              <a:pathLst>
                <a:path extrusionOk="0" h="442010" w="403436">
                  <a:moveTo>
                    <a:pt x="403436" y="440485"/>
                  </a:moveTo>
                  <a:lnTo>
                    <a:pt x="0" y="0"/>
                  </a:lnTo>
                  <a:lnTo>
                    <a:pt x="0" y="4704"/>
                  </a:lnTo>
                  <a:lnTo>
                    <a:pt x="400512" y="442010"/>
                  </a:lnTo>
                  <a:lnTo>
                    <a:pt x="403436" y="4404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76" name="Google Shape;5176;p30"/>
            <p:cNvSpPr/>
            <p:nvPr/>
          </p:nvSpPr>
          <p:spPr>
            <a:xfrm>
              <a:off x="3305" y="3419044"/>
              <a:ext cx="508840" cy="260858"/>
            </a:xfrm>
            <a:custGeom>
              <a:rect b="b" l="l" r="r" t="t"/>
              <a:pathLst>
                <a:path extrusionOk="0" h="260858" w="508840">
                  <a:moveTo>
                    <a:pt x="508586" y="5848"/>
                  </a:moveTo>
                  <a:lnTo>
                    <a:pt x="508841" y="0"/>
                  </a:lnTo>
                  <a:lnTo>
                    <a:pt x="0" y="240391"/>
                  </a:lnTo>
                  <a:lnTo>
                    <a:pt x="0" y="260858"/>
                  </a:lnTo>
                  <a:lnTo>
                    <a:pt x="508205" y="20721"/>
                  </a:lnTo>
                  <a:lnTo>
                    <a:pt x="508586" y="58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77" name="Google Shape;5177;p30"/>
            <p:cNvSpPr/>
            <p:nvPr/>
          </p:nvSpPr>
          <p:spPr>
            <a:xfrm>
              <a:off x="593266" y="4775202"/>
              <a:ext cx="118882" cy="132336"/>
            </a:xfrm>
            <a:custGeom>
              <a:rect b="b" l="l" r="r" t="t"/>
              <a:pathLst>
                <a:path extrusionOk="0" h="132336" w="118882">
                  <a:moveTo>
                    <a:pt x="2162" y="0"/>
                  </a:moveTo>
                  <a:lnTo>
                    <a:pt x="1271" y="1017"/>
                  </a:lnTo>
                  <a:cubicBezTo>
                    <a:pt x="907" y="1424"/>
                    <a:pt x="477" y="1767"/>
                    <a:pt x="0" y="2034"/>
                  </a:cubicBezTo>
                  <a:lnTo>
                    <a:pt x="0" y="2034"/>
                  </a:lnTo>
                  <a:lnTo>
                    <a:pt x="117865" y="132336"/>
                  </a:lnTo>
                  <a:lnTo>
                    <a:pt x="118882" y="131700"/>
                  </a:lnTo>
                  <a:lnTo>
                    <a:pt x="118882" y="1287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78" name="Google Shape;5178;p30"/>
            <p:cNvSpPr/>
            <p:nvPr/>
          </p:nvSpPr>
          <p:spPr>
            <a:xfrm>
              <a:off x="1811839" y="3315056"/>
              <a:ext cx="75397" cy="40552"/>
            </a:xfrm>
            <a:custGeom>
              <a:rect b="b" l="l" r="r" t="t"/>
              <a:pathLst>
                <a:path extrusionOk="0" h="40552" w="75397">
                  <a:moveTo>
                    <a:pt x="0" y="40553"/>
                  </a:moveTo>
                  <a:lnTo>
                    <a:pt x="75016" y="3814"/>
                  </a:lnTo>
                  <a:lnTo>
                    <a:pt x="75398" y="0"/>
                  </a:lnTo>
                  <a:lnTo>
                    <a:pt x="381" y="36612"/>
                  </a:lnTo>
                  <a:lnTo>
                    <a:pt x="0" y="405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79" name="Google Shape;5179;p30"/>
            <p:cNvSpPr/>
            <p:nvPr/>
          </p:nvSpPr>
          <p:spPr>
            <a:xfrm>
              <a:off x="1893340" y="4209606"/>
              <a:ext cx="768977" cy="409868"/>
            </a:xfrm>
            <a:custGeom>
              <a:rect b="b" l="l" r="r" t="t"/>
              <a:pathLst>
                <a:path extrusionOk="0" h="409868" w="768977">
                  <a:moveTo>
                    <a:pt x="768093" y="3199"/>
                  </a:moveTo>
                  <a:cubicBezTo>
                    <a:pt x="768856" y="2716"/>
                    <a:pt x="769173" y="1763"/>
                    <a:pt x="768856" y="911"/>
                  </a:cubicBezTo>
                  <a:cubicBezTo>
                    <a:pt x="768461" y="123"/>
                    <a:pt x="767508" y="-220"/>
                    <a:pt x="766694" y="148"/>
                  </a:cubicBezTo>
                  <a:lnTo>
                    <a:pt x="766694" y="148"/>
                  </a:lnTo>
                  <a:lnTo>
                    <a:pt x="0" y="405928"/>
                  </a:lnTo>
                  <a:lnTo>
                    <a:pt x="0" y="409869"/>
                  </a:lnTo>
                  <a:lnTo>
                    <a:pt x="767966" y="30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80" name="Google Shape;5180;p30"/>
            <p:cNvSpPr/>
            <p:nvPr/>
          </p:nvSpPr>
          <p:spPr>
            <a:xfrm>
              <a:off x="738849" y="3149033"/>
              <a:ext cx="15639" cy="300520"/>
            </a:xfrm>
            <a:custGeom>
              <a:rect b="b" l="l" r="r" t="t"/>
              <a:pathLst>
                <a:path extrusionOk="0" h="300520" w="15639">
                  <a:moveTo>
                    <a:pt x="12842" y="0"/>
                  </a:moveTo>
                  <a:lnTo>
                    <a:pt x="12587" y="127"/>
                  </a:lnTo>
                  <a:lnTo>
                    <a:pt x="0" y="297470"/>
                  </a:lnTo>
                  <a:lnTo>
                    <a:pt x="3051" y="300521"/>
                  </a:lnTo>
                  <a:lnTo>
                    <a:pt x="15639" y="2669"/>
                  </a:lnTo>
                  <a:lnTo>
                    <a:pt x="128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81" name="Google Shape;5181;p30"/>
            <p:cNvSpPr/>
            <p:nvPr/>
          </p:nvSpPr>
          <p:spPr>
            <a:xfrm>
              <a:off x="979008" y="3374678"/>
              <a:ext cx="3072" cy="12839"/>
            </a:xfrm>
            <a:custGeom>
              <a:rect b="b" l="l" r="r" t="t"/>
              <a:pathLst>
                <a:path extrusionOk="0" h="12839" w="3072">
                  <a:moveTo>
                    <a:pt x="1546" y="10933"/>
                  </a:moveTo>
                  <a:cubicBezTo>
                    <a:pt x="2429" y="11060"/>
                    <a:pt x="3081" y="11822"/>
                    <a:pt x="3072" y="12712"/>
                  </a:cubicBezTo>
                  <a:lnTo>
                    <a:pt x="3072" y="11949"/>
                  </a:lnTo>
                  <a:lnTo>
                    <a:pt x="3072" y="2924"/>
                  </a:lnTo>
                  <a:lnTo>
                    <a:pt x="148" y="0"/>
                  </a:lnTo>
                  <a:lnTo>
                    <a:pt x="20" y="12839"/>
                  </a:lnTo>
                  <a:cubicBezTo>
                    <a:pt x="-122" y="11937"/>
                    <a:pt x="493" y="11098"/>
                    <a:pt x="1395" y="10945"/>
                  </a:cubicBezTo>
                  <a:cubicBezTo>
                    <a:pt x="1446" y="10945"/>
                    <a:pt x="1495" y="10933"/>
                    <a:pt x="1546" y="109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82" name="Google Shape;5182;p30"/>
            <p:cNvSpPr/>
            <p:nvPr/>
          </p:nvSpPr>
          <p:spPr>
            <a:xfrm>
              <a:off x="76287" y="4539641"/>
              <a:ext cx="17800" cy="183821"/>
            </a:xfrm>
            <a:custGeom>
              <a:rect b="b" l="l" r="r" t="t"/>
              <a:pathLst>
                <a:path extrusionOk="0" h="183821" w="17800">
                  <a:moveTo>
                    <a:pt x="16911" y="178482"/>
                  </a:moveTo>
                  <a:cubicBezTo>
                    <a:pt x="17419" y="180224"/>
                    <a:pt x="17419" y="182080"/>
                    <a:pt x="16911" y="183821"/>
                  </a:cubicBezTo>
                  <a:cubicBezTo>
                    <a:pt x="16959" y="183402"/>
                    <a:pt x="16959" y="182970"/>
                    <a:pt x="16911" y="182550"/>
                  </a:cubicBezTo>
                  <a:lnTo>
                    <a:pt x="17801" y="14238"/>
                  </a:lnTo>
                  <a:lnTo>
                    <a:pt x="13859" y="9916"/>
                  </a:lnTo>
                  <a:lnTo>
                    <a:pt x="12842" y="9916"/>
                  </a:lnTo>
                  <a:cubicBezTo>
                    <a:pt x="8466" y="12000"/>
                    <a:pt x="3232" y="10132"/>
                    <a:pt x="1151" y="5759"/>
                  </a:cubicBezTo>
                  <a:cubicBezTo>
                    <a:pt x="1105" y="5670"/>
                    <a:pt x="1060" y="5568"/>
                    <a:pt x="1017" y="5466"/>
                  </a:cubicBezTo>
                  <a:cubicBezTo>
                    <a:pt x="452" y="3687"/>
                    <a:pt x="452" y="1780"/>
                    <a:pt x="1017" y="0"/>
                  </a:cubicBezTo>
                  <a:cubicBezTo>
                    <a:pt x="960" y="470"/>
                    <a:pt x="960" y="941"/>
                    <a:pt x="1017" y="1398"/>
                  </a:cubicBezTo>
                  <a:lnTo>
                    <a:pt x="0" y="176575"/>
                  </a:lnTo>
                  <a:lnTo>
                    <a:pt x="5086" y="174033"/>
                  </a:lnTo>
                  <a:cubicBezTo>
                    <a:pt x="9269" y="171884"/>
                    <a:pt x="14406" y="173524"/>
                    <a:pt x="16559" y="177707"/>
                  </a:cubicBezTo>
                  <a:cubicBezTo>
                    <a:pt x="16689" y="177961"/>
                    <a:pt x="16806" y="178215"/>
                    <a:pt x="16911" y="1784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83" name="Google Shape;5183;p30"/>
            <p:cNvSpPr/>
            <p:nvPr/>
          </p:nvSpPr>
          <p:spPr>
            <a:xfrm>
              <a:off x="93961" y="4547523"/>
              <a:ext cx="1017" cy="1652"/>
            </a:xfrm>
            <a:custGeom>
              <a:rect b="b" l="l" r="r" t="t"/>
              <a:pathLst>
                <a:path extrusionOk="0" h="1652" w="1017">
                  <a:moveTo>
                    <a:pt x="1017" y="0"/>
                  </a:moveTo>
                  <a:lnTo>
                    <a:pt x="0" y="509"/>
                  </a:lnTo>
                  <a:lnTo>
                    <a:pt x="1017" y="1653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84" name="Google Shape;5184;p30"/>
            <p:cNvSpPr/>
            <p:nvPr/>
          </p:nvSpPr>
          <p:spPr>
            <a:xfrm>
              <a:off x="89892" y="4727657"/>
              <a:ext cx="175843" cy="198821"/>
            </a:xfrm>
            <a:custGeom>
              <a:rect b="b" l="l" r="r" t="t"/>
              <a:pathLst>
                <a:path extrusionOk="0" h="198821" w="175843">
                  <a:moveTo>
                    <a:pt x="0" y="2161"/>
                  </a:moveTo>
                  <a:lnTo>
                    <a:pt x="172919" y="198822"/>
                  </a:lnTo>
                  <a:lnTo>
                    <a:pt x="175844" y="197296"/>
                  </a:lnTo>
                  <a:lnTo>
                    <a:pt x="2416" y="0"/>
                  </a:lnTo>
                  <a:cubicBezTo>
                    <a:pt x="1736" y="852"/>
                    <a:pt x="920" y="1576"/>
                    <a:pt x="0" y="21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85" name="Google Shape;5185;p30"/>
            <p:cNvSpPr/>
            <p:nvPr/>
          </p:nvSpPr>
          <p:spPr>
            <a:xfrm>
              <a:off x="498414" y="4343616"/>
              <a:ext cx="92817" cy="102716"/>
            </a:xfrm>
            <a:custGeom>
              <a:rect b="b" l="l" r="r" t="t"/>
              <a:pathLst>
                <a:path extrusionOk="0" h="102716" w="92817">
                  <a:moveTo>
                    <a:pt x="92817" y="102716"/>
                  </a:moveTo>
                  <a:lnTo>
                    <a:pt x="92817" y="98140"/>
                  </a:lnTo>
                  <a:lnTo>
                    <a:pt x="2161" y="0"/>
                  </a:lnTo>
                  <a:lnTo>
                    <a:pt x="1399" y="1144"/>
                  </a:lnTo>
                  <a:lnTo>
                    <a:pt x="0" y="22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86" name="Google Shape;5186;p30"/>
            <p:cNvSpPr/>
            <p:nvPr/>
          </p:nvSpPr>
          <p:spPr>
            <a:xfrm>
              <a:off x="91036" y="4548031"/>
              <a:ext cx="286715" cy="320987"/>
            </a:xfrm>
            <a:custGeom>
              <a:rect b="b" l="l" r="r" t="t"/>
              <a:pathLst>
                <a:path extrusionOk="0" h="320987" w="286715">
                  <a:moveTo>
                    <a:pt x="2924" y="0"/>
                  </a:moveTo>
                  <a:lnTo>
                    <a:pt x="0" y="1525"/>
                  </a:lnTo>
                  <a:lnTo>
                    <a:pt x="3942" y="5848"/>
                  </a:lnTo>
                  <a:lnTo>
                    <a:pt x="283791" y="320988"/>
                  </a:lnTo>
                  <a:lnTo>
                    <a:pt x="286716" y="319462"/>
                  </a:lnTo>
                  <a:lnTo>
                    <a:pt x="3942" y="1144"/>
                  </a:lnTo>
                  <a:lnTo>
                    <a:pt x="29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87" name="Google Shape;5187;p30"/>
            <p:cNvSpPr/>
            <p:nvPr/>
          </p:nvSpPr>
          <p:spPr>
            <a:xfrm>
              <a:off x="269042" y="2224079"/>
              <a:ext cx="226320" cy="101317"/>
            </a:xfrm>
            <a:custGeom>
              <a:rect b="b" l="l" r="r" t="t"/>
              <a:pathLst>
                <a:path extrusionOk="0" h="101317" w="226320">
                  <a:moveTo>
                    <a:pt x="225050" y="1525"/>
                  </a:moveTo>
                  <a:cubicBezTo>
                    <a:pt x="225086" y="788"/>
                    <a:pt x="225605" y="165"/>
                    <a:pt x="226321" y="0"/>
                  </a:cubicBezTo>
                  <a:lnTo>
                    <a:pt x="226321" y="0"/>
                  </a:lnTo>
                  <a:lnTo>
                    <a:pt x="1017" y="98521"/>
                  </a:lnTo>
                  <a:lnTo>
                    <a:pt x="0" y="98521"/>
                  </a:lnTo>
                  <a:cubicBezTo>
                    <a:pt x="0" y="98521"/>
                    <a:pt x="0" y="98521"/>
                    <a:pt x="0" y="98521"/>
                  </a:cubicBezTo>
                  <a:cubicBezTo>
                    <a:pt x="247" y="98432"/>
                    <a:pt x="516" y="98432"/>
                    <a:pt x="763" y="98521"/>
                  </a:cubicBezTo>
                  <a:cubicBezTo>
                    <a:pt x="1606" y="98521"/>
                    <a:pt x="2291" y="99195"/>
                    <a:pt x="2294" y="100047"/>
                  </a:cubicBezTo>
                  <a:cubicBezTo>
                    <a:pt x="2294" y="100085"/>
                    <a:pt x="2292" y="100135"/>
                    <a:pt x="2289" y="100174"/>
                  </a:cubicBezTo>
                  <a:lnTo>
                    <a:pt x="2289" y="101318"/>
                  </a:lnTo>
                  <a:lnTo>
                    <a:pt x="225431" y="38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88" name="Google Shape;5188;p30"/>
            <p:cNvSpPr/>
            <p:nvPr/>
          </p:nvSpPr>
          <p:spPr>
            <a:xfrm>
              <a:off x="496889" y="2224842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89" name="Google Shape;5189;p30"/>
            <p:cNvSpPr/>
            <p:nvPr/>
          </p:nvSpPr>
          <p:spPr>
            <a:xfrm>
              <a:off x="262684" y="2725583"/>
              <a:ext cx="635" cy="12712"/>
            </a:xfrm>
            <a:custGeom>
              <a:rect b="b" l="l" r="r" t="t"/>
              <a:pathLst>
                <a:path extrusionOk="0" h="12712" w="635">
                  <a:moveTo>
                    <a:pt x="0" y="0"/>
                  </a:moveTo>
                  <a:lnTo>
                    <a:pt x="6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90" name="Google Shape;5190;p30"/>
            <p:cNvSpPr/>
            <p:nvPr/>
          </p:nvSpPr>
          <p:spPr>
            <a:xfrm>
              <a:off x="264719" y="2623629"/>
              <a:ext cx="221616" cy="100427"/>
            </a:xfrm>
            <a:custGeom>
              <a:rect b="b" l="l" r="r" t="t"/>
              <a:pathLst>
                <a:path extrusionOk="0" h="100427" w="221616">
                  <a:moveTo>
                    <a:pt x="221108" y="2669"/>
                  </a:moveTo>
                  <a:cubicBezTo>
                    <a:pt x="220823" y="2784"/>
                    <a:pt x="220503" y="2784"/>
                    <a:pt x="220218" y="2669"/>
                  </a:cubicBezTo>
                  <a:cubicBezTo>
                    <a:pt x="219388" y="2809"/>
                    <a:pt x="218599" y="2250"/>
                    <a:pt x="218460" y="1424"/>
                  </a:cubicBezTo>
                  <a:cubicBezTo>
                    <a:pt x="218444" y="1335"/>
                    <a:pt x="218437" y="1233"/>
                    <a:pt x="218438" y="1144"/>
                  </a:cubicBezTo>
                  <a:lnTo>
                    <a:pt x="218438" y="0"/>
                  </a:lnTo>
                  <a:lnTo>
                    <a:pt x="0" y="97885"/>
                  </a:lnTo>
                  <a:lnTo>
                    <a:pt x="0" y="100428"/>
                  </a:lnTo>
                  <a:lnTo>
                    <a:pt x="0" y="100428"/>
                  </a:lnTo>
                  <a:cubicBezTo>
                    <a:pt x="0" y="100428"/>
                    <a:pt x="0" y="100428"/>
                    <a:pt x="0" y="100428"/>
                  </a:cubicBezTo>
                  <a:cubicBezTo>
                    <a:pt x="0" y="100428"/>
                    <a:pt x="0" y="100428"/>
                    <a:pt x="0" y="100428"/>
                  </a:cubicBezTo>
                  <a:lnTo>
                    <a:pt x="0" y="100428"/>
                  </a:lnTo>
                  <a:cubicBezTo>
                    <a:pt x="0" y="100428"/>
                    <a:pt x="0" y="100428"/>
                    <a:pt x="0" y="100428"/>
                  </a:cubicBezTo>
                  <a:lnTo>
                    <a:pt x="0" y="100428"/>
                  </a:lnTo>
                  <a:cubicBezTo>
                    <a:pt x="0" y="100428"/>
                    <a:pt x="0" y="100428"/>
                    <a:pt x="0" y="100428"/>
                  </a:cubicBezTo>
                  <a:lnTo>
                    <a:pt x="220599" y="1525"/>
                  </a:lnTo>
                  <a:lnTo>
                    <a:pt x="221617" y="15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91" name="Google Shape;5191;p30"/>
            <p:cNvSpPr/>
            <p:nvPr/>
          </p:nvSpPr>
          <p:spPr>
            <a:xfrm>
              <a:off x="226829" y="2686810"/>
              <a:ext cx="36999" cy="38009"/>
            </a:xfrm>
            <a:custGeom>
              <a:rect b="b" l="l" r="r" t="t"/>
              <a:pathLst>
                <a:path extrusionOk="0" h="38009" w="36999">
                  <a:moveTo>
                    <a:pt x="35220" y="33815"/>
                  </a:moveTo>
                  <a:lnTo>
                    <a:pt x="1271" y="0"/>
                  </a:lnTo>
                  <a:lnTo>
                    <a:pt x="1271" y="635"/>
                  </a:lnTo>
                  <a:lnTo>
                    <a:pt x="1271" y="635"/>
                  </a:lnTo>
                  <a:cubicBezTo>
                    <a:pt x="1271" y="635"/>
                    <a:pt x="1271" y="635"/>
                    <a:pt x="1271" y="1271"/>
                  </a:cubicBezTo>
                  <a:lnTo>
                    <a:pt x="1271" y="1271"/>
                  </a:lnTo>
                  <a:lnTo>
                    <a:pt x="636" y="1271"/>
                  </a:lnTo>
                  <a:lnTo>
                    <a:pt x="636" y="1271"/>
                  </a:lnTo>
                  <a:lnTo>
                    <a:pt x="636" y="1271"/>
                  </a:lnTo>
                  <a:lnTo>
                    <a:pt x="636" y="1271"/>
                  </a:lnTo>
                  <a:cubicBezTo>
                    <a:pt x="434" y="1360"/>
                    <a:pt x="202" y="1360"/>
                    <a:pt x="0" y="1271"/>
                  </a:cubicBezTo>
                  <a:lnTo>
                    <a:pt x="37000" y="38010"/>
                  </a:lnTo>
                  <a:cubicBezTo>
                    <a:pt x="36864" y="37641"/>
                    <a:pt x="36864" y="37235"/>
                    <a:pt x="37000" y="368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92" name="Google Shape;5192;p30"/>
            <p:cNvSpPr/>
            <p:nvPr/>
          </p:nvSpPr>
          <p:spPr>
            <a:xfrm>
              <a:off x="262430" y="2725456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93" name="Google Shape;5193;p30"/>
            <p:cNvSpPr/>
            <p:nvPr/>
          </p:nvSpPr>
          <p:spPr>
            <a:xfrm>
              <a:off x="264719" y="2725456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94" name="Google Shape;5194;p30"/>
            <p:cNvSpPr/>
            <p:nvPr/>
          </p:nvSpPr>
          <p:spPr>
            <a:xfrm>
              <a:off x="263574" y="2726473"/>
              <a:ext cx="635" cy="12712"/>
            </a:xfrm>
            <a:custGeom>
              <a:rect b="b" l="l" r="r" t="t"/>
              <a:pathLst>
                <a:path extrusionOk="0" h="12712" w="635">
                  <a:moveTo>
                    <a:pt x="0" y="0"/>
                  </a:moveTo>
                  <a:lnTo>
                    <a:pt x="6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95" name="Google Shape;5195;p30"/>
            <p:cNvSpPr/>
            <p:nvPr/>
          </p:nvSpPr>
          <p:spPr>
            <a:xfrm>
              <a:off x="69294" y="2128609"/>
              <a:ext cx="160713" cy="160048"/>
            </a:xfrm>
            <a:custGeom>
              <a:rect b="b" l="l" r="r" t="t"/>
              <a:pathLst>
                <a:path extrusionOk="0" h="160048" w="160713">
                  <a:moveTo>
                    <a:pt x="160586" y="159286"/>
                  </a:moveTo>
                  <a:lnTo>
                    <a:pt x="160713" y="155600"/>
                  </a:lnTo>
                  <a:lnTo>
                    <a:pt x="127" y="0"/>
                  </a:lnTo>
                  <a:lnTo>
                    <a:pt x="127" y="763"/>
                  </a:lnTo>
                  <a:lnTo>
                    <a:pt x="0" y="4449"/>
                  </a:lnTo>
                  <a:lnTo>
                    <a:pt x="160586" y="160049"/>
                  </a:lnTo>
                  <a:lnTo>
                    <a:pt x="160586" y="1592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96" name="Google Shape;5196;p30"/>
            <p:cNvSpPr/>
            <p:nvPr/>
          </p:nvSpPr>
          <p:spPr>
            <a:xfrm>
              <a:off x="3305" y="3358151"/>
              <a:ext cx="510620" cy="243950"/>
            </a:xfrm>
            <a:custGeom>
              <a:rect b="b" l="l" r="r" t="t"/>
              <a:pathLst>
                <a:path extrusionOk="0" h="243950" w="510620">
                  <a:moveTo>
                    <a:pt x="510621" y="0"/>
                  </a:moveTo>
                  <a:lnTo>
                    <a:pt x="0" y="240264"/>
                  </a:lnTo>
                  <a:lnTo>
                    <a:pt x="0" y="243951"/>
                  </a:lnTo>
                  <a:lnTo>
                    <a:pt x="510494" y="3687"/>
                  </a:lnTo>
                  <a:lnTo>
                    <a:pt x="5106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97" name="Google Shape;5197;p30"/>
            <p:cNvSpPr/>
            <p:nvPr/>
          </p:nvSpPr>
          <p:spPr>
            <a:xfrm>
              <a:off x="230771" y="1907541"/>
              <a:ext cx="7883" cy="381244"/>
            </a:xfrm>
            <a:custGeom>
              <a:rect b="b" l="l" r="r" t="t"/>
              <a:pathLst>
                <a:path extrusionOk="0" h="381244" w="7883">
                  <a:moveTo>
                    <a:pt x="5976" y="0"/>
                  </a:moveTo>
                  <a:lnTo>
                    <a:pt x="5213" y="0"/>
                  </a:lnTo>
                  <a:lnTo>
                    <a:pt x="5213" y="0"/>
                  </a:lnTo>
                  <a:cubicBezTo>
                    <a:pt x="5213" y="0"/>
                    <a:pt x="5213" y="0"/>
                    <a:pt x="5213" y="0"/>
                  </a:cubicBezTo>
                  <a:lnTo>
                    <a:pt x="4577" y="0"/>
                  </a:lnTo>
                  <a:lnTo>
                    <a:pt x="0" y="377558"/>
                  </a:lnTo>
                  <a:lnTo>
                    <a:pt x="0" y="381245"/>
                  </a:lnTo>
                  <a:cubicBezTo>
                    <a:pt x="0" y="380329"/>
                    <a:pt x="740" y="379592"/>
                    <a:pt x="1653" y="379592"/>
                  </a:cubicBezTo>
                  <a:cubicBezTo>
                    <a:pt x="2496" y="379592"/>
                    <a:pt x="3181" y="380266"/>
                    <a:pt x="3184" y="381117"/>
                  </a:cubicBezTo>
                  <a:cubicBezTo>
                    <a:pt x="3184" y="381156"/>
                    <a:pt x="3182" y="381206"/>
                    <a:pt x="3179" y="381245"/>
                  </a:cubicBezTo>
                  <a:lnTo>
                    <a:pt x="3179" y="381245"/>
                  </a:lnTo>
                  <a:lnTo>
                    <a:pt x="3179" y="380609"/>
                  </a:lnTo>
                  <a:lnTo>
                    <a:pt x="7883" y="5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98" name="Google Shape;5198;p30"/>
            <p:cNvSpPr/>
            <p:nvPr/>
          </p:nvSpPr>
          <p:spPr>
            <a:xfrm>
              <a:off x="72855" y="690710"/>
              <a:ext cx="230898" cy="92546"/>
            </a:xfrm>
            <a:custGeom>
              <a:rect b="b" l="l" r="r" t="t"/>
              <a:pathLst>
                <a:path extrusionOk="0" h="92546" w="230898">
                  <a:moveTo>
                    <a:pt x="763" y="90766"/>
                  </a:moveTo>
                  <a:lnTo>
                    <a:pt x="763" y="90766"/>
                  </a:lnTo>
                  <a:cubicBezTo>
                    <a:pt x="831" y="90972"/>
                    <a:pt x="831" y="91196"/>
                    <a:pt x="763" y="91402"/>
                  </a:cubicBezTo>
                  <a:lnTo>
                    <a:pt x="763" y="91402"/>
                  </a:lnTo>
                  <a:lnTo>
                    <a:pt x="763" y="91402"/>
                  </a:lnTo>
                  <a:lnTo>
                    <a:pt x="763" y="92546"/>
                  </a:lnTo>
                  <a:lnTo>
                    <a:pt x="230898" y="3559"/>
                  </a:lnTo>
                  <a:lnTo>
                    <a:pt x="230898" y="0"/>
                  </a:lnTo>
                  <a:lnTo>
                    <a:pt x="228864" y="890"/>
                  </a:lnTo>
                  <a:lnTo>
                    <a:pt x="0" y="898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99" name="Google Shape;5199;p30"/>
            <p:cNvSpPr/>
            <p:nvPr/>
          </p:nvSpPr>
          <p:spPr>
            <a:xfrm>
              <a:off x="0" y="604139"/>
              <a:ext cx="233214" cy="105004"/>
            </a:xfrm>
            <a:custGeom>
              <a:rect b="b" l="l" r="r" t="t"/>
              <a:pathLst>
                <a:path extrusionOk="0" h="105004" w="233214">
                  <a:moveTo>
                    <a:pt x="222634" y="19069"/>
                  </a:moveTo>
                  <a:lnTo>
                    <a:pt x="227338" y="17289"/>
                  </a:lnTo>
                  <a:cubicBezTo>
                    <a:pt x="232003" y="15349"/>
                    <a:pt x="234345" y="10108"/>
                    <a:pt x="232678" y="5339"/>
                  </a:cubicBezTo>
                  <a:cubicBezTo>
                    <a:pt x="231964" y="3457"/>
                    <a:pt x="230615" y="1884"/>
                    <a:pt x="228864" y="890"/>
                  </a:cubicBezTo>
                  <a:cubicBezTo>
                    <a:pt x="228416" y="500"/>
                    <a:pt x="227899" y="198"/>
                    <a:pt x="227338" y="0"/>
                  </a:cubicBezTo>
                  <a:lnTo>
                    <a:pt x="225685" y="0"/>
                  </a:lnTo>
                  <a:lnTo>
                    <a:pt x="224032" y="0"/>
                  </a:lnTo>
                  <a:lnTo>
                    <a:pt x="222252" y="0"/>
                  </a:lnTo>
                  <a:cubicBezTo>
                    <a:pt x="222252" y="0"/>
                    <a:pt x="221489" y="0"/>
                    <a:pt x="221235" y="0"/>
                  </a:cubicBezTo>
                  <a:lnTo>
                    <a:pt x="0" y="85300"/>
                  </a:lnTo>
                  <a:lnTo>
                    <a:pt x="0" y="1050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00" name="Google Shape;5200;p30"/>
            <p:cNvSpPr/>
            <p:nvPr/>
          </p:nvSpPr>
          <p:spPr>
            <a:xfrm>
              <a:off x="483151" y="2225732"/>
              <a:ext cx="13991" cy="400780"/>
            </a:xfrm>
            <a:custGeom>
              <a:rect b="b" l="l" r="r" t="t"/>
              <a:pathLst>
                <a:path extrusionOk="0" h="400780" w="13991">
                  <a:moveTo>
                    <a:pt x="13992" y="1017"/>
                  </a:moveTo>
                  <a:lnTo>
                    <a:pt x="13992" y="0"/>
                  </a:lnTo>
                  <a:cubicBezTo>
                    <a:pt x="13992" y="0"/>
                    <a:pt x="13992" y="0"/>
                    <a:pt x="13992" y="0"/>
                  </a:cubicBezTo>
                  <a:cubicBezTo>
                    <a:pt x="13992" y="0"/>
                    <a:pt x="13992" y="0"/>
                    <a:pt x="13992" y="0"/>
                  </a:cubicBezTo>
                  <a:lnTo>
                    <a:pt x="13992" y="0"/>
                  </a:lnTo>
                  <a:lnTo>
                    <a:pt x="13992" y="0"/>
                  </a:lnTo>
                  <a:cubicBezTo>
                    <a:pt x="13276" y="165"/>
                    <a:pt x="12757" y="788"/>
                    <a:pt x="12720" y="1526"/>
                  </a:cubicBezTo>
                  <a:lnTo>
                    <a:pt x="12720" y="4068"/>
                  </a:lnTo>
                  <a:lnTo>
                    <a:pt x="6" y="398152"/>
                  </a:lnTo>
                  <a:lnTo>
                    <a:pt x="6" y="399042"/>
                  </a:lnTo>
                  <a:cubicBezTo>
                    <a:pt x="-67" y="399881"/>
                    <a:pt x="554" y="400618"/>
                    <a:pt x="1394" y="400695"/>
                  </a:cubicBezTo>
                  <a:cubicBezTo>
                    <a:pt x="1397" y="400695"/>
                    <a:pt x="1401" y="400695"/>
                    <a:pt x="1404" y="400695"/>
                  </a:cubicBezTo>
                  <a:cubicBezTo>
                    <a:pt x="1689" y="400809"/>
                    <a:pt x="2010" y="400809"/>
                    <a:pt x="2294" y="400695"/>
                  </a:cubicBezTo>
                  <a:lnTo>
                    <a:pt x="2294" y="400695"/>
                  </a:lnTo>
                  <a:cubicBezTo>
                    <a:pt x="2294" y="400695"/>
                    <a:pt x="2294" y="400695"/>
                    <a:pt x="2294" y="400059"/>
                  </a:cubicBezTo>
                  <a:lnTo>
                    <a:pt x="2294" y="3972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01" name="Google Shape;5201;p30"/>
            <p:cNvSpPr/>
            <p:nvPr/>
          </p:nvSpPr>
          <p:spPr>
            <a:xfrm>
              <a:off x="262201" y="2323932"/>
              <a:ext cx="8117" cy="401540"/>
            </a:xfrm>
            <a:custGeom>
              <a:rect b="b" l="l" r="r" t="t"/>
              <a:pathLst>
                <a:path extrusionOk="0" h="401540" w="8117">
                  <a:moveTo>
                    <a:pt x="2391" y="401524"/>
                  </a:moveTo>
                  <a:cubicBezTo>
                    <a:pt x="2391" y="401524"/>
                    <a:pt x="2391" y="401524"/>
                    <a:pt x="2391" y="401524"/>
                  </a:cubicBezTo>
                  <a:cubicBezTo>
                    <a:pt x="2391" y="401524"/>
                    <a:pt x="2391" y="401524"/>
                    <a:pt x="2391" y="401524"/>
                  </a:cubicBezTo>
                  <a:lnTo>
                    <a:pt x="2391" y="401524"/>
                  </a:lnTo>
                  <a:lnTo>
                    <a:pt x="2391" y="398982"/>
                  </a:lnTo>
                  <a:lnTo>
                    <a:pt x="8112" y="2864"/>
                  </a:lnTo>
                  <a:lnTo>
                    <a:pt x="8112" y="1719"/>
                  </a:lnTo>
                  <a:cubicBezTo>
                    <a:pt x="8182" y="881"/>
                    <a:pt x="7559" y="143"/>
                    <a:pt x="6719" y="67"/>
                  </a:cubicBezTo>
                  <a:cubicBezTo>
                    <a:pt x="6676" y="67"/>
                    <a:pt x="6631" y="67"/>
                    <a:pt x="6587" y="67"/>
                  </a:cubicBezTo>
                  <a:cubicBezTo>
                    <a:pt x="6340" y="-22"/>
                    <a:pt x="6070" y="-22"/>
                    <a:pt x="5824" y="67"/>
                  </a:cubicBezTo>
                  <a:cubicBezTo>
                    <a:pt x="5824" y="67"/>
                    <a:pt x="5824" y="67"/>
                    <a:pt x="5824" y="67"/>
                  </a:cubicBezTo>
                  <a:lnTo>
                    <a:pt x="5824" y="67"/>
                  </a:lnTo>
                  <a:lnTo>
                    <a:pt x="5824" y="67"/>
                  </a:lnTo>
                  <a:lnTo>
                    <a:pt x="5824" y="829"/>
                  </a:lnTo>
                  <a:lnTo>
                    <a:pt x="102" y="396185"/>
                  </a:lnTo>
                  <a:lnTo>
                    <a:pt x="102" y="399871"/>
                  </a:lnTo>
                  <a:cubicBezTo>
                    <a:pt x="-34" y="400240"/>
                    <a:pt x="-34" y="400647"/>
                    <a:pt x="102" y="401016"/>
                  </a:cubicBezTo>
                  <a:lnTo>
                    <a:pt x="102" y="401016"/>
                  </a:lnTo>
                  <a:lnTo>
                    <a:pt x="102" y="401016"/>
                  </a:lnTo>
                  <a:lnTo>
                    <a:pt x="738" y="401016"/>
                  </a:lnTo>
                  <a:lnTo>
                    <a:pt x="1373" y="401016"/>
                  </a:lnTo>
                  <a:cubicBezTo>
                    <a:pt x="1373" y="401016"/>
                    <a:pt x="2391" y="401651"/>
                    <a:pt x="2391" y="4015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02" name="Google Shape;5202;p30"/>
            <p:cNvSpPr/>
            <p:nvPr/>
          </p:nvSpPr>
          <p:spPr>
            <a:xfrm>
              <a:off x="225049" y="2286243"/>
              <a:ext cx="8015" cy="401203"/>
            </a:xfrm>
            <a:custGeom>
              <a:rect b="b" l="l" r="r" t="t"/>
              <a:pathLst>
                <a:path extrusionOk="0" h="401203" w="8015">
                  <a:moveTo>
                    <a:pt x="8010" y="1653"/>
                  </a:moveTo>
                  <a:cubicBezTo>
                    <a:pt x="8080" y="814"/>
                    <a:pt x="7457" y="76"/>
                    <a:pt x="6617" y="0"/>
                  </a:cubicBezTo>
                  <a:cubicBezTo>
                    <a:pt x="6573" y="0"/>
                    <a:pt x="6529" y="0"/>
                    <a:pt x="6484" y="0"/>
                  </a:cubicBezTo>
                  <a:cubicBezTo>
                    <a:pt x="5572" y="0"/>
                    <a:pt x="4832" y="737"/>
                    <a:pt x="4832" y="1653"/>
                  </a:cubicBezTo>
                  <a:lnTo>
                    <a:pt x="4832" y="2288"/>
                  </a:lnTo>
                  <a:lnTo>
                    <a:pt x="0" y="397517"/>
                  </a:lnTo>
                  <a:lnTo>
                    <a:pt x="2543" y="400059"/>
                  </a:lnTo>
                  <a:cubicBezTo>
                    <a:pt x="2692" y="400428"/>
                    <a:pt x="2692" y="400834"/>
                    <a:pt x="2543" y="401203"/>
                  </a:cubicBezTo>
                  <a:lnTo>
                    <a:pt x="2543" y="400568"/>
                  </a:lnTo>
                  <a:lnTo>
                    <a:pt x="7502" y="53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03" name="Google Shape;5203;p30"/>
            <p:cNvSpPr/>
            <p:nvPr/>
          </p:nvSpPr>
          <p:spPr>
            <a:xfrm>
              <a:off x="228101" y="2687573"/>
              <a:ext cx="12714" cy="923"/>
            </a:xfrm>
            <a:custGeom>
              <a:rect b="b" l="l" r="r" t="t"/>
              <a:pathLst>
                <a:path extrusionOk="0" h="923" w="1271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6"/>
                  </a:cubicBezTo>
                  <a:cubicBezTo>
                    <a:pt x="0" y="1271"/>
                    <a:pt x="0" y="763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04" name="Google Shape;5204;p30"/>
            <p:cNvSpPr/>
            <p:nvPr/>
          </p:nvSpPr>
          <p:spPr>
            <a:xfrm>
              <a:off x="226575" y="2689225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05" name="Google Shape;5205;p30"/>
            <p:cNvSpPr/>
            <p:nvPr/>
          </p:nvSpPr>
          <p:spPr>
            <a:xfrm>
              <a:off x="963008" y="3385737"/>
              <a:ext cx="19072" cy="290605"/>
            </a:xfrm>
            <a:custGeom>
              <a:rect b="b" l="l" r="r" t="t"/>
              <a:pathLst>
                <a:path extrusionOk="0" h="290605" w="19072">
                  <a:moveTo>
                    <a:pt x="19072" y="1780"/>
                  </a:moveTo>
                  <a:cubicBezTo>
                    <a:pt x="19081" y="890"/>
                    <a:pt x="18429" y="127"/>
                    <a:pt x="17546" y="0"/>
                  </a:cubicBezTo>
                  <a:cubicBezTo>
                    <a:pt x="16636" y="64"/>
                    <a:pt x="15952" y="864"/>
                    <a:pt x="16019" y="1767"/>
                  </a:cubicBezTo>
                  <a:cubicBezTo>
                    <a:pt x="16021" y="1767"/>
                    <a:pt x="16021" y="1780"/>
                    <a:pt x="16021" y="1780"/>
                  </a:cubicBezTo>
                  <a:lnTo>
                    <a:pt x="0" y="287554"/>
                  </a:lnTo>
                  <a:lnTo>
                    <a:pt x="3052" y="290605"/>
                  </a:lnTo>
                  <a:lnTo>
                    <a:pt x="18945" y="54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06" name="Google Shape;5206;p30"/>
            <p:cNvSpPr/>
            <p:nvPr/>
          </p:nvSpPr>
          <p:spPr>
            <a:xfrm>
              <a:off x="3391636" y="3889784"/>
              <a:ext cx="134266" cy="73985"/>
            </a:xfrm>
            <a:custGeom>
              <a:rect b="b" l="l" r="r" t="t"/>
              <a:pathLst>
                <a:path extrusionOk="0" h="73985" w="134266">
                  <a:moveTo>
                    <a:pt x="890" y="69791"/>
                  </a:moveTo>
                  <a:lnTo>
                    <a:pt x="0" y="73986"/>
                  </a:lnTo>
                  <a:lnTo>
                    <a:pt x="134140" y="2415"/>
                  </a:lnTo>
                  <a:lnTo>
                    <a:pt x="134267" y="2288"/>
                  </a:lnTo>
                  <a:lnTo>
                    <a:pt x="133504" y="1653"/>
                  </a:lnTo>
                  <a:lnTo>
                    <a:pt x="131724" y="0"/>
                  </a:lnTo>
                  <a:lnTo>
                    <a:pt x="890" y="697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07" name="Google Shape;5207;p30"/>
            <p:cNvSpPr/>
            <p:nvPr/>
          </p:nvSpPr>
          <p:spPr>
            <a:xfrm>
              <a:off x="1079729" y="3582652"/>
              <a:ext cx="106898" cy="108630"/>
            </a:xfrm>
            <a:custGeom>
              <a:rect b="b" l="l" r="r" t="t"/>
              <a:pathLst>
                <a:path extrusionOk="0" h="108630" w="106898">
                  <a:moveTo>
                    <a:pt x="104642" y="108182"/>
                  </a:moveTo>
                  <a:cubicBezTo>
                    <a:pt x="105237" y="108780"/>
                    <a:pt x="106203" y="108780"/>
                    <a:pt x="106799" y="108182"/>
                  </a:cubicBezTo>
                  <a:cubicBezTo>
                    <a:pt x="106801" y="108182"/>
                    <a:pt x="106802" y="108182"/>
                    <a:pt x="106803" y="108182"/>
                  </a:cubicBezTo>
                  <a:cubicBezTo>
                    <a:pt x="106930" y="107852"/>
                    <a:pt x="106930" y="107496"/>
                    <a:pt x="106803" y="107165"/>
                  </a:cubicBezTo>
                  <a:cubicBezTo>
                    <a:pt x="106816" y="106949"/>
                    <a:pt x="106816" y="106746"/>
                    <a:pt x="106803" y="106530"/>
                  </a:cubicBezTo>
                  <a:lnTo>
                    <a:pt x="106803" y="106530"/>
                  </a:lnTo>
                  <a:lnTo>
                    <a:pt x="106803" y="106530"/>
                  </a:lnTo>
                  <a:lnTo>
                    <a:pt x="106040" y="105767"/>
                  </a:lnTo>
                  <a:lnTo>
                    <a:pt x="0" y="0"/>
                  </a:lnTo>
                  <a:lnTo>
                    <a:pt x="0" y="4195"/>
                  </a:lnTo>
                  <a:lnTo>
                    <a:pt x="104387" y="1084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08" name="Google Shape;5208;p30"/>
            <p:cNvSpPr/>
            <p:nvPr/>
          </p:nvSpPr>
          <p:spPr>
            <a:xfrm>
              <a:off x="1752523" y="5575065"/>
              <a:ext cx="22316" cy="166151"/>
            </a:xfrm>
            <a:custGeom>
              <a:rect b="b" l="l" r="r" t="t"/>
              <a:pathLst>
                <a:path extrusionOk="0" h="166151" w="22316">
                  <a:moveTo>
                    <a:pt x="22316" y="636"/>
                  </a:moveTo>
                  <a:lnTo>
                    <a:pt x="20663" y="636"/>
                  </a:lnTo>
                  <a:lnTo>
                    <a:pt x="19137" y="0"/>
                  </a:lnTo>
                  <a:lnTo>
                    <a:pt x="65" y="165261"/>
                  </a:lnTo>
                  <a:lnTo>
                    <a:pt x="65" y="166151"/>
                  </a:lnTo>
                  <a:cubicBezTo>
                    <a:pt x="-189" y="165274"/>
                    <a:pt x="320" y="164359"/>
                    <a:pt x="1197" y="164105"/>
                  </a:cubicBezTo>
                  <a:cubicBezTo>
                    <a:pt x="2074" y="163863"/>
                    <a:pt x="2990" y="164372"/>
                    <a:pt x="3244" y="165249"/>
                  </a:cubicBezTo>
                  <a:cubicBezTo>
                    <a:pt x="3333" y="165541"/>
                    <a:pt x="3333" y="165859"/>
                    <a:pt x="3244" y="166151"/>
                  </a:cubicBezTo>
                  <a:lnTo>
                    <a:pt x="3244" y="165388"/>
                  </a:lnTo>
                  <a:lnTo>
                    <a:pt x="3244" y="163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09" name="Google Shape;5209;p30"/>
            <p:cNvSpPr/>
            <p:nvPr/>
          </p:nvSpPr>
          <p:spPr>
            <a:xfrm>
              <a:off x="1459388" y="6357386"/>
              <a:ext cx="224286" cy="131319"/>
            </a:xfrm>
            <a:custGeom>
              <a:rect b="b" l="l" r="r" t="t"/>
              <a:pathLst>
                <a:path extrusionOk="0" h="131319" w="224286">
                  <a:moveTo>
                    <a:pt x="222380" y="1525"/>
                  </a:moveTo>
                  <a:cubicBezTo>
                    <a:pt x="222380" y="1525"/>
                    <a:pt x="222380" y="1525"/>
                    <a:pt x="222380" y="1525"/>
                  </a:cubicBezTo>
                  <a:cubicBezTo>
                    <a:pt x="222380" y="1525"/>
                    <a:pt x="222380" y="1525"/>
                    <a:pt x="222380" y="890"/>
                  </a:cubicBezTo>
                  <a:lnTo>
                    <a:pt x="222380" y="890"/>
                  </a:lnTo>
                  <a:lnTo>
                    <a:pt x="222380" y="0"/>
                  </a:lnTo>
                  <a:lnTo>
                    <a:pt x="0" y="128141"/>
                  </a:lnTo>
                  <a:lnTo>
                    <a:pt x="0" y="131319"/>
                  </a:lnTo>
                  <a:lnTo>
                    <a:pt x="0" y="131319"/>
                  </a:lnTo>
                  <a:cubicBezTo>
                    <a:pt x="0" y="131319"/>
                    <a:pt x="0" y="131319"/>
                    <a:pt x="0" y="131319"/>
                  </a:cubicBezTo>
                  <a:lnTo>
                    <a:pt x="0" y="131319"/>
                  </a:lnTo>
                  <a:lnTo>
                    <a:pt x="224287" y="1271"/>
                  </a:lnTo>
                  <a:lnTo>
                    <a:pt x="223524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10" name="Google Shape;5210;p30"/>
            <p:cNvSpPr/>
            <p:nvPr/>
          </p:nvSpPr>
          <p:spPr>
            <a:xfrm>
              <a:off x="1077821" y="6709264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11" name="Google Shape;5211;p30"/>
            <p:cNvSpPr/>
            <p:nvPr/>
          </p:nvSpPr>
          <p:spPr>
            <a:xfrm>
              <a:off x="1080746" y="6487433"/>
              <a:ext cx="378896" cy="221830"/>
            </a:xfrm>
            <a:custGeom>
              <a:rect b="b" l="l" r="r" t="t"/>
              <a:pathLst>
                <a:path extrusionOk="0" h="221830" w="378896">
                  <a:moveTo>
                    <a:pt x="376608" y="2669"/>
                  </a:moveTo>
                  <a:cubicBezTo>
                    <a:pt x="375782" y="2491"/>
                    <a:pt x="375184" y="1742"/>
                    <a:pt x="375210" y="890"/>
                  </a:cubicBezTo>
                  <a:lnTo>
                    <a:pt x="375210" y="0"/>
                  </a:lnTo>
                  <a:lnTo>
                    <a:pt x="0" y="218017"/>
                  </a:lnTo>
                  <a:lnTo>
                    <a:pt x="0" y="220941"/>
                  </a:lnTo>
                  <a:lnTo>
                    <a:pt x="0" y="220941"/>
                  </a:lnTo>
                  <a:cubicBezTo>
                    <a:pt x="0" y="220941"/>
                    <a:pt x="0" y="220941"/>
                    <a:pt x="0" y="221831"/>
                  </a:cubicBezTo>
                  <a:lnTo>
                    <a:pt x="0" y="221831"/>
                  </a:lnTo>
                  <a:lnTo>
                    <a:pt x="378897" y="2415"/>
                  </a:lnTo>
                  <a:lnTo>
                    <a:pt x="378897" y="24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12" name="Google Shape;5212;p30"/>
            <p:cNvSpPr/>
            <p:nvPr/>
          </p:nvSpPr>
          <p:spPr>
            <a:xfrm>
              <a:off x="638530" y="6183353"/>
              <a:ext cx="96631" cy="115301"/>
            </a:xfrm>
            <a:custGeom>
              <a:rect b="b" l="l" r="r" t="t"/>
              <a:pathLst>
                <a:path extrusionOk="0" h="115301" w="96631">
                  <a:moveTo>
                    <a:pt x="1144" y="127"/>
                  </a:moveTo>
                  <a:lnTo>
                    <a:pt x="1144" y="127"/>
                  </a:lnTo>
                  <a:lnTo>
                    <a:pt x="1144" y="127"/>
                  </a:lnTo>
                  <a:lnTo>
                    <a:pt x="1144" y="127"/>
                  </a:lnTo>
                  <a:lnTo>
                    <a:pt x="1144" y="127"/>
                  </a:lnTo>
                  <a:lnTo>
                    <a:pt x="0" y="127"/>
                  </a:lnTo>
                  <a:lnTo>
                    <a:pt x="93834" y="115301"/>
                  </a:lnTo>
                  <a:lnTo>
                    <a:pt x="96631" y="113649"/>
                  </a:lnTo>
                  <a:lnTo>
                    <a:pt x="12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13" name="Google Shape;5213;p30"/>
            <p:cNvSpPr/>
            <p:nvPr/>
          </p:nvSpPr>
          <p:spPr>
            <a:xfrm>
              <a:off x="1078584" y="6709519"/>
              <a:ext cx="113" cy="56"/>
            </a:xfrm>
            <a:custGeom>
              <a:rect b="b" l="l" r="r" t="t"/>
              <a:pathLst>
                <a:path extrusionOk="0" h="56" w="11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254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14" name="Google Shape;5214;p30"/>
            <p:cNvSpPr/>
            <p:nvPr/>
          </p:nvSpPr>
          <p:spPr>
            <a:xfrm>
              <a:off x="818616" y="6398078"/>
              <a:ext cx="258696" cy="309788"/>
            </a:xfrm>
            <a:custGeom>
              <a:rect b="b" l="l" r="r" t="t"/>
              <a:pathLst>
                <a:path extrusionOk="0" h="309788" w="258696">
                  <a:moveTo>
                    <a:pt x="258442" y="309788"/>
                  </a:moveTo>
                  <a:lnTo>
                    <a:pt x="258442" y="305848"/>
                  </a:lnTo>
                  <a:lnTo>
                    <a:pt x="2496" y="750"/>
                  </a:lnTo>
                  <a:cubicBezTo>
                    <a:pt x="2219" y="394"/>
                    <a:pt x="1804" y="166"/>
                    <a:pt x="1352" y="114"/>
                  </a:cubicBezTo>
                  <a:cubicBezTo>
                    <a:pt x="1031" y="-38"/>
                    <a:pt x="655" y="-38"/>
                    <a:pt x="335" y="114"/>
                  </a:cubicBezTo>
                  <a:cubicBezTo>
                    <a:pt x="-112" y="674"/>
                    <a:pt x="-112" y="1462"/>
                    <a:pt x="335" y="2022"/>
                  </a:cubicBezTo>
                  <a:lnTo>
                    <a:pt x="335" y="2022"/>
                  </a:lnTo>
                  <a:lnTo>
                    <a:pt x="258697" y="309661"/>
                  </a:lnTo>
                  <a:lnTo>
                    <a:pt x="258697" y="309661"/>
                  </a:lnTo>
                  <a:lnTo>
                    <a:pt x="258697" y="309661"/>
                  </a:lnTo>
                  <a:cubicBezTo>
                    <a:pt x="258615" y="309712"/>
                    <a:pt x="258530" y="309750"/>
                    <a:pt x="258442" y="3097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15" name="Google Shape;5215;p30"/>
            <p:cNvSpPr/>
            <p:nvPr/>
          </p:nvSpPr>
          <p:spPr>
            <a:xfrm>
              <a:off x="1079729" y="6708248"/>
              <a:ext cx="32" cy="889"/>
            </a:xfrm>
            <a:custGeom>
              <a:rect b="b" l="l" r="r" t="t"/>
              <a:pathLst>
                <a:path extrusionOk="0" h="889" w="32">
                  <a:moveTo>
                    <a:pt x="0" y="890"/>
                  </a:moveTo>
                  <a:cubicBezTo>
                    <a:pt x="0" y="890"/>
                    <a:pt x="0" y="890"/>
                    <a:pt x="0" y="0"/>
                  </a:cubicBezTo>
                  <a:cubicBezTo>
                    <a:pt x="43" y="293"/>
                    <a:pt x="43" y="597"/>
                    <a:pt x="0" y="8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16" name="Google Shape;5216;p30"/>
            <p:cNvSpPr/>
            <p:nvPr/>
          </p:nvSpPr>
          <p:spPr>
            <a:xfrm>
              <a:off x="3305" y="6181573"/>
              <a:ext cx="635605" cy="356582"/>
            </a:xfrm>
            <a:custGeom>
              <a:rect b="b" l="l" r="r" t="t"/>
              <a:pathLst>
                <a:path extrusionOk="0" h="356582" w="635605">
                  <a:moveTo>
                    <a:pt x="635606" y="2669"/>
                  </a:moveTo>
                  <a:lnTo>
                    <a:pt x="635606" y="2669"/>
                  </a:lnTo>
                  <a:cubicBezTo>
                    <a:pt x="635317" y="2771"/>
                    <a:pt x="635005" y="2771"/>
                    <a:pt x="634716" y="2669"/>
                  </a:cubicBezTo>
                  <a:cubicBezTo>
                    <a:pt x="633806" y="2606"/>
                    <a:pt x="633122" y="1805"/>
                    <a:pt x="633189" y="902"/>
                  </a:cubicBezTo>
                  <a:cubicBezTo>
                    <a:pt x="633190" y="902"/>
                    <a:pt x="633190" y="890"/>
                    <a:pt x="633190" y="890"/>
                  </a:cubicBezTo>
                  <a:lnTo>
                    <a:pt x="633190" y="0"/>
                  </a:lnTo>
                  <a:lnTo>
                    <a:pt x="0" y="352896"/>
                  </a:lnTo>
                  <a:lnTo>
                    <a:pt x="0" y="356582"/>
                  </a:lnTo>
                  <a:lnTo>
                    <a:pt x="634462" y="38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17" name="Google Shape;5217;p30"/>
            <p:cNvSpPr/>
            <p:nvPr/>
          </p:nvSpPr>
          <p:spPr>
            <a:xfrm>
              <a:off x="1439554" y="6596251"/>
              <a:ext cx="457219" cy="267977"/>
            </a:xfrm>
            <a:custGeom>
              <a:rect b="b" l="l" r="r" t="t"/>
              <a:pathLst>
                <a:path extrusionOk="0" h="267977" w="457219">
                  <a:moveTo>
                    <a:pt x="455948" y="1525"/>
                  </a:moveTo>
                  <a:lnTo>
                    <a:pt x="455948" y="1525"/>
                  </a:lnTo>
                  <a:lnTo>
                    <a:pt x="455312" y="1525"/>
                  </a:lnTo>
                  <a:lnTo>
                    <a:pt x="455312" y="1525"/>
                  </a:lnTo>
                  <a:lnTo>
                    <a:pt x="455312" y="1525"/>
                  </a:lnTo>
                  <a:lnTo>
                    <a:pt x="455312" y="1525"/>
                  </a:lnTo>
                  <a:lnTo>
                    <a:pt x="453913" y="0"/>
                  </a:lnTo>
                  <a:lnTo>
                    <a:pt x="0" y="267977"/>
                  </a:lnTo>
                  <a:lnTo>
                    <a:pt x="6357" y="267977"/>
                  </a:lnTo>
                  <a:lnTo>
                    <a:pt x="457219" y="1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18" name="Google Shape;5218;p30"/>
            <p:cNvSpPr/>
            <p:nvPr/>
          </p:nvSpPr>
          <p:spPr>
            <a:xfrm>
              <a:off x="1895628" y="6597777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19" name="Google Shape;5219;p30"/>
            <p:cNvSpPr/>
            <p:nvPr/>
          </p:nvSpPr>
          <p:spPr>
            <a:xfrm>
              <a:off x="1681259" y="6357386"/>
              <a:ext cx="211826" cy="240137"/>
            </a:xfrm>
            <a:custGeom>
              <a:rect b="b" l="l" r="r" t="t"/>
              <a:pathLst>
                <a:path extrusionOk="0" h="240137" w="211826">
                  <a:moveTo>
                    <a:pt x="211826" y="238866"/>
                  </a:moveTo>
                  <a:lnTo>
                    <a:pt x="211826" y="235434"/>
                  </a:lnTo>
                  <a:lnTo>
                    <a:pt x="2797" y="0"/>
                  </a:lnTo>
                  <a:lnTo>
                    <a:pt x="2797" y="763"/>
                  </a:lnTo>
                  <a:cubicBezTo>
                    <a:pt x="2734" y="1602"/>
                    <a:pt x="2009" y="2237"/>
                    <a:pt x="1170" y="2174"/>
                  </a:cubicBezTo>
                  <a:cubicBezTo>
                    <a:pt x="1119" y="2174"/>
                    <a:pt x="1068" y="2174"/>
                    <a:pt x="1017" y="2161"/>
                  </a:cubicBezTo>
                  <a:cubicBezTo>
                    <a:pt x="598" y="2136"/>
                    <a:pt x="216" y="1894"/>
                    <a:pt x="0" y="1525"/>
                  </a:cubicBezTo>
                  <a:lnTo>
                    <a:pt x="0" y="1525"/>
                  </a:lnTo>
                  <a:lnTo>
                    <a:pt x="763" y="2415"/>
                  </a:lnTo>
                  <a:lnTo>
                    <a:pt x="210173" y="238612"/>
                  </a:lnTo>
                  <a:lnTo>
                    <a:pt x="211572" y="240137"/>
                  </a:lnTo>
                  <a:lnTo>
                    <a:pt x="211572" y="240137"/>
                  </a:lnTo>
                  <a:cubicBezTo>
                    <a:pt x="211496" y="239692"/>
                    <a:pt x="211585" y="239247"/>
                    <a:pt x="211826" y="2388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20" name="Google Shape;5220;p30"/>
            <p:cNvSpPr/>
            <p:nvPr/>
          </p:nvSpPr>
          <p:spPr>
            <a:xfrm>
              <a:off x="1458243" y="5873171"/>
              <a:ext cx="64082" cy="617949"/>
            </a:xfrm>
            <a:custGeom>
              <a:rect b="b" l="l" r="r" t="t"/>
              <a:pathLst>
                <a:path extrusionOk="0" h="617949" w="64082">
                  <a:moveTo>
                    <a:pt x="62811" y="635"/>
                  </a:moveTo>
                  <a:lnTo>
                    <a:pt x="62811" y="635"/>
                  </a:lnTo>
                  <a:cubicBezTo>
                    <a:pt x="62887" y="432"/>
                    <a:pt x="62887" y="203"/>
                    <a:pt x="62811" y="0"/>
                  </a:cubicBezTo>
                  <a:cubicBezTo>
                    <a:pt x="62811" y="0"/>
                    <a:pt x="62811" y="0"/>
                    <a:pt x="62811" y="0"/>
                  </a:cubicBezTo>
                  <a:lnTo>
                    <a:pt x="62811" y="0"/>
                  </a:lnTo>
                  <a:lnTo>
                    <a:pt x="62811" y="0"/>
                  </a:lnTo>
                  <a:cubicBezTo>
                    <a:pt x="62150" y="102"/>
                    <a:pt x="61641" y="610"/>
                    <a:pt x="61540" y="1271"/>
                  </a:cubicBezTo>
                  <a:lnTo>
                    <a:pt x="61540" y="4449"/>
                  </a:lnTo>
                  <a:lnTo>
                    <a:pt x="1" y="615280"/>
                  </a:lnTo>
                  <a:lnTo>
                    <a:pt x="1" y="616170"/>
                  </a:lnTo>
                  <a:cubicBezTo>
                    <a:pt x="-25" y="617021"/>
                    <a:pt x="573" y="617771"/>
                    <a:pt x="1399" y="617950"/>
                  </a:cubicBezTo>
                  <a:lnTo>
                    <a:pt x="2417" y="617950"/>
                  </a:lnTo>
                  <a:cubicBezTo>
                    <a:pt x="2417" y="617950"/>
                    <a:pt x="2417" y="617950"/>
                    <a:pt x="2417" y="617950"/>
                  </a:cubicBezTo>
                  <a:lnTo>
                    <a:pt x="2417" y="617950"/>
                  </a:lnTo>
                  <a:lnTo>
                    <a:pt x="2417" y="614771"/>
                  </a:lnTo>
                  <a:lnTo>
                    <a:pt x="64083" y="39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21" name="Google Shape;5221;p30"/>
            <p:cNvSpPr/>
            <p:nvPr/>
          </p:nvSpPr>
          <p:spPr>
            <a:xfrm>
              <a:off x="1681895" y="5739999"/>
              <a:ext cx="73810" cy="619441"/>
            </a:xfrm>
            <a:custGeom>
              <a:rect b="b" l="l" r="r" t="t"/>
              <a:pathLst>
                <a:path extrusionOk="0" h="619441" w="73810">
                  <a:moveTo>
                    <a:pt x="73745" y="2107"/>
                  </a:moveTo>
                  <a:cubicBezTo>
                    <a:pt x="73999" y="1230"/>
                    <a:pt x="73491" y="314"/>
                    <a:pt x="72613" y="60"/>
                  </a:cubicBezTo>
                  <a:cubicBezTo>
                    <a:pt x="71736" y="-181"/>
                    <a:pt x="70821" y="327"/>
                    <a:pt x="70566" y="1204"/>
                  </a:cubicBezTo>
                  <a:cubicBezTo>
                    <a:pt x="70477" y="1497"/>
                    <a:pt x="70477" y="1814"/>
                    <a:pt x="70566" y="2107"/>
                  </a:cubicBezTo>
                  <a:lnTo>
                    <a:pt x="70566" y="5285"/>
                  </a:lnTo>
                  <a:lnTo>
                    <a:pt x="0" y="617259"/>
                  </a:lnTo>
                  <a:lnTo>
                    <a:pt x="0" y="618149"/>
                  </a:lnTo>
                  <a:lnTo>
                    <a:pt x="0" y="618149"/>
                  </a:lnTo>
                  <a:cubicBezTo>
                    <a:pt x="0" y="618149"/>
                    <a:pt x="0" y="618149"/>
                    <a:pt x="0" y="618785"/>
                  </a:cubicBezTo>
                  <a:cubicBezTo>
                    <a:pt x="0" y="619420"/>
                    <a:pt x="0" y="618785"/>
                    <a:pt x="0" y="618785"/>
                  </a:cubicBezTo>
                  <a:cubicBezTo>
                    <a:pt x="216" y="619154"/>
                    <a:pt x="598" y="619395"/>
                    <a:pt x="1017" y="619420"/>
                  </a:cubicBezTo>
                  <a:cubicBezTo>
                    <a:pt x="1844" y="619560"/>
                    <a:pt x="2632" y="619001"/>
                    <a:pt x="2784" y="618175"/>
                  </a:cubicBezTo>
                  <a:cubicBezTo>
                    <a:pt x="2784" y="618124"/>
                    <a:pt x="2797" y="618073"/>
                    <a:pt x="2797" y="618022"/>
                  </a:cubicBezTo>
                  <a:lnTo>
                    <a:pt x="2797" y="617259"/>
                  </a:lnTo>
                  <a:lnTo>
                    <a:pt x="73491" y="54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22" name="Google Shape;5222;p30"/>
            <p:cNvSpPr/>
            <p:nvPr/>
          </p:nvSpPr>
          <p:spPr>
            <a:xfrm>
              <a:off x="1077567" y="6095256"/>
              <a:ext cx="48261" cy="614898"/>
            </a:xfrm>
            <a:custGeom>
              <a:rect b="b" l="l" r="r" t="t"/>
              <a:pathLst>
                <a:path extrusionOk="0" h="614898" w="48261">
                  <a:moveTo>
                    <a:pt x="2161" y="613881"/>
                  </a:moveTo>
                  <a:cubicBezTo>
                    <a:pt x="2205" y="613589"/>
                    <a:pt x="2205" y="613284"/>
                    <a:pt x="2161" y="612992"/>
                  </a:cubicBezTo>
                  <a:lnTo>
                    <a:pt x="2161" y="612992"/>
                  </a:lnTo>
                  <a:lnTo>
                    <a:pt x="2161" y="610068"/>
                  </a:lnTo>
                  <a:lnTo>
                    <a:pt x="48189" y="1144"/>
                  </a:lnTo>
                  <a:lnTo>
                    <a:pt x="48189" y="0"/>
                  </a:lnTo>
                  <a:lnTo>
                    <a:pt x="48189" y="0"/>
                  </a:lnTo>
                  <a:cubicBezTo>
                    <a:pt x="48285" y="381"/>
                    <a:pt x="48285" y="763"/>
                    <a:pt x="48189" y="1144"/>
                  </a:cubicBezTo>
                  <a:cubicBezTo>
                    <a:pt x="47594" y="1742"/>
                    <a:pt x="46627" y="1742"/>
                    <a:pt x="46031" y="1144"/>
                  </a:cubicBezTo>
                  <a:cubicBezTo>
                    <a:pt x="46030" y="1144"/>
                    <a:pt x="46028" y="1144"/>
                    <a:pt x="46027" y="1144"/>
                  </a:cubicBezTo>
                  <a:lnTo>
                    <a:pt x="46027" y="1144"/>
                  </a:lnTo>
                  <a:lnTo>
                    <a:pt x="0" y="609305"/>
                  </a:lnTo>
                  <a:lnTo>
                    <a:pt x="0" y="613246"/>
                  </a:lnTo>
                  <a:cubicBezTo>
                    <a:pt x="23" y="614008"/>
                    <a:pt x="535" y="614682"/>
                    <a:pt x="1271" y="614898"/>
                  </a:cubicBezTo>
                  <a:lnTo>
                    <a:pt x="1271" y="614898"/>
                  </a:lnTo>
                  <a:cubicBezTo>
                    <a:pt x="1271" y="614898"/>
                    <a:pt x="1271" y="614898"/>
                    <a:pt x="2034" y="6148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23" name="Google Shape;5223;p30"/>
            <p:cNvSpPr/>
            <p:nvPr/>
          </p:nvSpPr>
          <p:spPr>
            <a:xfrm>
              <a:off x="1894100" y="5981459"/>
              <a:ext cx="83156" cy="616953"/>
            </a:xfrm>
            <a:custGeom>
              <a:rect b="b" l="l" r="r" t="t"/>
              <a:pathLst>
                <a:path extrusionOk="0" h="616953" w="83156">
                  <a:moveTo>
                    <a:pt x="83157" y="1293"/>
                  </a:moveTo>
                  <a:cubicBezTo>
                    <a:pt x="83157" y="1293"/>
                    <a:pt x="83157" y="1293"/>
                    <a:pt x="83157" y="1293"/>
                  </a:cubicBezTo>
                  <a:cubicBezTo>
                    <a:pt x="83157" y="1293"/>
                    <a:pt x="83157" y="1293"/>
                    <a:pt x="83157" y="657"/>
                  </a:cubicBezTo>
                  <a:cubicBezTo>
                    <a:pt x="82915" y="378"/>
                    <a:pt x="82610" y="161"/>
                    <a:pt x="82267" y="21"/>
                  </a:cubicBezTo>
                  <a:cubicBezTo>
                    <a:pt x="81440" y="-118"/>
                    <a:pt x="80652" y="441"/>
                    <a:pt x="80499" y="1267"/>
                  </a:cubicBezTo>
                  <a:cubicBezTo>
                    <a:pt x="80499" y="1318"/>
                    <a:pt x="80487" y="1369"/>
                    <a:pt x="80487" y="1420"/>
                  </a:cubicBezTo>
                  <a:lnTo>
                    <a:pt x="80487" y="2310"/>
                  </a:lnTo>
                  <a:lnTo>
                    <a:pt x="3" y="611869"/>
                  </a:lnTo>
                  <a:lnTo>
                    <a:pt x="3" y="615301"/>
                  </a:lnTo>
                  <a:cubicBezTo>
                    <a:pt x="-35" y="615975"/>
                    <a:pt x="308" y="616611"/>
                    <a:pt x="893" y="616954"/>
                  </a:cubicBezTo>
                  <a:lnTo>
                    <a:pt x="893" y="616954"/>
                  </a:lnTo>
                  <a:lnTo>
                    <a:pt x="893" y="616954"/>
                  </a:lnTo>
                  <a:lnTo>
                    <a:pt x="1529" y="616954"/>
                  </a:lnTo>
                  <a:lnTo>
                    <a:pt x="1529" y="616954"/>
                  </a:lnTo>
                  <a:lnTo>
                    <a:pt x="1529" y="616954"/>
                  </a:lnTo>
                  <a:lnTo>
                    <a:pt x="1529" y="616954"/>
                  </a:lnTo>
                  <a:lnTo>
                    <a:pt x="82521" y="3835"/>
                  </a:lnTo>
                  <a:lnTo>
                    <a:pt x="82521" y="30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24" name="Google Shape;5224;p30"/>
            <p:cNvSpPr/>
            <p:nvPr/>
          </p:nvSpPr>
          <p:spPr>
            <a:xfrm>
              <a:off x="715199" y="4699944"/>
              <a:ext cx="396951" cy="208610"/>
            </a:xfrm>
            <a:custGeom>
              <a:rect b="b" l="l" r="r" t="t"/>
              <a:pathLst>
                <a:path extrusionOk="0" h="208610" w="396951">
                  <a:moveTo>
                    <a:pt x="395553" y="0"/>
                  </a:moveTo>
                  <a:lnTo>
                    <a:pt x="0" y="205432"/>
                  </a:lnTo>
                  <a:lnTo>
                    <a:pt x="0" y="207466"/>
                  </a:lnTo>
                  <a:lnTo>
                    <a:pt x="1017" y="208610"/>
                  </a:lnTo>
                  <a:lnTo>
                    <a:pt x="396952" y="2924"/>
                  </a:lnTo>
                  <a:cubicBezTo>
                    <a:pt x="396284" y="2060"/>
                    <a:pt x="395809" y="1068"/>
                    <a:pt x="3955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25" name="Google Shape;5225;p30"/>
            <p:cNvSpPr/>
            <p:nvPr/>
          </p:nvSpPr>
          <p:spPr>
            <a:xfrm>
              <a:off x="1607896" y="5186956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26" name="Google Shape;5226;p30"/>
            <p:cNvSpPr/>
            <p:nvPr/>
          </p:nvSpPr>
          <p:spPr>
            <a:xfrm>
              <a:off x="1129189" y="4676299"/>
              <a:ext cx="476545" cy="509004"/>
            </a:xfrm>
            <a:custGeom>
              <a:rect b="b" l="l" r="r" t="t"/>
              <a:pathLst>
                <a:path extrusionOk="0" h="509004" w="476545">
                  <a:moveTo>
                    <a:pt x="254" y="0"/>
                  </a:moveTo>
                  <a:lnTo>
                    <a:pt x="0" y="4322"/>
                  </a:lnTo>
                  <a:lnTo>
                    <a:pt x="475147" y="509004"/>
                  </a:lnTo>
                  <a:lnTo>
                    <a:pt x="476291" y="508368"/>
                  </a:lnTo>
                  <a:lnTo>
                    <a:pt x="476546" y="505826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27" name="Google Shape;5227;p30"/>
            <p:cNvSpPr/>
            <p:nvPr/>
          </p:nvSpPr>
          <p:spPr>
            <a:xfrm>
              <a:off x="1176614" y="5184413"/>
              <a:ext cx="431027" cy="235941"/>
            </a:xfrm>
            <a:custGeom>
              <a:rect b="b" l="l" r="r" t="t"/>
              <a:pathLst>
                <a:path extrusionOk="0" h="235941" w="431027">
                  <a:moveTo>
                    <a:pt x="1144" y="235815"/>
                  </a:moveTo>
                  <a:lnTo>
                    <a:pt x="431027" y="2797"/>
                  </a:lnTo>
                  <a:lnTo>
                    <a:pt x="431027" y="2797"/>
                  </a:lnTo>
                  <a:cubicBezTo>
                    <a:pt x="430697" y="2924"/>
                    <a:pt x="430340" y="2924"/>
                    <a:pt x="430010" y="2797"/>
                  </a:cubicBezTo>
                  <a:cubicBezTo>
                    <a:pt x="429107" y="2669"/>
                    <a:pt x="428471" y="1830"/>
                    <a:pt x="428611" y="928"/>
                  </a:cubicBezTo>
                  <a:cubicBezTo>
                    <a:pt x="428611" y="915"/>
                    <a:pt x="428611" y="902"/>
                    <a:pt x="428611" y="890"/>
                  </a:cubicBezTo>
                  <a:lnTo>
                    <a:pt x="428611" y="0"/>
                  </a:lnTo>
                  <a:lnTo>
                    <a:pt x="427467" y="635"/>
                  </a:lnTo>
                  <a:lnTo>
                    <a:pt x="0" y="232764"/>
                  </a:lnTo>
                  <a:lnTo>
                    <a:pt x="763" y="233654"/>
                  </a:lnTo>
                  <a:cubicBezTo>
                    <a:pt x="1377" y="234289"/>
                    <a:pt x="1377" y="235306"/>
                    <a:pt x="763" y="235942"/>
                  </a:cubicBezTo>
                  <a:lnTo>
                    <a:pt x="0" y="235942"/>
                  </a:lnTo>
                  <a:lnTo>
                    <a:pt x="0" y="2359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28" name="Google Shape;5228;p30"/>
            <p:cNvSpPr/>
            <p:nvPr/>
          </p:nvSpPr>
          <p:spPr>
            <a:xfrm>
              <a:off x="1608150" y="5186574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29" name="Google Shape;5229;p30"/>
            <p:cNvSpPr/>
            <p:nvPr/>
          </p:nvSpPr>
          <p:spPr>
            <a:xfrm>
              <a:off x="1167078" y="3918387"/>
              <a:ext cx="3814" cy="18687"/>
            </a:xfrm>
            <a:custGeom>
              <a:rect b="b" l="l" r="r" t="t"/>
              <a:pathLst>
                <a:path extrusionOk="0" h="18687" w="3814">
                  <a:moveTo>
                    <a:pt x="2670" y="0"/>
                  </a:moveTo>
                  <a:lnTo>
                    <a:pt x="2670" y="0"/>
                  </a:lnTo>
                  <a:lnTo>
                    <a:pt x="2670" y="0"/>
                  </a:lnTo>
                  <a:cubicBezTo>
                    <a:pt x="2670" y="0"/>
                    <a:pt x="2670" y="0"/>
                    <a:pt x="2670" y="0"/>
                  </a:cubicBezTo>
                  <a:cubicBezTo>
                    <a:pt x="2670" y="0"/>
                    <a:pt x="2670" y="0"/>
                    <a:pt x="2670" y="0"/>
                  </a:cubicBezTo>
                  <a:lnTo>
                    <a:pt x="2670" y="0"/>
                  </a:lnTo>
                  <a:lnTo>
                    <a:pt x="2670" y="0"/>
                  </a:lnTo>
                  <a:lnTo>
                    <a:pt x="2670" y="0"/>
                  </a:lnTo>
                  <a:lnTo>
                    <a:pt x="0" y="15763"/>
                  </a:lnTo>
                  <a:lnTo>
                    <a:pt x="2924" y="18687"/>
                  </a:lnTo>
                  <a:lnTo>
                    <a:pt x="3814" y="5212"/>
                  </a:lnTo>
                  <a:lnTo>
                    <a:pt x="3814" y="1653"/>
                  </a:lnTo>
                  <a:cubicBezTo>
                    <a:pt x="3814" y="992"/>
                    <a:pt x="3413" y="381"/>
                    <a:pt x="2797" y="127"/>
                  </a:cubicBezTo>
                  <a:lnTo>
                    <a:pt x="2797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30" name="Google Shape;5230;p30"/>
            <p:cNvSpPr/>
            <p:nvPr/>
          </p:nvSpPr>
          <p:spPr>
            <a:xfrm>
              <a:off x="1605457" y="4439645"/>
              <a:ext cx="78981" cy="749312"/>
            </a:xfrm>
            <a:custGeom>
              <a:rect b="b" l="l" r="r" t="t"/>
              <a:pathLst>
                <a:path extrusionOk="0" h="749312" w="78981">
                  <a:moveTo>
                    <a:pt x="2694" y="747056"/>
                  </a:moveTo>
                  <a:cubicBezTo>
                    <a:pt x="2694" y="747056"/>
                    <a:pt x="2694" y="747056"/>
                    <a:pt x="2694" y="747056"/>
                  </a:cubicBezTo>
                  <a:lnTo>
                    <a:pt x="2694" y="747056"/>
                  </a:lnTo>
                  <a:lnTo>
                    <a:pt x="78981" y="2110"/>
                  </a:lnTo>
                  <a:lnTo>
                    <a:pt x="78981" y="1220"/>
                  </a:lnTo>
                  <a:lnTo>
                    <a:pt x="78981" y="1220"/>
                  </a:lnTo>
                  <a:cubicBezTo>
                    <a:pt x="78956" y="839"/>
                    <a:pt x="78956" y="458"/>
                    <a:pt x="78981" y="76"/>
                  </a:cubicBezTo>
                  <a:cubicBezTo>
                    <a:pt x="78689" y="-25"/>
                    <a:pt x="78384" y="-25"/>
                    <a:pt x="78091" y="76"/>
                  </a:cubicBezTo>
                  <a:cubicBezTo>
                    <a:pt x="77265" y="-63"/>
                    <a:pt x="76477" y="496"/>
                    <a:pt x="76324" y="1322"/>
                  </a:cubicBezTo>
                  <a:cubicBezTo>
                    <a:pt x="76324" y="1373"/>
                    <a:pt x="76311" y="1424"/>
                    <a:pt x="76311" y="1475"/>
                  </a:cubicBezTo>
                  <a:lnTo>
                    <a:pt x="76311" y="2365"/>
                  </a:lnTo>
                  <a:lnTo>
                    <a:pt x="23" y="743878"/>
                  </a:lnTo>
                  <a:lnTo>
                    <a:pt x="23" y="746421"/>
                  </a:lnTo>
                  <a:lnTo>
                    <a:pt x="23" y="747311"/>
                  </a:lnTo>
                  <a:cubicBezTo>
                    <a:pt x="-129" y="748213"/>
                    <a:pt x="481" y="749065"/>
                    <a:pt x="1384" y="749218"/>
                  </a:cubicBezTo>
                  <a:cubicBezTo>
                    <a:pt x="1397" y="749218"/>
                    <a:pt x="1409" y="749218"/>
                    <a:pt x="1422" y="749218"/>
                  </a:cubicBezTo>
                  <a:cubicBezTo>
                    <a:pt x="1753" y="749345"/>
                    <a:pt x="2109" y="749345"/>
                    <a:pt x="2439" y="749218"/>
                  </a:cubicBezTo>
                  <a:lnTo>
                    <a:pt x="2439" y="749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31" name="Google Shape;5231;p30"/>
            <p:cNvSpPr/>
            <p:nvPr/>
          </p:nvSpPr>
          <p:spPr>
            <a:xfrm>
              <a:off x="1640572" y="3070216"/>
              <a:ext cx="182709" cy="89749"/>
            </a:xfrm>
            <a:custGeom>
              <a:rect b="b" l="l" r="r" t="t"/>
              <a:pathLst>
                <a:path extrusionOk="0" h="89749" w="182709">
                  <a:moveTo>
                    <a:pt x="182583" y="763"/>
                  </a:moveTo>
                  <a:lnTo>
                    <a:pt x="181820" y="0"/>
                  </a:lnTo>
                  <a:lnTo>
                    <a:pt x="890" y="86953"/>
                  </a:lnTo>
                  <a:lnTo>
                    <a:pt x="0" y="86953"/>
                  </a:lnTo>
                  <a:lnTo>
                    <a:pt x="0" y="86953"/>
                  </a:lnTo>
                  <a:cubicBezTo>
                    <a:pt x="331" y="86851"/>
                    <a:pt x="687" y="86851"/>
                    <a:pt x="1017" y="86953"/>
                  </a:cubicBezTo>
                  <a:cubicBezTo>
                    <a:pt x="1856" y="87016"/>
                    <a:pt x="2492" y="87741"/>
                    <a:pt x="2428" y="88580"/>
                  </a:cubicBezTo>
                  <a:cubicBezTo>
                    <a:pt x="2428" y="88631"/>
                    <a:pt x="2428" y="88682"/>
                    <a:pt x="2416" y="88733"/>
                  </a:cubicBezTo>
                  <a:lnTo>
                    <a:pt x="2416" y="89750"/>
                  </a:lnTo>
                  <a:lnTo>
                    <a:pt x="182710" y="30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32" name="Google Shape;5232;p30"/>
            <p:cNvSpPr/>
            <p:nvPr/>
          </p:nvSpPr>
          <p:spPr>
            <a:xfrm>
              <a:off x="1574329" y="3387517"/>
              <a:ext cx="43484" cy="24026"/>
            </a:xfrm>
            <a:custGeom>
              <a:rect b="b" l="l" r="r" t="t"/>
              <a:pathLst>
                <a:path extrusionOk="0" h="24026" w="43484">
                  <a:moveTo>
                    <a:pt x="2289" y="23137"/>
                  </a:moveTo>
                  <a:lnTo>
                    <a:pt x="2289" y="24026"/>
                  </a:lnTo>
                  <a:lnTo>
                    <a:pt x="43484" y="4068"/>
                  </a:lnTo>
                  <a:lnTo>
                    <a:pt x="43484" y="1144"/>
                  </a:lnTo>
                  <a:lnTo>
                    <a:pt x="43484" y="0"/>
                  </a:lnTo>
                  <a:lnTo>
                    <a:pt x="42213" y="0"/>
                  </a:lnTo>
                  <a:lnTo>
                    <a:pt x="890" y="20086"/>
                  </a:lnTo>
                  <a:lnTo>
                    <a:pt x="0" y="20086"/>
                  </a:lnTo>
                  <a:lnTo>
                    <a:pt x="0" y="20086"/>
                  </a:lnTo>
                  <a:lnTo>
                    <a:pt x="1017" y="20086"/>
                  </a:lnTo>
                  <a:cubicBezTo>
                    <a:pt x="1856" y="19730"/>
                    <a:pt x="2823" y="20136"/>
                    <a:pt x="3179" y="20975"/>
                  </a:cubicBezTo>
                  <a:cubicBezTo>
                    <a:pt x="3535" y="21815"/>
                    <a:pt x="3128" y="22781"/>
                    <a:pt x="2289" y="231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33" name="Google Shape;5233;p30"/>
            <p:cNvSpPr/>
            <p:nvPr/>
          </p:nvSpPr>
          <p:spPr>
            <a:xfrm>
              <a:off x="1619339" y="3156838"/>
              <a:ext cx="23289" cy="232458"/>
            </a:xfrm>
            <a:custGeom>
              <a:rect b="b" l="l" r="r" t="t"/>
              <a:pathLst>
                <a:path extrusionOk="0" h="232458" w="23289">
                  <a:moveTo>
                    <a:pt x="763" y="230679"/>
                  </a:moveTo>
                  <a:cubicBezTo>
                    <a:pt x="1602" y="230743"/>
                    <a:pt x="2238" y="231467"/>
                    <a:pt x="2174" y="232306"/>
                  </a:cubicBezTo>
                  <a:cubicBezTo>
                    <a:pt x="2174" y="232357"/>
                    <a:pt x="2174" y="232408"/>
                    <a:pt x="2161" y="232459"/>
                  </a:cubicBezTo>
                  <a:lnTo>
                    <a:pt x="23268" y="3636"/>
                  </a:lnTo>
                  <a:lnTo>
                    <a:pt x="23268" y="1856"/>
                  </a:lnTo>
                  <a:cubicBezTo>
                    <a:pt x="23408" y="1030"/>
                    <a:pt x="22848" y="241"/>
                    <a:pt x="22022" y="89"/>
                  </a:cubicBezTo>
                  <a:cubicBezTo>
                    <a:pt x="21971" y="89"/>
                    <a:pt x="21920" y="76"/>
                    <a:pt x="21869" y="76"/>
                  </a:cubicBezTo>
                  <a:cubicBezTo>
                    <a:pt x="21539" y="-25"/>
                    <a:pt x="21183" y="-25"/>
                    <a:pt x="20852" y="76"/>
                  </a:cubicBezTo>
                  <a:lnTo>
                    <a:pt x="20852" y="76"/>
                  </a:lnTo>
                  <a:cubicBezTo>
                    <a:pt x="20852" y="76"/>
                    <a:pt x="20852" y="76"/>
                    <a:pt x="20852" y="76"/>
                  </a:cubicBezTo>
                  <a:lnTo>
                    <a:pt x="20852" y="1093"/>
                  </a:lnTo>
                  <a:lnTo>
                    <a:pt x="0" y="226865"/>
                  </a:lnTo>
                  <a:lnTo>
                    <a:pt x="0" y="229154"/>
                  </a:lnTo>
                  <a:lnTo>
                    <a:pt x="0" y="230043"/>
                  </a:lnTo>
                  <a:cubicBezTo>
                    <a:pt x="318" y="230158"/>
                    <a:pt x="598" y="230387"/>
                    <a:pt x="763" y="2306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34" name="Google Shape;5234;p30"/>
            <p:cNvSpPr/>
            <p:nvPr/>
          </p:nvSpPr>
          <p:spPr>
            <a:xfrm>
              <a:off x="2561766" y="4784609"/>
              <a:ext cx="32406" cy="103092"/>
            </a:xfrm>
            <a:custGeom>
              <a:rect b="b" l="l" r="r" t="t"/>
              <a:pathLst>
                <a:path extrusionOk="0" h="103092" w="32406">
                  <a:moveTo>
                    <a:pt x="18039" y="6865"/>
                  </a:moveTo>
                  <a:lnTo>
                    <a:pt x="17022" y="5721"/>
                  </a:lnTo>
                  <a:lnTo>
                    <a:pt x="13970" y="7373"/>
                  </a:lnTo>
                  <a:lnTo>
                    <a:pt x="238" y="92928"/>
                  </a:lnTo>
                  <a:cubicBezTo>
                    <a:pt x="-79" y="94351"/>
                    <a:pt x="-79" y="95826"/>
                    <a:pt x="238" y="97250"/>
                  </a:cubicBezTo>
                  <a:lnTo>
                    <a:pt x="7867" y="93055"/>
                  </a:lnTo>
                  <a:cubicBezTo>
                    <a:pt x="8465" y="92457"/>
                    <a:pt x="9431" y="92457"/>
                    <a:pt x="10029" y="93055"/>
                  </a:cubicBezTo>
                  <a:cubicBezTo>
                    <a:pt x="10029" y="93055"/>
                    <a:pt x="10029" y="93055"/>
                    <a:pt x="10029" y="93055"/>
                  </a:cubicBezTo>
                  <a:cubicBezTo>
                    <a:pt x="10410" y="93894"/>
                    <a:pt x="10080" y="94898"/>
                    <a:pt x="9266" y="95343"/>
                  </a:cubicBezTo>
                  <a:lnTo>
                    <a:pt x="1637" y="99538"/>
                  </a:lnTo>
                  <a:cubicBezTo>
                    <a:pt x="2934" y="101369"/>
                    <a:pt x="4892" y="102602"/>
                    <a:pt x="7104" y="102970"/>
                  </a:cubicBezTo>
                  <a:cubicBezTo>
                    <a:pt x="11885" y="103771"/>
                    <a:pt x="16411" y="100555"/>
                    <a:pt x="17213" y="95775"/>
                  </a:cubicBezTo>
                  <a:cubicBezTo>
                    <a:pt x="17238" y="95635"/>
                    <a:pt x="17263" y="95483"/>
                    <a:pt x="17276" y="95343"/>
                  </a:cubicBezTo>
                  <a:lnTo>
                    <a:pt x="32406" y="890"/>
                  </a:lnTo>
                  <a:cubicBezTo>
                    <a:pt x="32406" y="890"/>
                    <a:pt x="32406" y="890"/>
                    <a:pt x="32406" y="0"/>
                  </a:cubicBezTo>
                  <a:cubicBezTo>
                    <a:pt x="32343" y="2110"/>
                    <a:pt x="31529" y="4144"/>
                    <a:pt x="30118" y="5721"/>
                  </a:cubicBezTo>
                  <a:cubicBezTo>
                    <a:pt x="27143" y="9369"/>
                    <a:pt x="21777" y="9916"/>
                    <a:pt x="18128" y="6941"/>
                  </a:cubicBezTo>
                  <a:cubicBezTo>
                    <a:pt x="18102" y="6916"/>
                    <a:pt x="18064" y="6890"/>
                    <a:pt x="18039" y="68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35" name="Google Shape;5235;p30"/>
            <p:cNvSpPr/>
            <p:nvPr/>
          </p:nvSpPr>
          <p:spPr>
            <a:xfrm>
              <a:off x="1981707" y="5203355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36" name="Google Shape;5236;p30"/>
            <p:cNvSpPr/>
            <p:nvPr/>
          </p:nvSpPr>
          <p:spPr>
            <a:xfrm>
              <a:off x="1983741" y="4877851"/>
              <a:ext cx="588461" cy="324359"/>
            </a:xfrm>
            <a:custGeom>
              <a:rect b="b" l="l" r="r" t="t"/>
              <a:pathLst>
                <a:path extrusionOk="0" h="324359" w="588461">
                  <a:moveTo>
                    <a:pt x="588435" y="448"/>
                  </a:moveTo>
                  <a:cubicBezTo>
                    <a:pt x="587837" y="-149"/>
                    <a:pt x="586871" y="-149"/>
                    <a:pt x="586273" y="448"/>
                  </a:cubicBezTo>
                  <a:cubicBezTo>
                    <a:pt x="586273" y="448"/>
                    <a:pt x="586273" y="448"/>
                    <a:pt x="586273" y="448"/>
                  </a:cubicBezTo>
                  <a:lnTo>
                    <a:pt x="578644" y="4643"/>
                  </a:lnTo>
                  <a:lnTo>
                    <a:pt x="636" y="321182"/>
                  </a:lnTo>
                  <a:lnTo>
                    <a:pt x="636" y="324360"/>
                  </a:lnTo>
                  <a:cubicBezTo>
                    <a:pt x="636" y="324360"/>
                    <a:pt x="636" y="324360"/>
                    <a:pt x="636" y="324360"/>
                  </a:cubicBezTo>
                  <a:lnTo>
                    <a:pt x="636" y="324360"/>
                  </a:lnTo>
                  <a:lnTo>
                    <a:pt x="636" y="324360"/>
                  </a:lnTo>
                  <a:lnTo>
                    <a:pt x="0" y="324360"/>
                  </a:lnTo>
                  <a:lnTo>
                    <a:pt x="0" y="324360"/>
                  </a:lnTo>
                  <a:lnTo>
                    <a:pt x="580679" y="5660"/>
                  </a:lnTo>
                  <a:lnTo>
                    <a:pt x="588307" y="1465"/>
                  </a:lnTo>
                  <a:cubicBezTo>
                    <a:pt x="588447" y="1148"/>
                    <a:pt x="588498" y="791"/>
                    <a:pt x="588435" y="4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37" name="Google Shape;5237;p30"/>
            <p:cNvSpPr/>
            <p:nvPr/>
          </p:nvSpPr>
          <p:spPr>
            <a:xfrm>
              <a:off x="1982724" y="5108139"/>
              <a:ext cx="12969" cy="94452"/>
            </a:xfrm>
            <a:custGeom>
              <a:rect b="b" l="l" r="r" t="t"/>
              <a:pathLst>
                <a:path extrusionOk="0" h="94452" w="12969">
                  <a:moveTo>
                    <a:pt x="1653" y="90894"/>
                  </a:moveTo>
                  <a:lnTo>
                    <a:pt x="12969" y="635"/>
                  </a:lnTo>
                  <a:lnTo>
                    <a:pt x="12333" y="635"/>
                  </a:lnTo>
                  <a:lnTo>
                    <a:pt x="11316" y="635"/>
                  </a:lnTo>
                  <a:lnTo>
                    <a:pt x="11316" y="635"/>
                  </a:lnTo>
                  <a:lnTo>
                    <a:pt x="11316" y="635"/>
                  </a:lnTo>
                  <a:lnTo>
                    <a:pt x="11316" y="0"/>
                  </a:lnTo>
                  <a:lnTo>
                    <a:pt x="0" y="90258"/>
                  </a:lnTo>
                  <a:lnTo>
                    <a:pt x="2161" y="92546"/>
                  </a:lnTo>
                  <a:cubicBezTo>
                    <a:pt x="2530" y="93131"/>
                    <a:pt x="2530" y="93868"/>
                    <a:pt x="2161" y="94453"/>
                  </a:cubicBezTo>
                  <a:cubicBezTo>
                    <a:pt x="2161" y="94453"/>
                    <a:pt x="2161" y="94453"/>
                    <a:pt x="2161" y="944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38" name="Google Shape;5238;p30"/>
            <p:cNvSpPr/>
            <p:nvPr/>
          </p:nvSpPr>
          <p:spPr>
            <a:xfrm>
              <a:off x="1982088" y="5203482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39" name="Google Shape;5239;p30"/>
            <p:cNvSpPr/>
            <p:nvPr/>
          </p:nvSpPr>
          <p:spPr>
            <a:xfrm>
              <a:off x="1852907" y="4959913"/>
              <a:ext cx="141259" cy="148989"/>
            </a:xfrm>
            <a:custGeom>
              <a:rect b="b" l="l" r="r" t="t"/>
              <a:pathLst>
                <a:path extrusionOk="0" h="148989" w="141259">
                  <a:moveTo>
                    <a:pt x="140243" y="148989"/>
                  </a:moveTo>
                  <a:lnTo>
                    <a:pt x="140243" y="148989"/>
                  </a:lnTo>
                  <a:cubicBezTo>
                    <a:pt x="140179" y="148786"/>
                    <a:pt x="140179" y="148557"/>
                    <a:pt x="140243" y="148353"/>
                  </a:cubicBezTo>
                  <a:cubicBezTo>
                    <a:pt x="139709" y="147731"/>
                    <a:pt x="139709" y="146816"/>
                    <a:pt x="140243" y="146192"/>
                  </a:cubicBezTo>
                  <a:lnTo>
                    <a:pt x="141260" y="146192"/>
                  </a:lnTo>
                  <a:lnTo>
                    <a:pt x="0" y="0"/>
                  </a:lnTo>
                  <a:lnTo>
                    <a:pt x="0" y="4195"/>
                  </a:lnTo>
                  <a:lnTo>
                    <a:pt x="139861" y="1487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40" name="Google Shape;5240;p30"/>
            <p:cNvSpPr/>
            <p:nvPr/>
          </p:nvSpPr>
          <p:spPr>
            <a:xfrm>
              <a:off x="1992749" y="4788295"/>
              <a:ext cx="585656" cy="320860"/>
            </a:xfrm>
            <a:custGeom>
              <a:rect b="b" l="l" r="r" t="t"/>
              <a:pathLst>
                <a:path extrusionOk="0" h="320860" w="585656">
                  <a:moveTo>
                    <a:pt x="1926" y="320861"/>
                  </a:moveTo>
                  <a:lnTo>
                    <a:pt x="1926" y="320861"/>
                  </a:lnTo>
                  <a:lnTo>
                    <a:pt x="2562" y="320861"/>
                  </a:lnTo>
                  <a:lnTo>
                    <a:pt x="582605" y="4068"/>
                  </a:lnTo>
                  <a:lnTo>
                    <a:pt x="585656" y="2415"/>
                  </a:lnTo>
                  <a:lnTo>
                    <a:pt x="583241" y="0"/>
                  </a:lnTo>
                  <a:lnTo>
                    <a:pt x="1418" y="317810"/>
                  </a:lnTo>
                  <a:lnTo>
                    <a:pt x="400" y="317810"/>
                  </a:lnTo>
                  <a:cubicBezTo>
                    <a:pt x="-133" y="318433"/>
                    <a:pt x="-133" y="319348"/>
                    <a:pt x="400" y="319971"/>
                  </a:cubicBezTo>
                  <a:cubicBezTo>
                    <a:pt x="337" y="320174"/>
                    <a:pt x="337" y="320403"/>
                    <a:pt x="400" y="320607"/>
                  </a:cubicBezTo>
                  <a:lnTo>
                    <a:pt x="400" y="3206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41" name="Google Shape;5241;p30"/>
            <p:cNvSpPr/>
            <p:nvPr/>
          </p:nvSpPr>
          <p:spPr>
            <a:xfrm>
              <a:off x="1726651" y="3613416"/>
              <a:ext cx="69294" cy="516885"/>
            </a:xfrm>
            <a:custGeom>
              <a:rect b="b" l="l" r="r" t="t"/>
              <a:pathLst>
                <a:path extrusionOk="0" h="516885" w="69294">
                  <a:moveTo>
                    <a:pt x="69295" y="0"/>
                  </a:moveTo>
                  <a:cubicBezTo>
                    <a:pt x="69269" y="3420"/>
                    <a:pt x="67362" y="6547"/>
                    <a:pt x="64336" y="8136"/>
                  </a:cubicBezTo>
                  <a:lnTo>
                    <a:pt x="53020" y="13729"/>
                  </a:lnTo>
                  <a:lnTo>
                    <a:pt x="50096" y="15255"/>
                  </a:lnTo>
                  <a:lnTo>
                    <a:pt x="0" y="500995"/>
                  </a:lnTo>
                  <a:lnTo>
                    <a:pt x="12715" y="513708"/>
                  </a:lnTo>
                  <a:lnTo>
                    <a:pt x="15893" y="516886"/>
                  </a:lnTo>
                  <a:lnTo>
                    <a:pt x="69041" y="636"/>
                  </a:lnTo>
                  <a:cubicBezTo>
                    <a:pt x="69041" y="636"/>
                    <a:pt x="69295" y="254"/>
                    <a:pt x="692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42" name="Google Shape;5242;p30"/>
            <p:cNvSpPr/>
            <p:nvPr/>
          </p:nvSpPr>
          <p:spPr>
            <a:xfrm>
              <a:off x="1788190" y="3603628"/>
              <a:ext cx="1525" cy="12712"/>
            </a:xfrm>
            <a:custGeom>
              <a:rect b="b" l="l" r="r" t="t"/>
              <a:pathLst>
                <a:path extrusionOk="0" h="12712" w="1525">
                  <a:moveTo>
                    <a:pt x="0" y="0"/>
                  </a:moveTo>
                  <a:lnTo>
                    <a:pt x="0" y="0"/>
                  </a:lnTo>
                  <a:lnTo>
                    <a:pt x="15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43" name="Google Shape;5243;p30"/>
            <p:cNvSpPr/>
            <p:nvPr/>
          </p:nvSpPr>
          <p:spPr>
            <a:xfrm>
              <a:off x="1546230" y="3408874"/>
              <a:ext cx="30409" cy="312597"/>
            </a:xfrm>
            <a:custGeom>
              <a:rect b="b" l="l" r="r" t="t"/>
              <a:pathLst>
                <a:path extrusionOk="0" h="312597" w="30409">
                  <a:moveTo>
                    <a:pt x="30388" y="2670"/>
                  </a:moveTo>
                  <a:lnTo>
                    <a:pt x="30388" y="1780"/>
                  </a:lnTo>
                  <a:cubicBezTo>
                    <a:pt x="30528" y="954"/>
                    <a:pt x="29968" y="165"/>
                    <a:pt x="29142" y="13"/>
                  </a:cubicBezTo>
                  <a:cubicBezTo>
                    <a:pt x="29091" y="13"/>
                    <a:pt x="29040" y="0"/>
                    <a:pt x="28989" y="0"/>
                  </a:cubicBezTo>
                  <a:lnTo>
                    <a:pt x="27972" y="0"/>
                  </a:lnTo>
                  <a:lnTo>
                    <a:pt x="27972" y="0"/>
                  </a:lnTo>
                  <a:lnTo>
                    <a:pt x="27972" y="0"/>
                  </a:lnTo>
                  <a:lnTo>
                    <a:pt x="27972" y="1017"/>
                  </a:lnTo>
                  <a:lnTo>
                    <a:pt x="0" y="312598"/>
                  </a:lnTo>
                  <a:lnTo>
                    <a:pt x="3306" y="3109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44" name="Google Shape;5244;p30"/>
            <p:cNvSpPr/>
            <p:nvPr/>
          </p:nvSpPr>
          <p:spPr>
            <a:xfrm>
              <a:off x="1589332" y="3387239"/>
              <a:ext cx="32189" cy="313765"/>
            </a:xfrm>
            <a:custGeom>
              <a:rect b="b" l="l" r="r" t="t"/>
              <a:pathLst>
                <a:path extrusionOk="0" h="313765" w="32189">
                  <a:moveTo>
                    <a:pt x="3560" y="312240"/>
                  </a:moveTo>
                  <a:lnTo>
                    <a:pt x="32168" y="1803"/>
                  </a:lnTo>
                  <a:cubicBezTo>
                    <a:pt x="32308" y="977"/>
                    <a:pt x="31749" y="189"/>
                    <a:pt x="30922" y="36"/>
                  </a:cubicBezTo>
                  <a:cubicBezTo>
                    <a:pt x="30871" y="36"/>
                    <a:pt x="30820" y="24"/>
                    <a:pt x="30769" y="24"/>
                  </a:cubicBezTo>
                  <a:cubicBezTo>
                    <a:pt x="30007" y="-116"/>
                    <a:pt x="29282" y="380"/>
                    <a:pt x="29142" y="1142"/>
                  </a:cubicBezTo>
                  <a:cubicBezTo>
                    <a:pt x="29117" y="1231"/>
                    <a:pt x="29117" y="1333"/>
                    <a:pt x="29117" y="1422"/>
                  </a:cubicBezTo>
                  <a:lnTo>
                    <a:pt x="29117" y="4346"/>
                  </a:lnTo>
                  <a:lnTo>
                    <a:pt x="0" y="3137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45" name="Google Shape;5245;p30"/>
            <p:cNvSpPr/>
            <p:nvPr/>
          </p:nvSpPr>
          <p:spPr>
            <a:xfrm>
              <a:off x="3906961" y="3676597"/>
              <a:ext cx="98538" cy="84664"/>
            </a:xfrm>
            <a:custGeom>
              <a:rect b="b" l="l" r="r" t="t"/>
              <a:pathLst>
                <a:path extrusionOk="0" h="84664" w="98538">
                  <a:moveTo>
                    <a:pt x="12715" y="13094"/>
                  </a:moveTo>
                  <a:cubicBezTo>
                    <a:pt x="9968" y="16908"/>
                    <a:pt x="4641" y="17785"/>
                    <a:pt x="826" y="15039"/>
                  </a:cubicBezTo>
                  <a:cubicBezTo>
                    <a:pt x="534" y="14835"/>
                    <a:pt x="267" y="14607"/>
                    <a:pt x="0" y="14365"/>
                  </a:cubicBezTo>
                  <a:lnTo>
                    <a:pt x="82264" y="84664"/>
                  </a:lnTo>
                  <a:lnTo>
                    <a:pt x="82264" y="84664"/>
                  </a:lnTo>
                  <a:lnTo>
                    <a:pt x="83535" y="78944"/>
                  </a:lnTo>
                  <a:cubicBezTo>
                    <a:pt x="84540" y="74139"/>
                    <a:pt x="89257" y="71049"/>
                    <a:pt x="94063" y="72041"/>
                  </a:cubicBezTo>
                  <a:cubicBezTo>
                    <a:pt x="94114" y="72054"/>
                    <a:pt x="94165" y="72066"/>
                    <a:pt x="94216" y="72079"/>
                  </a:cubicBezTo>
                  <a:cubicBezTo>
                    <a:pt x="95907" y="72626"/>
                    <a:pt x="97407" y="73643"/>
                    <a:pt x="98539" y="75003"/>
                  </a:cubicBezTo>
                  <a:lnTo>
                    <a:pt x="97776" y="73859"/>
                  </a:lnTo>
                  <a:lnTo>
                    <a:pt x="11189" y="0"/>
                  </a:lnTo>
                  <a:cubicBezTo>
                    <a:pt x="15054" y="3280"/>
                    <a:pt x="15728" y="9000"/>
                    <a:pt x="12715" y="130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46" name="Google Shape;5246;p30"/>
            <p:cNvSpPr/>
            <p:nvPr/>
          </p:nvSpPr>
          <p:spPr>
            <a:xfrm>
              <a:off x="3525140" y="3891436"/>
              <a:ext cx="88207" cy="76340"/>
            </a:xfrm>
            <a:custGeom>
              <a:rect b="b" l="l" r="r" t="t"/>
              <a:pathLst>
                <a:path extrusionOk="0" h="76340" w="88207">
                  <a:moveTo>
                    <a:pt x="1780" y="127"/>
                  </a:moveTo>
                  <a:lnTo>
                    <a:pt x="0" y="127"/>
                  </a:lnTo>
                  <a:lnTo>
                    <a:pt x="763" y="763"/>
                  </a:lnTo>
                  <a:lnTo>
                    <a:pt x="85188" y="75257"/>
                  </a:lnTo>
                  <a:lnTo>
                    <a:pt x="85951" y="75893"/>
                  </a:lnTo>
                  <a:cubicBezTo>
                    <a:pt x="86549" y="76490"/>
                    <a:pt x="87515" y="76490"/>
                    <a:pt x="88113" y="75893"/>
                  </a:cubicBezTo>
                  <a:cubicBezTo>
                    <a:pt x="88113" y="75893"/>
                    <a:pt x="88113" y="75893"/>
                    <a:pt x="88113" y="75893"/>
                  </a:cubicBezTo>
                  <a:cubicBezTo>
                    <a:pt x="88240" y="75562"/>
                    <a:pt x="88240" y="75206"/>
                    <a:pt x="88113" y="74876"/>
                  </a:cubicBezTo>
                  <a:cubicBezTo>
                    <a:pt x="88113" y="74876"/>
                    <a:pt x="88113" y="74876"/>
                    <a:pt x="88113" y="74240"/>
                  </a:cubicBezTo>
                  <a:lnTo>
                    <a:pt x="88113" y="74240"/>
                  </a:lnTo>
                  <a:lnTo>
                    <a:pt x="87350" y="73478"/>
                  </a:lnTo>
                  <a:lnTo>
                    <a:pt x="40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47" name="Google Shape;5247;p30"/>
            <p:cNvSpPr/>
            <p:nvPr/>
          </p:nvSpPr>
          <p:spPr>
            <a:xfrm>
              <a:off x="3423677" y="3799398"/>
              <a:ext cx="102480" cy="92037"/>
            </a:xfrm>
            <a:custGeom>
              <a:rect b="b" l="l" r="r" t="t"/>
              <a:pathLst>
                <a:path extrusionOk="0" h="92037" w="102480">
                  <a:moveTo>
                    <a:pt x="99683" y="90385"/>
                  </a:moveTo>
                  <a:lnTo>
                    <a:pt x="101463" y="92038"/>
                  </a:lnTo>
                  <a:lnTo>
                    <a:pt x="101463" y="92038"/>
                  </a:lnTo>
                  <a:lnTo>
                    <a:pt x="101463" y="92038"/>
                  </a:lnTo>
                  <a:cubicBezTo>
                    <a:pt x="100904" y="91377"/>
                    <a:pt x="100904" y="90411"/>
                    <a:pt x="101463" y="89749"/>
                  </a:cubicBezTo>
                  <a:lnTo>
                    <a:pt x="102480" y="89749"/>
                  </a:lnTo>
                  <a:lnTo>
                    <a:pt x="763" y="0"/>
                  </a:lnTo>
                  <a:lnTo>
                    <a:pt x="0" y="36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48" name="Google Shape;5248;p30"/>
            <p:cNvSpPr/>
            <p:nvPr/>
          </p:nvSpPr>
          <p:spPr>
            <a:xfrm>
              <a:off x="3524974" y="3686639"/>
              <a:ext cx="380588" cy="204288"/>
            </a:xfrm>
            <a:custGeom>
              <a:rect b="b" l="l" r="r" t="t"/>
              <a:pathLst>
                <a:path extrusionOk="0" h="204288" w="380588">
                  <a:moveTo>
                    <a:pt x="419" y="202000"/>
                  </a:moveTo>
                  <a:cubicBezTo>
                    <a:pt x="-140" y="202661"/>
                    <a:pt x="-140" y="203627"/>
                    <a:pt x="419" y="204288"/>
                  </a:cubicBezTo>
                  <a:lnTo>
                    <a:pt x="419" y="204288"/>
                  </a:lnTo>
                  <a:lnTo>
                    <a:pt x="1945" y="204288"/>
                  </a:lnTo>
                  <a:lnTo>
                    <a:pt x="3979" y="203271"/>
                  </a:lnTo>
                  <a:lnTo>
                    <a:pt x="380588" y="2288"/>
                  </a:lnTo>
                  <a:lnTo>
                    <a:pt x="377918" y="0"/>
                  </a:lnTo>
                  <a:lnTo>
                    <a:pt x="1437" y="2008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49" name="Google Shape;5249;p30"/>
            <p:cNvSpPr/>
            <p:nvPr/>
          </p:nvSpPr>
          <p:spPr>
            <a:xfrm>
              <a:off x="3791003" y="4483833"/>
              <a:ext cx="364783" cy="208229"/>
            </a:xfrm>
            <a:custGeom>
              <a:rect b="b" l="l" r="r" t="t"/>
              <a:pathLst>
                <a:path extrusionOk="0" h="208229" w="364783">
                  <a:moveTo>
                    <a:pt x="1017" y="203907"/>
                  </a:moveTo>
                  <a:lnTo>
                    <a:pt x="0" y="208229"/>
                  </a:lnTo>
                  <a:lnTo>
                    <a:pt x="360588" y="4577"/>
                  </a:lnTo>
                  <a:lnTo>
                    <a:pt x="364784" y="2289"/>
                  </a:lnTo>
                  <a:lnTo>
                    <a:pt x="362114" y="0"/>
                  </a:lnTo>
                  <a:lnTo>
                    <a:pt x="361732" y="254"/>
                  </a:lnTo>
                  <a:lnTo>
                    <a:pt x="1017" y="2039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50" name="Google Shape;5250;p30"/>
            <p:cNvSpPr/>
            <p:nvPr/>
          </p:nvSpPr>
          <p:spPr>
            <a:xfrm>
              <a:off x="3892975" y="4233526"/>
              <a:ext cx="278546" cy="255927"/>
            </a:xfrm>
            <a:custGeom>
              <a:rect b="b" l="l" r="r" t="t"/>
              <a:pathLst>
                <a:path extrusionOk="0" h="255927" w="278546">
                  <a:moveTo>
                    <a:pt x="0" y="20213"/>
                  </a:moveTo>
                  <a:lnTo>
                    <a:pt x="259888" y="250053"/>
                  </a:lnTo>
                  <a:lnTo>
                    <a:pt x="259888" y="250053"/>
                  </a:lnTo>
                  <a:lnTo>
                    <a:pt x="262558" y="252341"/>
                  </a:lnTo>
                  <a:lnTo>
                    <a:pt x="263957" y="253485"/>
                  </a:lnTo>
                  <a:cubicBezTo>
                    <a:pt x="267237" y="256752"/>
                    <a:pt x="272552" y="256740"/>
                    <a:pt x="275819" y="253460"/>
                  </a:cubicBezTo>
                  <a:cubicBezTo>
                    <a:pt x="276137" y="253155"/>
                    <a:pt x="276417" y="252824"/>
                    <a:pt x="276671" y="252468"/>
                  </a:cubicBezTo>
                  <a:cubicBezTo>
                    <a:pt x="277485" y="251502"/>
                    <a:pt x="278095" y="250371"/>
                    <a:pt x="278451" y="249163"/>
                  </a:cubicBezTo>
                  <a:lnTo>
                    <a:pt x="278451" y="249163"/>
                  </a:lnTo>
                  <a:cubicBezTo>
                    <a:pt x="278451" y="249163"/>
                    <a:pt x="278451" y="248146"/>
                    <a:pt x="278451" y="247638"/>
                  </a:cubicBezTo>
                  <a:cubicBezTo>
                    <a:pt x="278578" y="246875"/>
                    <a:pt x="278578" y="246112"/>
                    <a:pt x="278451" y="245349"/>
                  </a:cubicBezTo>
                  <a:cubicBezTo>
                    <a:pt x="278489" y="244803"/>
                    <a:pt x="278489" y="244243"/>
                    <a:pt x="278451" y="243697"/>
                  </a:cubicBezTo>
                  <a:cubicBezTo>
                    <a:pt x="278502" y="243150"/>
                    <a:pt x="278502" y="242591"/>
                    <a:pt x="278451" y="242044"/>
                  </a:cubicBezTo>
                  <a:lnTo>
                    <a:pt x="277180" y="240264"/>
                  </a:lnTo>
                  <a:lnTo>
                    <a:pt x="276417" y="239375"/>
                  </a:lnTo>
                  <a:lnTo>
                    <a:pt x="276417" y="239375"/>
                  </a:lnTo>
                  <a:lnTo>
                    <a:pt x="276417" y="239375"/>
                  </a:lnTo>
                  <a:lnTo>
                    <a:pt x="5849" y="0"/>
                  </a:lnTo>
                  <a:lnTo>
                    <a:pt x="4577" y="57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51" name="Google Shape;5251;p30"/>
            <p:cNvSpPr/>
            <p:nvPr/>
          </p:nvSpPr>
          <p:spPr>
            <a:xfrm>
              <a:off x="850483" y="5105342"/>
              <a:ext cx="41195" cy="667019"/>
            </a:xfrm>
            <a:custGeom>
              <a:rect b="b" l="l" r="r" t="t"/>
              <a:pathLst>
                <a:path extrusionOk="0" h="667019" w="41195">
                  <a:moveTo>
                    <a:pt x="41195" y="1907"/>
                  </a:moveTo>
                  <a:lnTo>
                    <a:pt x="39543" y="0"/>
                  </a:lnTo>
                  <a:lnTo>
                    <a:pt x="38144" y="763"/>
                  </a:lnTo>
                  <a:lnTo>
                    <a:pt x="0" y="667019"/>
                  </a:lnTo>
                  <a:cubicBezTo>
                    <a:pt x="1044" y="666765"/>
                    <a:pt x="2135" y="666765"/>
                    <a:pt x="3179" y="6670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52" name="Google Shape;5252;p30"/>
            <p:cNvSpPr/>
            <p:nvPr/>
          </p:nvSpPr>
          <p:spPr>
            <a:xfrm>
              <a:off x="856841" y="5786981"/>
              <a:ext cx="269449" cy="309232"/>
            </a:xfrm>
            <a:custGeom>
              <a:rect b="b" l="l" r="r" t="t"/>
              <a:pathLst>
                <a:path extrusionOk="0" h="309232" w="269449">
                  <a:moveTo>
                    <a:pt x="269424" y="307131"/>
                  </a:moveTo>
                  <a:lnTo>
                    <a:pt x="269424" y="307131"/>
                  </a:lnTo>
                  <a:lnTo>
                    <a:pt x="267008" y="304335"/>
                  </a:lnTo>
                  <a:lnTo>
                    <a:pt x="2416" y="0"/>
                  </a:lnTo>
                  <a:cubicBezTo>
                    <a:pt x="1739" y="890"/>
                    <a:pt x="924" y="1665"/>
                    <a:pt x="0" y="2288"/>
                  </a:cubicBezTo>
                  <a:lnTo>
                    <a:pt x="267008" y="308784"/>
                  </a:lnTo>
                  <a:lnTo>
                    <a:pt x="267008" y="308784"/>
                  </a:lnTo>
                  <a:cubicBezTo>
                    <a:pt x="267603" y="309382"/>
                    <a:pt x="268569" y="309382"/>
                    <a:pt x="269166" y="308784"/>
                  </a:cubicBezTo>
                  <a:cubicBezTo>
                    <a:pt x="269167" y="308784"/>
                    <a:pt x="269168" y="308784"/>
                    <a:pt x="269169" y="308784"/>
                  </a:cubicBezTo>
                  <a:cubicBezTo>
                    <a:pt x="269266" y="308403"/>
                    <a:pt x="269266" y="308021"/>
                    <a:pt x="269169" y="307640"/>
                  </a:cubicBezTo>
                  <a:lnTo>
                    <a:pt x="269169" y="307640"/>
                  </a:lnTo>
                  <a:cubicBezTo>
                    <a:pt x="269169" y="307640"/>
                    <a:pt x="269551" y="307259"/>
                    <a:pt x="269424" y="3071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53" name="Google Shape;5253;p30"/>
            <p:cNvSpPr/>
            <p:nvPr/>
          </p:nvSpPr>
          <p:spPr>
            <a:xfrm>
              <a:off x="890407" y="5102164"/>
              <a:ext cx="286159" cy="317682"/>
            </a:xfrm>
            <a:custGeom>
              <a:rect b="b" l="l" r="r" t="t"/>
              <a:pathLst>
                <a:path extrusionOk="0" h="317682" w="286159">
                  <a:moveTo>
                    <a:pt x="284300" y="317683"/>
                  </a:moveTo>
                  <a:lnTo>
                    <a:pt x="284300" y="317683"/>
                  </a:lnTo>
                  <a:lnTo>
                    <a:pt x="284300" y="317683"/>
                  </a:lnTo>
                  <a:lnTo>
                    <a:pt x="284300" y="317683"/>
                  </a:lnTo>
                  <a:lnTo>
                    <a:pt x="284936" y="317683"/>
                  </a:lnTo>
                  <a:lnTo>
                    <a:pt x="285698" y="317683"/>
                  </a:lnTo>
                  <a:cubicBezTo>
                    <a:pt x="286313" y="317047"/>
                    <a:pt x="286313" y="316030"/>
                    <a:pt x="285698" y="315394"/>
                  </a:cubicBezTo>
                  <a:lnTo>
                    <a:pt x="284936" y="314504"/>
                  </a:lnTo>
                  <a:lnTo>
                    <a:pt x="1017" y="0"/>
                  </a:lnTo>
                  <a:lnTo>
                    <a:pt x="1017" y="0"/>
                  </a:lnTo>
                  <a:lnTo>
                    <a:pt x="1017" y="0"/>
                  </a:lnTo>
                  <a:cubicBezTo>
                    <a:pt x="1017" y="0"/>
                    <a:pt x="1017" y="0"/>
                    <a:pt x="1017" y="0"/>
                  </a:cubicBezTo>
                  <a:cubicBezTo>
                    <a:pt x="1066" y="203"/>
                    <a:pt x="1066" y="432"/>
                    <a:pt x="1017" y="635"/>
                  </a:cubicBezTo>
                  <a:cubicBezTo>
                    <a:pt x="1017" y="635"/>
                    <a:pt x="1017" y="635"/>
                    <a:pt x="1017" y="1271"/>
                  </a:cubicBezTo>
                  <a:lnTo>
                    <a:pt x="1017" y="1271"/>
                  </a:lnTo>
                  <a:lnTo>
                    <a:pt x="1017" y="1271"/>
                  </a:lnTo>
                  <a:lnTo>
                    <a:pt x="1017" y="1271"/>
                  </a:lnTo>
                  <a:lnTo>
                    <a:pt x="0" y="1271"/>
                  </a:lnTo>
                  <a:lnTo>
                    <a:pt x="1653" y="31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54" name="Google Shape;5254;p30"/>
            <p:cNvSpPr/>
            <p:nvPr/>
          </p:nvSpPr>
          <p:spPr>
            <a:xfrm>
              <a:off x="1041330" y="3747786"/>
              <a:ext cx="23522" cy="18432"/>
            </a:xfrm>
            <a:custGeom>
              <a:rect b="b" l="l" r="r" t="t"/>
              <a:pathLst>
                <a:path extrusionOk="0" h="18432" w="23522">
                  <a:moveTo>
                    <a:pt x="4323" y="8390"/>
                  </a:moveTo>
                  <a:lnTo>
                    <a:pt x="5340" y="9026"/>
                  </a:lnTo>
                  <a:lnTo>
                    <a:pt x="14622" y="18433"/>
                  </a:lnTo>
                  <a:lnTo>
                    <a:pt x="16656" y="17543"/>
                  </a:lnTo>
                  <a:lnTo>
                    <a:pt x="19835" y="15890"/>
                  </a:lnTo>
                  <a:lnTo>
                    <a:pt x="22632" y="14619"/>
                  </a:lnTo>
                  <a:lnTo>
                    <a:pt x="23522" y="13856"/>
                  </a:lnTo>
                  <a:cubicBezTo>
                    <a:pt x="22001" y="14924"/>
                    <a:pt x="20168" y="15471"/>
                    <a:pt x="18309" y="15382"/>
                  </a:cubicBezTo>
                  <a:cubicBezTo>
                    <a:pt x="13349" y="14912"/>
                    <a:pt x="9676" y="10564"/>
                    <a:pt x="10045" y="5593"/>
                  </a:cubicBezTo>
                  <a:lnTo>
                    <a:pt x="10045" y="0"/>
                  </a:lnTo>
                  <a:lnTo>
                    <a:pt x="0" y="4958"/>
                  </a:lnTo>
                  <a:lnTo>
                    <a:pt x="2161" y="7119"/>
                  </a:lnTo>
                  <a:lnTo>
                    <a:pt x="2161" y="7119"/>
                  </a:lnTo>
                  <a:cubicBezTo>
                    <a:pt x="2959" y="7399"/>
                    <a:pt x="3694" y="7831"/>
                    <a:pt x="4323" y="83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55" name="Google Shape;5255;p30"/>
            <p:cNvSpPr/>
            <p:nvPr/>
          </p:nvSpPr>
          <p:spPr>
            <a:xfrm>
              <a:off x="1065870" y="3758973"/>
              <a:ext cx="108567" cy="110618"/>
            </a:xfrm>
            <a:custGeom>
              <a:rect b="b" l="l" r="r" t="t"/>
              <a:pathLst>
                <a:path extrusionOk="0" h="110618" w="108567">
                  <a:moveTo>
                    <a:pt x="108456" y="110089"/>
                  </a:moveTo>
                  <a:cubicBezTo>
                    <a:pt x="108605" y="109721"/>
                    <a:pt x="108605" y="109314"/>
                    <a:pt x="108456" y="108945"/>
                  </a:cubicBezTo>
                  <a:cubicBezTo>
                    <a:pt x="108456" y="108945"/>
                    <a:pt x="108456" y="108945"/>
                    <a:pt x="108456" y="108945"/>
                  </a:cubicBezTo>
                  <a:lnTo>
                    <a:pt x="108456" y="108309"/>
                  </a:lnTo>
                  <a:lnTo>
                    <a:pt x="108456" y="108309"/>
                  </a:lnTo>
                  <a:lnTo>
                    <a:pt x="106040" y="105894"/>
                  </a:lnTo>
                  <a:lnTo>
                    <a:pt x="2161" y="0"/>
                  </a:lnTo>
                  <a:cubicBezTo>
                    <a:pt x="1547" y="890"/>
                    <a:pt x="820" y="1703"/>
                    <a:pt x="0" y="2415"/>
                  </a:cubicBezTo>
                  <a:lnTo>
                    <a:pt x="106167" y="109581"/>
                  </a:lnTo>
                  <a:lnTo>
                    <a:pt x="106167" y="110217"/>
                  </a:lnTo>
                  <a:cubicBezTo>
                    <a:pt x="106840" y="110801"/>
                    <a:pt x="107851" y="110738"/>
                    <a:pt x="108456" y="1100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56" name="Google Shape;5256;p30"/>
            <p:cNvSpPr/>
            <p:nvPr/>
          </p:nvSpPr>
          <p:spPr>
            <a:xfrm>
              <a:off x="1051985" y="3574008"/>
              <a:ext cx="27234" cy="189296"/>
            </a:xfrm>
            <a:custGeom>
              <a:rect b="b" l="l" r="r" t="t"/>
              <a:pathLst>
                <a:path extrusionOk="0" h="189296" w="27234">
                  <a:moveTo>
                    <a:pt x="16046" y="184965"/>
                  </a:moveTo>
                  <a:lnTo>
                    <a:pt x="16809" y="183567"/>
                  </a:lnTo>
                  <a:cubicBezTo>
                    <a:pt x="16881" y="182931"/>
                    <a:pt x="16881" y="182296"/>
                    <a:pt x="16809" y="181660"/>
                  </a:cubicBezTo>
                  <a:cubicBezTo>
                    <a:pt x="16809" y="181660"/>
                    <a:pt x="16809" y="181025"/>
                    <a:pt x="16809" y="180516"/>
                  </a:cubicBezTo>
                  <a:lnTo>
                    <a:pt x="27235" y="12077"/>
                  </a:lnTo>
                  <a:lnTo>
                    <a:pt x="27235" y="7882"/>
                  </a:lnTo>
                  <a:lnTo>
                    <a:pt x="27235" y="7882"/>
                  </a:lnTo>
                  <a:lnTo>
                    <a:pt x="22403" y="10297"/>
                  </a:lnTo>
                  <a:cubicBezTo>
                    <a:pt x="17989" y="12293"/>
                    <a:pt x="12791" y="10335"/>
                    <a:pt x="10794" y="5924"/>
                  </a:cubicBezTo>
                  <a:cubicBezTo>
                    <a:pt x="10763" y="5860"/>
                    <a:pt x="10734" y="5784"/>
                    <a:pt x="10706" y="5721"/>
                  </a:cubicBezTo>
                  <a:cubicBezTo>
                    <a:pt x="10144" y="3852"/>
                    <a:pt x="10144" y="1869"/>
                    <a:pt x="10706" y="0"/>
                  </a:cubicBezTo>
                  <a:cubicBezTo>
                    <a:pt x="10646" y="381"/>
                    <a:pt x="10646" y="763"/>
                    <a:pt x="10706" y="1144"/>
                  </a:cubicBezTo>
                  <a:lnTo>
                    <a:pt x="25" y="173906"/>
                  </a:lnTo>
                  <a:lnTo>
                    <a:pt x="25" y="179499"/>
                  </a:lnTo>
                  <a:cubicBezTo>
                    <a:pt x="-343" y="184470"/>
                    <a:pt x="3330" y="188817"/>
                    <a:pt x="8290" y="189287"/>
                  </a:cubicBezTo>
                  <a:cubicBezTo>
                    <a:pt x="10149" y="189377"/>
                    <a:pt x="11982" y="188830"/>
                    <a:pt x="13503" y="187762"/>
                  </a:cubicBezTo>
                  <a:lnTo>
                    <a:pt x="13503" y="187762"/>
                  </a:lnTo>
                  <a:cubicBezTo>
                    <a:pt x="14486" y="186961"/>
                    <a:pt x="15343" y="186020"/>
                    <a:pt x="16046" y="1849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57" name="Google Shape;5257;p30"/>
            <p:cNvSpPr/>
            <p:nvPr/>
          </p:nvSpPr>
          <p:spPr>
            <a:xfrm>
              <a:off x="743426" y="4062926"/>
              <a:ext cx="410556" cy="209373"/>
            </a:xfrm>
            <a:custGeom>
              <a:rect b="b" l="l" r="r" t="t"/>
              <a:pathLst>
                <a:path extrusionOk="0" h="209373" w="410556">
                  <a:moveTo>
                    <a:pt x="410556" y="0"/>
                  </a:moveTo>
                  <a:lnTo>
                    <a:pt x="127" y="205559"/>
                  </a:lnTo>
                  <a:lnTo>
                    <a:pt x="0" y="208229"/>
                  </a:lnTo>
                  <a:lnTo>
                    <a:pt x="0" y="208229"/>
                  </a:lnTo>
                  <a:lnTo>
                    <a:pt x="0" y="208356"/>
                  </a:lnTo>
                  <a:lnTo>
                    <a:pt x="0" y="209373"/>
                  </a:lnTo>
                  <a:lnTo>
                    <a:pt x="410302" y="3814"/>
                  </a:lnTo>
                  <a:lnTo>
                    <a:pt x="4105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58" name="Google Shape;5258;p30"/>
            <p:cNvSpPr/>
            <p:nvPr/>
          </p:nvSpPr>
          <p:spPr>
            <a:xfrm>
              <a:off x="66879" y="2527524"/>
              <a:ext cx="160443" cy="161701"/>
            </a:xfrm>
            <a:custGeom>
              <a:rect b="b" l="l" r="r" t="t"/>
              <a:pathLst>
                <a:path extrusionOk="0" h="161701" w="160443">
                  <a:moveTo>
                    <a:pt x="159696" y="161702"/>
                  </a:moveTo>
                  <a:lnTo>
                    <a:pt x="159696" y="161702"/>
                  </a:lnTo>
                  <a:lnTo>
                    <a:pt x="160332" y="161702"/>
                  </a:lnTo>
                  <a:lnTo>
                    <a:pt x="160332" y="161702"/>
                  </a:lnTo>
                  <a:cubicBezTo>
                    <a:pt x="160332" y="161702"/>
                    <a:pt x="160332" y="161702"/>
                    <a:pt x="160332" y="161066"/>
                  </a:cubicBezTo>
                  <a:lnTo>
                    <a:pt x="160332" y="161066"/>
                  </a:lnTo>
                  <a:cubicBezTo>
                    <a:pt x="160481" y="160697"/>
                    <a:pt x="160481" y="160290"/>
                    <a:pt x="160332" y="159922"/>
                  </a:cubicBezTo>
                  <a:lnTo>
                    <a:pt x="157789" y="157379"/>
                  </a:lnTo>
                  <a:lnTo>
                    <a:pt x="1017" y="0"/>
                  </a:lnTo>
                  <a:lnTo>
                    <a:pt x="1017" y="1017"/>
                  </a:lnTo>
                  <a:cubicBezTo>
                    <a:pt x="1017" y="1017"/>
                    <a:pt x="1017" y="1017"/>
                    <a:pt x="1017" y="1017"/>
                  </a:cubicBezTo>
                  <a:lnTo>
                    <a:pt x="1017" y="1017"/>
                  </a:lnTo>
                  <a:lnTo>
                    <a:pt x="1017" y="1017"/>
                  </a:lnTo>
                  <a:lnTo>
                    <a:pt x="0" y="1017"/>
                  </a:lnTo>
                  <a:lnTo>
                    <a:pt x="158552" y="160812"/>
                  </a:lnTo>
                  <a:cubicBezTo>
                    <a:pt x="158754" y="160901"/>
                    <a:pt x="158985" y="160901"/>
                    <a:pt x="159188" y="1608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59" name="Google Shape;5259;p30"/>
            <p:cNvSpPr/>
            <p:nvPr/>
          </p:nvSpPr>
          <p:spPr>
            <a:xfrm>
              <a:off x="3305" y="3021146"/>
              <a:ext cx="757030" cy="354294"/>
            </a:xfrm>
            <a:custGeom>
              <a:rect b="b" l="l" r="r" t="t"/>
              <a:pathLst>
                <a:path extrusionOk="0" h="354294" w="757030">
                  <a:moveTo>
                    <a:pt x="755760" y="0"/>
                  </a:moveTo>
                  <a:lnTo>
                    <a:pt x="0" y="350608"/>
                  </a:lnTo>
                  <a:lnTo>
                    <a:pt x="0" y="354294"/>
                  </a:lnTo>
                  <a:lnTo>
                    <a:pt x="757031" y="3051"/>
                  </a:lnTo>
                  <a:cubicBezTo>
                    <a:pt x="756456" y="2098"/>
                    <a:pt x="756028" y="1081"/>
                    <a:pt x="7557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60" name="Google Shape;5260;p30"/>
            <p:cNvSpPr/>
            <p:nvPr/>
          </p:nvSpPr>
          <p:spPr>
            <a:xfrm>
              <a:off x="762879" y="3027756"/>
              <a:ext cx="5594" cy="79325"/>
            </a:xfrm>
            <a:custGeom>
              <a:rect b="b" l="l" r="r" t="t"/>
              <a:pathLst>
                <a:path extrusionOk="0" h="79325" w="5594">
                  <a:moveTo>
                    <a:pt x="890" y="79071"/>
                  </a:moveTo>
                  <a:lnTo>
                    <a:pt x="2161" y="79071"/>
                  </a:lnTo>
                  <a:lnTo>
                    <a:pt x="2161" y="79071"/>
                  </a:lnTo>
                  <a:lnTo>
                    <a:pt x="5594" y="0"/>
                  </a:lnTo>
                  <a:lnTo>
                    <a:pt x="4069" y="0"/>
                  </a:lnTo>
                  <a:lnTo>
                    <a:pt x="2416" y="0"/>
                  </a:lnTo>
                  <a:lnTo>
                    <a:pt x="0" y="79325"/>
                  </a:lnTo>
                  <a:lnTo>
                    <a:pt x="1526" y="793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61" name="Google Shape;5261;p30"/>
            <p:cNvSpPr/>
            <p:nvPr/>
          </p:nvSpPr>
          <p:spPr>
            <a:xfrm>
              <a:off x="65734" y="2128990"/>
              <a:ext cx="3560" cy="398533"/>
            </a:xfrm>
            <a:custGeom>
              <a:rect b="b" l="l" r="r" t="t"/>
              <a:pathLst>
                <a:path extrusionOk="0" h="398533" w="3560">
                  <a:moveTo>
                    <a:pt x="2161" y="398534"/>
                  </a:moveTo>
                  <a:lnTo>
                    <a:pt x="3560" y="4449"/>
                  </a:lnTo>
                  <a:lnTo>
                    <a:pt x="3560" y="0"/>
                  </a:lnTo>
                  <a:cubicBezTo>
                    <a:pt x="3560" y="0"/>
                    <a:pt x="3560" y="0"/>
                    <a:pt x="3560" y="0"/>
                  </a:cubicBezTo>
                  <a:lnTo>
                    <a:pt x="3560" y="0"/>
                  </a:lnTo>
                  <a:lnTo>
                    <a:pt x="3560" y="0"/>
                  </a:lnTo>
                  <a:lnTo>
                    <a:pt x="3560" y="0"/>
                  </a:lnTo>
                  <a:lnTo>
                    <a:pt x="3560" y="0"/>
                  </a:lnTo>
                  <a:lnTo>
                    <a:pt x="1399" y="890"/>
                  </a:lnTo>
                  <a:lnTo>
                    <a:pt x="0" y="396245"/>
                  </a:lnTo>
                  <a:lnTo>
                    <a:pt x="890" y="396245"/>
                  </a:lnTo>
                  <a:cubicBezTo>
                    <a:pt x="1566" y="395877"/>
                    <a:pt x="2417" y="396118"/>
                    <a:pt x="2790" y="396792"/>
                  </a:cubicBezTo>
                  <a:cubicBezTo>
                    <a:pt x="2850" y="396906"/>
                    <a:pt x="2895" y="397021"/>
                    <a:pt x="2924" y="397135"/>
                  </a:cubicBezTo>
                  <a:cubicBezTo>
                    <a:pt x="3045" y="397415"/>
                    <a:pt x="3045" y="397745"/>
                    <a:pt x="2924" y="398025"/>
                  </a:cubicBezTo>
                  <a:lnTo>
                    <a:pt x="2924" y="3970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62" name="Google Shape;5262;p30"/>
            <p:cNvSpPr/>
            <p:nvPr/>
          </p:nvSpPr>
          <p:spPr>
            <a:xfrm>
              <a:off x="3630036" y="3361057"/>
              <a:ext cx="128110" cy="69301"/>
            </a:xfrm>
            <a:custGeom>
              <a:rect b="b" l="l" r="r" t="t"/>
              <a:pathLst>
                <a:path extrusionOk="0" h="69301" w="128110">
                  <a:moveTo>
                    <a:pt x="0" y="69301"/>
                  </a:moveTo>
                  <a:lnTo>
                    <a:pt x="0" y="69301"/>
                  </a:lnTo>
                  <a:lnTo>
                    <a:pt x="115830" y="9044"/>
                  </a:lnTo>
                  <a:lnTo>
                    <a:pt x="127147" y="3197"/>
                  </a:lnTo>
                  <a:cubicBezTo>
                    <a:pt x="127973" y="2815"/>
                    <a:pt x="128342" y="1837"/>
                    <a:pt x="127960" y="1010"/>
                  </a:cubicBezTo>
                  <a:cubicBezTo>
                    <a:pt x="127948" y="972"/>
                    <a:pt x="127922" y="934"/>
                    <a:pt x="127909" y="909"/>
                  </a:cubicBezTo>
                  <a:cubicBezTo>
                    <a:pt x="127566" y="133"/>
                    <a:pt x="126664" y="-210"/>
                    <a:pt x="125901" y="133"/>
                  </a:cubicBezTo>
                  <a:cubicBezTo>
                    <a:pt x="125888" y="146"/>
                    <a:pt x="125888" y="146"/>
                    <a:pt x="125875" y="146"/>
                  </a:cubicBezTo>
                  <a:lnTo>
                    <a:pt x="116721" y="4976"/>
                  </a:lnTo>
                  <a:lnTo>
                    <a:pt x="116721" y="4976"/>
                  </a:lnTo>
                  <a:lnTo>
                    <a:pt x="763" y="652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63" name="Google Shape;5263;p30"/>
            <p:cNvSpPr/>
            <p:nvPr/>
          </p:nvSpPr>
          <p:spPr>
            <a:xfrm>
              <a:off x="3526538" y="3034240"/>
              <a:ext cx="154737" cy="136276"/>
            </a:xfrm>
            <a:custGeom>
              <a:rect b="b" l="l" r="r" t="t"/>
              <a:pathLst>
                <a:path extrusionOk="0" h="136276" w="154737">
                  <a:moveTo>
                    <a:pt x="0" y="20085"/>
                  </a:moveTo>
                  <a:lnTo>
                    <a:pt x="138717" y="136277"/>
                  </a:lnTo>
                  <a:lnTo>
                    <a:pt x="138717" y="136277"/>
                  </a:lnTo>
                  <a:lnTo>
                    <a:pt x="139734" y="131192"/>
                  </a:lnTo>
                  <a:cubicBezTo>
                    <a:pt x="140701" y="126323"/>
                    <a:pt x="145405" y="123145"/>
                    <a:pt x="150287" y="124073"/>
                  </a:cubicBezTo>
                  <a:cubicBezTo>
                    <a:pt x="152029" y="124569"/>
                    <a:pt x="153593" y="125586"/>
                    <a:pt x="154738" y="126997"/>
                  </a:cubicBezTo>
                  <a:lnTo>
                    <a:pt x="153848" y="125853"/>
                  </a:lnTo>
                  <a:lnTo>
                    <a:pt x="3560" y="0"/>
                  </a:lnTo>
                  <a:lnTo>
                    <a:pt x="2416" y="55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64" name="Google Shape;5264;p30"/>
            <p:cNvSpPr/>
            <p:nvPr/>
          </p:nvSpPr>
          <p:spPr>
            <a:xfrm>
              <a:off x="3535820" y="3170262"/>
              <a:ext cx="129943" cy="70299"/>
            </a:xfrm>
            <a:custGeom>
              <a:rect b="b" l="l" r="r" t="t"/>
              <a:pathLst>
                <a:path extrusionOk="0" h="70299" w="129943">
                  <a:moveTo>
                    <a:pt x="0" y="70300"/>
                  </a:moveTo>
                  <a:lnTo>
                    <a:pt x="129054" y="4195"/>
                  </a:lnTo>
                  <a:lnTo>
                    <a:pt x="129944" y="0"/>
                  </a:lnTo>
                  <a:lnTo>
                    <a:pt x="129435" y="254"/>
                  </a:lnTo>
                  <a:lnTo>
                    <a:pt x="763" y="66231"/>
                  </a:lnTo>
                  <a:lnTo>
                    <a:pt x="0" y="703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65" name="Google Shape;5265;p30"/>
            <p:cNvSpPr/>
            <p:nvPr/>
          </p:nvSpPr>
          <p:spPr>
            <a:xfrm>
              <a:off x="1361104" y="2592103"/>
              <a:ext cx="603946" cy="285011"/>
            </a:xfrm>
            <a:custGeom>
              <a:rect b="b" l="l" r="r" t="t"/>
              <a:pathLst>
                <a:path extrusionOk="0" h="285011" w="603946">
                  <a:moveTo>
                    <a:pt x="603438" y="3814"/>
                  </a:moveTo>
                  <a:lnTo>
                    <a:pt x="603947" y="0"/>
                  </a:lnTo>
                  <a:lnTo>
                    <a:pt x="0" y="282597"/>
                  </a:lnTo>
                  <a:lnTo>
                    <a:pt x="763" y="283232"/>
                  </a:lnTo>
                  <a:lnTo>
                    <a:pt x="2543" y="285012"/>
                  </a:lnTo>
                  <a:lnTo>
                    <a:pt x="603438" y="38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66" name="Google Shape;5266;p30"/>
            <p:cNvSpPr/>
            <p:nvPr/>
          </p:nvSpPr>
          <p:spPr>
            <a:xfrm>
              <a:off x="1817052" y="3245901"/>
              <a:ext cx="77686" cy="58222"/>
            </a:xfrm>
            <a:custGeom>
              <a:rect b="b" l="l" r="r" t="t"/>
              <a:pathLst>
                <a:path extrusionOk="0" h="58222" w="77686">
                  <a:moveTo>
                    <a:pt x="509" y="53011"/>
                  </a:moveTo>
                  <a:lnTo>
                    <a:pt x="0" y="58223"/>
                  </a:lnTo>
                  <a:lnTo>
                    <a:pt x="75271" y="21611"/>
                  </a:lnTo>
                  <a:lnTo>
                    <a:pt x="77051" y="5085"/>
                  </a:lnTo>
                  <a:lnTo>
                    <a:pt x="77687" y="0"/>
                  </a:lnTo>
                  <a:lnTo>
                    <a:pt x="2289" y="36739"/>
                  </a:lnTo>
                  <a:lnTo>
                    <a:pt x="509" y="530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67" name="Google Shape;5267;p30"/>
            <p:cNvSpPr/>
            <p:nvPr/>
          </p:nvSpPr>
          <p:spPr>
            <a:xfrm>
              <a:off x="2450624" y="2663038"/>
              <a:ext cx="54212" cy="323021"/>
            </a:xfrm>
            <a:custGeom>
              <a:rect b="b" l="l" r="r" t="t"/>
              <a:pathLst>
                <a:path extrusionOk="0" h="323021" w="54212">
                  <a:moveTo>
                    <a:pt x="41450" y="7500"/>
                  </a:moveTo>
                  <a:lnTo>
                    <a:pt x="0" y="312598"/>
                  </a:lnTo>
                  <a:cubicBezTo>
                    <a:pt x="1093" y="312344"/>
                    <a:pt x="2212" y="312344"/>
                    <a:pt x="3306" y="312598"/>
                  </a:cubicBezTo>
                  <a:cubicBezTo>
                    <a:pt x="8239" y="313437"/>
                    <a:pt x="11570" y="318077"/>
                    <a:pt x="10807" y="323022"/>
                  </a:cubicBezTo>
                  <a:lnTo>
                    <a:pt x="54164" y="1144"/>
                  </a:lnTo>
                  <a:cubicBezTo>
                    <a:pt x="54228" y="763"/>
                    <a:pt x="54228" y="381"/>
                    <a:pt x="54164" y="0"/>
                  </a:cubicBezTo>
                  <a:cubicBezTo>
                    <a:pt x="54101" y="2047"/>
                    <a:pt x="53440" y="4043"/>
                    <a:pt x="52257" y="5721"/>
                  </a:cubicBezTo>
                  <a:cubicBezTo>
                    <a:pt x="49587" y="8911"/>
                    <a:pt x="44997" y="9662"/>
                    <a:pt x="41450" y="7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68" name="Google Shape;5268;p30"/>
            <p:cNvSpPr/>
            <p:nvPr/>
          </p:nvSpPr>
          <p:spPr>
            <a:xfrm>
              <a:off x="1358943" y="2877242"/>
              <a:ext cx="3178" cy="7118"/>
            </a:xfrm>
            <a:custGeom>
              <a:rect b="b" l="l" r="r" t="t"/>
              <a:pathLst>
                <a:path extrusionOk="0" h="7118" w="3178">
                  <a:moveTo>
                    <a:pt x="890" y="636"/>
                  </a:moveTo>
                  <a:lnTo>
                    <a:pt x="254" y="0"/>
                  </a:lnTo>
                  <a:lnTo>
                    <a:pt x="0" y="4322"/>
                  </a:lnTo>
                  <a:lnTo>
                    <a:pt x="2924" y="7119"/>
                  </a:lnTo>
                  <a:lnTo>
                    <a:pt x="3179" y="2797"/>
                  </a:lnTo>
                  <a:lnTo>
                    <a:pt x="890" y="6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69" name="Google Shape;5269;p30"/>
            <p:cNvSpPr/>
            <p:nvPr/>
          </p:nvSpPr>
          <p:spPr>
            <a:xfrm>
              <a:off x="1286978" y="2484683"/>
              <a:ext cx="689643" cy="322894"/>
            </a:xfrm>
            <a:custGeom>
              <a:rect b="b" l="l" r="r" t="t"/>
              <a:pathLst>
                <a:path extrusionOk="0" h="322894" w="689643">
                  <a:moveTo>
                    <a:pt x="689262" y="3814"/>
                  </a:moveTo>
                  <a:lnTo>
                    <a:pt x="689643" y="0"/>
                  </a:lnTo>
                  <a:lnTo>
                    <a:pt x="0" y="320479"/>
                  </a:lnTo>
                  <a:lnTo>
                    <a:pt x="763" y="321242"/>
                  </a:lnTo>
                  <a:lnTo>
                    <a:pt x="2543" y="322895"/>
                  </a:lnTo>
                  <a:lnTo>
                    <a:pt x="689262" y="38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70" name="Google Shape;5270;p30"/>
            <p:cNvSpPr/>
            <p:nvPr/>
          </p:nvSpPr>
          <p:spPr>
            <a:xfrm>
              <a:off x="1284816" y="2807832"/>
              <a:ext cx="3178" cy="6991"/>
            </a:xfrm>
            <a:custGeom>
              <a:rect b="b" l="l" r="r" t="t"/>
              <a:pathLst>
                <a:path extrusionOk="0" h="6991" w="3178">
                  <a:moveTo>
                    <a:pt x="3179" y="2797"/>
                  </a:moveTo>
                  <a:lnTo>
                    <a:pt x="890" y="509"/>
                  </a:lnTo>
                  <a:lnTo>
                    <a:pt x="254" y="0"/>
                  </a:lnTo>
                  <a:lnTo>
                    <a:pt x="0" y="4195"/>
                  </a:lnTo>
                  <a:lnTo>
                    <a:pt x="2924" y="6992"/>
                  </a:lnTo>
                  <a:lnTo>
                    <a:pt x="3179" y="27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71" name="Google Shape;5271;p30"/>
            <p:cNvSpPr/>
            <p:nvPr/>
          </p:nvSpPr>
          <p:spPr>
            <a:xfrm>
              <a:off x="2492073" y="2649181"/>
              <a:ext cx="12771" cy="22674"/>
            </a:xfrm>
            <a:custGeom>
              <a:rect b="b" l="l" r="r" t="t"/>
              <a:pathLst>
                <a:path extrusionOk="0" h="22674" w="12771">
                  <a:moveTo>
                    <a:pt x="0" y="21230"/>
                  </a:moveTo>
                  <a:lnTo>
                    <a:pt x="0" y="21230"/>
                  </a:lnTo>
                  <a:cubicBezTo>
                    <a:pt x="3649" y="23709"/>
                    <a:pt x="8595" y="22921"/>
                    <a:pt x="11316" y="19450"/>
                  </a:cubicBezTo>
                  <a:cubicBezTo>
                    <a:pt x="12320" y="17708"/>
                    <a:pt x="12804" y="15725"/>
                    <a:pt x="12715" y="13729"/>
                  </a:cubicBezTo>
                  <a:cubicBezTo>
                    <a:pt x="12778" y="13132"/>
                    <a:pt x="12778" y="12547"/>
                    <a:pt x="12715" y="11950"/>
                  </a:cubicBezTo>
                  <a:cubicBezTo>
                    <a:pt x="12791" y="11365"/>
                    <a:pt x="12791" y="10755"/>
                    <a:pt x="12715" y="10170"/>
                  </a:cubicBezTo>
                  <a:cubicBezTo>
                    <a:pt x="12562" y="9636"/>
                    <a:pt x="12346" y="9128"/>
                    <a:pt x="12079" y="8645"/>
                  </a:cubicBezTo>
                  <a:lnTo>
                    <a:pt x="10808" y="7119"/>
                  </a:lnTo>
                  <a:cubicBezTo>
                    <a:pt x="10846" y="6865"/>
                    <a:pt x="10846" y="6610"/>
                    <a:pt x="10808" y="6356"/>
                  </a:cubicBezTo>
                  <a:lnTo>
                    <a:pt x="3433" y="0"/>
                  </a:lnTo>
                  <a:lnTo>
                    <a:pt x="3433" y="52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72" name="Google Shape;5272;p30"/>
            <p:cNvSpPr/>
            <p:nvPr/>
          </p:nvSpPr>
          <p:spPr>
            <a:xfrm>
              <a:off x="1359706" y="2875843"/>
              <a:ext cx="71964" cy="66740"/>
            </a:xfrm>
            <a:custGeom>
              <a:rect b="b" l="l" r="r" t="t"/>
              <a:pathLst>
                <a:path extrusionOk="0" h="66740" w="71964">
                  <a:moveTo>
                    <a:pt x="68786" y="66740"/>
                  </a:moveTo>
                  <a:lnTo>
                    <a:pt x="71965" y="65342"/>
                  </a:lnTo>
                  <a:lnTo>
                    <a:pt x="3942" y="1780"/>
                  </a:lnTo>
                  <a:lnTo>
                    <a:pt x="2161" y="0"/>
                  </a:lnTo>
                  <a:cubicBezTo>
                    <a:pt x="2797" y="686"/>
                    <a:pt x="2797" y="1729"/>
                    <a:pt x="2161" y="2415"/>
                  </a:cubicBezTo>
                  <a:cubicBezTo>
                    <a:pt x="1564" y="3013"/>
                    <a:pt x="598" y="3013"/>
                    <a:pt x="0" y="2415"/>
                  </a:cubicBezTo>
                  <a:cubicBezTo>
                    <a:pt x="0" y="2415"/>
                    <a:pt x="0" y="2415"/>
                    <a:pt x="0" y="2415"/>
                  </a:cubicBezTo>
                  <a:lnTo>
                    <a:pt x="2289" y="45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73" name="Google Shape;5273;p30"/>
            <p:cNvSpPr/>
            <p:nvPr/>
          </p:nvSpPr>
          <p:spPr>
            <a:xfrm>
              <a:off x="720158" y="2273657"/>
              <a:ext cx="567582" cy="534047"/>
            </a:xfrm>
            <a:custGeom>
              <a:rect b="b" l="l" r="r" t="t"/>
              <a:pathLst>
                <a:path extrusionOk="0" h="534047" w="567582">
                  <a:moveTo>
                    <a:pt x="565421" y="532395"/>
                  </a:moveTo>
                  <a:cubicBezTo>
                    <a:pt x="565917" y="531797"/>
                    <a:pt x="566794" y="531708"/>
                    <a:pt x="567392" y="532204"/>
                  </a:cubicBezTo>
                  <a:cubicBezTo>
                    <a:pt x="567455" y="532255"/>
                    <a:pt x="567519" y="532319"/>
                    <a:pt x="567583" y="532395"/>
                  </a:cubicBezTo>
                  <a:lnTo>
                    <a:pt x="566820" y="53163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3814"/>
                  </a:lnTo>
                  <a:lnTo>
                    <a:pt x="565421" y="534047"/>
                  </a:lnTo>
                  <a:lnTo>
                    <a:pt x="566057" y="534047"/>
                  </a:lnTo>
                  <a:cubicBezTo>
                    <a:pt x="565548" y="533666"/>
                    <a:pt x="565294" y="533018"/>
                    <a:pt x="565421" y="5323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74" name="Google Shape;5274;p30"/>
            <p:cNvSpPr/>
            <p:nvPr/>
          </p:nvSpPr>
          <p:spPr>
            <a:xfrm>
              <a:off x="1863333" y="2105091"/>
              <a:ext cx="141132" cy="142251"/>
            </a:xfrm>
            <a:custGeom>
              <a:rect b="b" l="l" r="r" t="t"/>
              <a:pathLst>
                <a:path extrusionOk="0" h="142251" w="141132">
                  <a:moveTo>
                    <a:pt x="141133" y="120259"/>
                  </a:moveTo>
                  <a:lnTo>
                    <a:pt x="2161" y="0"/>
                  </a:lnTo>
                  <a:lnTo>
                    <a:pt x="1653" y="4958"/>
                  </a:lnTo>
                  <a:lnTo>
                    <a:pt x="0" y="22247"/>
                  </a:lnTo>
                  <a:lnTo>
                    <a:pt x="138717" y="142252"/>
                  </a:lnTo>
                  <a:lnTo>
                    <a:pt x="139353" y="137294"/>
                  </a:lnTo>
                  <a:lnTo>
                    <a:pt x="141133" y="1202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75" name="Google Shape;5275;p30"/>
            <p:cNvSpPr/>
            <p:nvPr/>
          </p:nvSpPr>
          <p:spPr>
            <a:xfrm>
              <a:off x="1285884" y="2805540"/>
              <a:ext cx="77222" cy="72785"/>
            </a:xfrm>
            <a:custGeom>
              <a:rect b="b" l="l" r="r" t="t"/>
              <a:pathLst>
                <a:path extrusionOk="0" h="72785" w="77222">
                  <a:moveTo>
                    <a:pt x="74584" y="72337"/>
                  </a:moveTo>
                  <a:cubicBezTo>
                    <a:pt x="75182" y="72935"/>
                    <a:pt x="76148" y="72935"/>
                    <a:pt x="76746" y="72337"/>
                  </a:cubicBezTo>
                  <a:cubicBezTo>
                    <a:pt x="76746" y="72337"/>
                    <a:pt x="76746" y="72337"/>
                    <a:pt x="76746" y="72337"/>
                  </a:cubicBezTo>
                  <a:cubicBezTo>
                    <a:pt x="77381" y="71651"/>
                    <a:pt x="77381" y="70608"/>
                    <a:pt x="76746" y="69922"/>
                  </a:cubicBezTo>
                  <a:lnTo>
                    <a:pt x="75983" y="69286"/>
                  </a:lnTo>
                  <a:lnTo>
                    <a:pt x="4399" y="2165"/>
                  </a:lnTo>
                  <a:lnTo>
                    <a:pt x="2619" y="512"/>
                  </a:lnTo>
                  <a:cubicBezTo>
                    <a:pt x="2123" y="-85"/>
                    <a:pt x="1246" y="-174"/>
                    <a:pt x="648" y="321"/>
                  </a:cubicBezTo>
                  <a:cubicBezTo>
                    <a:pt x="585" y="372"/>
                    <a:pt x="521" y="436"/>
                    <a:pt x="458" y="512"/>
                  </a:cubicBezTo>
                  <a:cubicBezTo>
                    <a:pt x="-153" y="1148"/>
                    <a:pt x="-153" y="2165"/>
                    <a:pt x="458" y="2800"/>
                  </a:cubicBezTo>
                  <a:lnTo>
                    <a:pt x="2746" y="4961"/>
                  </a:lnTo>
                  <a:lnTo>
                    <a:pt x="73948" y="717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76" name="Google Shape;5276;p30"/>
            <p:cNvSpPr/>
            <p:nvPr/>
          </p:nvSpPr>
          <p:spPr>
            <a:xfrm>
              <a:off x="3305" y="4907538"/>
              <a:ext cx="709859" cy="371328"/>
            </a:xfrm>
            <a:custGeom>
              <a:rect b="b" l="l" r="r" t="t"/>
              <a:pathLst>
                <a:path extrusionOk="0" h="371328" w="709859">
                  <a:moveTo>
                    <a:pt x="708715" y="1653"/>
                  </a:moveTo>
                  <a:lnTo>
                    <a:pt x="708715" y="1653"/>
                  </a:lnTo>
                  <a:lnTo>
                    <a:pt x="708715" y="1653"/>
                  </a:lnTo>
                  <a:cubicBezTo>
                    <a:pt x="708715" y="1653"/>
                    <a:pt x="708715" y="1653"/>
                    <a:pt x="708715" y="1017"/>
                  </a:cubicBezTo>
                  <a:lnTo>
                    <a:pt x="708715" y="1017"/>
                  </a:lnTo>
                  <a:lnTo>
                    <a:pt x="708715" y="0"/>
                  </a:lnTo>
                  <a:lnTo>
                    <a:pt x="707698" y="635"/>
                  </a:lnTo>
                  <a:lnTo>
                    <a:pt x="0" y="367642"/>
                  </a:lnTo>
                  <a:lnTo>
                    <a:pt x="0" y="371329"/>
                  </a:lnTo>
                  <a:lnTo>
                    <a:pt x="709860" y="26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77" name="Google Shape;5277;p30"/>
            <p:cNvSpPr/>
            <p:nvPr/>
          </p:nvSpPr>
          <p:spPr>
            <a:xfrm>
              <a:off x="711899" y="4270774"/>
              <a:ext cx="31018" cy="637271"/>
            </a:xfrm>
            <a:custGeom>
              <a:rect b="b" l="l" r="r" t="t"/>
              <a:pathLst>
                <a:path extrusionOk="0" h="637271" w="31018">
                  <a:moveTo>
                    <a:pt x="2792" y="636128"/>
                  </a:moveTo>
                  <a:lnTo>
                    <a:pt x="2792" y="636128"/>
                  </a:lnTo>
                  <a:lnTo>
                    <a:pt x="2792" y="634094"/>
                  </a:lnTo>
                  <a:lnTo>
                    <a:pt x="31019" y="1017"/>
                  </a:lnTo>
                  <a:lnTo>
                    <a:pt x="31019" y="0"/>
                  </a:lnTo>
                  <a:cubicBezTo>
                    <a:pt x="31019" y="0"/>
                    <a:pt x="31019" y="0"/>
                    <a:pt x="31019" y="635"/>
                  </a:cubicBezTo>
                  <a:cubicBezTo>
                    <a:pt x="31019" y="1271"/>
                    <a:pt x="31019" y="635"/>
                    <a:pt x="31019" y="635"/>
                  </a:cubicBezTo>
                  <a:lnTo>
                    <a:pt x="31019" y="635"/>
                  </a:lnTo>
                  <a:lnTo>
                    <a:pt x="31019" y="635"/>
                  </a:lnTo>
                  <a:lnTo>
                    <a:pt x="31019" y="635"/>
                  </a:lnTo>
                  <a:lnTo>
                    <a:pt x="31019" y="635"/>
                  </a:lnTo>
                  <a:cubicBezTo>
                    <a:pt x="31019" y="635"/>
                    <a:pt x="31019" y="635"/>
                    <a:pt x="30383" y="635"/>
                  </a:cubicBezTo>
                  <a:lnTo>
                    <a:pt x="30383" y="635"/>
                  </a:lnTo>
                  <a:lnTo>
                    <a:pt x="30383" y="635"/>
                  </a:lnTo>
                  <a:lnTo>
                    <a:pt x="122" y="633331"/>
                  </a:lnTo>
                  <a:lnTo>
                    <a:pt x="122" y="637272"/>
                  </a:lnTo>
                  <a:lnTo>
                    <a:pt x="122" y="637272"/>
                  </a:lnTo>
                  <a:cubicBezTo>
                    <a:pt x="-41" y="636903"/>
                    <a:pt x="-41" y="636497"/>
                    <a:pt x="122" y="636128"/>
                  </a:cubicBezTo>
                  <a:cubicBezTo>
                    <a:pt x="530" y="635391"/>
                    <a:pt x="1458" y="635124"/>
                    <a:pt x="2196" y="635530"/>
                  </a:cubicBezTo>
                  <a:cubicBezTo>
                    <a:pt x="2446" y="635670"/>
                    <a:pt x="2654" y="635874"/>
                    <a:pt x="2792" y="6361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78" name="Google Shape;5278;p30"/>
            <p:cNvSpPr/>
            <p:nvPr/>
          </p:nvSpPr>
          <p:spPr>
            <a:xfrm>
              <a:off x="1154109" y="3950930"/>
              <a:ext cx="25175" cy="109707"/>
            </a:xfrm>
            <a:custGeom>
              <a:rect b="b" l="l" r="r" t="t"/>
              <a:pathLst>
                <a:path extrusionOk="0" h="109707" w="25175">
                  <a:moveTo>
                    <a:pt x="25175" y="0"/>
                  </a:moveTo>
                  <a:cubicBezTo>
                    <a:pt x="25187" y="2250"/>
                    <a:pt x="24373" y="4424"/>
                    <a:pt x="22886" y="6102"/>
                  </a:cubicBezTo>
                  <a:cubicBezTo>
                    <a:pt x="19755" y="9610"/>
                    <a:pt x="14370" y="9916"/>
                    <a:pt x="10858" y="6788"/>
                  </a:cubicBezTo>
                  <a:cubicBezTo>
                    <a:pt x="10617" y="6572"/>
                    <a:pt x="10388" y="6343"/>
                    <a:pt x="10172" y="6102"/>
                  </a:cubicBezTo>
                  <a:lnTo>
                    <a:pt x="9027" y="4958"/>
                  </a:lnTo>
                  <a:lnTo>
                    <a:pt x="6993" y="5848"/>
                  </a:lnTo>
                  <a:lnTo>
                    <a:pt x="0" y="108437"/>
                  </a:lnTo>
                  <a:cubicBezTo>
                    <a:pt x="206" y="103453"/>
                    <a:pt x="4411" y="99589"/>
                    <a:pt x="9392" y="99792"/>
                  </a:cubicBezTo>
                  <a:cubicBezTo>
                    <a:pt x="9397" y="99792"/>
                    <a:pt x="9404" y="99792"/>
                    <a:pt x="9409" y="99792"/>
                  </a:cubicBezTo>
                  <a:cubicBezTo>
                    <a:pt x="14388" y="100326"/>
                    <a:pt x="18045" y="104712"/>
                    <a:pt x="17673" y="109708"/>
                  </a:cubicBezTo>
                  <a:lnTo>
                    <a:pt x="25175" y="127"/>
                  </a:lnTo>
                  <a:cubicBezTo>
                    <a:pt x="25175" y="127"/>
                    <a:pt x="25175" y="127"/>
                    <a:pt x="251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79" name="Google Shape;5279;p30"/>
            <p:cNvSpPr/>
            <p:nvPr/>
          </p:nvSpPr>
          <p:spPr>
            <a:xfrm>
              <a:off x="607020" y="3810331"/>
              <a:ext cx="434818" cy="221963"/>
            </a:xfrm>
            <a:custGeom>
              <a:rect b="b" l="l" r="r" t="t"/>
              <a:pathLst>
                <a:path extrusionOk="0" h="221963" w="434818">
                  <a:moveTo>
                    <a:pt x="486" y="216619"/>
                  </a:moveTo>
                  <a:cubicBezTo>
                    <a:pt x="2240" y="220980"/>
                    <a:pt x="7201" y="223102"/>
                    <a:pt x="11568" y="221348"/>
                  </a:cubicBezTo>
                  <a:cubicBezTo>
                    <a:pt x="11776" y="221259"/>
                    <a:pt x="11981" y="221170"/>
                    <a:pt x="12183" y="221068"/>
                  </a:cubicBezTo>
                  <a:lnTo>
                    <a:pt x="13582" y="221068"/>
                  </a:lnTo>
                  <a:lnTo>
                    <a:pt x="16633" y="219543"/>
                  </a:lnTo>
                  <a:lnTo>
                    <a:pt x="16633" y="219543"/>
                  </a:lnTo>
                  <a:lnTo>
                    <a:pt x="433801" y="14492"/>
                  </a:lnTo>
                  <a:cubicBezTo>
                    <a:pt x="433801" y="14492"/>
                    <a:pt x="433801" y="14492"/>
                    <a:pt x="434818" y="13729"/>
                  </a:cubicBezTo>
                  <a:cubicBezTo>
                    <a:pt x="433300" y="14912"/>
                    <a:pt x="431401" y="15497"/>
                    <a:pt x="429478" y="15382"/>
                  </a:cubicBezTo>
                  <a:cubicBezTo>
                    <a:pt x="424499" y="14848"/>
                    <a:pt x="420842" y="10462"/>
                    <a:pt x="421214" y="5466"/>
                  </a:cubicBezTo>
                  <a:lnTo>
                    <a:pt x="421214" y="0"/>
                  </a:lnTo>
                  <a:lnTo>
                    <a:pt x="4681" y="204288"/>
                  </a:lnTo>
                  <a:cubicBezTo>
                    <a:pt x="4681" y="204288"/>
                    <a:pt x="4681" y="204288"/>
                    <a:pt x="3664" y="205051"/>
                  </a:cubicBezTo>
                  <a:lnTo>
                    <a:pt x="2138" y="206195"/>
                  </a:lnTo>
                  <a:lnTo>
                    <a:pt x="1248" y="207593"/>
                  </a:lnTo>
                  <a:cubicBezTo>
                    <a:pt x="905" y="208076"/>
                    <a:pt x="608" y="208585"/>
                    <a:pt x="358" y="209119"/>
                  </a:cubicBezTo>
                  <a:cubicBezTo>
                    <a:pt x="301" y="209755"/>
                    <a:pt x="301" y="210390"/>
                    <a:pt x="358" y="211026"/>
                  </a:cubicBezTo>
                  <a:cubicBezTo>
                    <a:pt x="-159" y="212856"/>
                    <a:pt x="-116" y="214814"/>
                    <a:pt x="486" y="2166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80" name="Google Shape;5280;p30"/>
            <p:cNvSpPr/>
            <p:nvPr/>
          </p:nvSpPr>
          <p:spPr>
            <a:xfrm>
              <a:off x="747113" y="3954362"/>
              <a:ext cx="416150" cy="208610"/>
            </a:xfrm>
            <a:custGeom>
              <a:rect b="b" l="l" r="r" t="t"/>
              <a:pathLst>
                <a:path extrusionOk="0" h="208610" w="416150">
                  <a:moveTo>
                    <a:pt x="414498" y="0"/>
                  </a:moveTo>
                  <a:lnTo>
                    <a:pt x="413735" y="0"/>
                  </a:lnTo>
                  <a:lnTo>
                    <a:pt x="0" y="205178"/>
                  </a:lnTo>
                  <a:lnTo>
                    <a:pt x="763" y="206068"/>
                  </a:lnTo>
                  <a:lnTo>
                    <a:pt x="763" y="206068"/>
                  </a:lnTo>
                  <a:lnTo>
                    <a:pt x="763" y="206068"/>
                  </a:lnTo>
                  <a:cubicBezTo>
                    <a:pt x="818" y="206322"/>
                    <a:pt x="818" y="206576"/>
                    <a:pt x="763" y="206830"/>
                  </a:cubicBezTo>
                  <a:lnTo>
                    <a:pt x="763" y="206830"/>
                  </a:lnTo>
                  <a:lnTo>
                    <a:pt x="763" y="208610"/>
                  </a:lnTo>
                  <a:lnTo>
                    <a:pt x="414117" y="2669"/>
                  </a:lnTo>
                  <a:lnTo>
                    <a:pt x="416151" y="1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81" name="Google Shape;5281;p30"/>
            <p:cNvSpPr/>
            <p:nvPr/>
          </p:nvSpPr>
          <p:spPr>
            <a:xfrm>
              <a:off x="743172" y="4271282"/>
              <a:ext cx="28" cy="635"/>
            </a:xfrm>
            <a:custGeom>
              <a:rect b="b" l="l" r="r" t="t"/>
              <a:pathLst>
                <a:path extrusionOk="0" h="635" w="28">
                  <a:moveTo>
                    <a:pt x="0" y="636"/>
                  </a:moveTo>
                  <a:cubicBezTo>
                    <a:pt x="0" y="636"/>
                    <a:pt x="0" y="636"/>
                    <a:pt x="0" y="0"/>
                  </a:cubicBezTo>
                  <a:lnTo>
                    <a:pt x="0" y="0"/>
                  </a:lnTo>
                  <a:cubicBezTo>
                    <a:pt x="38" y="216"/>
                    <a:pt x="38" y="420"/>
                    <a:pt x="0" y="6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82" name="Google Shape;5282;p30"/>
            <p:cNvSpPr/>
            <p:nvPr/>
          </p:nvSpPr>
          <p:spPr>
            <a:xfrm>
              <a:off x="741773" y="4272808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83" name="Google Shape;5283;p30"/>
            <p:cNvSpPr/>
            <p:nvPr/>
          </p:nvSpPr>
          <p:spPr>
            <a:xfrm>
              <a:off x="741264" y="4161701"/>
              <a:ext cx="7247" cy="110089"/>
            </a:xfrm>
            <a:custGeom>
              <a:rect b="b" l="l" r="r" t="t"/>
              <a:pathLst>
                <a:path extrusionOk="0" h="110089" w="7247">
                  <a:moveTo>
                    <a:pt x="6993" y="0"/>
                  </a:moveTo>
                  <a:lnTo>
                    <a:pt x="6993" y="0"/>
                  </a:lnTo>
                  <a:cubicBezTo>
                    <a:pt x="7119" y="369"/>
                    <a:pt x="7119" y="776"/>
                    <a:pt x="6993" y="1144"/>
                  </a:cubicBezTo>
                  <a:cubicBezTo>
                    <a:pt x="6354" y="1754"/>
                    <a:pt x="5344" y="1754"/>
                    <a:pt x="4704" y="1144"/>
                  </a:cubicBezTo>
                  <a:lnTo>
                    <a:pt x="4704" y="1144"/>
                  </a:lnTo>
                  <a:lnTo>
                    <a:pt x="0" y="106276"/>
                  </a:lnTo>
                  <a:lnTo>
                    <a:pt x="2543" y="108945"/>
                  </a:lnTo>
                  <a:cubicBezTo>
                    <a:pt x="2652" y="109314"/>
                    <a:pt x="2652" y="109721"/>
                    <a:pt x="2543" y="110089"/>
                  </a:cubicBezTo>
                  <a:lnTo>
                    <a:pt x="2543" y="107420"/>
                  </a:lnTo>
                  <a:lnTo>
                    <a:pt x="7247" y="15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84" name="Google Shape;5284;p30"/>
            <p:cNvSpPr/>
            <p:nvPr/>
          </p:nvSpPr>
          <p:spPr>
            <a:xfrm>
              <a:off x="723591" y="4249036"/>
              <a:ext cx="20384" cy="22119"/>
            </a:xfrm>
            <a:custGeom>
              <a:rect b="b" l="l" r="r" t="t"/>
              <a:pathLst>
                <a:path extrusionOk="0" h="22119" w="20384">
                  <a:moveTo>
                    <a:pt x="19835" y="22120"/>
                  </a:moveTo>
                  <a:cubicBezTo>
                    <a:pt x="19944" y="21751"/>
                    <a:pt x="19944" y="21344"/>
                    <a:pt x="19835" y="20976"/>
                  </a:cubicBezTo>
                  <a:lnTo>
                    <a:pt x="17292" y="18306"/>
                  </a:lnTo>
                  <a:lnTo>
                    <a:pt x="0" y="0"/>
                  </a:lnTo>
                  <a:lnTo>
                    <a:pt x="0" y="636"/>
                  </a:lnTo>
                  <a:lnTo>
                    <a:pt x="0" y="636"/>
                  </a:lnTo>
                  <a:cubicBezTo>
                    <a:pt x="0" y="636"/>
                    <a:pt x="0" y="636"/>
                    <a:pt x="0" y="1271"/>
                  </a:cubicBezTo>
                  <a:lnTo>
                    <a:pt x="0" y="1271"/>
                  </a:lnTo>
                  <a:lnTo>
                    <a:pt x="0" y="1271"/>
                  </a:lnTo>
                  <a:lnTo>
                    <a:pt x="0" y="1271"/>
                  </a:lnTo>
                  <a:lnTo>
                    <a:pt x="0" y="1271"/>
                  </a:lnTo>
                  <a:lnTo>
                    <a:pt x="0" y="1271"/>
                  </a:lnTo>
                  <a:lnTo>
                    <a:pt x="19708" y="22120"/>
                  </a:lnTo>
                  <a:lnTo>
                    <a:pt x="19708" y="22120"/>
                  </a:lnTo>
                  <a:lnTo>
                    <a:pt x="19708" y="22120"/>
                  </a:lnTo>
                  <a:cubicBezTo>
                    <a:pt x="19708" y="22120"/>
                    <a:pt x="19708" y="22120"/>
                    <a:pt x="20343" y="22120"/>
                  </a:cubicBezTo>
                  <a:lnTo>
                    <a:pt x="20343" y="22120"/>
                  </a:lnTo>
                  <a:lnTo>
                    <a:pt x="20343" y="22120"/>
                  </a:lnTo>
                  <a:lnTo>
                    <a:pt x="20343" y="22120"/>
                  </a:lnTo>
                  <a:lnTo>
                    <a:pt x="20343" y="22120"/>
                  </a:lnTo>
                  <a:cubicBezTo>
                    <a:pt x="20343" y="22120"/>
                    <a:pt x="20343" y="22120"/>
                    <a:pt x="20343" y="22120"/>
                  </a:cubicBezTo>
                  <a:cubicBezTo>
                    <a:pt x="20398" y="21865"/>
                    <a:pt x="20398" y="21611"/>
                    <a:pt x="20343" y="213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85" name="Google Shape;5285;p30"/>
            <p:cNvSpPr/>
            <p:nvPr/>
          </p:nvSpPr>
          <p:spPr>
            <a:xfrm>
              <a:off x="3305" y="5103690"/>
              <a:ext cx="887737" cy="470358"/>
            </a:xfrm>
            <a:custGeom>
              <a:rect b="b" l="l" r="r" t="t"/>
              <a:pathLst>
                <a:path extrusionOk="0" h="470358" w="887737">
                  <a:moveTo>
                    <a:pt x="886721" y="1653"/>
                  </a:moveTo>
                  <a:lnTo>
                    <a:pt x="887738" y="1653"/>
                  </a:lnTo>
                  <a:lnTo>
                    <a:pt x="887738" y="1653"/>
                  </a:lnTo>
                  <a:cubicBezTo>
                    <a:pt x="887208" y="2212"/>
                    <a:pt x="886323" y="2237"/>
                    <a:pt x="885761" y="1716"/>
                  </a:cubicBezTo>
                  <a:cubicBezTo>
                    <a:pt x="885742" y="1691"/>
                    <a:pt x="885723" y="1678"/>
                    <a:pt x="885703" y="1653"/>
                  </a:cubicBezTo>
                  <a:lnTo>
                    <a:pt x="884305" y="0"/>
                  </a:lnTo>
                  <a:lnTo>
                    <a:pt x="0" y="466036"/>
                  </a:lnTo>
                  <a:lnTo>
                    <a:pt x="0" y="470358"/>
                  </a:lnTo>
                  <a:lnTo>
                    <a:pt x="885322" y="30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86" name="Google Shape;5286;p30"/>
            <p:cNvSpPr/>
            <p:nvPr/>
          </p:nvSpPr>
          <p:spPr>
            <a:xfrm>
              <a:off x="891679" y="5102546"/>
              <a:ext cx="56" cy="56"/>
            </a:xfrm>
            <a:custGeom>
              <a:rect b="b" l="l" r="r" t="t"/>
              <a:pathLst>
                <a:path extrusionOk="0" h="56" w="5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27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87" name="Google Shape;5287;p30"/>
            <p:cNvSpPr/>
            <p:nvPr/>
          </p:nvSpPr>
          <p:spPr>
            <a:xfrm>
              <a:off x="712534" y="4906708"/>
              <a:ext cx="70052" cy="76086"/>
            </a:xfrm>
            <a:custGeom>
              <a:rect b="b" l="l" r="r" t="t"/>
              <a:pathLst>
                <a:path extrusionOk="0" h="76086" w="70052">
                  <a:moveTo>
                    <a:pt x="70053" y="75451"/>
                  </a:moveTo>
                  <a:lnTo>
                    <a:pt x="70053" y="75451"/>
                  </a:lnTo>
                  <a:lnTo>
                    <a:pt x="3301" y="1592"/>
                  </a:lnTo>
                  <a:lnTo>
                    <a:pt x="2284" y="448"/>
                  </a:lnTo>
                  <a:lnTo>
                    <a:pt x="2284" y="448"/>
                  </a:lnTo>
                  <a:cubicBezTo>
                    <a:pt x="1688" y="-149"/>
                    <a:pt x="722" y="-149"/>
                    <a:pt x="126" y="448"/>
                  </a:cubicBezTo>
                  <a:cubicBezTo>
                    <a:pt x="125" y="448"/>
                    <a:pt x="123" y="448"/>
                    <a:pt x="122" y="448"/>
                  </a:cubicBezTo>
                  <a:cubicBezTo>
                    <a:pt x="-41" y="817"/>
                    <a:pt x="-41" y="1224"/>
                    <a:pt x="122" y="1592"/>
                  </a:cubicBezTo>
                  <a:cubicBezTo>
                    <a:pt x="122" y="1592"/>
                    <a:pt x="122" y="1592"/>
                    <a:pt x="122" y="2228"/>
                  </a:cubicBezTo>
                  <a:lnTo>
                    <a:pt x="122" y="2228"/>
                  </a:lnTo>
                  <a:lnTo>
                    <a:pt x="122" y="2228"/>
                  </a:lnTo>
                  <a:lnTo>
                    <a:pt x="885" y="3118"/>
                  </a:lnTo>
                  <a:lnTo>
                    <a:pt x="67001" y="76087"/>
                  </a:lnTo>
                  <a:lnTo>
                    <a:pt x="68908" y="75070"/>
                  </a:lnTo>
                  <a:lnTo>
                    <a:pt x="69798" y="750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88" name="Google Shape;5288;p30"/>
            <p:cNvSpPr/>
            <p:nvPr/>
          </p:nvSpPr>
          <p:spPr>
            <a:xfrm>
              <a:off x="725752" y="3931862"/>
              <a:ext cx="416786" cy="207339"/>
            </a:xfrm>
            <a:custGeom>
              <a:rect b="b" l="l" r="r" t="t"/>
              <a:pathLst>
                <a:path extrusionOk="0" h="207339" w="416786">
                  <a:moveTo>
                    <a:pt x="416787" y="2288"/>
                  </a:moveTo>
                  <a:cubicBezTo>
                    <a:pt x="416459" y="1869"/>
                    <a:pt x="416201" y="1398"/>
                    <a:pt x="416024" y="890"/>
                  </a:cubicBezTo>
                  <a:cubicBezTo>
                    <a:pt x="416024" y="890"/>
                    <a:pt x="416024" y="254"/>
                    <a:pt x="416024" y="0"/>
                  </a:cubicBezTo>
                  <a:lnTo>
                    <a:pt x="1017" y="205686"/>
                  </a:lnTo>
                  <a:lnTo>
                    <a:pt x="0" y="205686"/>
                  </a:lnTo>
                  <a:lnTo>
                    <a:pt x="0" y="205686"/>
                  </a:lnTo>
                  <a:lnTo>
                    <a:pt x="0" y="205686"/>
                  </a:lnTo>
                  <a:lnTo>
                    <a:pt x="0" y="205686"/>
                  </a:lnTo>
                  <a:lnTo>
                    <a:pt x="0" y="205686"/>
                  </a:lnTo>
                  <a:lnTo>
                    <a:pt x="0" y="205686"/>
                  </a:lnTo>
                  <a:lnTo>
                    <a:pt x="0" y="205686"/>
                  </a:lnTo>
                  <a:lnTo>
                    <a:pt x="0" y="205686"/>
                  </a:lnTo>
                  <a:lnTo>
                    <a:pt x="1526" y="207339"/>
                  </a:lnTo>
                  <a:lnTo>
                    <a:pt x="415388" y="1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89" name="Google Shape;5289;p30"/>
            <p:cNvSpPr/>
            <p:nvPr/>
          </p:nvSpPr>
          <p:spPr>
            <a:xfrm>
              <a:off x="724735" y="4139582"/>
              <a:ext cx="12714" cy="813"/>
            </a:xfrm>
            <a:custGeom>
              <a:rect b="b" l="l" r="r" t="t"/>
              <a:pathLst>
                <a:path extrusionOk="0" h="813" w="1271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ubicBezTo>
                    <a:pt x="0" y="127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90" name="Google Shape;5290;p30"/>
            <p:cNvSpPr/>
            <p:nvPr/>
          </p:nvSpPr>
          <p:spPr>
            <a:xfrm>
              <a:off x="720158" y="4140091"/>
              <a:ext cx="7120" cy="109580"/>
            </a:xfrm>
            <a:custGeom>
              <a:rect b="b" l="l" r="r" t="t"/>
              <a:pathLst>
                <a:path extrusionOk="0" h="109580" w="7120">
                  <a:moveTo>
                    <a:pt x="4577" y="1144"/>
                  </a:moveTo>
                  <a:cubicBezTo>
                    <a:pt x="4451" y="775"/>
                    <a:pt x="4451" y="369"/>
                    <a:pt x="4577" y="0"/>
                  </a:cubicBezTo>
                  <a:lnTo>
                    <a:pt x="4577" y="635"/>
                  </a:lnTo>
                  <a:lnTo>
                    <a:pt x="0" y="105767"/>
                  </a:lnTo>
                  <a:lnTo>
                    <a:pt x="2543" y="108437"/>
                  </a:lnTo>
                  <a:cubicBezTo>
                    <a:pt x="2652" y="108805"/>
                    <a:pt x="2652" y="109212"/>
                    <a:pt x="2543" y="109581"/>
                  </a:cubicBezTo>
                  <a:lnTo>
                    <a:pt x="2543" y="108945"/>
                  </a:lnTo>
                  <a:lnTo>
                    <a:pt x="7120" y="38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91" name="Google Shape;5291;p30"/>
            <p:cNvSpPr/>
            <p:nvPr/>
          </p:nvSpPr>
          <p:spPr>
            <a:xfrm>
              <a:off x="724735" y="4140091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92" name="Google Shape;5292;p30"/>
            <p:cNvSpPr/>
            <p:nvPr/>
          </p:nvSpPr>
          <p:spPr>
            <a:xfrm>
              <a:off x="725371" y="4138946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93" name="Google Shape;5293;p30"/>
            <p:cNvSpPr/>
            <p:nvPr/>
          </p:nvSpPr>
          <p:spPr>
            <a:xfrm>
              <a:off x="721557" y="4251960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94" name="Google Shape;5294;p30"/>
            <p:cNvSpPr/>
            <p:nvPr/>
          </p:nvSpPr>
          <p:spPr>
            <a:xfrm>
              <a:off x="723210" y="4249798"/>
              <a:ext cx="12714" cy="635"/>
            </a:xfrm>
            <a:custGeom>
              <a:rect b="b" l="l" r="r" t="t"/>
              <a:pathLst>
                <a:path extrusionOk="0" h="635" w="12714">
                  <a:moveTo>
                    <a:pt x="0" y="0"/>
                  </a:moveTo>
                  <a:lnTo>
                    <a:pt x="0" y="0"/>
                  </a:lnTo>
                  <a:lnTo>
                    <a:pt x="0" y="636"/>
                  </a:lnTo>
                  <a:cubicBezTo>
                    <a:pt x="0" y="636"/>
                    <a:pt x="0" y="25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95" name="Google Shape;5295;p30"/>
            <p:cNvSpPr/>
            <p:nvPr/>
          </p:nvSpPr>
          <p:spPr>
            <a:xfrm>
              <a:off x="726515" y="4138438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96" name="Google Shape;5296;p30"/>
            <p:cNvSpPr/>
            <p:nvPr/>
          </p:nvSpPr>
          <p:spPr>
            <a:xfrm>
              <a:off x="620094" y="4139455"/>
              <a:ext cx="100782" cy="111487"/>
            </a:xfrm>
            <a:custGeom>
              <a:rect b="b" l="l" r="r" t="t"/>
              <a:pathLst>
                <a:path extrusionOk="0" h="111487" w="100782">
                  <a:moveTo>
                    <a:pt x="100192" y="106403"/>
                  </a:moveTo>
                  <a:lnTo>
                    <a:pt x="0" y="0"/>
                  </a:lnTo>
                  <a:lnTo>
                    <a:pt x="0" y="4449"/>
                  </a:lnTo>
                  <a:lnTo>
                    <a:pt x="100700" y="111488"/>
                  </a:lnTo>
                  <a:lnTo>
                    <a:pt x="100700" y="111488"/>
                  </a:lnTo>
                  <a:lnTo>
                    <a:pt x="100700" y="111488"/>
                  </a:lnTo>
                  <a:lnTo>
                    <a:pt x="100700" y="111488"/>
                  </a:lnTo>
                  <a:lnTo>
                    <a:pt x="100700" y="111488"/>
                  </a:lnTo>
                  <a:lnTo>
                    <a:pt x="100700" y="111488"/>
                  </a:lnTo>
                  <a:lnTo>
                    <a:pt x="100700" y="110852"/>
                  </a:lnTo>
                  <a:lnTo>
                    <a:pt x="100700" y="110852"/>
                  </a:lnTo>
                  <a:cubicBezTo>
                    <a:pt x="100809" y="110484"/>
                    <a:pt x="100809" y="110077"/>
                    <a:pt x="100700" y="1097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97" name="Google Shape;5297;p30"/>
            <p:cNvSpPr/>
            <p:nvPr/>
          </p:nvSpPr>
          <p:spPr>
            <a:xfrm>
              <a:off x="727438" y="4138946"/>
              <a:ext cx="22439" cy="22577"/>
            </a:xfrm>
            <a:custGeom>
              <a:rect b="b" l="l" r="r" t="t"/>
              <a:pathLst>
                <a:path extrusionOk="0" h="22577" w="22439">
                  <a:moveTo>
                    <a:pt x="20438" y="21484"/>
                  </a:moveTo>
                  <a:lnTo>
                    <a:pt x="20438" y="21484"/>
                  </a:lnTo>
                  <a:lnTo>
                    <a:pt x="19675" y="20594"/>
                  </a:lnTo>
                  <a:lnTo>
                    <a:pt x="1620" y="1653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cubicBezTo>
                    <a:pt x="94" y="0"/>
                    <a:pt x="94" y="0"/>
                    <a:pt x="94" y="0"/>
                  </a:cubicBezTo>
                  <a:lnTo>
                    <a:pt x="94" y="0"/>
                  </a:lnTo>
                  <a:lnTo>
                    <a:pt x="94" y="0"/>
                  </a:lnTo>
                  <a:cubicBezTo>
                    <a:pt x="-31" y="369"/>
                    <a:pt x="-31" y="776"/>
                    <a:pt x="94" y="1144"/>
                  </a:cubicBezTo>
                  <a:lnTo>
                    <a:pt x="2637" y="3814"/>
                  </a:lnTo>
                  <a:lnTo>
                    <a:pt x="20056" y="22120"/>
                  </a:lnTo>
                  <a:lnTo>
                    <a:pt x="20056" y="22120"/>
                  </a:lnTo>
                  <a:cubicBezTo>
                    <a:pt x="20696" y="22730"/>
                    <a:pt x="21706" y="22730"/>
                    <a:pt x="22345" y="22120"/>
                  </a:cubicBezTo>
                  <a:cubicBezTo>
                    <a:pt x="22471" y="21751"/>
                    <a:pt x="22471" y="21344"/>
                    <a:pt x="22345" y="20976"/>
                  </a:cubicBezTo>
                  <a:cubicBezTo>
                    <a:pt x="22400" y="20721"/>
                    <a:pt x="22400" y="20467"/>
                    <a:pt x="22345" y="20213"/>
                  </a:cubicBezTo>
                  <a:lnTo>
                    <a:pt x="20438" y="214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98" name="Google Shape;5298;p30"/>
            <p:cNvSpPr/>
            <p:nvPr/>
          </p:nvSpPr>
          <p:spPr>
            <a:xfrm>
              <a:off x="3941" y="4982286"/>
              <a:ext cx="778137" cy="410228"/>
            </a:xfrm>
            <a:custGeom>
              <a:rect b="b" l="l" r="r" t="t"/>
              <a:pathLst>
                <a:path extrusionOk="0" h="410228" w="778137">
                  <a:moveTo>
                    <a:pt x="776739" y="2288"/>
                  </a:moveTo>
                  <a:cubicBezTo>
                    <a:pt x="776125" y="1652"/>
                    <a:pt x="776125" y="635"/>
                    <a:pt x="776739" y="0"/>
                  </a:cubicBezTo>
                  <a:cubicBezTo>
                    <a:pt x="776739" y="0"/>
                    <a:pt x="776739" y="0"/>
                    <a:pt x="777502" y="0"/>
                  </a:cubicBezTo>
                  <a:lnTo>
                    <a:pt x="777502" y="0"/>
                  </a:lnTo>
                  <a:lnTo>
                    <a:pt x="775594" y="1017"/>
                  </a:lnTo>
                  <a:lnTo>
                    <a:pt x="0" y="406542"/>
                  </a:lnTo>
                  <a:lnTo>
                    <a:pt x="0" y="410229"/>
                  </a:lnTo>
                  <a:lnTo>
                    <a:pt x="778137" y="34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99" name="Google Shape;5299;p30"/>
            <p:cNvSpPr/>
            <p:nvPr/>
          </p:nvSpPr>
          <p:spPr>
            <a:xfrm>
              <a:off x="781872" y="4982668"/>
              <a:ext cx="110951" cy="122603"/>
            </a:xfrm>
            <a:custGeom>
              <a:rect b="b" l="l" r="r" t="t"/>
              <a:pathLst>
                <a:path extrusionOk="0" h="122603" w="110951">
                  <a:moveTo>
                    <a:pt x="109680" y="121022"/>
                  </a:moveTo>
                  <a:cubicBezTo>
                    <a:pt x="109680" y="121022"/>
                    <a:pt x="109680" y="121022"/>
                    <a:pt x="109680" y="120386"/>
                  </a:cubicBezTo>
                  <a:cubicBezTo>
                    <a:pt x="109728" y="120183"/>
                    <a:pt x="109728" y="119954"/>
                    <a:pt x="109680" y="119751"/>
                  </a:cubicBezTo>
                  <a:lnTo>
                    <a:pt x="109680" y="119751"/>
                  </a:lnTo>
                  <a:lnTo>
                    <a:pt x="1223" y="0"/>
                  </a:lnTo>
                  <a:lnTo>
                    <a:pt x="1223" y="0"/>
                  </a:lnTo>
                  <a:lnTo>
                    <a:pt x="1223" y="0"/>
                  </a:lnTo>
                  <a:lnTo>
                    <a:pt x="1223" y="0"/>
                  </a:lnTo>
                  <a:cubicBezTo>
                    <a:pt x="1223" y="0"/>
                    <a:pt x="1223" y="0"/>
                    <a:pt x="461" y="0"/>
                  </a:cubicBezTo>
                  <a:cubicBezTo>
                    <a:pt x="-154" y="635"/>
                    <a:pt x="-154" y="1652"/>
                    <a:pt x="461" y="2288"/>
                  </a:cubicBezTo>
                  <a:lnTo>
                    <a:pt x="1223" y="3178"/>
                  </a:lnTo>
                  <a:lnTo>
                    <a:pt x="107518" y="120513"/>
                  </a:lnTo>
                  <a:lnTo>
                    <a:pt x="108917" y="122166"/>
                  </a:lnTo>
                  <a:cubicBezTo>
                    <a:pt x="109447" y="122725"/>
                    <a:pt x="110332" y="122751"/>
                    <a:pt x="110894" y="122230"/>
                  </a:cubicBezTo>
                  <a:cubicBezTo>
                    <a:pt x="110913" y="122204"/>
                    <a:pt x="110932" y="122191"/>
                    <a:pt x="110951" y="122166"/>
                  </a:cubicBezTo>
                  <a:lnTo>
                    <a:pt x="110951" y="122166"/>
                  </a:lnTo>
                  <a:lnTo>
                    <a:pt x="109680" y="1210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00" name="Google Shape;5300;p30"/>
            <p:cNvSpPr/>
            <p:nvPr/>
          </p:nvSpPr>
          <p:spPr>
            <a:xfrm>
              <a:off x="289512" y="1653038"/>
              <a:ext cx="12714" cy="1525"/>
            </a:xfrm>
            <a:custGeom>
              <a:rect b="b" l="l" r="r" t="t"/>
              <a:pathLst>
                <a:path extrusionOk="0" h="1525" w="12714">
                  <a:moveTo>
                    <a:pt x="0" y="0"/>
                  </a:moveTo>
                  <a:cubicBezTo>
                    <a:pt x="0" y="0"/>
                    <a:pt x="0" y="1017"/>
                    <a:pt x="0" y="1526"/>
                  </a:cubicBezTo>
                  <a:lnTo>
                    <a:pt x="0" y="1526"/>
                  </a:lnTo>
                  <a:cubicBezTo>
                    <a:pt x="0" y="1526"/>
                    <a:pt x="0" y="50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01" name="Google Shape;5301;p30"/>
            <p:cNvSpPr/>
            <p:nvPr/>
          </p:nvSpPr>
          <p:spPr>
            <a:xfrm>
              <a:off x="292564" y="1649225"/>
              <a:ext cx="180166" cy="161955"/>
            </a:xfrm>
            <a:custGeom>
              <a:rect b="b" l="l" r="r" t="t"/>
              <a:pathLst>
                <a:path extrusionOk="0" h="161955" w="180166">
                  <a:moveTo>
                    <a:pt x="163765" y="161956"/>
                  </a:moveTo>
                  <a:lnTo>
                    <a:pt x="165291" y="161193"/>
                  </a:lnTo>
                  <a:lnTo>
                    <a:pt x="165291" y="159032"/>
                  </a:lnTo>
                  <a:cubicBezTo>
                    <a:pt x="165219" y="154117"/>
                    <a:pt x="169147" y="150077"/>
                    <a:pt x="174062" y="150006"/>
                  </a:cubicBezTo>
                  <a:cubicBezTo>
                    <a:pt x="174148" y="150005"/>
                    <a:pt x="174233" y="150005"/>
                    <a:pt x="174318" y="150006"/>
                  </a:cubicBezTo>
                  <a:cubicBezTo>
                    <a:pt x="176529" y="150037"/>
                    <a:pt x="178636" y="150953"/>
                    <a:pt x="180167" y="152549"/>
                  </a:cubicBezTo>
                  <a:cubicBezTo>
                    <a:pt x="180167" y="152549"/>
                    <a:pt x="180167" y="152549"/>
                    <a:pt x="180167" y="152549"/>
                  </a:cubicBezTo>
                  <a:lnTo>
                    <a:pt x="14876" y="0"/>
                  </a:lnTo>
                  <a:lnTo>
                    <a:pt x="14876" y="4322"/>
                  </a:lnTo>
                  <a:cubicBezTo>
                    <a:pt x="14876" y="9328"/>
                    <a:pt x="10855" y="13405"/>
                    <a:pt x="5849" y="13475"/>
                  </a:cubicBezTo>
                  <a:cubicBezTo>
                    <a:pt x="3638" y="13333"/>
                    <a:pt x="1556" y="12383"/>
                    <a:pt x="0" y="10806"/>
                  </a:cubicBezTo>
                  <a:cubicBezTo>
                    <a:pt x="0" y="10806"/>
                    <a:pt x="0" y="10806"/>
                    <a:pt x="0" y="108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02" name="Google Shape;5302;p30"/>
            <p:cNvSpPr/>
            <p:nvPr/>
          </p:nvSpPr>
          <p:spPr>
            <a:xfrm>
              <a:off x="291038" y="1657615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03" name="Google Shape;5303;p30"/>
            <p:cNvSpPr/>
            <p:nvPr/>
          </p:nvSpPr>
          <p:spPr>
            <a:xfrm>
              <a:off x="70693" y="1654564"/>
              <a:ext cx="220217" cy="94453"/>
            </a:xfrm>
            <a:custGeom>
              <a:rect b="b" l="l" r="r" t="t"/>
              <a:pathLst>
                <a:path extrusionOk="0" h="94453" w="220217">
                  <a:moveTo>
                    <a:pt x="220218" y="3051"/>
                  </a:moveTo>
                  <a:lnTo>
                    <a:pt x="220218" y="3051"/>
                  </a:lnTo>
                  <a:cubicBezTo>
                    <a:pt x="219634" y="2108"/>
                    <a:pt x="219206" y="1078"/>
                    <a:pt x="218947" y="0"/>
                  </a:cubicBezTo>
                  <a:lnTo>
                    <a:pt x="218947" y="0"/>
                  </a:lnTo>
                  <a:lnTo>
                    <a:pt x="0" y="91402"/>
                  </a:lnTo>
                  <a:lnTo>
                    <a:pt x="0" y="93055"/>
                  </a:lnTo>
                  <a:lnTo>
                    <a:pt x="1399" y="944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04" name="Google Shape;5304;p30"/>
            <p:cNvSpPr/>
            <p:nvPr/>
          </p:nvSpPr>
          <p:spPr>
            <a:xfrm>
              <a:off x="70693" y="1747619"/>
              <a:ext cx="165544" cy="159540"/>
            </a:xfrm>
            <a:custGeom>
              <a:rect b="b" l="l" r="r" t="t"/>
              <a:pathLst>
                <a:path extrusionOk="0" h="159540" w="165544">
                  <a:moveTo>
                    <a:pt x="164528" y="159541"/>
                  </a:moveTo>
                  <a:cubicBezTo>
                    <a:pt x="164528" y="159541"/>
                    <a:pt x="164528" y="159541"/>
                    <a:pt x="164528" y="159541"/>
                  </a:cubicBezTo>
                  <a:cubicBezTo>
                    <a:pt x="164162" y="159426"/>
                    <a:pt x="163875" y="159146"/>
                    <a:pt x="163765" y="158778"/>
                  </a:cubicBezTo>
                  <a:cubicBezTo>
                    <a:pt x="163494" y="157977"/>
                    <a:pt x="163879" y="157087"/>
                    <a:pt x="164655" y="156744"/>
                  </a:cubicBezTo>
                  <a:lnTo>
                    <a:pt x="165545" y="156744"/>
                  </a:lnTo>
                  <a:lnTo>
                    <a:pt x="1399" y="1398"/>
                  </a:lnTo>
                  <a:lnTo>
                    <a:pt x="0" y="0"/>
                  </a:lnTo>
                  <a:lnTo>
                    <a:pt x="0" y="4449"/>
                  </a:lnTo>
                  <a:lnTo>
                    <a:pt x="163892" y="1590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05" name="Google Shape;5305;p30"/>
            <p:cNvSpPr/>
            <p:nvPr/>
          </p:nvSpPr>
          <p:spPr>
            <a:xfrm>
              <a:off x="234626" y="1810164"/>
              <a:ext cx="223101" cy="97376"/>
            </a:xfrm>
            <a:custGeom>
              <a:rect b="b" l="l" r="r" t="t"/>
              <a:pathLst>
                <a:path extrusionOk="0" h="97376" w="223101">
                  <a:moveTo>
                    <a:pt x="1866" y="97377"/>
                  </a:moveTo>
                  <a:lnTo>
                    <a:pt x="1866" y="97377"/>
                  </a:lnTo>
                  <a:lnTo>
                    <a:pt x="2884" y="97377"/>
                  </a:lnTo>
                  <a:lnTo>
                    <a:pt x="223102" y="3559"/>
                  </a:lnTo>
                  <a:lnTo>
                    <a:pt x="223102" y="0"/>
                  </a:lnTo>
                  <a:lnTo>
                    <a:pt x="221576" y="763"/>
                  </a:lnTo>
                  <a:lnTo>
                    <a:pt x="1866" y="93945"/>
                  </a:lnTo>
                  <a:lnTo>
                    <a:pt x="976" y="93945"/>
                  </a:lnTo>
                  <a:cubicBezTo>
                    <a:pt x="201" y="94288"/>
                    <a:pt x="-184" y="95178"/>
                    <a:pt x="86" y="95979"/>
                  </a:cubicBezTo>
                  <a:cubicBezTo>
                    <a:pt x="197" y="96347"/>
                    <a:pt x="483" y="96627"/>
                    <a:pt x="849" y="96741"/>
                  </a:cubicBezTo>
                  <a:lnTo>
                    <a:pt x="849" y="967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06" name="Google Shape;5306;p30"/>
            <p:cNvSpPr/>
            <p:nvPr/>
          </p:nvSpPr>
          <p:spPr>
            <a:xfrm>
              <a:off x="4492980" y="4557820"/>
              <a:ext cx="384364" cy="334971"/>
            </a:xfrm>
            <a:custGeom>
              <a:rect b="b" l="l" r="r" t="t"/>
              <a:pathLst>
                <a:path extrusionOk="0" h="334971" w="384364">
                  <a:moveTo>
                    <a:pt x="1399" y="1907"/>
                  </a:moveTo>
                  <a:cubicBezTo>
                    <a:pt x="1399" y="1907"/>
                    <a:pt x="1399" y="1907"/>
                    <a:pt x="1399" y="1907"/>
                  </a:cubicBezTo>
                  <a:lnTo>
                    <a:pt x="1399" y="1907"/>
                  </a:lnTo>
                  <a:lnTo>
                    <a:pt x="1399" y="1907"/>
                  </a:lnTo>
                  <a:lnTo>
                    <a:pt x="0" y="1907"/>
                  </a:lnTo>
                  <a:lnTo>
                    <a:pt x="381440" y="334972"/>
                  </a:lnTo>
                  <a:lnTo>
                    <a:pt x="384364" y="333319"/>
                  </a:lnTo>
                  <a:lnTo>
                    <a:pt x="29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07" name="Google Shape;5307;p30"/>
            <p:cNvSpPr/>
            <p:nvPr/>
          </p:nvSpPr>
          <p:spPr>
            <a:xfrm>
              <a:off x="2875420" y="4992583"/>
              <a:ext cx="829631" cy="478112"/>
            </a:xfrm>
            <a:custGeom>
              <a:rect b="b" l="l" r="r" t="t"/>
              <a:pathLst>
                <a:path extrusionOk="0" h="478112" w="829631">
                  <a:moveTo>
                    <a:pt x="0" y="475062"/>
                  </a:moveTo>
                  <a:lnTo>
                    <a:pt x="0" y="476333"/>
                  </a:lnTo>
                  <a:cubicBezTo>
                    <a:pt x="114" y="476918"/>
                    <a:pt x="114" y="477528"/>
                    <a:pt x="0" y="478113"/>
                  </a:cubicBezTo>
                  <a:lnTo>
                    <a:pt x="0" y="478113"/>
                  </a:lnTo>
                  <a:lnTo>
                    <a:pt x="829632" y="2924"/>
                  </a:lnTo>
                  <a:cubicBezTo>
                    <a:pt x="828996" y="2021"/>
                    <a:pt x="828487" y="1042"/>
                    <a:pt x="8281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08" name="Google Shape;5308;p30"/>
            <p:cNvSpPr/>
            <p:nvPr/>
          </p:nvSpPr>
          <p:spPr>
            <a:xfrm>
              <a:off x="1584232" y="667065"/>
              <a:ext cx="3400677" cy="2695916"/>
            </a:xfrm>
            <a:custGeom>
              <a:rect b="b" l="l" r="r" t="t"/>
              <a:pathLst>
                <a:path extrusionOk="0" h="2695916" w="3400677">
                  <a:moveTo>
                    <a:pt x="1667" y="3305"/>
                  </a:moveTo>
                  <a:cubicBezTo>
                    <a:pt x="-1079" y="7351"/>
                    <a:pt x="-367" y="12808"/>
                    <a:pt x="3320" y="16018"/>
                  </a:cubicBezTo>
                  <a:lnTo>
                    <a:pt x="7262" y="19069"/>
                  </a:lnTo>
                  <a:lnTo>
                    <a:pt x="3383259" y="2695917"/>
                  </a:lnTo>
                  <a:lnTo>
                    <a:pt x="3385548" y="2695154"/>
                  </a:lnTo>
                  <a:lnTo>
                    <a:pt x="3386692" y="2690959"/>
                  </a:lnTo>
                  <a:cubicBezTo>
                    <a:pt x="3387976" y="2686217"/>
                    <a:pt x="3392859" y="2683408"/>
                    <a:pt x="3397601" y="2684692"/>
                  </a:cubicBezTo>
                  <a:cubicBezTo>
                    <a:pt x="3397652" y="2684704"/>
                    <a:pt x="3397703" y="2684717"/>
                    <a:pt x="3397754" y="2684730"/>
                  </a:cubicBezTo>
                  <a:cubicBezTo>
                    <a:pt x="3398796" y="2685149"/>
                    <a:pt x="3399776" y="2685709"/>
                    <a:pt x="3400678" y="2686383"/>
                  </a:cubicBezTo>
                  <a:lnTo>
                    <a:pt x="3400678" y="2686383"/>
                  </a:lnTo>
                  <a:lnTo>
                    <a:pt x="14000" y="1525"/>
                  </a:lnTo>
                  <a:cubicBezTo>
                    <a:pt x="14000" y="1525"/>
                    <a:pt x="14000" y="1525"/>
                    <a:pt x="13110" y="1525"/>
                  </a:cubicBezTo>
                  <a:lnTo>
                    <a:pt x="11458" y="0"/>
                  </a:lnTo>
                  <a:lnTo>
                    <a:pt x="9805" y="0"/>
                  </a:lnTo>
                  <a:lnTo>
                    <a:pt x="8279" y="0"/>
                  </a:lnTo>
                  <a:lnTo>
                    <a:pt x="6372" y="0"/>
                  </a:lnTo>
                  <a:cubicBezTo>
                    <a:pt x="4464" y="523"/>
                    <a:pt x="2799" y="1692"/>
                    <a:pt x="1667" y="33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09" name="Google Shape;5309;p30"/>
            <p:cNvSpPr/>
            <p:nvPr/>
          </p:nvSpPr>
          <p:spPr>
            <a:xfrm>
              <a:off x="1547120" y="802961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10" name="Google Shape;5310;p30"/>
            <p:cNvSpPr/>
            <p:nvPr/>
          </p:nvSpPr>
          <p:spPr>
            <a:xfrm>
              <a:off x="1548391" y="802452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11" name="Google Shape;5311;p30"/>
            <p:cNvSpPr/>
            <p:nvPr/>
          </p:nvSpPr>
          <p:spPr>
            <a:xfrm>
              <a:off x="1549408" y="802707"/>
              <a:ext cx="3255335" cy="2616209"/>
            </a:xfrm>
            <a:custGeom>
              <a:rect b="b" l="l" r="r" t="t"/>
              <a:pathLst>
                <a:path extrusionOk="0" h="2616209" w="3255335">
                  <a:moveTo>
                    <a:pt x="509" y="1398"/>
                  </a:moveTo>
                  <a:lnTo>
                    <a:pt x="509" y="4195"/>
                  </a:lnTo>
                  <a:lnTo>
                    <a:pt x="3254572" y="2616210"/>
                  </a:lnTo>
                  <a:lnTo>
                    <a:pt x="3254572" y="2615193"/>
                  </a:lnTo>
                  <a:lnTo>
                    <a:pt x="3254572" y="2615193"/>
                  </a:lnTo>
                  <a:lnTo>
                    <a:pt x="3254572" y="2615193"/>
                  </a:lnTo>
                  <a:cubicBezTo>
                    <a:pt x="3254572" y="2615193"/>
                    <a:pt x="3254572" y="2615193"/>
                    <a:pt x="3254572" y="2615193"/>
                  </a:cubicBezTo>
                  <a:lnTo>
                    <a:pt x="3254572" y="2615193"/>
                  </a:lnTo>
                  <a:lnTo>
                    <a:pt x="3255335" y="2615193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420" y="329"/>
                    <a:pt x="623" y="873"/>
                    <a:pt x="509" y="13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12" name="Google Shape;5312;p30"/>
            <p:cNvSpPr/>
            <p:nvPr/>
          </p:nvSpPr>
          <p:spPr>
            <a:xfrm>
              <a:off x="4805379" y="3362219"/>
              <a:ext cx="164781" cy="57460"/>
            </a:xfrm>
            <a:custGeom>
              <a:rect b="b" l="l" r="r" t="t"/>
              <a:pathLst>
                <a:path extrusionOk="0" h="57460" w="164781">
                  <a:moveTo>
                    <a:pt x="0" y="54536"/>
                  </a:moveTo>
                  <a:lnTo>
                    <a:pt x="0" y="54536"/>
                  </a:lnTo>
                  <a:cubicBezTo>
                    <a:pt x="331" y="54409"/>
                    <a:pt x="686" y="54409"/>
                    <a:pt x="1017" y="54536"/>
                  </a:cubicBezTo>
                  <a:cubicBezTo>
                    <a:pt x="1843" y="54841"/>
                    <a:pt x="2289" y="55731"/>
                    <a:pt x="2034" y="56570"/>
                  </a:cubicBezTo>
                  <a:lnTo>
                    <a:pt x="2034" y="57460"/>
                  </a:lnTo>
                  <a:lnTo>
                    <a:pt x="163765" y="3814"/>
                  </a:lnTo>
                  <a:lnTo>
                    <a:pt x="164782" y="0"/>
                  </a:lnTo>
                  <a:lnTo>
                    <a:pt x="162493" y="763"/>
                  </a:lnTo>
                  <a:lnTo>
                    <a:pt x="763" y="54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13" name="Google Shape;5313;p30"/>
            <p:cNvSpPr/>
            <p:nvPr/>
          </p:nvSpPr>
          <p:spPr>
            <a:xfrm>
              <a:off x="2410700" y="5107122"/>
              <a:ext cx="2898943" cy="1756979"/>
            </a:xfrm>
            <a:custGeom>
              <a:rect b="b" l="l" r="r" t="t"/>
              <a:pathLst>
                <a:path extrusionOk="0" h="1756979" w="2898943">
                  <a:moveTo>
                    <a:pt x="2890551" y="15128"/>
                  </a:moveTo>
                  <a:cubicBezTo>
                    <a:pt x="2885860" y="13297"/>
                    <a:pt x="2883482" y="8047"/>
                    <a:pt x="2885211" y="3305"/>
                  </a:cubicBezTo>
                  <a:lnTo>
                    <a:pt x="2886229" y="0"/>
                  </a:lnTo>
                  <a:lnTo>
                    <a:pt x="0" y="1756980"/>
                  </a:lnTo>
                  <a:lnTo>
                    <a:pt x="35347" y="1756980"/>
                  </a:lnTo>
                  <a:lnTo>
                    <a:pt x="2897926" y="14365"/>
                  </a:lnTo>
                  <a:cubicBezTo>
                    <a:pt x="2897926" y="14365"/>
                    <a:pt x="2898562" y="14365"/>
                    <a:pt x="2898943" y="13475"/>
                  </a:cubicBezTo>
                  <a:cubicBezTo>
                    <a:pt x="2896655" y="15522"/>
                    <a:pt x="2893438" y="16145"/>
                    <a:pt x="2890551" y="151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14" name="Google Shape;5314;p30"/>
            <p:cNvSpPr/>
            <p:nvPr/>
          </p:nvSpPr>
          <p:spPr>
            <a:xfrm>
              <a:off x="5295347" y="4743675"/>
              <a:ext cx="141951" cy="378546"/>
            </a:xfrm>
            <a:custGeom>
              <a:rect b="b" l="l" r="r" t="t"/>
              <a:pathLst>
                <a:path extrusionOk="0" h="378546" w="141951">
                  <a:moveTo>
                    <a:pt x="128219" y="4068"/>
                  </a:moveTo>
                  <a:lnTo>
                    <a:pt x="126694" y="2924"/>
                  </a:lnTo>
                  <a:lnTo>
                    <a:pt x="121226" y="6229"/>
                  </a:lnTo>
                  <a:lnTo>
                    <a:pt x="1581" y="362939"/>
                  </a:lnTo>
                  <a:lnTo>
                    <a:pt x="564" y="366244"/>
                  </a:lnTo>
                  <a:cubicBezTo>
                    <a:pt x="-1165" y="370986"/>
                    <a:pt x="1213" y="376236"/>
                    <a:pt x="5904" y="378067"/>
                  </a:cubicBezTo>
                  <a:cubicBezTo>
                    <a:pt x="8790" y="379084"/>
                    <a:pt x="12007" y="378461"/>
                    <a:pt x="14296" y="376414"/>
                  </a:cubicBezTo>
                  <a:lnTo>
                    <a:pt x="15568" y="375270"/>
                  </a:lnTo>
                  <a:cubicBezTo>
                    <a:pt x="15974" y="374723"/>
                    <a:pt x="16318" y="374126"/>
                    <a:pt x="16585" y="373490"/>
                  </a:cubicBezTo>
                  <a:cubicBezTo>
                    <a:pt x="16585" y="373490"/>
                    <a:pt x="16585" y="372855"/>
                    <a:pt x="17220" y="372473"/>
                  </a:cubicBezTo>
                  <a:lnTo>
                    <a:pt x="141951" y="0"/>
                  </a:lnTo>
                  <a:lnTo>
                    <a:pt x="141951" y="0"/>
                  </a:lnTo>
                  <a:cubicBezTo>
                    <a:pt x="141646" y="1106"/>
                    <a:pt x="141137" y="2148"/>
                    <a:pt x="140425" y="3051"/>
                  </a:cubicBezTo>
                  <a:cubicBezTo>
                    <a:pt x="137450" y="6687"/>
                    <a:pt x="132085" y="7233"/>
                    <a:pt x="128435" y="4259"/>
                  </a:cubicBezTo>
                  <a:cubicBezTo>
                    <a:pt x="128359" y="4195"/>
                    <a:pt x="128296" y="4132"/>
                    <a:pt x="128219" y="40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15" name="Google Shape;5315;p30"/>
            <p:cNvSpPr/>
            <p:nvPr/>
          </p:nvSpPr>
          <p:spPr>
            <a:xfrm>
              <a:off x="5418099" y="4744183"/>
              <a:ext cx="1398" cy="1525"/>
            </a:xfrm>
            <a:custGeom>
              <a:rect b="b" l="l" r="r" t="t"/>
              <a:pathLst>
                <a:path extrusionOk="0" h="1525" w="1398">
                  <a:moveTo>
                    <a:pt x="1398" y="635"/>
                  </a:moveTo>
                  <a:lnTo>
                    <a:pt x="509" y="0"/>
                  </a:lnTo>
                  <a:lnTo>
                    <a:pt x="0" y="1525"/>
                  </a:lnTo>
                  <a:lnTo>
                    <a:pt x="1398" y="6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16" name="Google Shape;5316;p30"/>
            <p:cNvSpPr/>
            <p:nvPr/>
          </p:nvSpPr>
          <p:spPr>
            <a:xfrm>
              <a:off x="3934806" y="4070299"/>
              <a:ext cx="557029" cy="490316"/>
            </a:xfrm>
            <a:custGeom>
              <a:rect b="b" l="l" r="r" t="t"/>
              <a:pathLst>
                <a:path extrusionOk="0" h="490316" w="557029">
                  <a:moveTo>
                    <a:pt x="0" y="3687"/>
                  </a:moveTo>
                  <a:lnTo>
                    <a:pt x="557029" y="490317"/>
                  </a:lnTo>
                  <a:lnTo>
                    <a:pt x="557029" y="490317"/>
                  </a:lnTo>
                  <a:cubicBezTo>
                    <a:pt x="556317" y="489974"/>
                    <a:pt x="555936" y="489173"/>
                    <a:pt x="556139" y="488410"/>
                  </a:cubicBezTo>
                  <a:lnTo>
                    <a:pt x="556775" y="485995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17" name="Google Shape;5317;p30"/>
            <p:cNvSpPr/>
            <p:nvPr/>
          </p:nvSpPr>
          <p:spPr>
            <a:xfrm>
              <a:off x="4494124" y="4560108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18" name="Google Shape;5318;p30"/>
            <p:cNvSpPr/>
            <p:nvPr/>
          </p:nvSpPr>
          <p:spPr>
            <a:xfrm>
              <a:off x="4741679" y="4170473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19" name="Google Shape;5319;p30"/>
            <p:cNvSpPr/>
            <p:nvPr/>
          </p:nvSpPr>
          <p:spPr>
            <a:xfrm>
              <a:off x="4742696" y="4173651"/>
              <a:ext cx="2161" cy="2796"/>
            </a:xfrm>
            <a:custGeom>
              <a:rect b="b" l="l" r="r" t="t"/>
              <a:pathLst>
                <a:path extrusionOk="0" h="2796" w="2161">
                  <a:moveTo>
                    <a:pt x="2161" y="2797"/>
                  </a:moveTo>
                  <a:cubicBezTo>
                    <a:pt x="1271" y="2008"/>
                    <a:pt x="534" y="1068"/>
                    <a:pt x="0" y="0"/>
                  </a:cubicBezTo>
                  <a:lnTo>
                    <a:pt x="0" y="0"/>
                  </a:lnTo>
                  <a:cubicBezTo>
                    <a:pt x="534" y="1068"/>
                    <a:pt x="1271" y="2008"/>
                    <a:pt x="2161" y="27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20" name="Google Shape;5320;p30"/>
            <p:cNvSpPr/>
            <p:nvPr/>
          </p:nvSpPr>
          <p:spPr>
            <a:xfrm>
              <a:off x="4742441" y="3351625"/>
              <a:ext cx="245567" cy="815288"/>
            </a:xfrm>
            <a:custGeom>
              <a:rect b="b" l="l" r="r" t="t"/>
              <a:pathLst>
                <a:path extrusionOk="0" h="815288" w="245567">
                  <a:moveTo>
                    <a:pt x="228991" y="6400"/>
                  </a:moveTo>
                  <a:lnTo>
                    <a:pt x="227847" y="10595"/>
                  </a:lnTo>
                  <a:lnTo>
                    <a:pt x="226830" y="14408"/>
                  </a:lnTo>
                  <a:lnTo>
                    <a:pt x="0" y="815289"/>
                  </a:lnTo>
                  <a:lnTo>
                    <a:pt x="0" y="815289"/>
                  </a:lnTo>
                  <a:cubicBezTo>
                    <a:pt x="407" y="814183"/>
                    <a:pt x="916" y="813115"/>
                    <a:pt x="1526" y="812111"/>
                  </a:cubicBezTo>
                  <a:cubicBezTo>
                    <a:pt x="4336" y="808247"/>
                    <a:pt x="9740" y="807395"/>
                    <a:pt x="13605" y="810204"/>
                  </a:cubicBezTo>
                  <a:cubicBezTo>
                    <a:pt x="13821" y="810357"/>
                    <a:pt x="14037" y="810535"/>
                    <a:pt x="14240" y="810713"/>
                  </a:cubicBezTo>
                  <a:lnTo>
                    <a:pt x="18945" y="814654"/>
                  </a:lnTo>
                  <a:lnTo>
                    <a:pt x="245520" y="11739"/>
                  </a:lnTo>
                  <a:lnTo>
                    <a:pt x="245520" y="11739"/>
                  </a:lnTo>
                  <a:cubicBezTo>
                    <a:pt x="245584" y="10976"/>
                    <a:pt x="245584" y="10213"/>
                    <a:pt x="245520" y="9451"/>
                  </a:cubicBezTo>
                  <a:cubicBezTo>
                    <a:pt x="245520" y="9451"/>
                    <a:pt x="245520" y="8561"/>
                    <a:pt x="245520" y="8052"/>
                  </a:cubicBezTo>
                  <a:cubicBezTo>
                    <a:pt x="245368" y="7404"/>
                    <a:pt x="245151" y="6755"/>
                    <a:pt x="244885" y="6145"/>
                  </a:cubicBezTo>
                  <a:cubicBezTo>
                    <a:pt x="244961" y="5688"/>
                    <a:pt x="244961" y="5205"/>
                    <a:pt x="244885" y="4747"/>
                  </a:cubicBezTo>
                  <a:cubicBezTo>
                    <a:pt x="244618" y="4302"/>
                    <a:pt x="244325" y="3882"/>
                    <a:pt x="243994" y="3476"/>
                  </a:cubicBezTo>
                  <a:cubicBezTo>
                    <a:pt x="243994" y="3476"/>
                    <a:pt x="243232" y="2332"/>
                    <a:pt x="242723" y="1950"/>
                  </a:cubicBezTo>
                  <a:cubicBezTo>
                    <a:pt x="241820" y="1276"/>
                    <a:pt x="240841" y="717"/>
                    <a:pt x="239799" y="298"/>
                  </a:cubicBezTo>
                  <a:cubicBezTo>
                    <a:pt x="235132" y="-935"/>
                    <a:pt x="230352" y="1772"/>
                    <a:pt x="228991" y="64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21" name="Google Shape;5321;p30"/>
            <p:cNvSpPr/>
            <p:nvPr/>
          </p:nvSpPr>
          <p:spPr>
            <a:xfrm>
              <a:off x="4742219" y="4160043"/>
              <a:ext cx="696397" cy="590050"/>
            </a:xfrm>
            <a:custGeom>
              <a:rect b="b" l="l" r="r" t="t"/>
              <a:pathLst>
                <a:path extrusionOk="0" h="590050" w="696397">
                  <a:moveTo>
                    <a:pt x="695079" y="578293"/>
                  </a:moveTo>
                  <a:cubicBezTo>
                    <a:pt x="695142" y="577784"/>
                    <a:pt x="695142" y="577275"/>
                    <a:pt x="695079" y="576767"/>
                  </a:cubicBezTo>
                  <a:cubicBezTo>
                    <a:pt x="694812" y="576297"/>
                    <a:pt x="694469" y="575864"/>
                    <a:pt x="694062" y="575496"/>
                  </a:cubicBezTo>
                  <a:cubicBezTo>
                    <a:pt x="693757" y="574936"/>
                    <a:pt x="693362" y="574428"/>
                    <a:pt x="692917" y="573970"/>
                  </a:cubicBezTo>
                  <a:lnTo>
                    <a:pt x="692917" y="573970"/>
                  </a:lnTo>
                  <a:lnTo>
                    <a:pt x="19040" y="6108"/>
                  </a:lnTo>
                  <a:lnTo>
                    <a:pt x="14336" y="2167"/>
                  </a:lnTo>
                  <a:cubicBezTo>
                    <a:pt x="10750" y="-998"/>
                    <a:pt x="5296" y="-655"/>
                    <a:pt x="2130" y="2930"/>
                  </a:cubicBezTo>
                  <a:cubicBezTo>
                    <a:pt x="1952" y="3133"/>
                    <a:pt x="1786" y="3349"/>
                    <a:pt x="1621" y="3565"/>
                  </a:cubicBezTo>
                  <a:cubicBezTo>
                    <a:pt x="1011" y="4570"/>
                    <a:pt x="502" y="5638"/>
                    <a:pt x="95" y="6743"/>
                  </a:cubicBezTo>
                  <a:cubicBezTo>
                    <a:pt x="-32" y="7760"/>
                    <a:pt x="-32" y="8777"/>
                    <a:pt x="95" y="9794"/>
                  </a:cubicBezTo>
                  <a:lnTo>
                    <a:pt x="95" y="10684"/>
                  </a:lnTo>
                  <a:lnTo>
                    <a:pt x="8360" y="7888"/>
                  </a:lnTo>
                  <a:cubicBezTo>
                    <a:pt x="9072" y="7595"/>
                    <a:pt x="9886" y="7926"/>
                    <a:pt x="10191" y="8638"/>
                  </a:cubicBezTo>
                  <a:cubicBezTo>
                    <a:pt x="10216" y="8726"/>
                    <a:pt x="10254" y="8816"/>
                    <a:pt x="10267" y="8905"/>
                  </a:cubicBezTo>
                  <a:cubicBezTo>
                    <a:pt x="10598" y="9680"/>
                    <a:pt x="10242" y="10582"/>
                    <a:pt x="9466" y="10901"/>
                  </a:cubicBezTo>
                  <a:cubicBezTo>
                    <a:pt x="9428" y="10913"/>
                    <a:pt x="9403" y="10926"/>
                    <a:pt x="9377" y="10939"/>
                  </a:cubicBezTo>
                  <a:lnTo>
                    <a:pt x="1112" y="13862"/>
                  </a:lnTo>
                  <a:cubicBezTo>
                    <a:pt x="1646" y="14930"/>
                    <a:pt x="2384" y="15871"/>
                    <a:pt x="3274" y="16659"/>
                  </a:cubicBezTo>
                  <a:lnTo>
                    <a:pt x="3274" y="16659"/>
                  </a:lnTo>
                  <a:lnTo>
                    <a:pt x="677151" y="584394"/>
                  </a:lnTo>
                  <a:lnTo>
                    <a:pt x="678041" y="584394"/>
                  </a:lnTo>
                  <a:lnTo>
                    <a:pt x="686814" y="579182"/>
                  </a:lnTo>
                  <a:cubicBezTo>
                    <a:pt x="687539" y="578750"/>
                    <a:pt x="688467" y="578979"/>
                    <a:pt x="688912" y="579691"/>
                  </a:cubicBezTo>
                  <a:cubicBezTo>
                    <a:pt x="688938" y="579742"/>
                    <a:pt x="688950" y="579780"/>
                    <a:pt x="688976" y="579818"/>
                  </a:cubicBezTo>
                  <a:cubicBezTo>
                    <a:pt x="689357" y="580594"/>
                    <a:pt x="689090" y="581534"/>
                    <a:pt x="688340" y="581979"/>
                  </a:cubicBezTo>
                  <a:lnTo>
                    <a:pt x="680584" y="586683"/>
                  </a:lnTo>
                  <a:lnTo>
                    <a:pt x="682110" y="587827"/>
                  </a:lnTo>
                  <a:cubicBezTo>
                    <a:pt x="685581" y="590992"/>
                    <a:pt x="690972" y="590751"/>
                    <a:pt x="694150" y="587280"/>
                  </a:cubicBezTo>
                  <a:cubicBezTo>
                    <a:pt x="694392" y="587013"/>
                    <a:pt x="694621" y="586721"/>
                    <a:pt x="694824" y="586428"/>
                  </a:cubicBezTo>
                  <a:cubicBezTo>
                    <a:pt x="695536" y="585526"/>
                    <a:pt x="696045" y="584484"/>
                    <a:pt x="696350" y="583378"/>
                  </a:cubicBezTo>
                  <a:cubicBezTo>
                    <a:pt x="696414" y="582704"/>
                    <a:pt x="696414" y="582017"/>
                    <a:pt x="696350" y="581343"/>
                  </a:cubicBezTo>
                  <a:cubicBezTo>
                    <a:pt x="696350" y="581343"/>
                    <a:pt x="696350" y="580327"/>
                    <a:pt x="696350" y="579818"/>
                  </a:cubicBezTo>
                  <a:cubicBezTo>
                    <a:pt x="696020" y="579233"/>
                    <a:pt x="695600" y="578712"/>
                    <a:pt x="695079" y="5782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22" name="Google Shape;5322;p30"/>
            <p:cNvSpPr/>
            <p:nvPr/>
          </p:nvSpPr>
          <p:spPr>
            <a:xfrm>
              <a:off x="4586305" y="4167572"/>
              <a:ext cx="165542" cy="59979"/>
            </a:xfrm>
            <a:custGeom>
              <a:rect b="b" l="l" r="r" t="t"/>
              <a:pathLst>
                <a:path extrusionOk="0" h="59979" w="165542">
                  <a:moveTo>
                    <a:pt x="0" y="56801"/>
                  </a:moveTo>
                  <a:lnTo>
                    <a:pt x="0" y="58709"/>
                  </a:lnTo>
                  <a:lnTo>
                    <a:pt x="1399" y="59979"/>
                  </a:lnTo>
                  <a:lnTo>
                    <a:pt x="156263" y="6079"/>
                  </a:lnTo>
                  <a:lnTo>
                    <a:pt x="156263" y="6079"/>
                  </a:lnTo>
                  <a:lnTo>
                    <a:pt x="164528" y="3155"/>
                  </a:lnTo>
                  <a:cubicBezTo>
                    <a:pt x="165316" y="2876"/>
                    <a:pt x="165736" y="1999"/>
                    <a:pt x="165456" y="1210"/>
                  </a:cubicBezTo>
                  <a:cubicBezTo>
                    <a:pt x="165443" y="1172"/>
                    <a:pt x="165431" y="1147"/>
                    <a:pt x="165418" y="1121"/>
                  </a:cubicBezTo>
                  <a:cubicBezTo>
                    <a:pt x="165265" y="359"/>
                    <a:pt x="164528" y="-125"/>
                    <a:pt x="163778" y="28"/>
                  </a:cubicBezTo>
                  <a:cubicBezTo>
                    <a:pt x="163676" y="41"/>
                    <a:pt x="163600" y="66"/>
                    <a:pt x="163511" y="104"/>
                  </a:cubicBezTo>
                  <a:lnTo>
                    <a:pt x="155246" y="2901"/>
                  </a:lnTo>
                  <a:lnTo>
                    <a:pt x="155246" y="29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23" name="Google Shape;5323;p30"/>
            <p:cNvSpPr/>
            <p:nvPr/>
          </p:nvSpPr>
          <p:spPr>
            <a:xfrm>
              <a:off x="4584907" y="4226281"/>
              <a:ext cx="580551" cy="496037"/>
            </a:xfrm>
            <a:custGeom>
              <a:rect b="b" l="l" r="r" t="t"/>
              <a:pathLst>
                <a:path extrusionOk="0" h="496037" w="580551">
                  <a:moveTo>
                    <a:pt x="636" y="1144"/>
                  </a:moveTo>
                  <a:lnTo>
                    <a:pt x="0" y="3432"/>
                  </a:lnTo>
                  <a:lnTo>
                    <a:pt x="577627" y="496037"/>
                  </a:lnTo>
                  <a:lnTo>
                    <a:pt x="580552" y="494257"/>
                  </a:lnTo>
                  <a:lnTo>
                    <a:pt x="2289" y="1271"/>
                  </a:lnTo>
                  <a:lnTo>
                    <a:pt x="890" y="0"/>
                  </a:lnTo>
                  <a:lnTo>
                    <a:pt x="636" y="11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24" name="Google Shape;5324;p30"/>
            <p:cNvSpPr/>
            <p:nvPr/>
          </p:nvSpPr>
          <p:spPr>
            <a:xfrm>
              <a:off x="1877574" y="4740023"/>
              <a:ext cx="3553030" cy="2124078"/>
            </a:xfrm>
            <a:custGeom>
              <a:rect b="b" l="l" r="r" t="t"/>
              <a:pathLst>
                <a:path extrusionOk="0" h="2124078" w="3553030">
                  <a:moveTo>
                    <a:pt x="3544467" y="7720"/>
                  </a:moveTo>
                  <a:lnTo>
                    <a:pt x="3552222" y="3016"/>
                  </a:lnTo>
                  <a:cubicBezTo>
                    <a:pt x="3552973" y="2571"/>
                    <a:pt x="3553240" y="1631"/>
                    <a:pt x="3552858" y="855"/>
                  </a:cubicBezTo>
                  <a:cubicBezTo>
                    <a:pt x="3552490" y="92"/>
                    <a:pt x="3551574" y="-213"/>
                    <a:pt x="3550811" y="156"/>
                  </a:cubicBezTo>
                  <a:cubicBezTo>
                    <a:pt x="3550773" y="169"/>
                    <a:pt x="3550735" y="194"/>
                    <a:pt x="3550697" y="220"/>
                  </a:cubicBezTo>
                  <a:lnTo>
                    <a:pt x="3541924" y="5432"/>
                  </a:lnTo>
                  <a:lnTo>
                    <a:pt x="3540525" y="6322"/>
                  </a:lnTo>
                  <a:lnTo>
                    <a:pt x="0" y="2124079"/>
                  </a:lnTo>
                  <a:lnTo>
                    <a:pt x="6357" y="2124079"/>
                  </a:lnTo>
                  <a:lnTo>
                    <a:pt x="3538872" y="103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25" name="Google Shape;5325;p30"/>
            <p:cNvSpPr/>
            <p:nvPr/>
          </p:nvSpPr>
          <p:spPr>
            <a:xfrm>
              <a:off x="4582491" y="3416660"/>
              <a:ext cx="224117" cy="810891"/>
            </a:xfrm>
            <a:custGeom>
              <a:rect b="b" l="l" r="r" t="t"/>
              <a:pathLst>
                <a:path extrusionOk="0" h="810891" w="224117">
                  <a:moveTo>
                    <a:pt x="223651" y="95"/>
                  </a:moveTo>
                  <a:cubicBezTo>
                    <a:pt x="223320" y="-32"/>
                    <a:pt x="222964" y="-32"/>
                    <a:pt x="222634" y="95"/>
                  </a:cubicBezTo>
                  <a:cubicBezTo>
                    <a:pt x="222634" y="95"/>
                    <a:pt x="222634" y="95"/>
                    <a:pt x="222634" y="95"/>
                  </a:cubicBezTo>
                  <a:lnTo>
                    <a:pt x="222634" y="95"/>
                  </a:lnTo>
                  <a:lnTo>
                    <a:pt x="222634" y="95"/>
                  </a:lnTo>
                  <a:lnTo>
                    <a:pt x="222634" y="1112"/>
                  </a:lnTo>
                  <a:lnTo>
                    <a:pt x="0" y="809875"/>
                  </a:lnTo>
                  <a:cubicBezTo>
                    <a:pt x="241" y="809074"/>
                    <a:pt x="1093" y="808616"/>
                    <a:pt x="1907" y="808858"/>
                  </a:cubicBezTo>
                  <a:cubicBezTo>
                    <a:pt x="1907" y="808858"/>
                    <a:pt x="1907" y="808858"/>
                    <a:pt x="1907" y="808858"/>
                  </a:cubicBezTo>
                  <a:cubicBezTo>
                    <a:pt x="2784" y="809099"/>
                    <a:pt x="3293" y="810014"/>
                    <a:pt x="3051" y="810892"/>
                  </a:cubicBezTo>
                  <a:lnTo>
                    <a:pt x="3051" y="809747"/>
                  </a:lnTo>
                  <a:lnTo>
                    <a:pt x="3051" y="807841"/>
                  </a:lnTo>
                  <a:lnTo>
                    <a:pt x="223778" y="3146"/>
                  </a:lnTo>
                  <a:lnTo>
                    <a:pt x="223778" y="2257"/>
                  </a:lnTo>
                  <a:cubicBezTo>
                    <a:pt x="224274" y="1608"/>
                    <a:pt x="224223" y="680"/>
                    <a:pt x="22365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26" name="Google Shape;5326;p30"/>
            <p:cNvSpPr/>
            <p:nvPr/>
          </p:nvSpPr>
          <p:spPr>
            <a:xfrm>
              <a:off x="1462186" y="802325"/>
              <a:ext cx="87615" cy="1103054"/>
            </a:xfrm>
            <a:custGeom>
              <a:rect b="b" l="l" r="r" t="t"/>
              <a:pathLst>
                <a:path extrusionOk="0" h="1103054" w="87615">
                  <a:moveTo>
                    <a:pt x="85188" y="636"/>
                  </a:moveTo>
                  <a:cubicBezTo>
                    <a:pt x="85188" y="636"/>
                    <a:pt x="85188" y="636"/>
                    <a:pt x="85188" y="636"/>
                  </a:cubicBezTo>
                  <a:lnTo>
                    <a:pt x="85188" y="636"/>
                  </a:lnTo>
                  <a:lnTo>
                    <a:pt x="85188" y="3305"/>
                  </a:lnTo>
                  <a:lnTo>
                    <a:pt x="0" y="1103054"/>
                  </a:lnTo>
                  <a:lnTo>
                    <a:pt x="3306" y="1101529"/>
                  </a:lnTo>
                  <a:lnTo>
                    <a:pt x="87604" y="4576"/>
                  </a:lnTo>
                  <a:lnTo>
                    <a:pt x="87604" y="1525"/>
                  </a:lnTo>
                  <a:cubicBezTo>
                    <a:pt x="87693" y="835"/>
                    <a:pt x="87261" y="184"/>
                    <a:pt x="86587" y="0"/>
                  </a:cubicBezTo>
                  <a:lnTo>
                    <a:pt x="854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27" name="Google Shape;5327;p30"/>
            <p:cNvSpPr/>
            <p:nvPr/>
          </p:nvSpPr>
          <p:spPr>
            <a:xfrm>
              <a:off x="3305" y="2527854"/>
              <a:ext cx="63790" cy="29925"/>
            </a:xfrm>
            <a:custGeom>
              <a:rect b="b" l="l" r="r" t="t"/>
              <a:pathLst>
                <a:path extrusionOk="0" h="29925" w="63790">
                  <a:moveTo>
                    <a:pt x="63700" y="1958"/>
                  </a:moveTo>
                  <a:lnTo>
                    <a:pt x="63700" y="1958"/>
                  </a:lnTo>
                  <a:lnTo>
                    <a:pt x="63700" y="1958"/>
                  </a:lnTo>
                  <a:cubicBezTo>
                    <a:pt x="63700" y="1958"/>
                    <a:pt x="63700" y="1958"/>
                    <a:pt x="63700" y="1958"/>
                  </a:cubicBezTo>
                  <a:cubicBezTo>
                    <a:pt x="63821" y="1678"/>
                    <a:pt x="63821" y="1348"/>
                    <a:pt x="63700" y="1068"/>
                  </a:cubicBezTo>
                  <a:cubicBezTo>
                    <a:pt x="63516" y="318"/>
                    <a:pt x="62758" y="-140"/>
                    <a:pt x="62008" y="38"/>
                  </a:cubicBezTo>
                  <a:cubicBezTo>
                    <a:pt x="61889" y="77"/>
                    <a:pt x="61774" y="115"/>
                    <a:pt x="61666" y="178"/>
                  </a:cubicBezTo>
                  <a:lnTo>
                    <a:pt x="60776" y="178"/>
                  </a:lnTo>
                  <a:lnTo>
                    <a:pt x="0" y="26366"/>
                  </a:lnTo>
                  <a:lnTo>
                    <a:pt x="0" y="29925"/>
                  </a:lnTo>
                  <a:lnTo>
                    <a:pt x="62683" y="23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28" name="Google Shape;5328;p30"/>
            <p:cNvSpPr/>
            <p:nvPr/>
          </p:nvSpPr>
          <p:spPr>
            <a:xfrm>
              <a:off x="0" y="716771"/>
              <a:ext cx="73617" cy="66740"/>
            </a:xfrm>
            <a:custGeom>
              <a:rect b="b" l="l" r="r" t="t"/>
              <a:pathLst>
                <a:path extrusionOk="0" h="66740" w="73617">
                  <a:moveTo>
                    <a:pt x="72601" y="64706"/>
                  </a:moveTo>
                  <a:cubicBezTo>
                    <a:pt x="72928" y="64579"/>
                    <a:pt x="73291" y="64579"/>
                    <a:pt x="73618" y="64706"/>
                  </a:cubicBezTo>
                  <a:lnTo>
                    <a:pt x="73618" y="64706"/>
                  </a:lnTo>
                  <a:lnTo>
                    <a:pt x="72855" y="64706"/>
                  </a:lnTo>
                  <a:lnTo>
                    <a:pt x="0" y="0"/>
                  </a:lnTo>
                  <a:lnTo>
                    <a:pt x="0" y="4322"/>
                  </a:lnTo>
                  <a:lnTo>
                    <a:pt x="70948" y="66740"/>
                  </a:lnTo>
                  <a:lnTo>
                    <a:pt x="70948" y="65977"/>
                  </a:lnTo>
                  <a:cubicBezTo>
                    <a:pt x="71078" y="65184"/>
                    <a:pt x="71801" y="64629"/>
                    <a:pt x="72601" y="647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29" name="Google Shape;5329;p30"/>
            <p:cNvSpPr/>
            <p:nvPr/>
          </p:nvSpPr>
          <p:spPr>
            <a:xfrm>
              <a:off x="67871" y="782017"/>
              <a:ext cx="6306" cy="967381"/>
            </a:xfrm>
            <a:custGeom>
              <a:rect b="b" l="l" r="r" t="t"/>
              <a:pathLst>
                <a:path extrusionOk="0" h="967381" w="6306">
                  <a:moveTo>
                    <a:pt x="1297" y="964712"/>
                  </a:moveTo>
                  <a:cubicBezTo>
                    <a:pt x="2139" y="964709"/>
                    <a:pt x="2825" y="965389"/>
                    <a:pt x="2828" y="966232"/>
                  </a:cubicBezTo>
                  <a:cubicBezTo>
                    <a:pt x="2828" y="966276"/>
                    <a:pt x="2826" y="966320"/>
                    <a:pt x="2822" y="966364"/>
                  </a:cubicBezTo>
                  <a:lnTo>
                    <a:pt x="2822" y="963949"/>
                  </a:lnTo>
                  <a:lnTo>
                    <a:pt x="6255" y="1875"/>
                  </a:lnTo>
                  <a:lnTo>
                    <a:pt x="6255" y="731"/>
                  </a:lnTo>
                  <a:lnTo>
                    <a:pt x="6255" y="731"/>
                  </a:lnTo>
                  <a:lnTo>
                    <a:pt x="6255" y="731"/>
                  </a:lnTo>
                  <a:cubicBezTo>
                    <a:pt x="6323" y="525"/>
                    <a:pt x="6323" y="301"/>
                    <a:pt x="6255" y="95"/>
                  </a:cubicBezTo>
                  <a:cubicBezTo>
                    <a:pt x="5928" y="-32"/>
                    <a:pt x="5565" y="-32"/>
                    <a:pt x="5238" y="95"/>
                  </a:cubicBezTo>
                  <a:cubicBezTo>
                    <a:pt x="4395" y="93"/>
                    <a:pt x="3710" y="773"/>
                    <a:pt x="3707" y="1616"/>
                  </a:cubicBezTo>
                  <a:cubicBezTo>
                    <a:pt x="3707" y="1660"/>
                    <a:pt x="3709" y="1703"/>
                    <a:pt x="3712" y="1748"/>
                  </a:cubicBezTo>
                  <a:lnTo>
                    <a:pt x="3712" y="2511"/>
                  </a:lnTo>
                  <a:lnTo>
                    <a:pt x="279" y="967381"/>
                  </a:lnTo>
                  <a:cubicBezTo>
                    <a:pt x="-249" y="966552"/>
                    <a:pt x="-6" y="965453"/>
                    <a:pt x="823" y="964924"/>
                  </a:cubicBezTo>
                  <a:cubicBezTo>
                    <a:pt x="970" y="964830"/>
                    <a:pt x="1129" y="964759"/>
                    <a:pt x="1297" y="9647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30" name="Google Shape;5330;p30"/>
            <p:cNvSpPr/>
            <p:nvPr/>
          </p:nvSpPr>
          <p:spPr>
            <a:xfrm>
              <a:off x="66243" y="1747110"/>
              <a:ext cx="4455" cy="381880"/>
            </a:xfrm>
            <a:custGeom>
              <a:rect b="b" l="l" r="r" t="t"/>
              <a:pathLst>
                <a:path extrusionOk="0" h="381880" w="4455">
                  <a:moveTo>
                    <a:pt x="3179" y="381880"/>
                  </a:moveTo>
                  <a:lnTo>
                    <a:pt x="3179" y="381880"/>
                  </a:lnTo>
                  <a:lnTo>
                    <a:pt x="4450" y="5339"/>
                  </a:lnTo>
                  <a:lnTo>
                    <a:pt x="4450" y="1653"/>
                  </a:lnTo>
                  <a:cubicBezTo>
                    <a:pt x="4520" y="814"/>
                    <a:pt x="3897" y="75"/>
                    <a:pt x="3057" y="5"/>
                  </a:cubicBezTo>
                  <a:cubicBezTo>
                    <a:pt x="3013" y="1"/>
                    <a:pt x="2969" y="0"/>
                    <a:pt x="2924" y="0"/>
                  </a:cubicBezTo>
                  <a:cubicBezTo>
                    <a:pt x="2038" y="61"/>
                    <a:pt x="1333" y="767"/>
                    <a:pt x="1271" y="1653"/>
                  </a:cubicBezTo>
                  <a:lnTo>
                    <a:pt x="0" y="378829"/>
                  </a:lnTo>
                  <a:lnTo>
                    <a:pt x="2543" y="381372"/>
                  </a:lnTo>
                  <a:lnTo>
                    <a:pt x="2543" y="381372"/>
                  </a:lnTo>
                  <a:cubicBezTo>
                    <a:pt x="2543" y="381372"/>
                    <a:pt x="2543" y="381372"/>
                    <a:pt x="2543" y="381372"/>
                  </a:cubicBezTo>
                  <a:cubicBezTo>
                    <a:pt x="2543" y="381372"/>
                    <a:pt x="2543" y="381372"/>
                    <a:pt x="2543" y="381372"/>
                  </a:cubicBezTo>
                  <a:lnTo>
                    <a:pt x="2543" y="381372"/>
                  </a:lnTo>
                  <a:lnTo>
                    <a:pt x="2543" y="381372"/>
                  </a:lnTo>
                  <a:cubicBezTo>
                    <a:pt x="2543" y="381372"/>
                    <a:pt x="3179" y="381880"/>
                    <a:pt x="3179" y="3818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31" name="Google Shape;5331;p30"/>
            <p:cNvSpPr/>
            <p:nvPr/>
          </p:nvSpPr>
          <p:spPr>
            <a:xfrm>
              <a:off x="3305" y="2128990"/>
              <a:ext cx="65099" cy="29746"/>
            </a:xfrm>
            <a:custGeom>
              <a:rect b="b" l="l" r="r" t="t"/>
              <a:pathLst>
                <a:path extrusionOk="0" h="29746" w="65099">
                  <a:moveTo>
                    <a:pt x="65099" y="1907"/>
                  </a:moveTo>
                  <a:lnTo>
                    <a:pt x="65099" y="1907"/>
                  </a:lnTo>
                  <a:lnTo>
                    <a:pt x="65099" y="1907"/>
                  </a:lnTo>
                  <a:cubicBezTo>
                    <a:pt x="64562" y="2403"/>
                    <a:pt x="63729" y="2403"/>
                    <a:pt x="63192" y="1907"/>
                  </a:cubicBezTo>
                  <a:lnTo>
                    <a:pt x="61539" y="0"/>
                  </a:lnTo>
                  <a:lnTo>
                    <a:pt x="0" y="26187"/>
                  </a:lnTo>
                  <a:lnTo>
                    <a:pt x="0" y="29747"/>
                  </a:lnTo>
                  <a:lnTo>
                    <a:pt x="63573" y="27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32" name="Google Shape;5332;p30"/>
            <p:cNvSpPr/>
            <p:nvPr/>
          </p:nvSpPr>
          <p:spPr>
            <a:xfrm>
              <a:off x="69040" y="2128990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33" name="Google Shape;5333;p30"/>
            <p:cNvSpPr/>
            <p:nvPr/>
          </p:nvSpPr>
          <p:spPr>
            <a:xfrm>
              <a:off x="69294" y="2129626"/>
              <a:ext cx="12714" cy="12712"/>
            </a:xfrm>
            <a:custGeom>
              <a:rect b="b" l="l" r="r" t="t"/>
              <a:pathLst>
                <a:path extrusionOk="0" h="12712" w="1271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34" name="Google Shape;5334;p30"/>
            <p:cNvSpPr/>
            <p:nvPr/>
          </p:nvSpPr>
          <p:spPr>
            <a:xfrm>
              <a:off x="3305" y="2064666"/>
              <a:ext cx="65353" cy="66221"/>
            </a:xfrm>
            <a:custGeom>
              <a:rect b="b" l="l" r="r" t="t"/>
              <a:pathLst>
                <a:path extrusionOk="0" h="66221" w="65353">
                  <a:moveTo>
                    <a:pt x="63446" y="65850"/>
                  </a:moveTo>
                  <a:cubicBezTo>
                    <a:pt x="63983" y="66346"/>
                    <a:pt x="64816" y="66346"/>
                    <a:pt x="65353" y="65850"/>
                  </a:cubicBezTo>
                  <a:lnTo>
                    <a:pt x="65353" y="65850"/>
                  </a:lnTo>
                  <a:lnTo>
                    <a:pt x="65353" y="65850"/>
                  </a:lnTo>
                  <a:lnTo>
                    <a:pt x="65353" y="65850"/>
                  </a:lnTo>
                  <a:lnTo>
                    <a:pt x="65353" y="65850"/>
                  </a:lnTo>
                  <a:cubicBezTo>
                    <a:pt x="65353" y="65850"/>
                    <a:pt x="65353" y="65850"/>
                    <a:pt x="65353" y="65850"/>
                  </a:cubicBezTo>
                  <a:lnTo>
                    <a:pt x="65353" y="65850"/>
                  </a:lnTo>
                  <a:lnTo>
                    <a:pt x="62810" y="63308"/>
                  </a:lnTo>
                  <a:lnTo>
                    <a:pt x="0" y="0"/>
                  </a:lnTo>
                  <a:lnTo>
                    <a:pt x="0" y="4576"/>
                  </a:lnTo>
                  <a:lnTo>
                    <a:pt x="61539" y="643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35" name="Google Shape;5335;p30"/>
            <p:cNvSpPr/>
            <p:nvPr/>
          </p:nvSpPr>
          <p:spPr>
            <a:xfrm>
              <a:off x="4491272" y="4225325"/>
              <a:ext cx="94514" cy="335926"/>
            </a:xfrm>
            <a:custGeom>
              <a:rect b="b" l="l" r="r" t="t"/>
              <a:pathLst>
                <a:path extrusionOk="0" h="335926" w="94514">
                  <a:moveTo>
                    <a:pt x="93126" y="66"/>
                  </a:moveTo>
                  <a:cubicBezTo>
                    <a:pt x="92325" y="-176"/>
                    <a:pt x="91473" y="269"/>
                    <a:pt x="91219" y="1082"/>
                  </a:cubicBezTo>
                  <a:cubicBezTo>
                    <a:pt x="91219" y="1082"/>
                    <a:pt x="91219" y="1082"/>
                    <a:pt x="91219" y="1082"/>
                  </a:cubicBezTo>
                  <a:lnTo>
                    <a:pt x="690" y="331605"/>
                  </a:lnTo>
                  <a:lnTo>
                    <a:pt x="54" y="334020"/>
                  </a:lnTo>
                  <a:cubicBezTo>
                    <a:pt x="-149" y="334783"/>
                    <a:pt x="233" y="335584"/>
                    <a:pt x="945" y="335927"/>
                  </a:cubicBezTo>
                  <a:lnTo>
                    <a:pt x="1962" y="335927"/>
                  </a:lnTo>
                  <a:lnTo>
                    <a:pt x="1962" y="335927"/>
                  </a:lnTo>
                  <a:cubicBezTo>
                    <a:pt x="1962" y="335927"/>
                    <a:pt x="1962" y="335927"/>
                    <a:pt x="1962" y="335927"/>
                  </a:cubicBezTo>
                  <a:lnTo>
                    <a:pt x="1962" y="334910"/>
                  </a:lnTo>
                  <a:lnTo>
                    <a:pt x="92236" y="5913"/>
                  </a:lnTo>
                  <a:lnTo>
                    <a:pt x="92236" y="3625"/>
                  </a:lnTo>
                  <a:cubicBezTo>
                    <a:pt x="93215" y="3867"/>
                    <a:pt x="94219" y="3269"/>
                    <a:pt x="94461" y="2290"/>
                  </a:cubicBezTo>
                  <a:cubicBezTo>
                    <a:pt x="94702" y="1311"/>
                    <a:pt x="94105" y="307"/>
                    <a:pt x="93126" y="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36" name="Google Shape;5336;p30"/>
            <p:cNvSpPr/>
            <p:nvPr/>
          </p:nvSpPr>
          <p:spPr>
            <a:xfrm>
              <a:off x="1262054" y="1948681"/>
              <a:ext cx="42723" cy="34244"/>
            </a:xfrm>
            <a:custGeom>
              <a:rect b="b" l="l" r="r" t="t"/>
              <a:pathLst>
                <a:path extrusionOk="0" h="34244" w="42723">
                  <a:moveTo>
                    <a:pt x="2673" y="15048"/>
                  </a:moveTo>
                  <a:lnTo>
                    <a:pt x="6741" y="18608"/>
                  </a:lnTo>
                  <a:lnTo>
                    <a:pt x="24415" y="34244"/>
                  </a:lnTo>
                  <a:lnTo>
                    <a:pt x="31662" y="31066"/>
                  </a:lnTo>
                  <a:cubicBezTo>
                    <a:pt x="31827" y="30418"/>
                    <a:pt x="32133" y="29807"/>
                    <a:pt x="32552" y="29286"/>
                  </a:cubicBezTo>
                  <a:cubicBezTo>
                    <a:pt x="34777" y="26464"/>
                    <a:pt x="38553" y="25345"/>
                    <a:pt x="41961" y="26489"/>
                  </a:cubicBezTo>
                  <a:lnTo>
                    <a:pt x="42724" y="26489"/>
                  </a:lnTo>
                  <a:lnTo>
                    <a:pt x="14116" y="1065"/>
                  </a:lnTo>
                  <a:cubicBezTo>
                    <a:pt x="14116" y="1065"/>
                    <a:pt x="13353" y="1065"/>
                    <a:pt x="12972" y="1065"/>
                  </a:cubicBezTo>
                  <a:cubicBezTo>
                    <a:pt x="12450" y="683"/>
                    <a:pt x="11891" y="340"/>
                    <a:pt x="11319" y="48"/>
                  </a:cubicBezTo>
                  <a:lnTo>
                    <a:pt x="9666" y="48"/>
                  </a:lnTo>
                  <a:lnTo>
                    <a:pt x="8013" y="48"/>
                  </a:lnTo>
                  <a:cubicBezTo>
                    <a:pt x="7422" y="-16"/>
                    <a:pt x="6824" y="-16"/>
                    <a:pt x="6233" y="48"/>
                  </a:cubicBezTo>
                  <a:cubicBezTo>
                    <a:pt x="4404" y="442"/>
                    <a:pt x="2779" y="1471"/>
                    <a:pt x="1655" y="2972"/>
                  </a:cubicBezTo>
                  <a:cubicBezTo>
                    <a:pt x="-887" y="6734"/>
                    <a:pt x="-464" y="11768"/>
                    <a:pt x="2673" y="150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37" name="Google Shape;5337;p30"/>
            <p:cNvSpPr/>
            <p:nvPr/>
          </p:nvSpPr>
          <p:spPr>
            <a:xfrm>
              <a:off x="1293716" y="1974473"/>
              <a:ext cx="10298" cy="5019"/>
            </a:xfrm>
            <a:custGeom>
              <a:rect b="b" l="l" r="r" t="t"/>
              <a:pathLst>
                <a:path extrusionOk="0" h="5019" w="10298">
                  <a:moveTo>
                    <a:pt x="10299" y="443"/>
                  </a:moveTo>
                  <a:cubicBezTo>
                    <a:pt x="6891" y="-701"/>
                    <a:pt x="3115" y="418"/>
                    <a:pt x="890" y="3240"/>
                  </a:cubicBezTo>
                  <a:cubicBezTo>
                    <a:pt x="470" y="3761"/>
                    <a:pt x="165" y="4372"/>
                    <a:pt x="0" y="5020"/>
                  </a:cubicBezTo>
                  <a:lnTo>
                    <a:pt x="6103" y="23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38" name="Google Shape;5338;p30"/>
            <p:cNvSpPr/>
            <p:nvPr/>
          </p:nvSpPr>
          <p:spPr>
            <a:xfrm>
              <a:off x="815518" y="2050936"/>
              <a:ext cx="215004" cy="108945"/>
            </a:xfrm>
            <a:custGeom>
              <a:rect b="b" l="l" r="r" t="t"/>
              <a:pathLst>
                <a:path extrusionOk="0" h="108945" w="215004">
                  <a:moveTo>
                    <a:pt x="0" y="108945"/>
                  </a:moveTo>
                  <a:lnTo>
                    <a:pt x="212081" y="15763"/>
                  </a:lnTo>
                  <a:cubicBezTo>
                    <a:pt x="211304" y="14848"/>
                    <a:pt x="210662" y="13818"/>
                    <a:pt x="210173" y="12712"/>
                  </a:cubicBezTo>
                  <a:cubicBezTo>
                    <a:pt x="207938" y="8021"/>
                    <a:pt x="209928" y="2403"/>
                    <a:pt x="214620" y="178"/>
                  </a:cubicBezTo>
                  <a:cubicBezTo>
                    <a:pt x="214747" y="114"/>
                    <a:pt x="214875" y="51"/>
                    <a:pt x="215005" y="0"/>
                  </a:cubicBezTo>
                  <a:lnTo>
                    <a:pt x="202290" y="5721"/>
                  </a:lnTo>
                  <a:lnTo>
                    <a:pt x="1144" y="947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39" name="Google Shape;5339;p30"/>
            <p:cNvSpPr/>
            <p:nvPr/>
          </p:nvSpPr>
          <p:spPr>
            <a:xfrm>
              <a:off x="1025126" y="2042971"/>
              <a:ext cx="35665" cy="23728"/>
            </a:xfrm>
            <a:custGeom>
              <a:rect b="b" l="l" r="r" t="t"/>
              <a:pathLst>
                <a:path extrusionOk="0" h="23728" w="35665">
                  <a:moveTo>
                    <a:pt x="565" y="20678"/>
                  </a:moveTo>
                  <a:cubicBezTo>
                    <a:pt x="1053" y="21784"/>
                    <a:pt x="1695" y="22814"/>
                    <a:pt x="2472" y="23729"/>
                  </a:cubicBezTo>
                  <a:lnTo>
                    <a:pt x="22561" y="14830"/>
                  </a:lnTo>
                  <a:lnTo>
                    <a:pt x="33623" y="9999"/>
                  </a:lnTo>
                  <a:lnTo>
                    <a:pt x="35530" y="9110"/>
                  </a:lnTo>
                  <a:cubicBezTo>
                    <a:pt x="35711" y="7978"/>
                    <a:pt x="35711" y="6809"/>
                    <a:pt x="35530" y="5677"/>
                  </a:cubicBezTo>
                  <a:cubicBezTo>
                    <a:pt x="33890" y="1190"/>
                    <a:pt x="28926" y="-1111"/>
                    <a:pt x="24441" y="529"/>
                  </a:cubicBezTo>
                  <a:cubicBezTo>
                    <a:pt x="24279" y="592"/>
                    <a:pt x="24119" y="656"/>
                    <a:pt x="23960" y="719"/>
                  </a:cubicBezTo>
                  <a:lnTo>
                    <a:pt x="11245" y="6313"/>
                  </a:lnTo>
                  <a:lnTo>
                    <a:pt x="6287" y="8601"/>
                  </a:lnTo>
                  <a:cubicBezTo>
                    <a:pt x="1385" y="10330"/>
                    <a:pt x="-1190" y="15695"/>
                    <a:pt x="537" y="20602"/>
                  </a:cubicBezTo>
                  <a:cubicBezTo>
                    <a:pt x="546" y="20627"/>
                    <a:pt x="556" y="20653"/>
                    <a:pt x="565" y="206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40" name="Google Shape;5340;p30"/>
            <p:cNvSpPr/>
            <p:nvPr/>
          </p:nvSpPr>
          <p:spPr>
            <a:xfrm>
              <a:off x="735416" y="6245339"/>
              <a:ext cx="101996" cy="67425"/>
            </a:xfrm>
            <a:custGeom>
              <a:rect b="b" l="l" r="r" t="t"/>
              <a:pathLst>
                <a:path extrusionOk="0" h="67425" w="101996">
                  <a:moveTo>
                    <a:pt x="100827" y="4881"/>
                  </a:moveTo>
                  <a:cubicBezTo>
                    <a:pt x="98817" y="622"/>
                    <a:pt x="93739" y="-1196"/>
                    <a:pt x="89485" y="826"/>
                  </a:cubicBezTo>
                  <a:cubicBezTo>
                    <a:pt x="89322" y="902"/>
                    <a:pt x="89160" y="978"/>
                    <a:pt x="89003" y="1067"/>
                  </a:cubicBezTo>
                  <a:lnTo>
                    <a:pt x="0" y="50772"/>
                  </a:lnTo>
                  <a:cubicBezTo>
                    <a:pt x="4295" y="48535"/>
                    <a:pt x="9594" y="50188"/>
                    <a:pt x="11837" y="54485"/>
                  </a:cubicBezTo>
                  <a:cubicBezTo>
                    <a:pt x="11877" y="54561"/>
                    <a:pt x="11915" y="54637"/>
                    <a:pt x="11952" y="54713"/>
                  </a:cubicBezTo>
                  <a:cubicBezTo>
                    <a:pt x="14416" y="59239"/>
                    <a:pt x="12772" y="64921"/>
                    <a:pt x="8265" y="67426"/>
                  </a:cubicBezTo>
                  <a:lnTo>
                    <a:pt x="92181" y="20390"/>
                  </a:lnTo>
                  <a:lnTo>
                    <a:pt x="97013" y="17721"/>
                  </a:lnTo>
                  <a:cubicBezTo>
                    <a:pt x="101598" y="15280"/>
                    <a:pt x="103333" y="9572"/>
                    <a:pt x="100888" y="4995"/>
                  </a:cubicBezTo>
                  <a:cubicBezTo>
                    <a:pt x="100868" y="4957"/>
                    <a:pt x="100848" y="4919"/>
                    <a:pt x="100827" y="48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41" name="Google Shape;5341;p30"/>
            <p:cNvSpPr/>
            <p:nvPr/>
          </p:nvSpPr>
          <p:spPr>
            <a:xfrm>
              <a:off x="3305" y="6295110"/>
              <a:ext cx="745357" cy="433222"/>
            </a:xfrm>
            <a:custGeom>
              <a:rect b="b" l="l" r="r" t="t"/>
              <a:pathLst>
                <a:path extrusionOk="0" h="433222" w="745357">
                  <a:moveTo>
                    <a:pt x="744316" y="4942"/>
                  </a:moveTo>
                  <a:cubicBezTo>
                    <a:pt x="742198" y="582"/>
                    <a:pt x="736948" y="-1236"/>
                    <a:pt x="732591" y="887"/>
                  </a:cubicBezTo>
                  <a:cubicBezTo>
                    <a:pt x="732515" y="926"/>
                    <a:pt x="732440" y="964"/>
                    <a:pt x="732365" y="1002"/>
                  </a:cubicBezTo>
                  <a:lnTo>
                    <a:pt x="732365" y="1002"/>
                  </a:lnTo>
                  <a:lnTo>
                    <a:pt x="729567" y="2654"/>
                  </a:lnTo>
                  <a:lnTo>
                    <a:pt x="0" y="412121"/>
                  </a:lnTo>
                  <a:lnTo>
                    <a:pt x="0" y="433223"/>
                  </a:lnTo>
                  <a:lnTo>
                    <a:pt x="740629" y="17401"/>
                  </a:lnTo>
                  <a:cubicBezTo>
                    <a:pt x="744989" y="14896"/>
                    <a:pt x="746614" y="9417"/>
                    <a:pt x="744316" y="49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42" name="Google Shape;5342;p30"/>
            <p:cNvSpPr/>
            <p:nvPr/>
          </p:nvSpPr>
          <p:spPr>
            <a:xfrm>
              <a:off x="3703654" y="4850967"/>
              <a:ext cx="49078" cy="148481"/>
            </a:xfrm>
            <a:custGeom>
              <a:rect b="b" l="l" r="r" t="t"/>
              <a:pathLst>
                <a:path extrusionOk="0" h="148481" w="49078">
                  <a:moveTo>
                    <a:pt x="38652" y="11187"/>
                  </a:moveTo>
                  <a:cubicBezTo>
                    <a:pt x="33821" y="9827"/>
                    <a:pt x="30998" y="4844"/>
                    <a:pt x="32295" y="0"/>
                  </a:cubicBezTo>
                  <a:lnTo>
                    <a:pt x="382" y="137040"/>
                  </a:lnTo>
                  <a:cubicBezTo>
                    <a:pt x="-127" y="138692"/>
                    <a:pt x="-127" y="140472"/>
                    <a:pt x="382" y="142124"/>
                  </a:cubicBezTo>
                  <a:cubicBezTo>
                    <a:pt x="763" y="143167"/>
                    <a:pt x="1272" y="144146"/>
                    <a:pt x="1907" y="145048"/>
                  </a:cubicBezTo>
                  <a:cubicBezTo>
                    <a:pt x="3013" y="146663"/>
                    <a:pt x="4704" y="147794"/>
                    <a:pt x="6612" y="148227"/>
                  </a:cubicBezTo>
                  <a:cubicBezTo>
                    <a:pt x="11316" y="149383"/>
                    <a:pt x="16071" y="146498"/>
                    <a:pt x="17228" y="141794"/>
                  </a:cubicBezTo>
                  <a:cubicBezTo>
                    <a:pt x="17241" y="141692"/>
                    <a:pt x="17267" y="141591"/>
                    <a:pt x="17292" y="141489"/>
                  </a:cubicBezTo>
                  <a:lnTo>
                    <a:pt x="49079" y="4449"/>
                  </a:lnTo>
                  <a:cubicBezTo>
                    <a:pt x="48150" y="9128"/>
                    <a:pt x="43598" y="12179"/>
                    <a:pt x="38907" y="11238"/>
                  </a:cubicBezTo>
                  <a:cubicBezTo>
                    <a:pt x="38830" y="11225"/>
                    <a:pt x="38742" y="11213"/>
                    <a:pt x="38652" y="111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43" name="Google Shape;5343;p30"/>
            <p:cNvSpPr/>
            <p:nvPr/>
          </p:nvSpPr>
          <p:spPr>
            <a:xfrm>
              <a:off x="795495" y="2169162"/>
              <a:ext cx="13919" cy="15209"/>
            </a:xfrm>
            <a:custGeom>
              <a:rect b="b" l="l" r="r" t="t"/>
              <a:pathLst>
                <a:path extrusionOk="0" h="15209" w="13919">
                  <a:moveTo>
                    <a:pt x="61" y="9534"/>
                  </a:moveTo>
                  <a:cubicBezTo>
                    <a:pt x="1632" y="13971"/>
                    <a:pt x="6502" y="16285"/>
                    <a:pt x="10936" y="14721"/>
                  </a:cubicBezTo>
                  <a:cubicBezTo>
                    <a:pt x="11128" y="14645"/>
                    <a:pt x="11317" y="14568"/>
                    <a:pt x="11504" y="14492"/>
                  </a:cubicBezTo>
                  <a:lnTo>
                    <a:pt x="13920" y="13475"/>
                  </a:lnTo>
                  <a:lnTo>
                    <a:pt x="13920" y="13475"/>
                  </a:lnTo>
                  <a:cubicBezTo>
                    <a:pt x="13371" y="13539"/>
                    <a:pt x="12816" y="13539"/>
                    <a:pt x="12267" y="13475"/>
                  </a:cubicBezTo>
                  <a:cubicBezTo>
                    <a:pt x="11679" y="13589"/>
                    <a:pt x="11074" y="13589"/>
                    <a:pt x="10487" y="13475"/>
                  </a:cubicBezTo>
                  <a:lnTo>
                    <a:pt x="10487" y="13475"/>
                  </a:lnTo>
                  <a:lnTo>
                    <a:pt x="9343" y="13475"/>
                  </a:lnTo>
                  <a:lnTo>
                    <a:pt x="7308" y="13475"/>
                  </a:lnTo>
                  <a:lnTo>
                    <a:pt x="6037" y="12585"/>
                  </a:lnTo>
                  <a:cubicBezTo>
                    <a:pt x="5517" y="12280"/>
                    <a:pt x="5045" y="11886"/>
                    <a:pt x="4638" y="11441"/>
                  </a:cubicBezTo>
                  <a:cubicBezTo>
                    <a:pt x="4184" y="10894"/>
                    <a:pt x="3800" y="10297"/>
                    <a:pt x="3494" y="9661"/>
                  </a:cubicBezTo>
                  <a:lnTo>
                    <a:pt x="2731" y="8644"/>
                  </a:lnTo>
                  <a:lnTo>
                    <a:pt x="2731" y="8644"/>
                  </a:lnTo>
                  <a:cubicBezTo>
                    <a:pt x="2658" y="8060"/>
                    <a:pt x="2658" y="7449"/>
                    <a:pt x="2731" y="6865"/>
                  </a:cubicBezTo>
                  <a:cubicBezTo>
                    <a:pt x="2731" y="6865"/>
                    <a:pt x="2731" y="5593"/>
                    <a:pt x="2731" y="5085"/>
                  </a:cubicBezTo>
                  <a:lnTo>
                    <a:pt x="2731" y="5085"/>
                  </a:lnTo>
                  <a:lnTo>
                    <a:pt x="2731" y="0"/>
                  </a:lnTo>
                  <a:cubicBezTo>
                    <a:pt x="2393" y="394"/>
                    <a:pt x="2094" y="814"/>
                    <a:pt x="1841" y="1271"/>
                  </a:cubicBezTo>
                  <a:lnTo>
                    <a:pt x="824" y="2797"/>
                  </a:lnTo>
                  <a:cubicBezTo>
                    <a:pt x="764" y="3470"/>
                    <a:pt x="764" y="4157"/>
                    <a:pt x="824" y="4831"/>
                  </a:cubicBezTo>
                  <a:cubicBezTo>
                    <a:pt x="133" y="6293"/>
                    <a:pt x="-131" y="7920"/>
                    <a:pt x="61" y="95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44" name="Google Shape;5344;p30"/>
            <p:cNvSpPr/>
            <p:nvPr/>
          </p:nvSpPr>
          <p:spPr>
            <a:xfrm>
              <a:off x="1132622" y="2053352"/>
              <a:ext cx="17419" cy="24153"/>
            </a:xfrm>
            <a:custGeom>
              <a:rect b="b" l="l" r="r" t="t"/>
              <a:pathLst>
                <a:path extrusionOk="0" h="24153" w="17419">
                  <a:moveTo>
                    <a:pt x="6230" y="15636"/>
                  </a:moveTo>
                  <a:cubicBezTo>
                    <a:pt x="6861" y="15522"/>
                    <a:pt x="7507" y="15522"/>
                    <a:pt x="8137" y="15636"/>
                  </a:cubicBezTo>
                  <a:lnTo>
                    <a:pt x="9790" y="15636"/>
                  </a:lnTo>
                  <a:lnTo>
                    <a:pt x="9790" y="15636"/>
                  </a:lnTo>
                  <a:cubicBezTo>
                    <a:pt x="10211" y="15713"/>
                    <a:pt x="10641" y="15713"/>
                    <a:pt x="11062" y="15636"/>
                  </a:cubicBezTo>
                  <a:lnTo>
                    <a:pt x="12842" y="15636"/>
                  </a:lnTo>
                  <a:lnTo>
                    <a:pt x="14240" y="16653"/>
                  </a:lnTo>
                  <a:lnTo>
                    <a:pt x="15512" y="17670"/>
                  </a:lnTo>
                  <a:cubicBezTo>
                    <a:pt x="15966" y="18217"/>
                    <a:pt x="16350" y="18814"/>
                    <a:pt x="16656" y="19450"/>
                  </a:cubicBezTo>
                  <a:cubicBezTo>
                    <a:pt x="16696" y="19793"/>
                    <a:pt x="16696" y="20124"/>
                    <a:pt x="16656" y="20467"/>
                  </a:cubicBezTo>
                  <a:lnTo>
                    <a:pt x="16656" y="20467"/>
                  </a:lnTo>
                  <a:cubicBezTo>
                    <a:pt x="16716" y="21103"/>
                    <a:pt x="16716" y="21738"/>
                    <a:pt x="16656" y="22374"/>
                  </a:cubicBezTo>
                  <a:cubicBezTo>
                    <a:pt x="16720" y="22971"/>
                    <a:pt x="16720" y="23556"/>
                    <a:pt x="16656" y="24153"/>
                  </a:cubicBezTo>
                  <a:cubicBezTo>
                    <a:pt x="16656" y="24153"/>
                    <a:pt x="16656" y="24153"/>
                    <a:pt x="16656" y="24153"/>
                  </a:cubicBezTo>
                  <a:lnTo>
                    <a:pt x="17419" y="11441"/>
                  </a:lnTo>
                  <a:lnTo>
                    <a:pt x="17419" y="8263"/>
                  </a:lnTo>
                  <a:lnTo>
                    <a:pt x="12333" y="10424"/>
                  </a:lnTo>
                  <a:cubicBezTo>
                    <a:pt x="8023" y="12306"/>
                    <a:pt x="2999" y="10348"/>
                    <a:pt x="1115" y="6038"/>
                  </a:cubicBezTo>
                  <a:cubicBezTo>
                    <a:pt x="1032" y="5848"/>
                    <a:pt x="957" y="5657"/>
                    <a:pt x="890" y="5466"/>
                  </a:cubicBezTo>
                  <a:cubicBezTo>
                    <a:pt x="325" y="3687"/>
                    <a:pt x="325" y="1780"/>
                    <a:pt x="890" y="0"/>
                  </a:cubicBezTo>
                  <a:lnTo>
                    <a:pt x="890" y="1271"/>
                  </a:lnTo>
                  <a:lnTo>
                    <a:pt x="0" y="17416"/>
                  </a:lnTo>
                  <a:lnTo>
                    <a:pt x="4959" y="151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45" name="Google Shape;5345;p30"/>
            <p:cNvSpPr/>
            <p:nvPr/>
          </p:nvSpPr>
          <p:spPr>
            <a:xfrm>
              <a:off x="1122679" y="2078141"/>
              <a:ext cx="28251" cy="182696"/>
            </a:xfrm>
            <a:custGeom>
              <a:rect b="b" l="l" r="r" t="t"/>
              <a:pathLst>
                <a:path extrusionOk="0" h="182696" w="28251">
                  <a:moveTo>
                    <a:pt x="28252" y="0"/>
                  </a:moveTo>
                  <a:cubicBezTo>
                    <a:pt x="28252" y="0"/>
                    <a:pt x="28252" y="0"/>
                    <a:pt x="28252" y="0"/>
                  </a:cubicBezTo>
                  <a:cubicBezTo>
                    <a:pt x="28169" y="3534"/>
                    <a:pt x="26106" y="6738"/>
                    <a:pt x="22912" y="8263"/>
                  </a:cubicBezTo>
                  <a:lnTo>
                    <a:pt x="10197" y="13984"/>
                  </a:lnTo>
                  <a:lnTo>
                    <a:pt x="25" y="172889"/>
                  </a:lnTo>
                  <a:cubicBezTo>
                    <a:pt x="-343" y="177859"/>
                    <a:pt x="3330" y="182207"/>
                    <a:pt x="8290" y="182677"/>
                  </a:cubicBezTo>
                  <a:cubicBezTo>
                    <a:pt x="11073" y="182868"/>
                    <a:pt x="13760" y="181622"/>
                    <a:pt x="15410" y="179372"/>
                  </a:cubicBezTo>
                  <a:cubicBezTo>
                    <a:pt x="16749" y="177897"/>
                    <a:pt x="17555" y="176016"/>
                    <a:pt x="17699" y="1740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46" name="Google Shape;5346;p30"/>
            <p:cNvSpPr/>
            <p:nvPr/>
          </p:nvSpPr>
          <p:spPr>
            <a:xfrm>
              <a:off x="1142412" y="2068352"/>
              <a:ext cx="1525" cy="57"/>
            </a:xfrm>
            <a:custGeom>
              <a:rect b="b" l="l" r="r" t="t"/>
              <a:pathLst>
                <a:path extrusionOk="0" h="57" w="1525">
                  <a:moveTo>
                    <a:pt x="0" y="0"/>
                  </a:moveTo>
                  <a:lnTo>
                    <a:pt x="1526" y="0"/>
                  </a:lnTo>
                  <a:cubicBezTo>
                    <a:pt x="1105" y="76"/>
                    <a:pt x="675" y="76"/>
                    <a:pt x="2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47" name="Google Shape;5347;p30"/>
            <p:cNvSpPr/>
            <p:nvPr/>
          </p:nvSpPr>
          <p:spPr>
            <a:xfrm>
              <a:off x="448691" y="1959534"/>
              <a:ext cx="23056" cy="238612"/>
            </a:xfrm>
            <a:custGeom>
              <a:rect b="b" l="l" r="r" t="t"/>
              <a:pathLst>
                <a:path extrusionOk="0" h="238612" w="23056">
                  <a:moveTo>
                    <a:pt x="14123" y="9661"/>
                  </a:moveTo>
                  <a:cubicBezTo>
                    <a:pt x="9185" y="9382"/>
                    <a:pt x="5388" y="5199"/>
                    <a:pt x="5604" y="254"/>
                  </a:cubicBezTo>
                  <a:lnTo>
                    <a:pt x="5604" y="254"/>
                  </a:lnTo>
                  <a:lnTo>
                    <a:pt x="9" y="229077"/>
                  </a:lnTo>
                  <a:cubicBezTo>
                    <a:pt x="-49" y="230374"/>
                    <a:pt x="168" y="231683"/>
                    <a:pt x="645" y="232891"/>
                  </a:cubicBezTo>
                  <a:cubicBezTo>
                    <a:pt x="1847" y="236234"/>
                    <a:pt x="4974" y="238510"/>
                    <a:pt x="8528" y="238612"/>
                  </a:cubicBezTo>
                  <a:cubicBezTo>
                    <a:pt x="13514" y="238688"/>
                    <a:pt x="17611" y="234696"/>
                    <a:pt x="17681" y="229713"/>
                  </a:cubicBezTo>
                  <a:cubicBezTo>
                    <a:pt x="17683" y="229675"/>
                    <a:pt x="17683" y="229624"/>
                    <a:pt x="17683" y="229586"/>
                  </a:cubicBezTo>
                  <a:lnTo>
                    <a:pt x="23023" y="6102"/>
                  </a:lnTo>
                  <a:lnTo>
                    <a:pt x="23023" y="0"/>
                  </a:lnTo>
                  <a:cubicBezTo>
                    <a:pt x="23444" y="4894"/>
                    <a:pt x="19816" y="9204"/>
                    <a:pt x="14919" y="9623"/>
                  </a:cubicBezTo>
                  <a:cubicBezTo>
                    <a:pt x="14654" y="9649"/>
                    <a:pt x="14388" y="9661"/>
                    <a:pt x="14123" y="96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48" name="Google Shape;5348;p30"/>
            <p:cNvSpPr/>
            <p:nvPr/>
          </p:nvSpPr>
          <p:spPr>
            <a:xfrm>
              <a:off x="454103" y="1798931"/>
              <a:ext cx="21252" cy="170824"/>
            </a:xfrm>
            <a:custGeom>
              <a:rect b="b" l="l" r="r" t="t"/>
              <a:pathLst>
                <a:path extrusionOk="0" h="170824" w="21252">
                  <a:moveTo>
                    <a:pt x="3624" y="9071"/>
                  </a:moveTo>
                  <a:lnTo>
                    <a:pt x="3624" y="14792"/>
                  </a:lnTo>
                  <a:lnTo>
                    <a:pt x="64" y="160857"/>
                  </a:lnTo>
                  <a:cubicBezTo>
                    <a:pt x="-522" y="165739"/>
                    <a:pt x="2958" y="170163"/>
                    <a:pt x="7839" y="170760"/>
                  </a:cubicBezTo>
                  <a:cubicBezTo>
                    <a:pt x="12719" y="171345"/>
                    <a:pt x="17152" y="167862"/>
                    <a:pt x="17738" y="162980"/>
                  </a:cubicBezTo>
                  <a:cubicBezTo>
                    <a:pt x="17823" y="162281"/>
                    <a:pt x="17823" y="161556"/>
                    <a:pt x="17738" y="160857"/>
                  </a:cubicBezTo>
                  <a:lnTo>
                    <a:pt x="17738" y="146746"/>
                  </a:lnTo>
                  <a:lnTo>
                    <a:pt x="21171" y="9071"/>
                  </a:lnTo>
                  <a:cubicBezTo>
                    <a:pt x="21171" y="9071"/>
                    <a:pt x="21171" y="9071"/>
                    <a:pt x="21171" y="9071"/>
                  </a:cubicBezTo>
                  <a:cubicBezTo>
                    <a:pt x="21280" y="8397"/>
                    <a:pt x="21280" y="7711"/>
                    <a:pt x="21171" y="7037"/>
                  </a:cubicBezTo>
                  <a:cubicBezTo>
                    <a:pt x="21244" y="6574"/>
                    <a:pt x="21244" y="6102"/>
                    <a:pt x="21171" y="5639"/>
                  </a:cubicBezTo>
                  <a:cubicBezTo>
                    <a:pt x="21002" y="5065"/>
                    <a:pt x="20696" y="4542"/>
                    <a:pt x="20281" y="4113"/>
                  </a:cubicBezTo>
                  <a:cubicBezTo>
                    <a:pt x="19987" y="3576"/>
                    <a:pt x="19646" y="3066"/>
                    <a:pt x="19264" y="2588"/>
                  </a:cubicBezTo>
                  <a:cubicBezTo>
                    <a:pt x="17733" y="992"/>
                    <a:pt x="15626" y="76"/>
                    <a:pt x="13415" y="45"/>
                  </a:cubicBezTo>
                  <a:cubicBezTo>
                    <a:pt x="8523" y="-447"/>
                    <a:pt x="4160" y="3118"/>
                    <a:pt x="3668" y="8007"/>
                  </a:cubicBezTo>
                  <a:cubicBezTo>
                    <a:pt x="3632" y="8361"/>
                    <a:pt x="3618" y="8716"/>
                    <a:pt x="3624" y="90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49" name="Google Shape;5349;p30"/>
            <p:cNvSpPr/>
            <p:nvPr/>
          </p:nvSpPr>
          <p:spPr>
            <a:xfrm>
              <a:off x="1181252" y="2726641"/>
              <a:ext cx="110303" cy="105471"/>
            </a:xfrm>
            <a:custGeom>
              <a:rect b="b" l="l" r="r" t="t"/>
              <a:pathLst>
                <a:path extrusionOk="0" h="105471" w="110303">
                  <a:moveTo>
                    <a:pt x="2228" y="15214"/>
                  </a:moveTo>
                  <a:lnTo>
                    <a:pt x="6424" y="19154"/>
                  </a:lnTo>
                  <a:lnTo>
                    <a:pt x="98351" y="105471"/>
                  </a:lnTo>
                  <a:cubicBezTo>
                    <a:pt x="94995" y="102001"/>
                    <a:pt x="94677" y="96611"/>
                    <a:pt x="97588" y="92759"/>
                  </a:cubicBezTo>
                  <a:cubicBezTo>
                    <a:pt x="100602" y="89060"/>
                    <a:pt x="106044" y="88501"/>
                    <a:pt x="109756" y="91513"/>
                  </a:cubicBezTo>
                  <a:cubicBezTo>
                    <a:pt x="109947" y="91666"/>
                    <a:pt x="110125" y="91831"/>
                    <a:pt x="110303" y="91996"/>
                  </a:cubicBezTo>
                  <a:lnTo>
                    <a:pt x="106743" y="88691"/>
                  </a:lnTo>
                  <a:lnTo>
                    <a:pt x="103819" y="85894"/>
                  </a:lnTo>
                  <a:lnTo>
                    <a:pt x="14816" y="1738"/>
                  </a:lnTo>
                  <a:lnTo>
                    <a:pt x="13544" y="976"/>
                  </a:lnTo>
                  <a:cubicBezTo>
                    <a:pt x="13097" y="582"/>
                    <a:pt x="12579" y="289"/>
                    <a:pt x="12019" y="86"/>
                  </a:cubicBezTo>
                  <a:lnTo>
                    <a:pt x="10239" y="86"/>
                  </a:lnTo>
                  <a:lnTo>
                    <a:pt x="8586" y="86"/>
                  </a:lnTo>
                  <a:cubicBezTo>
                    <a:pt x="7955" y="-29"/>
                    <a:pt x="7309" y="-29"/>
                    <a:pt x="6679" y="86"/>
                  </a:cubicBezTo>
                  <a:cubicBezTo>
                    <a:pt x="5032" y="518"/>
                    <a:pt x="3536" y="1395"/>
                    <a:pt x="2356" y="2628"/>
                  </a:cubicBezTo>
                  <a:cubicBezTo>
                    <a:pt x="-737" y="6239"/>
                    <a:pt x="-790" y="11540"/>
                    <a:pt x="2228" y="152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50" name="Google Shape;5350;p30"/>
            <p:cNvSpPr/>
            <p:nvPr/>
          </p:nvSpPr>
          <p:spPr>
            <a:xfrm>
              <a:off x="1764286" y="3002840"/>
              <a:ext cx="73745" cy="68138"/>
            </a:xfrm>
            <a:custGeom>
              <a:rect b="b" l="l" r="r" t="t"/>
              <a:pathLst>
                <a:path extrusionOk="0" h="68138" w="73745">
                  <a:moveTo>
                    <a:pt x="12715" y="13094"/>
                  </a:moveTo>
                  <a:cubicBezTo>
                    <a:pt x="9740" y="16831"/>
                    <a:pt x="4298" y="17454"/>
                    <a:pt x="560" y="14479"/>
                  </a:cubicBezTo>
                  <a:cubicBezTo>
                    <a:pt x="369" y="14314"/>
                    <a:pt x="178" y="14162"/>
                    <a:pt x="0" y="13984"/>
                  </a:cubicBezTo>
                  <a:lnTo>
                    <a:pt x="57852" y="67376"/>
                  </a:lnTo>
                  <a:lnTo>
                    <a:pt x="58615" y="68138"/>
                  </a:lnTo>
                  <a:lnTo>
                    <a:pt x="58615" y="63308"/>
                  </a:lnTo>
                  <a:cubicBezTo>
                    <a:pt x="59021" y="58337"/>
                    <a:pt x="63370" y="54638"/>
                    <a:pt x="68341" y="55045"/>
                  </a:cubicBezTo>
                  <a:cubicBezTo>
                    <a:pt x="68367" y="55045"/>
                    <a:pt x="68380" y="55045"/>
                    <a:pt x="68405" y="55045"/>
                  </a:cubicBezTo>
                  <a:cubicBezTo>
                    <a:pt x="70477" y="55337"/>
                    <a:pt x="72385" y="56379"/>
                    <a:pt x="73745" y="57968"/>
                  </a:cubicBezTo>
                  <a:cubicBezTo>
                    <a:pt x="73745" y="57968"/>
                    <a:pt x="73745" y="57968"/>
                    <a:pt x="73745" y="57333"/>
                  </a:cubicBezTo>
                  <a:lnTo>
                    <a:pt x="15893" y="3941"/>
                  </a:lnTo>
                  <a:lnTo>
                    <a:pt x="13350" y="1525"/>
                  </a:lnTo>
                  <a:lnTo>
                    <a:pt x="11570" y="0"/>
                  </a:lnTo>
                  <a:cubicBezTo>
                    <a:pt x="15321" y="3394"/>
                    <a:pt x="15817" y="9102"/>
                    <a:pt x="12715" y="130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51" name="Google Shape;5351;p30"/>
            <p:cNvSpPr/>
            <p:nvPr/>
          </p:nvSpPr>
          <p:spPr>
            <a:xfrm>
              <a:off x="1612092" y="2858809"/>
              <a:ext cx="167262" cy="160384"/>
            </a:xfrm>
            <a:custGeom>
              <a:rect b="b" l="l" r="r" t="t"/>
              <a:pathLst>
                <a:path extrusionOk="0" h="160384" w="167262">
                  <a:moveTo>
                    <a:pt x="5213" y="14873"/>
                  </a:moveTo>
                  <a:lnTo>
                    <a:pt x="0" y="17289"/>
                  </a:lnTo>
                  <a:lnTo>
                    <a:pt x="152576" y="158015"/>
                  </a:lnTo>
                  <a:cubicBezTo>
                    <a:pt x="156034" y="161295"/>
                    <a:pt x="161514" y="161155"/>
                    <a:pt x="164795" y="157684"/>
                  </a:cubicBezTo>
                  <a:cubicBezTo>
                    <a:pt x="164973" y="157507"/>
                    <a:pt x="165138" y="157316"/>
                    <a:pt x="165291" y="157125"/>
                  </a:cubicBezTo>
                  <a:cubicBezTo>
                    <a:pt x="168228" y="153261"/>
                    <a:pt x="167846" y="147820"/>
                    <a:pt x="164401" y="144413"/>
                  </a:cubicBezTo>
                  <a:lnTo>
                    <a:pt x="8010" y="0"/>
                  </a:lnTo>
                  <a:cubicBezTo>
                    <a:pt x="8862" y="852"/>
                    <a:pt x="9549" y="1831"/>
                    <a:pt x="10045" y="2924"/>
                  </a:cubicBezTo>
                  <a:cubicBezTo>
                    <a:pt x="11710" y="7551"/>
                    <a:pt x="9638" y="12700"/>
                    <a:pt x="5213" y="148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52" name="Google Shape;5352;p30"/>
            <p:cNvSpPr/>
            <p:nvPr/>
          </p:nvSpPr>
          <p:spPr>
            <a:xfrm>
              <a:off x="1618449" y="2857537"/>
              <a:ext cx="1271" cy="889"/>
            </a:xfrm>
            <a:custGeom>
              <a:rect b="b" l="l" r="r" t="t"/>
              <a:pathLst>
                <a:path extrusionOk="0" h="889" w="1271">
                  <a:moveTo>
                    <a:pt x="1017" y="636"/>
                  </a:moveTo>
                  <a:lnTo>
                    <a:pt x="0" y="0"/>
                  </a:lnTo>
                  <a:lnTo>
                    <a:pt x="1271" y="8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53" name="Google Shape;5353;p30"/>
            <p:cNvSpPr/>
            <p:nvPr/>
          </p:nvSpPr>
          <p:spPr>
            <a:xfrm>
              <a:off x="2039686" y="1915295"/>
              <a:ext cx="43357" cy="30382"/>
            </a:xfrm>
            <a:custGeom>
              <a:rect b="b" l="l" r="r" t="t"/>
              <a:pathLst>
                <a:path extrusionOk="0" h="30382" w="43357">
                  <a:moveTo>
                    <a:pt x="1017" y="15382"/>
                  </a:moveTo>
                  <a:lnTo>
                    <a:pt x="0" y="16145"/>
                  </a:lnTo>
                  <a:cubicBezTo>
                    <a:pt x="1602" y="15051"/>
                    <a:pt x="3535" y="14556"/>
                    <a:pt x="5467" y="14746"/>
                  </a:cubicBezTo>
                  <a:cubicBezTo>
                    <a:pt x="10401" y="15535"/>
                    <a:pt x="13834" y="20086"/>
                    <a:pt x="13223" y="25043"/>
                  </a:cubicBezTo>
                  <a:lnTo>
                    <a:pt x="12588" y="30383"/>
                  </a:lnTo>
                  <a:lnTo>
                    <a:pt x="13859" y="30383"/>
                  </a:lnTo>
                  <a:lnTo>
                    <a:pt x="43357" y="17670"/>
                  </a:lnTo>
                  <a:cubicBezTo>
                    <a:pt x="38983" y="19577"/>
                    <a:pt x="33885" y="17568"/>
                    <a:pt x="31977" y="13195"/>
                  </a:cubicBezTo>
                  <a:cubicBezTo>
                    <a:pt x="31914" y="13030"/>
                    <a:pt x="31850" y="12878"/>
                    <a:pt x="31787" y="12712"/>
                  </a:cubicBezTo>
                  <a:cubicBezTo>
                    <a:pt x="29498" y="8047"/>
                    <a:pt x="31431" y="2415"/>
                    <a:pt x="36097" y="127"/>
                  </a:cubicBezTo>
                  <a:cubicBezTo>
                    <a:pt x="36186" y="76"/>
                    <a:pt x="36275" y="38"/>
                    <a:pt x="36364" y="0"/>
                  </a:cubicBezTo>
                  <a:lnTo>
                    <a:pt x="31660" y="21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54" name="Google Shape;5354;p30"/>
            <p:cNvSpPr/>
            <p:nvPr/>
          </p:nvSpPr>
          <p:spPr>
            <a:xfrm>
              <a:off x="1794801" y="3311243"/>
              <a:ext cx="110998" cy="885926"/>
            </a:xfrm>
            <a:custGeom>
              <a:rect b="b" l="l" r="r" t="t"/>
              <a:pathLst>
                <a:path extrusionOk="0" h="885926" w="110998">
                  <a:moveTo>
                    <a:pt x="100700" y="10297"/>
                  </a:moveTo>
                  <a:cubicBezTo>
                    <a:pt x="95691" y="9636"/>
                    <a:pt x="92156" y="5047"/>
                    <a:pt x="92817" y="38"/>
                  </a:cubicBezTo>
                  <a:cubicBezTo>
                    <a:pt x="92817" y="25"/>
                    <a:pt x="92817" y="13"/>
                    <a:pt x="92817" y="0"/>
                  </a:cubicBezTo>
                  <a:lnTo>
                    <a:pt x="92817" y="3814"/>
                  </a:lnTo>
                  <a:lnTo>
                    <a:pt x="92817" y="7628"/>
                  </a:lnTo>
                  <a:lnTo>
                    <a:pt x="0" y="870036"/>
                  </a:lnTo>
                  <a:lnTo>
                    <a:pt x="12715" y="882748"/>
                  </a:lnTo>
                  <a:lnTo>
                    <a:pt x="16020" y="885927"/>
                  </a:lnTo>
                  <a:lnTo>
                    <a:pt x="110999" y="2034"/>
                  </a:lnTo>
                  <a:cubicBezTo>
                    <a:pt x="110795" y="6877"/>
                    <a:pt x="106701" y="10628"/>
                    <a:pt x="101857" y="10424"/>
                  </a:cubicBezTo>
                  <a:cubicBezTo>
                    <a:pt x="101476" y="10411"/>
                    <a:pt x="101082" y="10361"/>
                    <a:pt x="100700" y="102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55" name="Google Shape;5355;p30"/>
            <p:cNvSpPr/>
            <p:nvPr/>
          </p:nvSpPr>
          <p:spPr>
            <a:xfrm>
              <a:off x="2252207" y="3702784"/>
              <a:ext cx="94155" cy="610615"/>
            </a:xfrm>
            <a:custGeom>
              <a:rect b="b" l="l" r="r" t="t"/>
              <a:pathLst>
                <a:path extrusionOk="0" h="610615" w="94155">
                  <a:moveTo>
                    <a:pt x="84366" y="8263"/>
                  </a:moveTo>
                  <a:cubicBezTo>
                    <a:pt x="84366" y="8263"/>
                    <a:pt x="84366" y="8263"/>
                    <a:pt x="83730" y="7500"/>
                  </a:cubicBezTo>
                  <a:cubicBezTo>
                    <a:pt x="83361" y="7081"/>
                    <a:pt x="83056" y="6610"/>
                    <a:pt x="82840" y="6102"/>
                  </a:cubicBezTo>
                  <a:cubicBezTo>
                    <a:pt x="82458" y="5619"/>
                    <a:pt x="82204" y="5047"/>
                    <a:pt x="82077" y="4449"/>
                  </a:cubicBezTo>
                  <a:cubicBezTo>
                    <a:pt x="82001" y="3903"/>
                    <a:pt x="82001" y="3343"/>
                    <a:pt x="82077" y="2797"/>
                  </a:cubicBezTo>
                  <a:cubicBezTo>
                    <a:pt x="82014" y="2199"/>
                    <a:pt x="82014" y="1614"/>
                    <a:pt x="82077" y="1017"/>
                  </a:cubicBezTo>
                  <a:cubicBezTo>
                    <a:pt x="82077" y="1017"/>
                    <a:pt x="82077" y="1017"/>
                    <a:pt x="82077" y="0"/>
                  </a:cubicBezTo>
                  <a:lnTo>
                    <a:pt x="67" y="600025"/>
                  </a:lnTo>
                  <a:cubicBezTo>
                    <a:pt x="-149" y="601894"/>
                    <a:pt x="156" y="603788"/>
                    <a:pt x="958" y="605491"/>
                  </a:cubicBezTo>
                  <a:cubicBezTo>
                    <a:pt x="2216" y="608148"/>
                    <a:pt x="4670" y="610042"/>
                    <a:pt x="7569" y="610576"/>
                  </a:cubicBezTo>
                  <a:cubicBezTo>
                    <a:pt x="9578" y="610767"/>
                    <a:pt x="11600" y="610271"/>
                    <a:pt x="13291" y="609178"/>
                  </a:cubicBezTo>
                  <a:lnTo>
                    <a:pt x="94156" y="180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56" name="Google Shape;5356;p30"/>
            <p:cNvSpPr/>
            <p:nvPr/>
          </p:nvSpPr>
          <p:spPr>
            <a:xfrm>
              <a:off x="1613548" y="1330779"/>
              <a:ext cx="138913" cy="71596"/>
            </a:xfrm>
            <a:custGeom>
              <a:rect b="b" l="l" r="r" t="t"/>
              <a:pathLst>
                <a:path extrusionOk="0" h="71596" w="138913">
                  <a:moveTo>
                    <a:pt x="196" y="65850"/>
                  </a:moveTo>
                  <a:cubicBezTo>
                    <a:pt x="1875" y="70397"/>
                    <a:pt x="6909" y="72728"/>
                    <a:pt x="11461" y="71055"/>
                  </a:cubicBezTo>
                  <a:cubicBezTo>
                    <a:pt x="11563" y="71016"/>
                    <a:pt x="11665" y="70977"/>
                    <a:pt x="11767" y="70935"/>
                  </a:cubicBezTo>
                  <a:lnTo>
                    <a:pt x="16725" y="68774"/>
                  </a:lnTo>
                  <a:lnTo>
                    <a:pt x="17997" y="68774"/>
                  </a:lnTo>
                  <a:lnTo>
                    <a:pt x="138913" y="17162"/>
                  </a:lnTo>
                  <a:cubicBezTo>
                    <a:pt x="134501" y="18983"/>
                    <a:pt x="129441" y="16885"/>
                    <a:pt x="127623" y="12471"/>
                  </a:cubicBezTo>
                  <a:cubicBezTo>
                    <a:pt x="127572" y="12341"/>
                    <a:pt x="127521" y="12209"/>
                    <a:pt x="127470" y="12077"/>
                  </a:cubicBezTo>
                  <a:cubicBezTo>
                    <a:pt x="125652" y="7408"/>
                    <a:pt x="127762" y="2132"/>
                    <a:pt x="132301" y="0"/>
                  </a:cubicBezTo>
                  <a:lnTo>
                    <a:pt x="127343" y="2034"/>
                  </a:lnTo>
                  <a:lnTo>
                    <a:pt x="5155" y="54282"/>
                  </a:lnTo>
                  <a:lnTo>
                    <a:pt x="4138" y="54918"/>
                  </a:lnTo>
                  <a:cubicBezTo>
                    <a:pt x="3540" y="55224"/>
                    <a:pt x="2981" y="55609"/>
                    <a:pt x="2485" y="56062"/>
                  </a:cubicBezTo>
                  <a:cubicBezTo>
                    <a:pt x="2078" y="56472"/>
                    <a:pt x="1735" y="56944"/>
                    <a:pt x="1468" y="57460"/>
                  </a:cubicBezTo>
                  <a:cubicBezTo>
                    <a:pt x="1061" y="57871"/>
                    <a:pt x="717" y="58342"/>
                    <a:pt x="450" y="58858"/>
                  </a:cubicBezTo>
                  <a:cubicBezTo>
                    <a:pt x="374" y="59535"/>
                    <a:pt x="374" y="60216"/>
                    <a:pt x="450" y="60892"/>
                  </a:cubicBezTo>
                  <a:cubicBezTo>
                    <a:pt x="-45" y="62498"/>
                    <a:pt x="-134" y="64203"/>
                    <a:pt x="196" y="658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57" name="Google Shape;5357;p30"/>
            <p:cNvSpPr/>
            <p:nvPr/>
          </p:nvSpPr>
          <p:spPr>
            <a:xfrm>
              <a:off x="2086221" y="1554772"/>
              <a:ext cx="47298" cy="271536"/>
            </a:xfrm>
            <a:custGeom>
              <a:rect b="b" l="l" r="r" t="t"/>
              <a:pathLst>
                <a:path extrusionOk="0" h="271536" w="47298">
                  <a:moveTo>
                    <a:pt x="4704" y="269884"/>
                  </a:moveTo>
                  <a:lnTo>
                    <a:pt x="18691" y="263655"/>
                  </a:lnTo>
                  <a:lnTo>
                    <a:pt x="47299" y="2161"/>
                  </a:lnTo>
                  <a:cubicBezTo>
                    <a:pt x="46892" y="7129"/>
                    <a:pt x="42543" y="10832"/>
                    <a:pt x="37572" y="10429"/>
                  </a:cubicBezTo>
                  <a:cubicBezTo>
                    <a:pt x="37546" y="10428"/>
                    <a:pt x="37534" y="10425"/>
                    <a:pt x="37508" y="10424"/>
                  </a:cubicBezTo>
                  <a:cubicBezTo>
                    <a:pt x="32511" y="9640"/>
                    <a:pt x="29066" y="5006"/>
                    <a:pt x="29752" y="0"/>
                  </a:cubicBezTo>
                  <a:lnTo>
                    <a:pt x="0" y="2715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58" name="Google Shape;5358;p30"/>
            <p:cNvSpPr/>
            <p:nvPr/>
          </p:nvSpPr>
          <p:spPr>
            <a:xfrm>
              <a:off x="2116649" y="1373460"/>
              <a:ext cx="35990" cy="192152"/>
            </a:xfrm>
            <a:custGeom>
              <a:rect b="b" l="l" r="r" t="t"/>
              <a:pathLst>
                <a:path extrusionOk="0" h="192152" w="35990">
                  <a:moveTo>
                    <a:pt x="18396" y="8296"/>
                  </a:moveTo>
                  <a:lnTo>
                    <a:pt x="18396" y="11602"/>
                  </a:lnTo>
                  <a:lnTo>
                    <a:pt x="18396" y="15288"/>
                  </a:lnTo>
                  <a:lnTo>
                    <a:pt x="87" y="181693"/>
                  </a:lnTo>
                  <a:cubicBezTo>
                    <a:pt x="-600" y="186699"/>
                    <a:pt x="2846" y="191333"/>
                    <a:pt x="7843" y="192117"/>
                  </a:cubicBezTo>
                  <a:cubicBezTo>
                    <a:pt x="12815" y="192555"/>
                    <a:pt x="17188" y="188885"/>
                    <a:pt x="17633" y="183918"/>
                  </a:cubicBezTo>
                  <a:cubicBezTo>
                    <a:pt x="17633" y="183898"/>
                    <a:pt x="17633" y="183876"/>
                    <a:pt x="17633" y="183854"/>
                  </a:cubicBezTo>
                  <a:lnTo>
                    <a:pt x="17633" y="180676"/>
                  </a:lnTo>
                  <a:lnTo>
                    <a:pt x="17633" y="176863"/>
                  </a:lnTo>
                  <a:lnTo>
                    <a:pt x="35943" y="10457"/>
                  </a:lnTo>
                  <a:cubicBezTo>
                    <a:pt x="35943" y="10457"/>
                    <a:pt x="35943" y="10457"/>
                    <a:pt x="35943" y="9440"/>
                  </a:cubicBezTo>
                  <a:cubicBezTo>
                    <a:pt x="36006" y="8806"/>
                    <a:pt x="36006" y="8168"/>
                    <a:pt x="35943" y="7534"/>
                  </a:cubicBezTo>
                  <a:cubicBezTo>
                    <a:pt x="35943" y="7534"/>
                    <a:pt x="35943" y="6389"/>
                    <a:pt x="35943" y="5881"/>
                  </a:cubicBezTo>
                  <a:lnTo>
                    <a:pt x="35180" y="4228"/>
                  </a:lnTo>
                  <a:lnTo>
                    <a:pt x="33908" y="2830"/>
                  </a:lnTo>
                  <a:cubicBezTo>
                    <a:pt x="32624" y="1387"/>
                    <a:pt x="30869" y="443"/>
                    <a:pt x="28949" y="160"/>
                  </a:cubicBezTo>
                  <a:cubicBezTo>
                    <a:pt x="24118" y="-764"/>
                    <a:pt x="19464" y="2400"/>
                    <a:pt x="18536" y="7227"/>
                  </a:cubicBezTo>
                  <a:cubicBezTo>
                    <a:pt x="18472" y="7581"/>
                    <a:pt x="18422" y="7938"/>
                    <a:pt x="18396" y="82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59" name="Google Shape;5359;p30"/>
            <p:cNvSpPr/>
            <p:nvPr/>
          </p:nvSpPr>
          <p:spPr>
            <a:xfrm>
              <a:off x="2606932" y="2333151"/>
              <a:ext cx="62637" cy="325884"/>
            </a:xfrm>
            <a:custGeom>
              <a:rect b="b" l="l" r="r" t="t"/>
              <a:pathLst>
                <a:path extrusionOk="0" h="325884" w="62637">
                  <a:moveTo>
                    <a:pt x="8092" y="325819"/>
                  </a:moveTo>
                  <a:cubicBezTo>
                    <a:pt x="13038" y="326416"/>
                    <a:pt x="17539" y="322895"/>
                    <a:pt x="18137" y="317937"/>
                  </a:cubicBezTo>
                  <a:cubicBezTo>
                    <a:pt x="18137" y="317937"/>
                    <a:pt x="18137" y="317937"/>
                    <a:pt x="18137" y="317937"/>
                  </a:cubicBezTo>
                  <a:lnTo>
                    <a:pt x="18137" y="313996"/>
                  </a:lnTo>
                  <a:lnTo>
                    <a:pt x="18772" y="310055"/>
                  </a:lnTo>
                  <a:lnTo>
                    <a:pt x="60349" y="18687"/>
                  </a:lnTo>
                  <a:lnTo>
                    <a:pt x="62638" y="2797"/>
                  </a:lnTo>
                  <a:cubicBezTo>
                    <a:pt x="62129" y="7615"/>
                    <a:pt x="57819" y="11111"/>
                    <a:pt x="53000" y="10602"/>
                  </a:cubicBezTo>
                  <a:cubicBezTo>
                    <a:pt x="52860" y="10590"/>
                    <a:pt x="52733" y="10577"/>
                    <a:pt x="52593" y="10551"/>
                  </a:cubicBezTo>
                  <a:cubicBezTo>
                    <a:pt x="47660" y="9649"/>
                    <a:pt x="44367" y="4945"/>
                    <a:pt x="45219" y="0"/>
                  </a:cubicBezTo>
                  <a:lnTo>
                    <a:pt x="82" y="315267"/>
                  </a:lnTo>
                  <a:cubicBezTo>
                    <a:pt x="-592" y="320390"/>
                    <a:pt x="2981" y="325094"/>
                    <a:pt x="8092" y="3258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60" name="Google Shape;5360;p30"/>
            <p:cNvSpPr/>
            <p:nvPr/>
          </p:nvSpPr>
          <p:spPr>
            <a:xfrm>
              <a:off x="2652907" y="1905485"/>
              <a:ext cx="77614" cy="438317"/>
            </a:xfrm>
            <a:custGeom>
              <a:rect b="b" l="l" r="r" t="t"/>
              <a:pathLst>
                <a:path extrusionOk="0" h="438317" w="77614">
                  <a:moveTo>
                    <a:pt x="59766" y="8157"/>
                  </a:moveTo>
                  <a:lnTo>
                    <a:pt x="59003" y="13497"/>
                  </a:lnTo>
                  <a:lnTo>
                    <a:pt x="59003" y="15785"/>
                  </a:lnTo>
                  <a:lnTo>
                    <a:pt x="134" y="427666"/>
                  </a:lnTo>
                  <a:cubicBezTo>
                    <a:pt x="-718" y="432611"/>
                    <a:pt x="2575" y="437315"/>
                    <a:pt x="7509" y="438217"/>
                  </a:cubicBezTo>
                  <a:cubicBezTo>
                    <a:pt x="12302" y="438942"/>
                    <a:pt x="16778" y="435650"/>
                    <a:pt x="17502" y="430870"/>
                  </a:cubicBezTo>
                  <a:cubicBezTo>
                    <a:pt x="17528" y="430730"/>
                    <a:pt x="17541" y="430603"/>
                    <a:pt x="17553" y="430463"/>
                  </a:cubicBezTo>
                  <a:lnTo>
                    <a:pt x="18316" y="425124"/>
                  </a:lnTo>
                  <a:lnTo>
                    <a:pt x="77566" y="10954"/>
                  </a:lnTo>
                  <a:cubicBezTo>
                    <a:pt x="77630" y="10484"/>
                    <a:pt x="77630" y="10013"/>
                    <a:pt x="77566" y="9556"/>
                  </a:cubicBezTo>
                  <a:cubicBezTo>
                    <a:pt x="77630" y="8958"/>
                    <a:pt x="77630" y="8373"/>
                    <a:pt x="77566" y="7776"/>
                  </a:cubicBezTo>
                  <a:cubicBezTo>
                    <a:pt x="77566" y="7776"/>
                    <a:pt x="77566" y="6632"/>
                    <a:pt x="77566" y="6123"/>
                  </a:cubicBezTo>
                  <a:cubicBezTo>
                    <a:pt x="77414" y="5564"/>
                    <a:pt x="77160" y="5055"/>
                    <a:pt x="76804" y="4598"/>
                  </a:cubicBezTo>
                  <a:cubicBezTo>
                    <a:pt x="76498" y="4038"/>
                    <a:pt x="76104" y="3530"/>
                    <a:pt x="75659" y="3072"/>
                  </a:cubicBezTo>
                  <a:cubicBezTo>
                    <a:pt x="74375" y="1674"/>
                    <a:pt x="72684" y="695"/>
                    <a:pt x="70828" y="276"/>
                  </a:cubicBezTo>
                  <a:cubicBezTo>
                    <a:pt x="66060" y="-932"/>
                    <a:pt x="61215" y="1941"/>
                    <a:pt x="60008" y="6708"/>
                  </a:cubicBezTo>
                  <a:cubicBezTo>
                    <a:pt x="59893" y="7178"/>
                    <a:pt x="59804" y="7674"/>
                    <a:pt x="59766" y="81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61" name="Google Shape;5361;p30"/>
            <p:cNvSpPr/>
            <p:nvPr/>
          </p:nvSpPr>
          <p:spPr>
            <a:xfrm>
              <a:off x="3496532" y="3035765"/>
              <a:ext cx="32930" cy="90385"/>
            </a:xfrm>
            <a:custGeom>
              <a:rect b="b" l="l" r="r" t="t"/>
              <a:pathLst>
                <a:path extrusionOk="0" h="90385" w="32930">
                  <a:moveTo>
                    <a:pt x="11698" y="86826"/>
                  </a:moveTo>
                  <a:lnTo>
                    <a:pt x="15893" y="90385"/>
                  </a:lnTo>
                  <a:lnTo>
                    <a:pt x="30006" y="18560"/>
                  </a:lnTo>
                  <a:lnTo>
                    <a:pt x="32931" y="3814"/>
                  </a:lnTo>
                  <a:cubicBezTo>
                    <a:pt x="32117" y="8594"/>
                    <a:pt x="27591" y="11797"/>
                    <a:pt x="22810" y="10996"/>
                  </a:cubicBezTo>
                  <a:cubicBezTo>
                    <a:pt x="22709" y="10971"/>
                    <a:pt x="22607" y="10958"/>
                    <a:pt x="22505" y="10933"/>
                  </a:cubicBezTo>
                  <a:cubicBezTo>
                    <a:pt x="17597" y="9801"/>
                    <a:pt x="14533" y="4907"/>
                    <a:pt x="15639" y="0"/>
                  </a:cubicBezTo>
                  <a:lnTo>
                    <a:pt x="0" y="772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62" name="Google Shape;5362;p30"/>
            <p:cNvSpPr/>
            <p:nvPr/>
          </p:nvSpPr>
          <p:spPr>
            <a:xfrm>
              <a:off x="3511945" y="2533757"/>
              <a:ext cx="114880" cy="513123"/>
            </a:xfrm>
            <a:custGeom>
              <a:rect b="b" l="l" r="r" t="t"/>
              <a:pathLst>
                <a:path extrusionOk="0" h="513123" w="114880">
                  <a:moveTo>
                    <a:pt x="97493" y="7496"/>
                  </a:moveTo>
                  <a:lnTo>
                    <a:pt x="96349" y="13090"/>
                  </a:lnTo>
                  <a:lnTo>
                    <a:pt x="95713" y="16268"/>
                  </a:lnTo>
                  <a:lnTo>
                    <a:pt x="226" y="502008"/>
                  </a:lnTo>
                  <a:cubicBezTo>
                    <a:pt x="-880" y="506915"/>
                    <a:pt x="2184" y="511809"/>
                    <a:pt x="7091" y="512941"/>
                  </a:cubicBezTo>
                  <a:cubicBezTo>
                    <a:pt x="11834" y="513920"/>
                    <a:pt x="16475" y="510869"/>
                    <a:pt x="17454" y="506127"/>
                  </a:cubicBezTo>
                  <a:cubicBezTo>
                    <a:pt x="17480" y="506025"/>
                    <a:pt x="17505" y="505924"/>
                    <a:pt x="17518" y="505822"/>
                  </a:cubicBezTo>
                  <a:lnTo>
                    <a:pt x="18662" y="500228"/>
                  </a:lnTo>
                  <a:lnTo>
                    <a:pt x="114785" y="11183"/>
                  </a:lnTo>
                  <a:cubicBezTo>
                    <a:pt x="114848" y="10674"/>
                    <a:pt x="114848" y="10166"/>
                    <a:pt x="114785" y="9657"/>
                  </a:cubicBezTo>
                  <a:cubicBezTo>
                    <a:pt x="114848" y="9060"/>
                    <a:pt x="114848" y="8475"/>
                    <a:pt x="114785" y="7878"/>
                  </a:cubicBezTo>
                  <a:cubicBezTo>
                    <a:pt x="114912" y="7293"/>
                    <a:pt x="114912" y="6683"/>
                    <a:pt x="114785" y="6098"/>
                  </a:cubicBezTo>
                  <a:cubicBezTo>
                    <a:pt x="114785" y="6098"/>
                    <a:pt x="114785" y="4954"/>
                    <a:pt x="114149" y="4572"/>
                  </a:cubicBezTo>
                  <a:cubicBezTo>
                    <a:pt x="113755" y="4000"/>
                    <a:pt x="113335" y="3441"/>
                    <a:pt x="112878" y="2920"/>
                  </a:cubicBezTo>
                  <a:cubicBezTo>
                    <a:pt x="109788" y="-627"/>
                    <a:pt x="104397" y="-996"/>
                    <a:pt x="100862" y="2106"/>
                  </a:cubicBezTo>
                  <a:cubicBezTo>
                    <a:pt x="99273" y="3479"/>
                    <a:pt x="98256" y="5411"/>
                    <a:pt x="98002" y="74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63" name="Google Shape;5363;p30"/>
            <p:cNvSpPr/>
            <p:nvPr/>
          </p:nvSpPr>
          <p:spPr>
            <a:xfrm>
              <a:off x="804202" y="2183399"/>
              <a:ext cx="1398" cy="12712"/>
            </a:xfrm>
            <a:custGeom>
              <a:rect b="b" l="l" r="r" t="t"/>
              <a:pathLst>
                <a:path extrusionOk="0" h="12712" w="1398">
                  <a:moveTo>
                    <a:pt x="1399" y="0"/>
                  </a:moveTo>
                  <a:lnTo>
                    <a:pt x="13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64" name="Google Shape;5364;p30"/>
            <p:cNvSpPr/>
            <p:nvPr/>
          </p:nvSpPr>
          <p:spPr>
            <a:xfrm>
              <a:off x="797209" y="2159754"/>
              <a:ext cx="3814" cy="14237"/>
            </a:xfrm>
            <a:custGeom>
              <a:rect b="b" l="l" r="r" t="t"/>
              <a:pathLst>
                <a:path extrusionOk="0" h="14237" w="3814">
                  <a:moveTo>
                    <a:pt x="0" y="14111"/>
                  </a:moveTo>
                  <a:cubicBezTo>
                    <a:pt x="245" y="11416"/>
                    <a:pt x="1635" y="8962"/>
                    <a:pt x="3814" y="7373"/>
                  </a:cubicBezTo>
                  <a:cubicBezTo>
                    <a:pt x="1769" y="5479"/>
                    <a:pt x="654" y="2784"/>
                    <a:pt x="763" y="0"/>
                  </a:cubicBezTo>
                  <a:lnTo>
                    <a:pt x="763" y="9153"/>
                  </a:lnTo>
                  <a:lnTo>
                    <a:pt x="763" y="142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65" name="Google Shape;5365;p30"/>
            <p:cNvSpPr/>
            <p:nvPr/>
          </p:nvSpPr>
          <p:spPr>
            <a:xfrm>
              <a:off x="758630" y="2904192"/>
              <a:ext cx="22700" cy="123945"/>
            </a:xfrm>
            <a:custGeom>
              <a:rect b="b" l="l" r="r" t="t"/>
              <a:pathLst>
                <a:path extrusionOk="0" h="123945" w="22700">
                  <a:moveTo>
                    <a:pt x="10098" y="123946"/>
                  </a:moveTo>
                  <a:cubicBezTo>
                    <a:pt x="14390" y="123272"/>
                    <a:pt x="17596" y="119636"/>
                    <a:pt x="17727" y="115301"/>
                  </a:cubicBezTo>
                  <a:lnTo>
                    <a:pt x="22686" y="890"/>
                  </a:lnTo>
                  <a:cubicBezTo>
                    <a:pt x="22972" y="5797"/>
                    <a:pt x="19226" y="10005"/>
                    <a:pt x="14318" y="10297"/>
                  </a:cubicBezTo>
                  <a:cubicBezTo>
                    <a:pt x="9411" y="10577"/>
                    <a:pt x="5202" y="6827"/>
                    <a:pt x="4915" y="1920"/>
                  </a:cubicBezTo>
                  <a:cubicBezTo>
                    <a:pt x="4877" y="1284"/>
                    <a:pt x="4910" y="636"/>
                    <a:pt x="5012" y="0"/>
                  </a:cubicBezTo>
                  <a:lnTo>
                    <a:pt x="53" y="114412"/>
                  </a:lnTo>
                  <a:cubicBezTo>
                    <a:pt x="-18" y="115263"/>
                    <a:pt x="-18" y="116102"/>
                    <a:pt x="53" y="116954"/>
                  </a:cubicBezTo>
                  <a:cubicBezTo>
                    <a:pt x="322" y="118035"/>
                    <a:pt x="750" y="119052"/>
                    <a:pt x="1325" y="120005"/>
                  </a:cubicBezTo>
                  <a:cubicBezTo>
                    <a:pt x="2549" y="121861"/>
                    <a:pt x="4399" y="123209"/>
                    <a:pt x="6538" y="123819"/>
                  </a:cubicBezTo>
                  <a:lnTo>
                    <a:pt x="8191" y="1238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66" name="Google Shape;5366;p30"/>
            <p:cNvSpPr/>
            <p:nvPr/>
          </p:nvSpPr>
          <p:spPr>
            <a:xfrm>
              <a:off x="764022" y="2672064"/>
              <a:ext cx="26575" cy="242174"/>
            </a:xfrm>
            <a:custGeom>
              <a:rect b="b" l="l" r="r" t="t"/>
              <a:pathLst>
                <a:path extrusionOk="0" h="242174" w="26575">
                  <a:moveTo>
                    <a:pt x="8012" y="242171"/>
                  </a:moveTo>
                  <a:cubicBezTo>
                    <a:pt x="12996" y="242311"/>
                    <a:pt x="17151" y="238396"/>
                    <a:pt x="17294" y="233412"/>
                  </a:cubicBezTo>
                  <a:cubicBezTo>
                    <a:pt x="17294" y="233400"/>
                    <a:pt x="17294" y="233400"/>
                    <a:pt x="17294" y="233400"/>
                  </a:cubicBezTo>
                  <a:lnTo>
                    <a:pt x="26576" y="16272"/>
                  </a:lnTo>
                  <a:lnTo>
                    <a:pt x="12589" y="2924"/>
                  </a:lnTo>
                  <a:lnTo>
                    <a:pt x="9538" y="0"/>
                  </a:lnTo>
                  <a:lnTo>
                    <a:pt x="2" y="222975"/>
                  </a:lnTo>
                  <a:lnTo>
                    <a:pt x="2" y="227298"/>
                  </a:lnTo>
                  <a:lnTo>
                    <a:pt x="2" y="233018"/>
                  </a:lnTo>
                  <a:cubicBezTo>
                    <a:pt x="-93" y="237684"/>
                    <a:pt x="3379" y="241650"/>
                    <a:pt x="8012" y="2421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67" name="Google Shape;5367;p30"/>
            <p:cNvSpPr/>
            <p:nvPr/>
          </p:nvSpPr>
          <p:spPr>
            <a:xfrm>
              <a:off x="3305" y="4680621"/>
              <a:ext cx="3998" cy="15000"/>
            </a:xfrm>
            <a:custGeom>
              <a:rect b="b" l="l" r="r" t="t"/>
              <a:pathLst>
                <a:path extrusionOk="0" h="15000" w="3998">
                  <a:moveTo>
                    <a:pt x="3179" y="3559"/>
                  </a:moveTo>
                  <a:cubicBezTo>
                    <a:pt x="2722" y="2593"/>
                    <a:pt x="2073" y="1729"/>
                    <a:pt x="1271" y="1017"/>
                  </a:cubicBezTo>
                  <a:cubicBezTo>
                    <a:pt x="943" y="572"/>
                    <a:pt x="505" y="229"/>
                    <a:pt x="0" y="0"/>
                  </a:cubicBezTo>
                  <a:lnTo>
                    <a:pt x="0" y="15001"/>
                  </a:lnTo>
                  <a:cubicBezTo>
                    <a:pt x="3681" y="12458"/>
                    <a:pt x="5017" y="7640"/>
                    <a:pt x="3179" y="35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68" name="Google Shape;5368;p30"/>
            <p:cNvSpPr/>
            <p:nvPr/>
          </p:nvSpPr>
          <p:spPr>
            <a:xfrm>
              <a:off x="2353356" y="4415568"/>
              <a:ext cx="247300" cy="142378"/>
            </a:xfrm>
            <a:custGeom>
              <a:rect b="b" l="l" r="r" t="t"/>
              <a:pathLst>
                <a:path extrusionOk="0" h="142378" w="247300">
                  <a:moveTo>
                    <a:pt x="235476" y="12712"/>
                  </a:moveTo>
                  <a:cubicBezTo>
                    <a:pt x="233174" y="8136"/>
                    <a:pt x="234853" y="2555"/>
                    <a:pt x="239290" y="0"/>
                  </a:cubicBezTo>
                  <a:lnTo>
                    <a:pt x="0" y="128777"/>
                  </a:lnTo>
                  <a:lnTo>
                    <a:pt x="4450" y="133226"/>
                  </a:lnTo>
                  <a:lnTo>
                    <a:pt x="13732" y="142379"/>
                  </a:lnTo>
                  <a:lnTo>
                    <a:pt x="247300" y="17289"/>
                  </a:lnTo>
                  <a:cubicBezTo>
                    <a:pt x="243104" y="19425"/>
                    <a:pt x="237980" y="17746"/>
                    <a:pt x="235844" y="13552"/>
                  </a:cubicBezTo>
                  <a:cubicBezTo>
                    <a:pt x="235705" y="13285"/>
                    <a:pt x="235590" y="13005"/>
                    <a:pt x="235476" y="127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69" name="Google Shape;5369;p30"/>
            <p:cNvSpPr/>
            <p:nvPr/>
          </p:nvSpPr>
          <p:spPr>
            <a:xfrm>
              <a:off x="2587802" y="4397011"/>
              <a:ext cx="50897" cy="36354"/>
            </a:xfrm>
            <a:custGeom>
              <a:rect b="b" l="l" r="r" t="t"/>
              <a:pathLst>
                <a:path extrusionOk="0" h="36354" w="50897">
                  <a:moveTo>
                    <a:pt x="45913" y="17667"/>
                  </a:moveTo>
                  <a:cubicBezTo>
                    <a:pt x="50452" y="15201"/>
                    <a:pt x="52206" y="9557"/>
                    <a:pt x="49854" y="4955"/>
                  </a:cubicBezTo>
                  <a:cubicBezTo>
                    <a:pt x="47642" y="582"/>
                    <a:pt x="42327" y="-1236"/>
                    <a:pt x="37902" y="887"/>
                  </a:cubicBezTo>
                  <a:lnTo>
                    <a:pt x="4844" y="18557"/>
                  </a:lnTo>
                  <a:cubicBezTo>
                    <a:pt x="407" y="21113"/>
                    <a:pt x="-1272" y="26693"/>
                    <a:pt x="1030" y="31270"/>
                  </a:cubicBezTo>
                  <a:cubicBezTo>
                    <a:pt x="2924" y="35579"/>
                    <a:pt x="7959" y="37524"/>
                    <a:pt x="12257" y="35630"/>
                  </a:cubicBezTo>
                  <a:cubicBezTo>
                    <a:pt x="12460" y="35541"/>
                    <a:pt x="12664" y="35439"/>
                    <a:pt x="12854" y="35338"/>
                  </a:cubicBezTo>
                  <a:lnTo>
                    <a:pt x="14380" y="34575"/>
                  </a:lnTo>
                  <a:lnTo>
                    <a:pt x="17305" y="330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70" name="Google Shape;5370;p30"/>
            <p:cNvSpPr/>
            <p:nvPr/>
          </p:nvSpPr>
          <p:spPr>
            <a:xfrm>
              <a:off x="1701476" y="1802409"/>
              <a:ext cx="66497" cy="66358"/>
            </a:xfrm>
            <a:custGeom>
              <a:rect b="b" l="l" r="r" t="t"/>
              <a:pathLst>
                <a:path extrusionOk="0" h="66358" w="66497">
                  <a:moveTo>
                    <a:pt x="53783" y="52121"/>
                  </a:moveTo>
                  <a:cubicBezTo>
                    <a:pt x="56593" y="48259"/>
                    <a:pt x="61997" y="47405"/>
                    <a:pt x="65862" y="50211"/>
                  </a:cubicBezTo>
                  <a:cubicBezTo>
                    <a:pt x="66078" y="50372"/>
                    <a:pt x="66294" y="50542"/>
                    <a:pt x="66498" y="50723"/>
                  </a:cubicBezTo>
                  <a:lnTo>
                    <a:pt x="63319" y="48180"/>
                  </a:lnTo>
                  <a:lnTo>
                    <a:pt x="60522" y="45638"/>
                  </a:lnTo>
                  <a:lnTo>
                    <a:pt x="6993" y="0"/>
                  </a:lnTo>
                  <a:cubicBezTo>
                    <a:pt x="6993" y="0"/>
                    <a:pt x="6993" y="0"/>
                    <a:pt x="5976" y="0"/>
                  </a:cubicBezTo>
                  <a:cubicBezTo>
                    <a:pt x="7603" y="951"/>
                    <a:pt x="8862" y="2431"/>
                    <a:pt x="9536" y="4195"/>
                  </a:cubicBezTo>
                  <a:cubicBezTo>
                    <a:pt x="11761" y="8967"/>
                    <a:pt x="9701" y="14640"/>
                    <a:pt x="4920" y="16866"/>
                  </a:cubicBezTo>
                  <a:cubicBezTo>
                    <a:pt x="4895" y="16880"/>
                    <a:pt x="4857" y="16894"/>
                    <a:pt x="4831" y="16908"/>
                  </a:cubicBezTo>
                  <a:lnTo>
                    <a:pt x="0" y="19069"/>
                  </a:lnTo>
                  <a:lnTo>
                    <a:pt x="55309" y="66359"/>
                  </a:lnTo>
                  <a:cubicBezTo>
                    <a:pt x="50998" y="63217"/>
                    <a:pt x="50045" y="57174"/>
                    <a:pt x="53185" y="52861"/>
                  </a:cubicBezTo>
                  <a:cubicBezTo>
                    <a:pt x="53376" y="52605"/>
                    <a:pt x="53567" y="52357"/>
                    <a:pt x="53783" y="521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71" name="Google Shape;5371;p30"/>
            <p:cNvSpPr/>
            <p:nvPr/>
          </p:nvSpPr>
          <p:spPr>
            <a:xfrm>
              <a:off x="1752812" y="1850968"/>
              <a:ext cx="124888" cy="106404"/>
            </a:xfrm>
            <a:custGeom>
              <a:rect b="b" l="l" r="r" t="t"/>
              <a:pathLst>
                <a:path extrusionOk="0" h="106404" w="124888">
                  <a:moveTo>
                    <a:pt x="109886" y="101955"/>
                  </a:moveTo>
                  <a:cubicBezTo>
                    <a:pt x="110216" y="97048"/>
                    <a:pt x="114463" y="93349"/>
                    <a:pt x="119371" y="93680"/>
                  </a:cubicBezTo>
                  <a:cubicBezTo>
                    <a:pt x="119422" y="93680"/>
                    <a:pt x="119485" y="93692"/>
                    <a:pt x="119549" y="93692"/>
                  </a:cubicBezTo>
                  <a:cubicBezTo>
                    <a:pt x="121596" y="93998"/>
                    <a:pt x="123478" y="94976"/>
                    <a:pt x="124889" y="96489"/>
                  </a:cubicBezTo>
                  <a:lnTo>
                    <a:pt x="124253" y="95726"/>
                  </a:lnTo>
                  <a:lnTo>
                    <a:pt x="14526" y="2163"/>
                  </a:lnTo>
                  <a:cubicBezTo>
                    <a:pt x="10940" y="-996"/>
                    <a:pt x="5485" y="-655"/>
                    <a:pt x="2319" y="2925"/>
                  </a:cubicBezTo>
                  <a:cubicBezTo>
                    <a:pt x="2141" y="3128"/>
                    <a:pt x="1976" y="3342"/>
                    <a:pt x="1811" y="3562"/>
                  </a:cubicBezTo>
                  <a:cubicBezTo>
                    <a:pt x="-1025" y="7515"/>
                    <a:pt x="-478" y="12961"/>
                    <a:pt x="3082" y="16274"/>
                  </a:cubicBezTo>
                  <a:lnTo>
                    <a:pt x="107470" y="105261"/>
                  </a:lnTo>
                  <a:lnTo>
                    <a:pt x="108741" y="1064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72" name="Google Shape;5372;p30"/>
            <p:cNvSpPr/>
            <p:nvPr/>
          </p:nvSpPr>
          <p:spPr>
            <a:xfrm>
              <a:off x="1848203" y="1944626"/>
              <a:ext cx="31580" cy="165423"/>
            </a:xfrm>
            <a:custGeom>
              <a:rect b="b" l="l" r="r" t="t"/>
              <a:pathLst>
                <a:path extrusionOk="0" h="165423" w="31580">
                  <a:moveTo>
                    <a:pt x="8900" y="155253"/>
                  </a:moveTo>
                  <a:cubicBezTo>
                    <a:pt x="13872" y="155914"/>
                    <a:pt x="17381" y="160453"/>
                    <a:pt x="16783" y="165423"/>
                  </a:cubicBezTo>
                  <a:lnTo>
                    <a:pt x="16783" y="160465"/>
                  </a:lnTo>
                  <a:lnTo>
                    <a:pt x="31532" y="10205"/>
                  </a:lnTo>
                  <a:cubicBezTo>
                    <a:pt x="31532" y="10205"/>
                    <a:pt x="31532" y="10205"/>
                    <a:pt x="31532" y="9315"/>
                  </a:cubicBezTo>
                  <a:cubicBezTo>
                    <a:pt x="31596" y="8679"/>
                    <a:pt x="31596" y="8044"/>
                    <a:pt x="31532" y="7408"/>
                  </a:cubicBezTo>
                  <a:lnTo>
                    <a:pt x="31532" y="5756"/>
                  </a:lnTo>
                  <a:cubicBezTo>
                    <a:pt x="31278" y="5222"/>
                    <a:pt x="30986" y="4713"/>
                    <a:pt x="30642" y="4230"/>
                  </a:cubicBezTo>
                  <a:cubicBezTo>
                    <a:pt x="30375" y="3709"/>
                    <a:pt x="30032" y="3238"/>
                    <a:pt x="29625" y="2832"/>
                  </a:cubicBezTo>
                  <a:cubicBezTo>
                    <a:pt x="28214" y="1319"/>
                    <a:pt x="26332" y="340"/>
                    <a:pt x="24285" y="35"/>
                  </a:cubicBezTo>
                  <a:cubicBezTo>
                    <a:pt x="19390" y="-397"/>
                    <a:pt x="15067" y="3226"/>
                    <a:pt x="14635" y="8120"/>
                  </a:cubicBezTo>
                  <a:cubicBezTo>
                    <a:pt x="14635" y="8171"/>
                    <a:pt x="14622" y="8234"/>
                    <a:pt x="14622" y="8298"/>
                  </a:cubicBezTo>
                  <a:lnTo>
                    <a:pt x="14622" y="13383"/>
                  </a:lnTo>
                  <a:lnTo>
                    <a:pt x="14622" y="15290"/>
                  </a:lnTo>
                  <a:lnTo>
                    <a:pt x="0" y="163516"/>
                  </a:lnTo>
                  <a:cubicBezTo>
                    <a:pt x="331" y="158851"/>
                    <a:pt x="4221" y="155241"/>
                    <a:pt x="8900" y="1552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73" name="Google Shape;5373;p30"/>
            <p:cNvSpPr/>
            <p:nvPr/>
          </p:nvSpPr>
          <p:spPr>
            <a:xfrm>
              <a:off x="1843439" y="2099844"/>
              <a:ext cx="21613" cy="58914"/>
            </a:xfrm>
            <a:custGeom>
              <a:rect b="b" l="l" r="r" t="t"/>
              <a:pathLst>
                <a:path extrusionOk="0" h="58914" w="21613">
                  <a:moveTo>
                    <a:pt x="13665" y="35"/>
                  </a:moveTo>
                  <a:cubicBezTo>
                    <a:pt x="8769" y="-397"/>
                    <a:pt x="4447" y="3226"/>
                    <a:pt x="4014" y="8120"/>
                  </a:cubicBezTo>
                  <a:cubicBezTo>
                    <a:pt x="4014" y="8171"/>
                    <a:pt x="4001" y="8235"/>
                    <a:pt x="4001" y="8298"/>
                  </a:cubicBezTo>
                  <a:lnTo>
                    <a:pt x="60" y="48723"/>
                  </a:lnTo>
                  <a:cubicBezTo>
                    <a:pt x="-131" y="50249"/>
                    <a:pt x="136" y="51800"/>
                    <a:pt x="823" y="53173"/>
                  </a:cubicBezTo>
                  <a:cubicBezTo>
                    <a:pt x="2425" y="57673"/>
                    <a:pt x="7371" y="60012"/>
                    <a:pt x="11872" y="58410"/>
                  </a:cubicBezTo>
                  <a:cubicBezTo>
                    <a:pt x="15190" y="57228"/>
                    <a:pt x="17466" y="54152"/>
                    <a:pt x="17606" y="50630"/>
                  </a:cubicBezTo>
                  <a:lnTo>
                    <a:pt x="19895" y="27494"/>
                  </a:lnTo>
                  <a:lnTo>
                    <a:pt x="21548" y="10205"/>
                  </a:lnTo>
                  <a:cubicBezTo>
                    <a:pt x="22145" y="5234"/>
                    <a:pt x="18636" y="696"/>
                    <a:pt x="13665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74" name="Google Shape;5374;p30"/>
            <p:cNvSpPr/>
            <p:nvPr/>
          </p:nvSpPr>
          <p:spPr>
            <a:xfrm>
              <a:off x="2407140" y="2974936"/>
              <a:ext cx="54466" cy="320415"/>
            </a:xfrm>
            <a:custGeom>
              <a:rect b="b" l="l" r="r" t="t"/>
              <a:pathLst>
                <a:path extrusionOk="0" h="320415" w="54466">
                  <a:moveTo>
                    <a:pt x="46790" y="191"/>
                  </a:moveTo>
                  <a:cubicBezTo>
                    <a:pt x="45696" y="-64"/>
                    <a:pt x="44578" y="-64"/>
                    <a:pt x="43484" y="191"/>
                  </a:cubicBezTo>
                  <a:lnTo>
                    <a:pt x="41195" y="16844"/>
                  </a:lnTo>
                  <a:lnTo>
                    <a:pt x="0" y="320416"/>
                  </a:lnTo>
                  <a:lnTo>
                    <a:pt x="1144" y="319653"/>
                  </a:lnTo>
                  <a:lnTo>
                    <a:pt x="1780" y="319653"/>
                  </a:lnTo>
                  <a:lnTo>
                    <a:pt x="12842" y="314187"/>
                  </a:lnTo>
                  <a:lnTo>
                    <a:pt x="54291" y="10996"/>
                  </a:lnTo>
                  <a:cubicBezTo>
                    <a:pt x="55271" y="6039"/>
                    <a:pt x="52041" y="1221"/>
                    <a:pt x="47082" y="242"/>
                  </a:cubicBezTo>
                  <a:cubicBezTo>
                    <a:pt x="46981" y="229"/>
                    <a:pt x="46892" y="204"/>
                    <a:pt x="46790" y="1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75" name="Google Shape;5375;p30"/>
            <p:cNvSpPr/>
            <p:nvPr/>
          </p:nvSpPr>
          <p:spPr>
            <a:xfrm>
              <a:off x="1062992" y="3534599"/>
              <a:ext cx="78529" cy="50359"/>
            </a:xfrm>
            <a:custGeom>
              <a:rect b="b" l="l" r="r" t="t"/>
              <a:pathLst>
                <a:path extrusionOk="0" h="50359" w="78529">
                  <a:moveTo>
                    <a:pt x="208" y="45002"/>
                  </a:moveTo>
                  <a:cubicBezTo>
                    <a:pt x="2094" y="49464"/>
                    <a:pt x="7241" y="51549"/>
                    <a:pt x="11704" y="49667"/>
                  </a:cubicBezTo>
                  <a:cubicBezTo>
                    <a:pt x="11772" y="49642"/>
                    <a:pt x="11839" y="49604"/>
                    <a:pt x="11905" y="49578"/>
                  </a:cubicBezTo>
                  <a:lnTo>
                    <a:pt x="16737" y="47163"/>
                  </a:lnTo>
                  <a:lnTo>
                    <a:pt x="78530" y="17162"/>
                  </a:lnTo>
                  <a:cubicBezTo>
                    <a:pt x="74221" y="19221"/>
                    <a:pt x="69060" y="17391"/>
                    <a:pt x="67002" y="13094"/>
                  </a:cubicBezTo>
                  <a:cubicBezTo>
                    <a:pt x="66942" y="12966"/>
                    <a:pt x="66886" y="12839"/>
                    <a:pt x="66832" y="12712"/>
                  </a:cubicBezTo>
                  <a:cubicBezTo>
                    <a:pt x="64493" y="8072"/>
                    <a:pt x="66358" y="2415"/>
                    <a:pt x="70998" y="76"/>
                  </a:cubicBezTo>
                  <a:cubicBezTo>
                    <a:pt x="71050" y="51"/>
                    <a:pt x="71103" y="25"/>
                    <a:pt x="71155" y="0"/>
                  </a:cubicBezTo>
                  <a:lnTo>
                    <a:pt x="69502" y="763"/>
                  </a:lnTo>
                  <a:lnTo>
                    <a:pt x="66451" y="2288"/>
                  </a:lnTo>
                  <a:lnTo>
                    <a:pt x="5039" y="32671"/>
                  </a:lnTo>
                  <a:cubicBezTo>
                    <a:pt x="5039" y="32671"/>
                    <a:pt x="5039" y="32671"/>
                    <a:pt x="4022" y="33433"/>
                  </a:cubicBezTo>
                  <a:lnTo>
                    <a:pt x="2623" y="34450"/>
                  </a:lnTo>
                  <a:lnTo>
                    <a:pt x="1606" y="35976"/>
                  </a:lnTo>
                  <a:cubicBezTo>
                    <a:pt x="1237" y="36395"/>
                    <a:pt x="936" y="36866"/>
                    <a:pt x="716" y="37374"/>
                  </a:cubicBezTo>
                  <a:cubicBezTo>
                    <a:pt x="659" y="38010"/>
                    <a:pt x="659" y="38646"/>
                    <a:pt x="716" y="39281"/>
                  </a:cubicBezTo>
                  <a:cubicBezTo>
                    <a:pt x="-14" y="41099"/>
                    <a:pt x="-190" y="43082"/>
                    <a:pt x="208" y="450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76" name="Google Shape;5376;p30"/>
            <p:cNvSpPr/>
            <p:nvPr/>
          </p:nvSpPr>
          <p:spPr>
            <a:xfrm>
              <a:off x="1304270" y="3456291"/>
              <a:ext cx="42085" cy="45637"/>
            </a:xfrm>
            <a:custGeom>
              <a:rect b="b" l="l" r="r" t="t"/>
              <a:pathLst>
                <a:path extrusionOk="0" h="45637" w="42085">
                  <a:moveTo>
                    <a:pt x="5340" y="14365"/>
                  </a:moveTo>
                  <a:lnTo>
                    <a:pt x="0" y="16908"/>
                  </a:lnTo>
                  <a:lnTo>
                    <a:pt x="29371" y="45637"/>
                  </a:lnTo>
                  <a:cubicBezTo>
                    <a:pt x="26129" y="42014"/>
                    <a:pt x="26129" y="36548"/>
                    <a:pt x="29371" y="32925"/>
                  </a:cubicBezTo>
                  <a:cubicBezTo>
                    <a:pt x="32613" y="29416"/>
                    <a:pt x="38080" y="29188"/>
                    <a:pt x="41590" y="32429"/>
                  </a:cubicBezTo>
                  <a:cubicBezTo>
                    <a:pt x="41755" y="32582"/>
                    <a:pt x="41920" y="32747"/>
                    <a:pt x="42086" y="32925"/>
                  </a:cubicBezTo>
                  <a:lnTo>
                    <a:pt x="38398" y="29366"/>
                  </a:lnTo>
                  <a:lnTo>
                    <a:pt x="35474" y="26569"/>
                  </a:lnTo>
                  <a:lnTo>
                    <a:pt x="8265" y="0"/>
                  </a:lnTo>
                  <a:cubicBezTo>
                    <a:pt x="9116" y="852"/>
                    <a:pt x="9803" y="1831"/>
                    <a:pt x="10299" y="2924"/>
                  </a:cubicBezTo>
                  <a:cubicBezTo>
                    <a:pt x="11710" y="7437"/>
                    <a:pt x="9600" y="12306"/>
                    <a:pt x="5340" y="143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77" name="Google Shape;5377;p30"/>
            <p:cNvSpPr/>
            <p:nvPr/>
          </p:nvSpPr>
          <p:spPr>
            <a:xfrm>
              <a:off x="1331209" y="3486557"/>
              <a:ext cx="98347" cy="97610"/>
            </a:xfrm>
            <a:custGeom>
              <a:rect b="b" l="l" r="r" t="t"/>
              <a:pathLst>
                <a:path extrusionOk="0" h="97610" w="98347">
                  <a:moveTo>
                    <a:pt x="80118" y="91646"/>
                  </a:moveTo>
                  <a:lnTo>
                    <a:pt x="83297" y="94824"/>
                  </a:lnTo>
                  <a:cubicBezTo>
                    <a:pt x="86539" y="98333"/>
                    <a:pt x="92006" y="98562"/>
                    <a:pt x="95516" y="95320"/>
                  </a:cubicBezTo>
                  <a:cubicBezTo>
                    <a:pt x="95681" y="95167"/>
                    <a:pt x="95846" y="95002"/>
                    <a:pt x="96012" y="94824"/>
                  </a:cubicBezTo>
                  <a:cubicBezTo>
                    <a:pt x="97474" y="93134"/>
                    <a:pt x="98288" y="90960"/>
                    <a:pt x="98300" y="88722"/>
                  </a:cubicBezTo>
                  <a:cubicBezTo>
                    <a:pt x="98351" y="88049"/>
                    <a:pt x="98351" y="87362"/>
                    <a:pt x="98300" y="86688"/>
                  </a:cubicBezTo>
                  <a:cubicBezTo>
                    <a:pt x="98364" y="86180"/>
                    <a:pt x="98364" y="85671"/>
                    <a:pt x="98300" y="85163"/>
                  </a:cubicBezTo>
                  <a:cubicBezTo>
                    <a:pt x="98046" y="84629"/>
                    <a:pt x="97754" y="84121"/>
                    <a:pt x="97410" y="83637"/>
                  </a:cubicBezTo>
                  <a:cubicBezTo>
                    <a:pt x="97156" y="83078"/>
                    <a:pt x="96813" y="82557"/>
                    <a:pt x="96393" y="82112"/>
                  </a:cubicBezTo>
                  <a:lnTo>
                    <a:pt x="96393" y="82112"/>
                  </a:lnTo>
                  <a:lnTo>
                    <a:pt x="15146" y="2786"/>
                  </a:lnTo>
                  <a:cubicBezTo>
                    <a:pt x="11904" y="-722"/>
                    <a:pt x="6437" y="-951"/>
                    <a:pt x="2928" y="2291"/>
                  </a:cubicBezTo>
                  <a:cubicBezTo>
                    <a:pt x="2762" y="2443"/>
                    <a:pt x="2597" y="2609"/>
                    <a:pt x="2432" y="2786"/>
                  </a:cubicBezTo>
                  <a:cubicBezTo>
                    <a:pt x="-811" y="6410"/>
                    <a:pt x="-811" y="11876"/>
                    <a:pt x="2432" y="15499"/>
                  </a:cubicBezTo>
                  <a:lnTo>
                    <a:pt x="79864" y="911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78" name="Google Shape;5378;p30"/>
            <p:cNvSpPr/>
            <p:nvPr/>
          </p:nvSpPr>
          <p:spPr>
            <a:xfrm>
              <a:off x="1433959" y="2856225"/>
              <a:ext cx="188694" cy="100977"/>
            </a:xfrm>
            <a:custGeom>
              <a:rect b="b" l="l" r="r" t="t"/>
              <a:pathLst>
                <a:path extrusionOk="0" h="100977" w="188694">
                  <a:moveTo>
                    <a:pt x="11443" y="88265"/>
                  </a:moveTo>
                  <a:cubicBezTo>
                    <a:pt x="13643" y="93007"/>
                    <a:pt x="11672" y="98639"/>
                    <a:pt x="6993" y="100978"/>
                  </a:cubicBezTo>
                  <a:lnTo>
                    <a:pt x="178132" y="20254"/>
                  </a:lnTo>
                  <a:lnTo>
                    <a:pt x="183345" y="17839"/>
                  </a:lnTo>
                  <a:cubicBezTo>
                    <a:pt x="188024" y="15499"/>
                    <a:pt x="189995" y="9868"/>
                    <a:pt x="187796" y="5126"/>
                  </a:cubicBezTo>
                  <a:cubicBezTo>
                    <a:pt x="187300" y="4033"/>
                    <a:pt x="186613" y="3054"/>
                    <a:pt x="185761" y="2202"/>
                  </a:cubicBezTo>
                  <a:lnTo>
                    <a:pt x="185761" y="2202"/>
                  </a:lnTo>
                  <a:lnTo>
                    <a:pt x="184490" y="1312"/>
                  </a:lnTo>
                  <a:lnTo>
                    <a:pt x="182710" y="295"/>
                  </a:lnTo>
                  <a:lnTo>
                    <a:pt x="180930" y="295"/>
                  </a:lnTo>
                  <a:cubicBezTo>
                    <a:pt x="179684" y="-98"/>
                    <a:pt x="178361" y="-98"/>
                    <a:pt x="177115" y="295"/>
                  </a:cubicBezTo>
                  <a:cubicBezTo>
                    <a:pt x="177115" y="295"/>
                    <a:pt x="177115" y="295"/>
                    <a:pt x="176098" y="295"/>
                  </a:cubicBezTo>
                  <a:lnTo>
                    <a:pt x="176098" y="295"/>
                  </a:lnTo>
                  <a:lnTo>
                    <a:pt x="0" y="83180"/>
                  </a:lnTo>
                  <a:cubicBezTo>
                    <a:pt x="4501" y="81401"/>
                    <a:pt x="9600" y="83612"/>
                    <a:pt x="11380" y="88113"/>
                  </a:cubicBezTo>
                  <a:cubicBezTo>
                    <a:pt x="11405" y="88164"/>
                    <a:pt x="11418" y="88214"/>
                    <a:pt x="11443" y="882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79" name="Google Shape;5379;p30"/>
            <p:cNvSpPr/>
            <p:nvPr/>
          </p:nvSpPr>
          <p:spPr>
            <a:xfrm>
              <a:off x="1426076" y="2963177"/>
              <a:ext cx="1271" cy="38"/>
            </a:xfrm>
            <a:custGeom>
              <a:rect b="b" l="l" r="r" t="t"/>
              <a:pathLst>
                <a:path extrusionOk="0" h="38" w="1271">
                  <a:moveTo>
                    <a:pt x="1271" y="0"/>
                  </a:moveTo>
                  <a:cubicBezTo>
                    <a:pt x="852" y="51"/>
                    <a:pt x="420" y="51"/>
                    <a:pt x="0" y="0"/>
                  </a:cubicBezTo>
                  <a:lnTo>
                    <a:pt x="11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80" name="Google Shape;5380;p30"/>
            <p:cNvSpPr/>
            <p:nvPr/>
          </p:nvSpPr>
          <p:spPr>
            <a:xfrm>
              <a:off x="1425186" y="2938639"/>
              <a:ext cx="21115" cy="23648"/>
            </a:xfrm>
            <a:custGeom>
              <a:rect b="b" l="l" r="r" t="t"/>
              <a:pathLst>
                <a:path extrusionOk="0" h="23648" w="21115">
                  <a:moveTo>
                    <a:pt x="7120" y="22122"/>
                  </a:moveTo>
                  <a:lnTo>
                    <a:pt x="15766" y="18182"/>
                  </a:lnTo>
                  <a:cubicBezTo>
                    <a:pt x="20445" y="15843"/>
                    <a:pt x="22416" y="10211"/>
                    <a:pt x="20216" y="5469"/>
                  </a:cubicBezTo>
                  <a:cubicBezTo>
                    <a:pt x="18385" y="982"/>
                    <a:pt x="13274" y="-1179"/>
                    <a:pt x="8786" y="651"/>
                  </a:cubicBezTo>
                  <a:cubicBezTo>
                    <a:pt x="8697" y="689"/>
                    <a:pt x="8608" y="728"/>
                    <a:pt x="8519" y="766"/>
                  </a:cubicBezTo>
                  <a:lnTo>
                    <a:pt x="6485" y="1783"/>
                  </a:lnTo>
                  <a:lnTo>
                    <a:pt x="3306" y="3181"/>
                  </a:lnTo>
                  <a:lnTo>
                    <a:pt x="0" y="4834"/>
                  </a:lnTo>
                  <a:lnTo>
                    <a:pt x="4196" y="8775"/>
                  </a:lnTo>
                  <a:cubicBezTo>
                    <a:pt x="7553" y="12245"/>
                    <a:pt x="7870" y="17635"/>
                    <a:pt x="4959" y="21487"/>
                  </a:cubicBezTo>
                  <a:cubicBezTo>
                    <a:pt x="4170" y="22377"/>
                    <a:pt x="3230" y="23114"/>
                    <a:pt x="2162" y="23648"/>
                  </a:cubicBezTo>
                  <a:lnTo>
                    <a:pt x="4069" y="227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81" name="Google Shape;5381;p30"/>
            <p:cNvSpPr/>
            <p:nvPr/>
          </p:nvSpPr>
          <p:spPr>
            <a:xfrm>
              <a:off x="1113550" y="3196307"/>
              <a:ext cx="256437" cy="138199"/>
            </a:xfrm>
            <a:custGeom>
              <a:rect b="b" l="l" r="r" t="t"/>
              <a:pathLst>
                <a:path extrusionOk="0" h="138199" w="256437">
                  <a:moveTo>
                    <a:pt x="248572" y="18830"/>
                  </a:moveTo>
                  <a:lnTo>
                    <a:pt x="251369" y="17432"/>
                  </a:lnTo>
                  <a:cubicBezTo>
                    <a:pt x="251966" y="17127"/>
                    <a:pt x="252526" y="16745"/>
                    <a:pt x="253022" y="16288"/>
                  </a:cubicBezTo>
                  <a:cubicBezTo>
                    <a:pt x="253835" y="15563"/>
                    <a:pt x="254522" y="14699"/>
                    <a:pt x="255056" y="13745"/>
                  </a:cubicBezTo>
                  <a:cubicBezTo>
                    <a:pt x="256340" y="11648"/>
                    <a:pt x="256747" y="9143"/>
                    <a:pt x="256200" y="6754"/>
                  </a:cubicBezTo>
                  <a:cubicBezTo>
                    <a:pt x="256251" y="6207"/>
                    <a:pt x="256251" y="5647"/>
                    <a:pt x="256200" y="5101"/>
                  </a:cubicBezTo>
                  <a:cubicBezTo>
                    <a:pt x="255933" y="4618"/>
                    <a:pt x="255590" y="4198"/>
                    <a:pt x="255183" y="3830"/>
                  </a:cubicBezTo>
                  <a:cubicBezTo>
                    <a:pt x="254141" y="1999"/>
                    <a:pt x="252399" y="664"/>
                    <a:pt x="250352" y="143"/>
                  </a:cubicBezTo>
                  <a:cubicBezTo>
                    <a:pt x="249347" y="-48"/>
                    <a:pt x="248305" y="-48"/>
                    <a:pt x="247300" y="143"/>
                  </a:cubicBezTo>
                  <a:cubicBezTo>
                    <a:pt x="246334" y="156"/>
                    <a:pt x="245380" y="372"/>
                    <a:pt x="244503" y="779"/>
                  </a:cubicBezTo>
                  <a:lnTo>
                    <a:pt x="242596" y="1668"/>
                  </a:lnTo>
                  <a:lnTo>
                    <a:pt x="239417" y="3194"/>
                  </a:lnTo>
                  <a:lnTo>
                    <a:pt x="5340" y="114936"/>
                  </a:lnTo>
                  <a:lnTo>
                    <a:pt x="4323" y="130445"/>
                  </a:lnTo>
                  <a:cubicBezTo>
                    <a:pt x="4323" y="130445"/>
                    <a:pt x="4323" y="131208"/>
                    <a:pt x="4323" y="131589"/>
                  </a:cubicBezTo>
                  <a:cubicBezTo>
                    <a:pt x="4380" y="132225"/>
                    <a:pt x="4380" y="132860"/>
                    <a:pt x="4323" y="133496"/>
                  </a:cubicBezTo>
                  <a:lnTo>
                    <a:pt x="3433" y="135021"/>
                  </a:lnTo>
                  <a:lnTo>
                    <a:pt x="2416" y="136420"/>
                  </a:lnTo>
                  <a:lnTo>
                    <a:pt x="890" y="137564"/>
                  </a:lnTo>
                  <a:cubicBezTo>
                    <a:pt x="890" y="137564"/>
                    <a:pt x="890" y="137564"/>
                    <a:pt x="0" y="138200"/>
                  </a:cubicBezTo>
                  <a:lnTo>
                    <a:pt x="246029" y="206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82" name="Google Shape;5382;p30"/>
            <p:cNvSpPr/>
            <p:nvPr/>
          </p:nvSpPr>
          <p:spPr>
            <a:xfrm>
              <a:off x="998609" y="3319633"/>
              <a:ext cx="115067" cy="62417"/>
            </a:xfrm>
            <a:custGeom>
              <a:rect b="b" l="l" r="r" t="t"/>
              <a:pathLst>
                <a:path extrusionOk="0" h="62417" w="115067">
                  <a:moveTo>
                    <a:pt x="14240" y="62418"/>
                  </a:moveTo>
                  <a:lnTo>
                    <a:pt x="114178" y="14619"/>
                  </a:lnTo>
                  <a:cubicBezTo>
                    <a:pt x="114178" y="14619"/>
                    <a:pt x="114178" y="14619"/>
                    <a:pt x="115068" y="13984"/>
                  </a:cubicBezTo>
                  <a:cubicBezTo>
                    <a:pt x="113547" y="15051"/>
                    <a:pt x="111714" y="15598"/>
                    <a:pt x="109855" y="15509"/>
                  </a:cubicBezTo>
                  <a:cubicBezTo>
                    <a:pt x="104892" y="14975"/>
                    <a:pt x="101272" y="10564"/>
                    <a:pt x="101717" y="5593"/>
                  </a:cubicBezTo>
                  <a:lnTo>
                    <a:pt x="101717" y="0"/>
                  </a:lnTo>
                  <a:lnTo>
                    <a:pt x="0" y="48688"/>
                  </a:lnTo>
                  <a:lnTo>
                    <a:pt x="4323" y="528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83" name="Google Shape;5383;p30"/>
            <p:cNvSpPr/>
            <p:nvPr/>
          </p:nvSpPr>
          <p:spPr>
            <a:xfrm>
              <a:off x="975468" y="3357770"/>
              <a:ext cx="28099" cy="27967"/>
            </a:xfrm>
            <a:custGeom>
              <a:rect b="b" l="l" r="r" t="t"/>
              <a:pathLst>
                <a:path extrusionOk="0" h="27967" w="28099">
                  <a:moveTo>
                    <a:pt x="12715" y="12585"/>
                  </a:moveTo>
                  <a:cubicBezTo>
                    <a:pt x="9583" y="16094"/>
                    <a:pt x="4198" y="16399"/>
                    <a:pt x="687" y="13272"/>
                  </a:cubicBezTo>
                  <a:cubicBezTo>
                    <a:pt x="445" y="13056"/>
                    <a:pt x="216" y="12827"/>
                    <a:pt x="0" y="12585"/>
                  </a:cubicBezTo>
                  <a:lnTo>
                    <a:pt x="3942" y="16526"/>
                  </a:lnTo>
                  <a:lnTo>
                    <a:pt x="6866" y="19450"/>
                  </a:lnTo>
                  <a:lnTo>
                    <a:pt x="15385" y="27967"/>
                  </a:lnTo>
                  <a:cubicBezTo>
                    <a:pt x="12310" y="24293"/>
                    <a:pt x="12310" y="18929"/>
                    <a:pt x="15385" y="15255"/>
                  </a:cubicBezTo>
                  <a:cubicBezTo>
                    <a:pt x="18724" y="11746"/>
                    <a:pt x="24277" y="11606"/>
                    <a:pt x="27788" y="14937"/>
                  </a:cubicBezTo>
                  <a:cubicBezTo>
                    <a:pt x="27895" y="15039"/>
                    <a:pt x="27998" y="15153"/>
                    <a:pt x="28099" y="15255"/>
                  </a:cubicBezTo>
                  <a:lnTo>
                    <a:pt x="23776" y="11060"/>
                  </a:lnTo>
                  <a:lnTo>
                    <a:pt x="12587" y="0"/>
                  </a:lnTo>
                  <a:cubicBezTo>
                    <a:pt x="15732" y="3585"/>
                    <a:pt x="15785" y="8937"/>
                    <a:pt x="12715" y="125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84" name="Google Shape;5384;p30"/>
            <p:cNvSpPr/>
            <p:nvPr/>
          </p:nvSpPr>
          <p:spPr>
            <a:xfrm>
              <a:off x="988293" y="3369792"/>
              <a:ext cx="168104" cy="161883"/>
            </a:xfrm>
            <a:custGeom>
              <a:rect b="b" l="l" r="r" t="t"/>
              <a:pathLst>
                <a:path extrusionOk="0" h="161883" w="168104">
                  <a:moveTo>
                    <a:pt x="162638" y="157562"/>
                  </a:moveTo>
                  <a:lnTo>
                    <a:pt x="168105" y="155019"/>
                  </a:lnTo>
                  <a:lnTo>
                    <a:pt x="24557" y="12259"/>
                  </a:lnTo>
                  <a:lnTo>
                    <a:pt x="15021" y="2725"/>
                  </a:lnTo>
                  <a:cubicBezTo>
                    <a:pt x="11682" y="-784"/>
                    <a:pt x="6128" y="-924"/>
                    <a:pt x="2617" y="2420"/>
                  </a:cubicBezTo>
                  <a:cubicBezTo>
                    <a:pt x="2511" y="2508"/>
                    <a:pt x="2408" y="2623"/>
                    <a:pt x="2306" y="2725"/>
                  </a:cubicBezTo>
                  <a:cubicBezTo>
                    <a:pt x="-769" y="6398"/>
                    <a:pt x="-769" y="11763"/>
                    <a:pt x="2306" y="15437"/>
                  </a:cubicBezTo>
                  <a:lnTo>
                    <a:pt x="150305" y="1618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85" name="Google Shape;5385;p30"/>
            <p:cNvSpPr/>
            <p:nvPr/>
          </p:nvSpPr>
          <p:spPr>
            <a:xfrm>
              <a:off x="3180827" y="4589346"/>
              <a:ext cx="85315" cy="349082"/>
            </a:xfrm>
            <a:custGeom>
              <a:rect b="b" l="l" r="r" t="t"/>
              <a:pathLst>
                <a:path extrusionOk="0" h="349082" w="85315">
                  <a:moveTo>
                    <a:pt x="15893" y="342472"/>
                  </a:moveTo>
                  <a:cubicBezTo>
                    <a:pt x="16911" y="344518"/>
                    <a:pt x="17139" y="346870"/>
                    <a:pt x="16529" y="349082"/>
                  </a:cubicBezTo>
                  <a:lnTo>
                    <a:pt x="16529" y="349082"/>
                  </a:lnTo>
                  <a:lnTo>
                    <a:pt x="85315" y="3814"/>
                  </a:lnTo>
                  <a:cubicBezTo>
                    <a:pt x="84425" y="8644"/>
                    <a:pt x="79772" y="11835"/>
                    <a:pt x="74940" y="10945"/>
                  </a:cubicBezTo>
                  <a:cubicBezTo>
                    <a:pt x="74927" y="10945"/>
                    <a:pt x="74902" y="10932"/>
                    <a:pt x="74889" y="10932"/>
                  </a:cubicBezTo>
                  <a:cubicBezTo>
                    <a:pt x="69981" y="9801"/>
                    <a:pt x="66917" y="4907"/>
                    <a:pt x="68024" y="0"/>
                  </a:cubicBezTo>
                  <a:lnTo>
                    <a:pt x="0" y="341073"/>
                  </a:lnTo>
                  <a:lnTo>
                    <a:pt x="3687" y="339039"/>
                  </a:lnTo>
                  <a:cubicBezTo>
                    <a:pt x="7654" y="336522"/>
                    <a:pt x="12918" y="337692"/>
                    <a:pt x="15448" y="341671"/>
                  </a:cubicBezTo>
                  <a:cubicBezTo>
                    <a:pt x="15614" y="341925"/>
                    <a:pt x="15753" y="342192"/>
                    <a:pt x="15893" y="3424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86" name="Google Shape;5386;p30"/>
            <p:cNvSpPr/>
            <p:nvPr/>
          </p:nvSpPr>
          <p:spPr>
            <a:xfrm>
              <a:off x="2635495" y="5136615"/>
              <a:ext cx="185761" cy="108945"/>
            </a:xfrm>
            <a:custGeom>
              <a:rect b="b" l="l" r="r" t="t"/>
              <a:pathLst>
                <a:path extrusionOk="0" h="108945" w="185761">
                  <a:moveTo>
                    <a:pt x="181311" y="19069"/>
                  </a:moveTo>
                  <a:lnTo>
                    <a:pt x="185761" y="16526"/>
                  </a:lnTo>
                  <a:cubicBezTo>
                    <a:pt x="181680" y="18852"/>
                    <a:pt x="176467" y="17442"/>
                    <a:pt x="174140" y="13348"/>
                  </a:cubicBezTo>
                  <a:cubicBezTo>
                    <a:pt x="174026" y="13145"/>
                    <a:pt x="173911" y="12928"/>
                    <a:pt x="173809" y="12712"/>
                  </a:cubicBezTo>
                  <a:cubicBezTo>
                    <a:pt x="171419" y="8174"/>
                    <a:pt x="173047" y="2555"/>
                    <a:pt x="177497" y="0"/>
                  </a:cubicBezTo>
                  <a:lnTo>
                    <a:pt x="1017" y="99157"/>
                  </a:lnTo>
                  <a:lnTo>
                    <a:pt x="0" y="100046"/>
                  </a:lnTo>
                  <a:cubicBezTo>
                    <a:pt x="3204" y="97123"/>
                    <a:pt x="8112" y="97123"/>
                    <a:pt x="11316" y="100046"/>
                  </a:cubicBezTo>
                  <a:lnTo>
                    <a:pt x="20089" y="108945"/>
                  </a:lnTo>
                  <a:lnTo>
                    <a:pt x="177751" y="199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87" name="Google Shape;5387;p30"/>
            <p:cNvSpPr/>
            <p:nvPr/>
          </p:nvSpPr>
          <p:spPr>
            <a:xfrm>
              <a:off x="2632825" y="5248102"/>
              <a:ext cx="889" cy="1398"/>
            </a:xfrm>
            <a:custGeom>
              <a:rect b="b" l="l" r="r" t="t"/>
              <a:pathLst>
                <a:path extrusionOk="0" h="1398" w="889">
                  <a:moveTo>
                    <a:pt x="890" y="1399"/>
                  </a:moveTo>
                  <a:cubicBezTo>
                    <a:pt x="509" y="992"/>
                    <a:pt x="203" y="521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88" name="Google Shape;5388;p30"/>
            <p:cNvSpPr/>
            <p:nvPr/>
          </p:nvSpPr>
          <p:spPr>
            <a:xfrm>
              <a:off x="2798751" y="2761686"/>
              <a:ext cx="50095" cy="35721"/>
            </a:xfrm>
            <a:custGeom>
              <a:rect b="b" l="l" r="r" t="t"/>
              <a:pathLst>
                <a:path extrusionOk="0" h="35721" w="50095">
                  <a:moveTo>
                    <a:pt x="0" y="21357"/>
                  </a:moveTo>
                  <a:cubicBezTo>
                    <a:pt x="1704" y="20289"/>
                    <a:pt x="3725" y="19844"/>
                    <a:pt x="5722" y="20086"/>
                  </a:cubicBezTo>
                  <a:cubicBezTo>
                    <a:pt x="10617" y="21102"/>
                    <a:pt x="13834" y="25832"/>
                    <a:pt x="12969" y="30764"/>
                  </a:cubicBezTo>
                  <a:lnTo>
                    <a:pt x="12206" y="35722"/>
                  </a:lnTo>
                  <a:lnTo>
                    <a:pt x="13478" y="35086"/>
                  </a:lnTo>
                  <a:lnTo>
                    <a:pt x="50096" y="17289"/>
                  </a:lnTo>
                  <a:cubicBezTo>
                    <a:pt x="45773" y="19323"/>
                    <a:pt x="40623" y="17467"/>
                    <a:pt x="38589" y="13157"/>
                  </a:cubicBezTo>
                  <a:cubicBezTo>
                    <a:pt x="38525" y="13005"/>
                    <a:pt x="38462" y="12865"/>
                    <a:pt x="38398" y="12712"/>
                  </a:cubicBezTo>
                  <a:cubicBezTo>
                    <a:pt x="36110" y="8009"/>
                    <a:pt x="38030" y="2326"/>
                    <a:pt x="42721" y="0"/>
                  </a:cubicBezTo>
                  <a:lnTo>
                    <a:pt x="38398" y="2034"/>
                  </a:lnTo>
                  <a:lnTo>
                    <a:pt x="254" y="204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89" name="Google Shape;5389;p30"/>
            <p:cNvSpPr/>
            <p:nvPr/>
          </p:nvSpPr>
          <p:spPr>
            <a:xfrm>
              <a:off x="2836185" y="2690751"/>
              <a:ext cx="154430" cy="89049"/>
            </a:xfrm>
            <a:custGeom>
              <a:rect b="b" l="l" r="r" t="t"/>
              <a:pathLst>
                <a:path extrusionOk="0" h="89049" w="154430">
                  <a:moveTo>
                    <a:pt x="965" y="83648"/>
                  </a:moveTo>
                  <a:cubicBezTo>
                    <a:pt x="2757" y="88071"/>
                    <a:pt x="7792" y="90207"/>
                    <a:pt x="12217" y="88415"/>
                  </a:cubicBezTo>
                  <a:cubicBezTo>
                    <a:pt x="12370" y="88351"/>
                    <a:pt x="12522" y="88287"/>
                    <a:pt x="12662" y="88224"/>
                  </a:cubicBezTo>
                  <a:lnTo>
                    <a:pt x="154431" y="19196"/>
                  </a:lnTo>
                  <a:lnTo>
                    <a:pt x="150235" y="15636"/>
                  </a:lnTo>
                  <a:cubicBezTo>
                    <a:pt x="146624" y="12356"/>
                    <a:pt x="146026" y="6903"/>
                    <a:pt x="148836" y="2924"/>
                  </a:cubicBezTo>
                  <a:cubicBezTo>
                    <a:pt x="149930" y="1462"/>
                    <a:pt x="151506" y="432"/>
                    <a:pt x="153286" y="0"/>
                  </a:cubicBezTo>
                  <a:cubicBezTo>
                    <a:pt x="153286" y="0"/>
                    <a:pt x="152523" y="0"/>
                    <a:pt x="152015" y="0"/>
                  </a:cubicBezTo>
                  <a:lnTo>
                    <a:pt x="20418" y="63562"/>
                  </a:lnTo>
                  <a:lnTo>
                    <a:pt x="5287" y="70935"/>
                  </a:lnTo>
                  <a:cubicBezTo>
                    <a:pt x="596" y="73262"/>
                    <a:pt x="-1324" y="78944"/>
                    <a:pt x="965" y="836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90" name="Google Shape;5390;p30"/>
            <p:cNvSpPr/>
            <p:nvPr/>
          </p:nvSpPr>
          <p:spPr>
            <a:xfrm>
              <a:off x="2741535" y="3088267"/>
              <a:ext cx="23649" cy="48942"/>
            </a:xfrm>
            <a:custGeom>
              <a:rect b="b" l="l" r="r" t="t"/>
              <a:pathLst>
                <a:path extrusionOk="0" h="48942" w="23649">
                  <a:moveTo>
                    <a:pt x="4832" y="38264"/>
                  </a:moveTo>
                  <a:cubicBezTo>
                    <a:pt x="9205" y="36179"/>
                    <a:pt x="14444" y="38048"/>
                    <a:pt x="16516" y="42421"/>
                  </a:cubicBezTo>
                  <a:cubicBezTo>
                    <a:pt x="16567" y="42510"/>
                    <a:pt x="16618" y="42612"/>
                    <a:pt x="16656" y="42714"/>
                  </a:cubicBezTo>
                  <a:cubicBezTo>
                    <a:pt x="17356" y="44735"/>
                    <a:pt x="17356" y="46921"/>
                    <a:pt x="16656" y="48943"/>
                  </a:cubicBezTo>
                  <a:cubicBezTo>
                    <a:pt x="16707" y="48688"/>
                    <a:pt x="16707" y="48434"/>
                    <a:pt x="16656" y="48180"/>
                  </a:cubicBezTo>
                  <a:lnTo>
                    <a:pt x="23649" y="3051"/>
                  </a:lnTo>
                  <a:cubicBezTo>
                    <a:pt x="23077" y="7856"/>
                    <a:pt x="18703" y="11289"/>
                    <a:pt x="13897" y="10716"/>
                  </a:cubicBezTo>
                  <a:cubicBezTo>
                    <a:pt x="13795" y="10704"/>
                    <a:pt x="13706" y="10691"/>
                    <a:pt x="13605" y="10678"/>
                  </a:cubicBezTo>
                  <a:cubicBezTo>
                    <a:pt x="8646" y="9712"/>
                    <a:pt x="5378" y="4970"/>
                    <a:pt x="6230" y="0"/>
                  </a:cubicBezTo>
                  <a:lnTo>
                    <a:pt x="3560" y="17416"/>
                  </a:lnTo>
                  <a:lnTo>
                    <a:pt x="0" y="404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91" name="Google Shape;5391;p30"/>
            <p:cNvSpPr/>
            <p:nvPr/>
          </p:nvSpPr>
          <p:spPr>
            <a:xfrm>
              <a:off x="2747887" y="2781707"/>
              <a:ext cx="63591" cy="317341"/>
            </a:xfrm>
            <a:custGeom>
              <a:rect b="b" l="l" r="r" t="t"/>
              <a:pathLst>
                <a:path extrusionOk="0" h="317341" w="63591">
                  <a:moveTo>
                    <a:pt x="7634" y="317238"/>
                  </a:moveTo>
                  <a:cubicBezTo>
                    <a:pt x="12428" y="317976"/>
                    <a:pt x="16903" y="314696"/>
                    <a:pt x="17641" y="309903"/>
                  </a:cubicBezTo>
                  <a:cubicBezTo>
                    <a:pt x="17653" y="309801"/>
                    <a:pt x="17666" y="309712"/>
                    <a:pt x="17679" y="309611"/>
                  </a:cubicBezTo>
                  <a:lnTo>
                    <a:pt x="62689" y="17988"/>
                  </a:lnTo>
                  <a:lnTo>
                    <a:pt x="62689" y="15700"/>
                  </a:lnTo>
                  <a:lnTo>
                    <a:pt x="63451" y="10743"/>
                  </a:lnTo>
                  <a:cubicBezTo>
                    <a:pt x="64316" y="5810"/>
                    <a:pt x="61099" y="1081"/>
                    <a:pt x="56204" y="64"/>
                  </a:cubicBezTo>
                  <a:cubicBezTo>
                    <a:pt x="54208" y="-178"/>
                    <a:pt x="52186" y="267"/>
                    <a:pt x="50482" y="1335"/>
                  </a:cubicBezTo>
                  <a:lnTo>
                    <a:pt x="48957" y="2479"/>
                  </a:lnTo>
                  <a:lnTo>
                    <a:pt x="47812" y="3751"/>
                  </a:lnTo>
                  <a:cubicBezTo>
                    <a:pt x="47469" y="4234"/>
                    <a:pt x="47177" y="4742"/>
                    <a:pt x="46922" y="5276"/>
                  </a:cubicBezTo>
                  <a:cubicBezTo>
                    <a:pt x="46922" y="5276"/>
                    <a:pt x="46922" y="6420"/>
                    <a:pt x="46287" y="7056"/>
                  </a:cubicBezTo>
                  <a:cubicBezTo>
                    <a:pt x="45651" y="7691"/>
                    <a:pt x="46287" y="7056"/>
                    <a:pt x="46287" y="7819"/>
                  </a:cubicBezTo>
                  <a:lnTo>
                    <a:pt x="895" y="301729"/>
                  </a:lnTo>
                  <a:lnTo>
                    <a:pt x="132" y="306560"/>
                  </a:lnTo>
                  <a:cubicBezTo>
                    <a:pt x="-719" y="311569"/>
                    <a:pt x="2625" y="316336"/>
                    <a:pt x="7634" y="3172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92" name="Google Shape;5392;p30"/>
            <p:cNvSpPr/>
            <p:nvPr/>
          </p:nvSpPr>
          <p:spPr>
            <a:xfrm>
              <a:off x="1393399" y="3808679"/>
              <a:ext cx="890" cy="1271"/>
            </a:xfrm>
            <a:custGeom>
              <a:rect b="b" l="l" r="r" t="t"/>
              <a:pathLst>
                <a:path extrusionOk="0" h="1271" w="890">
                  <a:moveTo>
                    <a:pt x="0" y="0"/>
                  </a:moveTo>
                  <a:lnTo>
                    <a:pt x="0" y="0"/>
                  </a:lnTo>
                  <a:cubicBezTo>
                    <a:pt x="267" y="445"/>
                    <a:pt x="560" y="864"/>
                    <a:pt x="890" y="1271"/>
                  </a:cubicBezTo>
                  <a:lnTo>
                    <a:pt x="890" y="1271"/>
                  </a:lnTo>
                  <a:cubicBezTo>
                    <a:pt x="890" y="1271"/>
                    <a:pt x="254" y="5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93" name="Google Shape;5393;p30"/>
            <p:cNvSpPr/>
            <p:nvPr/>
          </p:nvSpPr>
          <p:spPr>
            <a:xfrm>
              <a:off x="1397722" y="3723887"/>
              <a:ext cx="152703" cy="83520"/>
            </a:xfrm>
            <a:custGeom>
              <a:rect b="b" l="l" r="r" t="t"/>
              <a:pathLst>
                <a:path extrusionOk="0" h="83520" w="152703">
                  <a:moveTo>
                    <a:pt x="9790" y="74113"/>
                  </a:moveTo>
                  <a:lnTo>
                    <a:pt x="19199" y="83520"/>
                  </a:lnTo>
                  <a:lnTo>
                    <a:pt x="152703" y="17162"/>
                  </a:lnTo>
                  <a:cubicBezTo>
                    <a:pt x="148329" y="19246"/>
                    <a:pt x="143091" y="17378"/>
                    <a:pt x="141018" y="13005"/>
                  </a:cubicBezTo>
                  <a:cubicBezTo>
                    <a:pt x="140967" y="12916"/>
                    <a:pt x="140917" y="12814"/>
                    <a:pt x="140878" y="12712"/>
                  </a:cubicBezTo>
                  <a:cubicBezTo>
                    <a:pt x="138564" y="8034"/>
                    <a:pt x="140433" y="2377"/>
                    <a:pt x="145074" y="0"/>
                  </a:cubicBezTo>
                  <a:lnTo>
                    <a:pt x="13605" y="65596"/>
                  </a:lnTo>
                  <a:lnTo>
                    <a:pt x="0" y="72333"/>
                  </a:lnTo>
                  <a:cubicBezTo>
                    <a:pt x="3306" y="70757"/>
                    <a:pt x="7247" y="71482"/>
                    <a:pt x="9790" y="741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94" name="Google Shape;5394;p30"/>
            <p:cNvSpPr/>
            <p:nvPr/>
          </p:nvSpPr>
          <p:spPr>
            <a:xfrm>
              <a:off x="1396578" y="3796347"/>
              <a:ext cx="1271" cy="889"/>
            </a:xfrm>
            <a:custGeom>
              <a:rect b="b" l="l" r="r" t="t"/>
              <a:pathLst>
                <a:path extrusionOk="0" h="889" w="1271">
                  <a:moveTo>
                    <a:pt x="0" y="890"/>
                  </a:moveTo>
                  <a:cubicBezTo>
                    <a:pt x="0" y="890"/>
                    <a:pt x="763" y="127"/>
                    <a:pt x="1272" y="0"/>
                  </a:cubicBezTo>
                  <a:lnTo>
                    <a:pt x="1272" y="0"/>
                  </a:lnTo>
                  <a:cubicBezTo>
                    <a:pt x="826" y="254"/>
                    <a:pt x="394" y="559"/>
                    <a:pt x="0" y="8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95" name="Google Shape;5395;p30"/>
            <p:cNvSpPr/>
            <p:nvPr/>
          </p:nvSpPr>
          <p:spPr>
            <a:xfrm>
              <a:off x="1794166" y="4194118"/>
              <a:ext cx="129689" cy="125725"/>
            </a:xfrm>
            <a:custGeom>
              <a:rect b="b" l="l" r="r" t="t"/>
              <a:pathLst>
                <a:path extrusionOk="0" h="125725" w="129689">
                  <a:moveTo>
                    <a:pt x="16020" y="3178"/>
                  </a:moveTo>
                  <a:lnTo>
                    <a:pt x="12715" y="0"/>
                  </a:lnTo>
                  <a:cubicBezTo>
                    <a:pt x="15957" y="3623"/>
                    <a:pt x="15957" y="9089"/>
                    <a:pt x="12715" y="12712"/>
                  </a:cubicBezTo>
                  <a:cubicBezTo>
                    <a:pt x="9587" y="16221"/>
                    <a:pt x="4196" y="16526"/>
                    <a:pt x="687" y="13399"/>
                  </a:cubicBezTo>
                  <a:cubicBezTo>
                    <a:pt x="445" y="13183"/>
                    <a:pt x="216" y="12954"/>
                    <a:pt x="0" y="12712"/>
                  </a:cubicBezTo>
                  <a:lnTo>
                    <a:pt x="114432" y="125725"/>
                  </a:lnTo>
                  <a:lnTo>
                    <a:pt x="114432" y="125725"/>
                  </a:lnTo>
                  <a:lnTo>
                    <a:pt x="114432" y="121022"/>
                  </a:lnTo>
                  <a:cubicBezTo>
                    <a:pt x="114902" y="116064"/>
                    <a:pt x="119302" y="112416"/>
                    <a:pt x="124260" y="112873"/>
                  </a:cubicBezTo>
                  <a:cubicBezTo>
                    <a:pt x="124286" y="112886"/>
                    <a:pt x="124324" y="112886"/>
                    <a:pt x="124349" y="112886"/>
                  </a:cubicBezTo>
                  <a:cubicBezTo>
                    <a:pt x="126435" y="113229"/>
                    <a:pt x="128342" y="114309"/>
                    <a:pt x="129690" y="115937"/>
                  </a:cubicBezTo>
                  <a:lnTo>
                    <a:pt x="129690" y="1159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96" name="Google Shape;5396;p30"/>
            <p:cNvSpPr/>
            <p:nvPr/>
          </p:nvSpPr>
          <p:spPr>
            <a:xfrm>
              <a:off x="3687" y="4733378"/>
              <a:ext cx="46281" cy="39789"/>
            </a:xfrm>
            <a:custGeom>
              <a:rect b="b" l="l" r="r" t="t"/>
              <a:pathLst>
                <a:path extrusionOk="0" h="39789" w="46281">
                  <a:moveTo>
                    <a:pt x="34457" y="12712"/>
                  </a:moveTo>
                  <a:cubicBezTo>
                    <a:pt x="32217" y="8034"/>
                    <a:pt x="34069" y="2428"/>
                    <a:pt x="38653" y="0"/>
                  </a:cubicBezTo>
                  <a:lnTo>
                    <a:pt x="27845" y="5466"/>
                  </a:lnTo>
                  <a:lnTo>
                    <a:pt x="0" y="19450"/>
                  </a:lnTo>
                  <a:lnTo>
                    <a:pt x="0" y="39790"/>
                  </a:lnTo>
                  <a:lnTo>
                    <a:pt x="46281" y="16526"/>
                  </a:lnTo>
                  <a:cubicBezTo>
                    <a:pt x="41972" y="18738"/>
                    <a:pt x="36683" y="17047"/>
                    <a:pt x="34468" y="12738"/>
                  </a:cubicBezTo>
                  <a:cubicBezTo>
                    <a:pt x="34464" y="12725"/>
                    <a:pt x="34461" y="12725"/>
                    <a:pt x="34457" y="127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97" name="Google Shape;5397;p30"/>
            <p:cNvSpPr/>
            <p:nvPr/>
          </p:nvSpPr>
          <p:spPr>
            <a:xfrm>
              <a:off x="768092" y="3116616"/>
              <a:ext cx="4068" cy="15127"/>
            </a:xfrm>
            <a:custGeom>
              <a:rect b="b" l="l" r="r" t="t"/>
              <a:pathLst>
                <a:path extrusionOk="0" h="15127" w="4068">
                  <a:moveTo>
                    <a:pt x="4069" y="0"/>
                  </a:moveTo>
                  <a:lnTo>
                    <a:pt x="4069" y="0"/>
                  </a:lnTo>
                  <a:cubicBezTo>
                    <a:pt x="4078" y="3025"/>
                    <a:pt x="2544" y="5860"/>
                    <a:pt x="0" y="7500"/>
                  </a:cubicBezTo>
                  <a:cubicBezTo>
                    <a:pt x="2275" y="9369"/>
                    <a:pt x="3545" y="12191"/>
                    <a:pt x="3433" y="151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98" name="Google Shape;5398;p30"/>
            <p:cNvSpPr/>
            <p:nvPr/>
          </p:nvSpPr>
          <p:spPr>
            <a:xfrm>
              <a:off x="763515" y="3106954"/>
              <a:ext cx="1525" cy="12712"/>
            </a:xfrm>
            <a:custGeom>
              <a:rect b="b" l="l" r="r" t="t"/>
              <a:pathLst>
                <a:path extrusionOk="0" h="12712" w="1525">
                  <a:moveTo>
                    <a:pt x="0" y="0"/>
                  </a:moveTo>
                  <a:lnTo>
                    <a:pt x="1526" y="0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99" name="Google Shape;5399;p30"/>
            <p:cNvSpPr/>
            <p:nvPr/>
          </p:nvSpPr>
          <p:spPr>
            <a:xfrm>
              <a:off x="756395" y="3123735"/>
              <a:ext cx="14755" cy="18941"/>
            </a:xfrm>
            <a:custGeom>
              <a:rect b="b" l="l" r="r" t="t"/>
              <a:pathLst>
                <a:path extrusionOk="0" h="18941" w="14755">
                  <a:moveTo>
                    <a:pt x="11697" y="16018"/>
                  </a:moveTo>
                  <a:lnTo>
                    <a:pt x="14749" y="18942"/>
                  </a:lnTo>
                  <a:lnTo>
                    <a:pt x="14749" y="7628"/>
                  </a:lnTo>
                  <a:cubicBezTo>
                    <a:pt x="14861" y="4691"/>
                    <a:pt x="13591" y="1869"/>
                    <a:pt x="11316" y="0"/>
                  </a:cubicBezTo>
                  <a:cubicBezTo>
                    <a:pt x="10993" y="369"/>
                    <a:pt x="10605" y="661"/>
                    <a:pt x="10172" y="890"/>
                  </a:cubicBezTo>
                  <a:lnTo>
                    <a:pt x="0" y="5721"/>
                  </a:lnTo>
                  <a:cubicBezTo>
                    <a:pt x="1045" y="6115"/>
                    <a:pt x="1997" y="6725"/>
                    <a:pt x="2797" y="7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00" name="Google Shape;5400;p30"/>
            <p:cNvSpPr/>
            <p:nvPr/>
          </p:nvSpPr>
          <p:spPr>
            <a:xfrm>
              <a:off x="2335937" y="3710285"/>
              <a:ext cx="10425" cy="9915"/>
            </a:xfrm>
            <a:custGeom>
              <a:rect b="b" l="l" r="r" t="t"/>
              <a:pathLst>
                <a:path extrusionOk="0" h="9915" w="10425">
                  <a:moveTo>
                    <a:pt x="5213" y="3051"/>
                  </a:moveTo>
                  <a:cubicBezTo>
                    <a:pt x="3179" y="2670"/>
                    <a:pt x="1335" y="1589"/>
                    <a:pt x="0" y="0"/>
                  </a:cubicBezTo>
                  <a:cubicBezTo>
                    <a:pt x="0" y="0"/>
                    <a:pt x="0" y="636"/>
                    <a:pt x="636" y="763"/>
                  </a:cubicBezTo>
                  <a:lnTo>
                    <a:pt x="10426" y="9916"/>
                  </a:lnTo>
                  <a:lnTo>
                    <a:pt x="10426" y="9916"/>
                  </a:lnTo>
                  <a:cubicBezTo>
                    <a:pt x="8824" y="8047"/>
                    <a:pt x="7997" y="5632"/>
                    <a:pt x="8137" y="3178"/>
                  </a:cubicBezTo>
                  <a:cubicBezTo>
                    <a:pt x="7158" y="3267"/>
                    <a:pt x="6179" y="3229"/>
                    <a:pt x="5213" y="30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01" name="Google Shape;5401;p30"/>
            <p:cNvSpPr/>
            <p:nvPr/>
          </p:nvSpPr>
          <p:spPr>
            <a:xfrm>
              <a:off x="2344059" y="3711683"/>
              <a:ext cx="2939" cy="8262"/>
            </a:xfrm>
            <a:custGeom>
              <a:rect b="b" l="l" r="r" t="t"/>
              <a:pathLst>
                <a:path extrusionOk="0" h="8262" w="2939">
                  <a:moveTo>
                    <a:pt x="15" y="1525"/>
                  </a:moveTo>
                  <a:cubicBezTo>
                    <a:pt x="-125" y="3979"/>
                    <a:pt x="702" y="6394"/>
                    <a:pt x="2304" y="8263"/>
                  </a:cubicBezTo>
                  <a:lnTo>
                    <a:pt x="2940" y="3559"/>
                  </a:lnTo>
                  <a:lnTo>
                    <a:pt x="2940" y="0"/>
                  </a:lnTo>
                  <a:cubicBezTo>
                    <a:pt x="2075" y="699"/>
                    <a:pt x="1083" y="1220"/>
                    <a:pt x="15" y="15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02" name="Google Shape;5402;p30"/>
            <p:cNvSpPr/>
            <p:nvPr/>
          </p:nvSpPr>
          <p:spPr>
            <a:xfrm>
              <a:off x="751690" y="3148143"/>
              <a:ext cx="4322" cy="5085"/>
            </a:xfrm>
            <a:custGeom>
              <a:rect b="b" l="l" r="r" t="t"/>
              <a:pathLst>
                <a:path extrusionOk="0" h="5085" w="4322">
                  <a:moveTo>
                    <a:pt x="4323" y="5085"/>
                  </a:moveTo>
                  <a:cubicBezTo>
                    <a:pt x="2973" y="3712"/>
                    <a:pt x="2122" y="1920"/>
                    <a:pt x="1907" y="0"/>
                  </a:cubicBezTo>
                  <a:lnTo>
                    <a:pt x="0" y="890"/>
                  </a:lnTo>
                  <a:lnTo>
                    <a:pt x="2797" y="35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03" name="Google Shape;5403;p30"/>
            <p:cNvSpPr/>
            <p:nvPr/>
          </p:nvSpPr>
          <p:spPr>
            <a:xfrm>
              <a:off x="759573" y="3131235"/>
              <a:ext cx="8518" cy="8517"/>
            </a:xfrm>
            <a:custGeom>
              <a:rect b="b" l="l" r="r" t="t"/>
              <a:pathLst>
                <a:path extrusionOk="0" h="8517" w="8518">
                  <a:moveTo>
                    <a:pt x="0" y="0"/>
                  </a:moveTo>
                  <a:cubicBezTo>
                    <a:pt x="820" y="865"/>
                    <a:pt x="1507" y="1856"/>
                    <a:pt x="2034" y="2924"/>
                  </a:cubicBezTo>
                  <a:cubicBezTo>
                    <a:pt x="2381" y="3954"/>
                    <a:pt x="2595" y="5021"/>
                    <a:pt x="2670" y="6102"/>
                  </a:cubicBezTo>
                  <a:cubicBezTo>
                    <a:pt x="4868" y="6076"/>
                    <a:pt x="6983" y="6941"/>
                    <a:pt x="8519" y="85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04" name="Google Shape;5404;p30"/>
            <p:cNvSpPr/>
            <p:nvPr/>
          </p:nvSpPr>
          <p:spPr>
            <a:xfrm>
              <a:off x="754742" y="3138099"/>
              <a:ext cx="236081" cy="235482"/>
            </a:xfrm>
            <a:custGeom>
              <a:rect b="b" l="l" r="r" t="t"/>
              <a:pathLst>
                <a:path extrusionOk="0" h="235482" w="236081">
                  <a:moveTo>
                    <a:pt x="220981" y="232637"/>
                  </a:moveTo>
                  <a:cubicBezTo>
                    <a:pt x="224112" y="236146"/>
                    <a:pt x="229497" y="236451"/>
                    <a:pt x="233009" y="233324"/>
                  </a:cubicBezTo>
                  <a:cubicBezTo>
                    <a:pt x="233251" y="233108"/>
                    <a:pt x="233479" y="232879"/>
                    <a:pt x="233695" y="232637"/>
                  </a:cubicBezTo>
                  <a:cubicBezTo>
                    <a:pt x="236877" y="229001"/>
                    <a:pt x="236877" y="223561"/>
                    <a:pt x="233695" y="219925"/>
                  </a:cubicBezTo>
                  <a:lnTo>
                    <a:pt x="17546" y="5340"/>
                  </a:lnTo>
                  <a:lnTo>
                    <a:pt x="14495" y="2416"/>
                  </a:lnTo>
                  <a:cubicBezTo>
                    <a:pt x="12959" y="839"/>
                    <a:pt x="10844" y="-25"/>
                    <a:pt x="8646" y="1"/>
                  </a:cubicBezTo>
                  <a:cubicBezTo>
                    <a:pt x="8963" y="3801"/>
                    <a:pt x="6954" y="7412"/>
                    <a:pt x="3560" y="9153"/>
                  </a:cubicBezTo>
                  <a:lnTo>
                    <a:pt x="0" y="10806"/>
                  </a:lnTo>
                  <a:cubicBezTo>
                    <a:pt x="215" y="12726"/>
                    <a:pt x="1066" y="14518"/>
                    <a:pt x="2416" y="158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05" name="Google Shape;5405;p30"/>
            <p:cNvSpPr/>
            <p:nvPr/>
          </p:nvSpPr>
          <p:spPr>
            <a:xfrm>
              <a:off x="546730" y="3129455"/>
              <a:ext cx="215546" cy="115555"/>
            </a:xfrm>
            <a:custGeom>
              <a:rect b="b" l="l" r="r" t="t"/>
              <a:pathLst>
                <a:path extrusionOk="0" h="115555" w="215546">
                  <a:moveTo>
                    <a:pt x="204960" y="19577"/>
                  </a:moveTo>
                  <a:lnTo>
                    <a:pt x="206868" y="18687"/>
                  </a:lnTo>
                  <a:lnTo>
                    <a:pt x="210428" y="17035"/>
                  </a:lnTo>
                  <a:cubicBezTo>
                    <a:pt x="213821" y="15293"/>
                    <a:pt x="215830" y="11683"/>
                    <a:pt x="215514" y="7882"/>
                  </a:cubicBezTo>
                  <a:cubicBezTo>
                    <a:pt x="215439" y="6801"/>
                    <a:pt x="215225" y="5733"/>
                    <a:pt x="214878" y="4704"/>
                  </a:cubicBezTo>
                  <a:cubicBezTo>
                    <a:pt x="214350" y="3636"/>
                    <a:pt x="213664" y="2644"/>
                    <a:pt x="212843" y="1780"/>
                  </a:cubicBezTo>
                  <a:cubicBezTo>
                    <a:pt x="212044" y="1004"/>
                    <a:pt x="211091" y="394"/>
                    <a:pt x="210046" y="0"/>
                  </a:cubicBezTo>
                  <a:lnTo>
                    <a:pt x="210046" y="0"/>
                  </a:lnTo>
                  <a:lnTo>
                    <a:pt x="0" y="97885"/>
                  </a:lnTo>
                  <a:cubicBezTo>
                    <a:pt x="2249" y="98763"/>
                    <a:pt x="4010" y="100568"/>
                    <a:pt x="4832" y="102843"/>
                  </a:cubicBezTo>
                  <a:cubicBezTo>
                    <a:pt x="7177" y="107394"/>
                    <a:pt x="5385" y="113001"/>
                    <a:pt x="826" y="115339"/>
                  </a:cubicBezTo>
                  <a:cubicBezTo>
                    <a:pt x="680" y="115416"/>
                    <a:pt x="531" y="115492"/>
                    <a:pt x="381" y="115556"/>
                  </a:cubicBezTo>
                  <a:lnTo>
                    <a:pt x="204579" y="202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06" name="Google Shape;5406;p30"/>
            <p:cNvSpPr/>
            <p:nvPr/>
          </p:nvSpPr>
          <p:spPr>
            <a:xfrm>
              <a:off x="529311" y="3226832"/>
              <a:ext cx="23409" cy="20339"/>
            </a:xfrm>
            <a:custGeom>
              <a:rect b="b" l="l" r="r" t="t"/>
              <a:pathLst>
                <a:path extrusionOk="0" h="20339" w="23409">
                  <a:moveTo>
                    <a:pt x="1780" y="9916"/>
                  </a:moveTo>
                  <a:lnTo>
                    <a:pt x="2924" y="10678"/>
                  </a:lnTo>
                  <a:lnTo>
                    <a:pt x="12460" y="20340"/>
                  </a:lnTo>
                  <a:lnTo>
                    <a:pt x="17928" y="17670"/>
                  </a:lnTo>
                  <a:cubicBezTo>
                    <a:pt x="22604" y="15573"/>
                    <a:pt x="24692" y="10081"/>
                    <a:pt x="22593" y="5403"/>
                  </a:cubicBezTo>
                  <a:cubicBezTo>
                    <a:pt x="22524" y="5250"/>
                    <a:pt x="22453" y="5110"/>
                    <a:pt x="22378" y="4958"/>
                  </a:cubicBezTo>
                  <a:cubicBezTo>
                    <a:pt x="21556" y="2682"/>
                    <a:pt x="19795" y="877"/>
                    <a:pt x="17546" y="0"/>
                  </a:cubicBezTo>
                  <a:lnTo>
                    <a:pt x="6230" y="5339"/>
                  </a:lnTo>
                  <a:lnTo>
                    <a:pt x="0" y="8263"/>
                  </a:lnTo>
                  <a:lnTo>
                    <a:pt x="0" y="8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07" name="Google Shape;5407;p30"/>
            <p:cNvSpPr/>
            <p:nvPr/>
          </p:nvSpPr>
          <p:spPr>
            <a:xfrm>
              <a:off x="957159" y="3679902"/>
              <a:ext cx="84552" cy="87461"/>
            </a:xfrm>
            <a:custGeom>
              <a:rect b="b" l="l" r="r" t="t"/>
              <a:pathLst>
                <a:path extrusionOk="0" h="87461" w="84552">
                  <a:moveTo>
                    <a:pt x="74635" y="83012"/>
                  </a:moveTo>
                  <a:cubicBezTo>
                    <a:pt x="74635" y="83012"/>
                    <a:pt x="74635" y="82249"/>
                    <a:pt x="74635" y="81868"/>
                  </a:cubicBezTo>
                  <a:cubicBezTo>
                    <a:pt x="74578" y="81232"/>
                    <a:pt x="74578" y="80597"/>
                    <a:pt x="74635" y="79961"/>
                  </a:cubicBezTo>
                  <a:cubicBezTo>
                    <a:pt x="74898" y="79363"/>
                    <a:pt x="75240" y="78817"/>
                    <a:pt x="75652" y="78308"/>
                  </a:cubicBezTo>
                  <a:lnTo>
                    <a:pt x="75652" y="77164"/>
                  </a:lnTo>
                  <a:lnTo>
                    <a:pt x="75652" y="77164"/>
                  </a:lnTo>
                  <a:cubicBezTo>
                    <a:pt x="76080" y="76681"/>
                    <a:pt x="76598" y="76300"/>
                    <a:pt x="77178" y="76020"/>
                  </a:cubicBezTo>
                  <a:lnTo>
                    <a:pt x="78449" y="75130"/>
                  </a:lnTo>
                  <a:lnTo>
                    <a:pt x="79975" y="75130"/>
                  </a:lnTo>
                  <a:cubicBezTo>
                    <a:pt x="80605" y="75003"/>
                    <a:pt x="81253" y="75003"/>
                    <a:pt x="81882" y="75130"/>
                  </a:cubicBezTo>
                  <a:lnTo>
                    <a:pt x="81882" y="75130"/>
                  </a:lnTo>
                  <a:lnTo>
                    <a:pt x="83027" y="75130"/>
                  </a:lnTo>
                  <a:lnTo>
                    <a:pt x="84553" y="75130"/>
                  </a:lnTo>
                  <a:lnTo>
                    <a:pt x="82391" y="72969"/>
                  </a:lnTo>
                  <a:lnTo>
                    <a:pt x="12715" y="0"/>
                  </a:lnTo>
                  <a:cubicBezTo>
                    <a:pt x="15952" y="3623"/>
                    <a:pt x="15952" y="9089"/>
                    <a:pt x="12715" y="12712"/>
                  </a:cubicBezTo>
                  <a:cubicBezTo>
                    <a:pt x="9583" y="16221"/>
                    <a:pt x="4198" y="16526"/>
                    <a:pt x="687" y="13399"/>
                  </a:cubicBezTo>
                  <a:cubicBezTo>
                    <a:pt x="445" y="13183"/>
                    <a:pt x="216" y="12954"/>
                    <a:pt x="0" y="12712"/>
                  </a:cubicBezTo>
                  <a:lnTo>
                    <a:pt x="73745" y="87461"/>
                  </a:lnTo>
                  <a:lnTo>
                    <a:pt x="73745" y="831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08" name="Google Shape;5408;p30"/>
            <p:cNvSpPr/>
            <p:nvPr/>
          </p:nvSpPr>
          <p:spPr>
            <a:xfrm>
              <a:off x="1031748" y="3762024"/>
              <a:ext cx="46" cy="1906"/>
            </a:xfrm>
            <a:custGeom>
              <a:rect b="b" l="l" r="r" t="t"/>
              <a:pathLst>
                <a:path extrusionOk="0" h="1906" w="46">
                  <a:moveTo>
                    <a:pt x="47" y="890"/>
                  </a:moveTo>
                  <a:lnTo>
                    <a:pt x="47" y="1907"/>
                  </a:lnTo>
                  <a:lnTo>
                    <a:pt x="47" y="1907"/>
                  </a:lnTo>
                  <a:cubicBezTo>
                    <a:pt x="-16" y="1271"/>
                    <a:pt x="-16" y="635"/>
                    <a:pt x="47" y="0"/>
                  </a:cubicBezTo>
                  <a:cubicBezTo>
                    <a:pt x="47" y="0"/>
                    <a:pt x="47" y="508"/>
                    <a:pt x="47" y="8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09" name="Google Shape;5409;p30"/>
            <p:cNvSpPr/>
            <p:nvPr/>
          </p:nvSpPr>
          <p:spPr>
            <a:xfrm>
              <a:off x="1041203" y="3754269"/>
              <a:ext cx="1525" cy="12712"/>
            </a:xfrm>
            <a:custGeom>
              <a:rect b="b" l="l" r="r" t="t"/>
              <a:pathLst>
                <a:path extrusionOk="0" h="12712" w="1525">
                  <a:moveTo>
                    <a:pt x="0" y="0"/>
                  </a:moveTo>
                  <a:lnTo>
                    <a:pt x="0" y="0"/>
                  </a:lnTo>
                  <a:lnTo>
                    <a:pt x="15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10" name="Google Shape;5410;p30"/>
            <p:cNvSpPr/>
            <p:nvPr/>
          </p:nvSpPr>
          <p:spPr>
            <a:xfrm>
              <a:off x="1028337" y="3763931"/>
              <a:ext cx="18841" cy="60906"/>
            </a:xfrm>
            <a:custGeom>
              <a:rect b="b" l="l" r="r" t="t"/>
              <a:pathLst>
                <a:path extrusionOk="0" h="60906" w="18841">
                  <a:moveTo>
                    <a:pt x="8543" y="60892"/>
                  </a:moveTo>
                  <a:cubicBezTo>
                    <a:pt x="10466" y="61007"/>
                    <a:pt x="12365" y="60422"/>
                    <a:pt x="13883" y="59240"/>
                  </a:cubicBezTo>
                  <a:lnTo>
                    <a:pt x="13883" y="59240"/>
                  </a:lnTo>
                  <a:lnTo>
                    <a:pt x="15028" y="58350"/>
                  </a:lnTo>
                  <a:cubicBezTo>
                    <a:pt x="15334" y="57867"/>
                    <a:pt x="15675" y="57396"/>
                    <a:pt x="16045" y="56951"/>
                  </a:cubicBezTo>
                  <a:lnTo>
                    <a:pt x="16045" y="56951"/>
                  </a:lnTo>
                  <a:lnTo>
                    <a:pt x="16935" y="55553"/>
                  </a:lnTo>
                  <a:cubicBezTo>
                    <a:pt x="16994" y="54917"/>
                    <a:pt x="16994" y="54282"/>
                    <a:pt x="16935" y="53646"/>
                  </a:cubicBezTo>
                  <a:cubicBezTo>
                    <a:pt x="16988" y="53265"/>
                    <a:pt x="16988" y="52884"/>
                    <a:pt x="16935" y="52502"/>
                  </a:cubicBezTo>
                  <a:lnTo>
                    <a:pt x="18842" y="20467"/>
                  </a:lnTo>
                  <a:lnTo>
                    <a:pt x="5110" y="6610"/>
                  </a:lnTo>
                  <a:cubicBezTo>
                    <a:pt x="3376" y="4856"/>
                    <a:pt x="2415" y="2466"/>
                    <a:pt x="2440" y="0"/>
                  </a:cubicBezTo>
                  <a:lnTo>
                    <a:pt x="2440" y="0"/>
                  </a:lnTo>
                  <a:lnTo>
                    <a:pt x="2440" y="4322"/>
                  </a:lnTo>
                  <a:lnTo>
                    <a:pt x="24" y="45510"/>
                  </a:lnTo>
                  <a:lnTo>
                    <a:pt x="24" y="50977"/>
                  </a:lnTo>
                  <a:cubicBezTo>
                    <a:pt x="-341" y="56062"/>
                    <a:pt x="3462" y="60485"/>
                    <a:pt x="8543" y="608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11" name="Google Shape;5411;p30"/>
            <p:cNvSpPr/>
            <p:nvPr/>
          </p:nvSpPr>
          <p:spPr>
            <a:xfrm>
              <a:off x="485445" y="3425146"/>
              <a:ext cx="44119" cy="914656"/>
            </a:xfrm>
            <a:custGeom>
              <a:rect b="b" l="l" r="r" t="t"/>
              <a:pathLst>
                <a:path extrusionOk="0" h="914656" w="44119">
                  <a:moveTo>
                    <a:pt x="16148" y="909190"/>
                  </a:moveTo>
                  <a:cubicBezTo>
                    <a:pt x="16705" y="910970"/>
                    <a:pt x="16705" y="912877"/>
                    <a:pt x="16148" y="914656"/>
                  </a:cubicBezTo>
                  <a:cubicBezTo>
                    <a:pt x="16148" y="914656"/>
                    <a:pt x="16148" y="913894"/>
                    <a:pt x="16148" y="913385"/>
                  </a:cubicBezTo>
                  <a:lnTo>
                    <a:pt x="44120" y="508"/>
                  </a:lnTo>
                  <a:cubicBezTo>
                    <a:pt x="44120" y="5492"/>
                    <a:pt x="40078" y="9534"/>
                    <a:pt x="35092" y="9534"/>
                  </a:cubicBezTo>
                  <a:cubicBezTo>
                    <a:pt x="30085" y="9255"/>
                    <a:pt x="26230" y="5009"/>
                    <a:pt x="26446" y="0"/>
                  </a:cubicBezTo>
                  <a:lnTo>
                    <a:pt x="26446" y="14873"/>
                  </a:lnTo>
                  <a:lnTo>
                    <a:pt x="0" y="907410"/>
                  </a:lnTo>
                  <a:lnTo>
                    <a:pt x="4832" y="904995"/>
                  </a:lnTo>
                  <a:cubicBezTo>
                    <a:pt x="9104" y="903025"/>
                    <a:pt x="14164" y="904893"/>
                    <a:pt x="16135" y="909165"/>
                  </a:cubicBezTo>
                  <a:cubicBezTo>
                    <a:pt x="16139" y="909177"/>
                    <a:pt x="16144" y="909177"/>
                    <a:pt x="16148" y="9091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12" name="Google Shape;5412;p30"/>
            <p:cNvSpPr/>
            <p:nvPr/>
          </p:nvSpPr>
          <p:spPr>
            <a:xfrm>
              <a:off x="498414" y="4344760"/>
              <a:ext cx="1525" cy="1144"/>
            </a:xfrm>
            <a:custGeom>
              <a:rect b="b" l="l" r="r" t="t"/>
              <a:pathLst>
                <a:path extrusionOk="0" h="1144" w="1525">
                  <a:moveTo>
                    <a:pt x="1526" y="0"/>
                  </a:moveTo>
                  <a:lnTo>
                    <a:pt x="0" y="1144"/>
                  </a:lnTo>
                  <a:lnTo>
                    <a:pt x="0" y="11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13" name="Google Shape;5413;p30"/>
            <p:cNvSpPr/>
            <p:nvPr/>
          </p:nvSpPr>
          <p:spPr>
            <a:xfrm>
              <a:off x="77744" y="4519555"/>
              <a:ext cx="41010" cy="31362"/>
            </a:xfrm>
            <a:custGeom>
              <a:rect b="b" l="l" r="r" t="t"/>
              <a:pathLst>
                <a:path extrusionOk="0" h="31362" w="41010">
                  <a:moveTo>
                    <a:pt x="451" y="26061"/>
                  </a:moveTo>
                  <a:cubicBezTo>
                    <a:pt x="2369" y="30510"/>
                    <a:pt x="7530" y="32556"/>
                    <a:pt x="11980" y="30650"/>
                  </a:cubicBezTo>
                  <a:cubicBezTo>
                    <a:pt x="12079" y="30599"/>
                    <a:pt x="12178" y="30561"/>
                    <a:pt x="12275" y="30510"/>
                  </a:cubicBezTo>
                  <a:lnTo>
                    <a:pt x="13293" y="30510"/>
                  </a:lnTo>
                  <a:lnTo>
                    <a:pt x="16217" y="28984"/>
                  </a:lnTo>
                  <a:lnTo>
                    <a:pt x="17234" y="28984"/>
                  </a:lnTo>
                  <a:lnTo>
                    <a:pt x="41011" y="17162"/>
                  </a:lnTo>
                  <a:cubicBezTo>
                    <a:pt x="36635" y="19247"/>
                    <a:pt x="31401" y="17378"/>
                    <a:pt x="29320" y="13005"/>
                  </a:cubicBezTo>
                  <a:cubicBezTo>
                    <a:pt x="29273" y="12916"/>
                    <a:pt x="29229" y="12814"/>
                    <a:pt x="29186" y="12712"/>
                  </a:cubicBezTo>
                  <a:cubicBezTo>
                    <a:pt x="26874" y="8047"/>
                    <a:pt x="28743" y="2377"/>
                    <a:pt x="33382" y="0"/>
                  </a:cubicBezTo>
                  <a:lnTo>
                    <a:pt x="30839" y="1271"/>
                  </a:lnTo>
                  <a:lnTo>
                    <a:pt x="4647" y="13984"/>
                  </a:lnTo>
                  <a:cubicBezTo>
                    <a:pt x="4647" y="13984"/>
                    <a:pt x="4011" y="13984"/>
                    <a:pt x="3630" y="14746"/>
                  </a:cubicBezTo>
                  <a:cubicBezTo>
                    <a:pt x="3066" y="15103"/>
                    <a:pt x="2553" y="15522"/>
                    <a:pt x="2104" y="16018"/>
                  </a:cubicBezTo>
                  <a:cubicBezTo>
                    <a:pt x="1765" y="16412"/>
                    <a:pt x="1467" y="16831"/>
                    <a:pt x="1214" y="17289"/>
                  </a:cubicBezTo>
                  <a:cubicBezTo>
                    <a:pt x="845" y="17798"/>
                    <a:pt x="546" y="18357"/>
                    <a:pt x="324" y="18942"/>
                  </a:cubicBezTo>
                  <a:cubicBezTo>
                    <a:pt x="264" y="19577"/>
                    <a:pt x="264" y="20213"/>
                    <a:pt x="324" y="20849"/>
                  </a:cubicBezTo>
                  <a:cubicBezTo>
                    <a:pt x="-148" y="22565"/>
                    <a:pt x="-103" y="24370"/>
                    <a:pt x="451" y="260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14" name="Google Shape;5414;p30"/>
            <p:cNvSpPr/>
            <p:nvPr/>
          </p:nvSpPr>
          <p:spPr>
            <a:xfrm>
              <a:off x="3305" y="3215391"/>
              <a:ext cx="531854" cy="265688"/>
            </a:xfrm>
            <a:custGeom>
              <a:rect b="b" l="l" r="r" t="t"/>
              <a:pathLst>
                <a:path extrusionOk="0" h="265688" w="531854">
                  <a:moveTo>
                    <a:pt x="514690" y="25298"/>
                  </a:moveTo>
                  <a:cubicBezTo>
                    <a:pt x="515025" y="24675"/>
                    <a:pt x="515408" y="24077"/>
                    <a:pt x="515834" y="23518"/>
                  </a:cubicBezTo>
                  <a:lnTo>
                    <a:pt x="516470" y="22374"/>
                  </a:lnTo>
                  <a:lnTo>
                    <a:pt x="516470" y="22374"/>
                  </a:lnTo>
                  <a:cubicBezTo>
                    <a:pt x="516990" y="21954"/>
                    <a:pt x="517543" y="21573"/>
                    <a:pt x="518122" y="21230"/>
                  </a:cubicBezTo>
                  <a:lnTo>
                    <a:pt x="519394" y="20340"/>
                  </a:lnTo>
                  <a:lnTo>
                    <a:pt x="520793" y="20340"/>
                  </a:lnTo>
                  <a:lnTo>
                    <a:pt x="522700" y="20340"/>
                  </a:lnTo>
                  <a:lnTo>
                    <a:pt x="522700" y="20340"/>
                  </a:lnTo>
                  <a:lnTo>
                    <a:pt x="523971" y="20340"/>
                  </a:lnTo>
                  <a:cubicBezTo>
                    <a:pt x="524521" y="20276"/>
                    <a:pt x="525075" y="20276"/>
                    <a:pt x="525624" y="20340"/>
                  </a:cubicBezTo>
                  <a:lnTo>
                    <a:pt x="531854" y="17416"/>
                  </a:lnTo>
                  <a:cubicBezTo>
                    <a:pt x="527428" y="19386"/>
                    <a:pt x="522242" y="17403"/>
                    <a:pt x="520269" y="12979"/>
                  </a:cubicBezTo>
                  <a:cubicBezTo>
                    <a:pt x="520231" y="12890"/>
                    <a:pt x="520192" y="12801"/>
                    <a:pt x="520157" y="12712"/>
                  </a:cubicBezTo>
                  <a:cubicBezTo>
                    <a:pt x="517881" y="7971"/>
                    <a:pt x="519872" y="2288"/>
                    <a:pt x="524607" y="0"/>
                  </a:cubicBezTo>
                  <a:lnTo>
                    <a:pt x="0" y="245349"/>
                  </a:lnTo>
                  <a:lnTo>
                    <a:pt x="0" y="265689"/>
                  </a:lnTo>
                  <a:lnTo>
                    <a:pt x="514562" y="255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15" name="Google Shape;5415;p30"/>
            <p:cNvSpPr/>
            <p:nvPr/>
          </p:nvSpPr>
          <p:spPr>
            <a:xfrm>
              <a:off x="1121814" y="2975117"/>
              <a:ext cx="16957" cy="24925"/>
            </a:xfrm>
            <a:custGeom>
              <a:rect b="b" l="l" r="r" t="t"/>
              <a:pathLst>
                <a:path extrusionOk="0" h="24925" w="16957">
                  <a:moveTo>
                    <a:pt x="16910" y="19332"/>
                  </a:moveTo>
                  <a:lnTo>
                    <a:pt x="16910" y="15137"/>
                  </a:lnTo>
                  <a:lnTo>
                    <a:pt x="16910" y="9925"/>
                  </a:lnTo>
                  <a:cubicBezTo>
                    <a:pt x="17418" y="4967"/>
                    <a:pt x="13808" y="531"/>
                    <a:pt x="8848" y="22"/>
                  </a:cubicBezTo>
                  <a:cubicBezTo>
                    <a:pt x="8781" y="22"/>
                    <a:pt x="8713" y="10"/>
                    <a:pt x="8646" y="10"/>
                  </a:cubicBezTo>
                  <a:cubicBezTo>
                    <a:pt x="4825" y="-168"/>
                    <a:pt x="1326" y="2145"/>
                    <a:pt x="0" y="5730"/>
                  </a:cubicBezTo>
                  <a:lnTo>
                    <a:pt x="12715" y="18443"/>
                  </a:lnTo>
                  <a:cubicBezTo>
                    <a:pt x="12715" y="18443"/>
                    <a:pt x="12715" y="18443"/>
                    <a:pt x="12715" y="18443"/>
                  </a:cubicBezTo>
                  <a:lnTo>
                    <a:pt x="13859" y="19968"/>
                  </a:lnTo>
                  <a:lnTo>
                    <a:pt x="14622" y="21366"/>
                  </a:lnTo>
                  <a:lnTo>
                    <a:pt x="14622" y="23019"/>
                  </a:lnTo>
                  <a:cubicBezTo>
                    <a:pt x="14684" y="23655"/>
                    <a:pt x="14684" y="24290"/>
                    <a:pt x="14622" y="24926"/>
                  </a:cubicBezTo>
                  <a:lnTo>
                    <a:pt x="14622" y="249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16" name="Google Shape;5416;p30"/>
            <p:cNvSpPr/>
            <p:nvPr/>
          </p:nvSpPr>
          <p:spPr>
            <a:xfrm>
              <a:off x="1100309" y="3001060"/>
              <a:ext cx="38034" cy="334090"/>
            </a:xfrm>
            <a:custGeom>
              <a:rect b="b" l="l" r="r" t="t"/>
              <a:pathLst>
                <a:path extrusionOk="0" h="334090" w="38034">
                  <a:moveTo>
                    <a:pt x="8155" y="334082"/>
                  </a:moveTo>
                  <a:cubicBezTo>
                    <a:pt x="10014" y="334170"/>
                    <a:pt x="11847" y="333624"/>
                    <a:pt x="13368" y="332556"/>
                  </a:cubicBezTo>
                  <a:lnTo>
                    <a:pt x="14894" y="331412"/>
                  </a:lnTo>
                  <a:lnTo>
                    <a:pt x="15911" y="330014"/>
                  </a:lnTo>
                  <a:lnTo>
                    <a:pt x="16801" y="328488"/>
                  </a:lnTo>
                  <a:cubicBezTo>
                    <a:pt x="16858" y="327852"/>
                    <a:pt x="16858" y="327217"/>
                    <a:pt x="16801" y="326581"/>
                  </a:cubicBezTo>
                  <a:cubicBezTo>
                    <a:pt x="16801" y="326581"/>
                    <a:pt x="16801" y="325818"/>
                    <a:pt x="16801" y="325437"/>
                  </a:cubicBezTo>
                  <a:lnTo>
                    <a:pt x="18581" y="310182"/>
                  </a:lnTo>
                  <a:lnTo>
                    <a:pt x="38034" y="0"/>
                  </a:lnTo>
                  <a:lnTo>
                    <a:pt x="38034" y="0"/>
                  </a:lnTo>
                  <a:cubicBezTo>
                    <a:pt x="38053" y="2288"/>
                    <a:pt x="37240" y="4500"/>
                    <a:pt x="35746" y="6229"/>
                  </a:cubicBezTo>
                  <a:cubicBezTo>
                    <a:pt x="32721" y="9738"/>
                    <a:pt x="27421" y="10132"/>
                    <a:pt x="23911" y="7106"/>
                  </a:cubicBezTo>
                  <a:cubicBezTo>
                    <a:pt x="23596" y="6839"/>
                    <a:pt x="23302" y="6547"/>
                    <a:pt x="23031" y="6229"/>
                  </a:cubicBezTo>
                  <a:lnTo>
                    <a:pt x="19852" y="3305"/>
                  </a:lnTo>
                  <a:lnTo>
                    <a:pt x="18" y="318827"/>
                  </a:lnTo>
                  <a:lnTo>
                    <a:pt x="18" y="324420"/>
                  </a:lnTo>
                  <a:cubicBezTo>
                    <a:pt x="-282" y="329302"/>
                    <a:pt x="3298" y="333548"/>
                    <a:pt x="8155" y="3340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17" name="Google Shape;5417;p30"/>
            <p:cNvSpPr/>
            <p:nvPr/>
          </p:nvSpPr>
          <p:spPr>
            <a:xfrm>
              <a:off x="2408029" y="3169754"/>
              <a:ext cx="258616" cy="139073"/>
            </a:xfrm>
            <a:custGeom>
              <a:rect b="b" l="l" r="r" t="t"/>
              <a:pathLst>
                <a:path extrusionOk="0" h="139073" w="258616">
                  <a:moveTo>
                    <a:pt x="0" y="124963"/>
                  </a:moveTo>
                  <a:cubicBezTo>
                    <a:pt x="1640" y="123857"/>
                    <a:pt x="3636" y="123399"/>
                    <a:pt x="5594" y="123692"/>
                  </a:cubicBezTo>
                  <a:cubicBezTo>
                    <a:pt x="10540" y="124594"/>
                    <a:pt x="13872" y="129272"/>
                    <a:pt x="13096" y="134243"/>
                  </a:cubicBezTo>
                  <a:lnTo>
                    <a:pt x="13096" y="139074"/>
                  </a:lnTo>
                  <a:lnTo>
                    <a:pt x="258616" y="17162"/>
                  </a:lnTo>
                  <a:cubicBezTo>
                    <a:pt x="254306" y="19221"/>
                    <a:pt x="249144" y="17391"/>
                    <a:pt x="247084" y="13094"/>
                  </a:cubicBezTo>
                  <a:cubicBezTo>
                    <a:pt x="247033" y="12967"/>
                    <a:pt x="246970" y="12840"/>
                    <a:pt x="246919" y="12712"/>
                  </a:cubicBezTo>
                  <a:cubicBezTo>
                    <a:pt x="244554" y="8085"/>
                    <a:pt x="246385" y="2415"/>
                    <a:pt x="251013" y="51"/>
                  </a:cubicBezTo>
                  <a:cubicBezTo>
                    <a:pt x="251038" y="38"/>
                    <a:pt x="251076" y="13"/>
                    <a:pt x="251115" y="0"/>
                  </a:cubicBezTo>
                  <a:lnTo>
                    <a:pt x="246919" y="2034"/>
                  </a:lnTo>
                  <a:lnTo>
                    <a:pt x="12333" y="118607"/>
                  </a:lnTo>
                  <a:lnTo>
                    <a:pt x="1272" y="1240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18" name="Google Shape;5418;p30"/>
            <p:cNvSpPr/>
            <p:nvPr/>
          </p:nvSpPr>
          <p:spPr>
            <a:xfrm>
              <a:off x="2311760" y="4514549"/>
              <a:ext cx="46300" cy="46449"/>
            </a:xfrm>
            <a:custGeom>
              <a:rect b="b" l="l" r="r" t="t"/>
              <a:pathLst>
                <a:path extrusionOk="0" h="46449" w="46300">
                  <a:moveTo>
                    <a:pt x="33586" y="34245"/>
                  </a:moveTo>
                  <a:cubicBezTo>
                    <a:pt x="36714" y="30737"/>
                    <a:pt x="42105" y="30431"/>
                    <a:pt x="45614" y="33559"/>
                  </a:cubicBezTo>
                  <a:cubicBezTo>
                    <a:pt x="45856" y="33775"/>
                    <a:pt x="46084" y="34004"/>
                    <a:pt x="46301" y="34245"/>
                  </a:cubicBezTo>
                  <a:lnTo>
                    <a:pt x="41850" y="29796"/>
                  </a:lnTo>
                  <a:lnTo>
                    <a:pt x="15022" y="2846"/>
                  </a:lnTo>
                  <a:cubicBezTo>
                    <a:pt x="11895" y="-663"/>
                    <a:pt x="6504" y="-968"/>
                    <a:pt x="2994" y="2159"/>
                  </a:cubicBezTo>
                  <a:cubicBezTo>
                    <a:pt x="2753" y="2375"/>
                    <a:pt x="2524" y="2604"/>
                    <a:pt x="2308" y="2846"/>
                  </a:cubicBezTo>
                  <a:cubicBezTo>
                    <a:pt x="-769" y="6520"/>
                    <a:pt x="-769" y="11884"/>
                    <a:pt x="2308" y="15558"/>
                  </a:cubicBezTo>
                  <a:lnTo>
                    <a:pt x="33840" y="46449"/>
                  </a:lnTo>
                  <a:cubicBezTo>
                    <a:pt x="30865" y="42953"/>
                    <a:pt x="30763" y="37856"/>
                    <a:pt x="33586" y="342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19" name="Google Shape;5419;p30"/>
            <p:cNvSpPr/>
            <p:nvPr/>
          </p:nvSpPr>
          <p:spPr>
            <a:xfrm>
              <a:off x="2342962" y="4545609"/>
              <a:ext cx="251559" cy="248328"/>
            </a:xfrm>
            <a:custGeom>
              <a:rect b="b" l="l" r="r" t="t"/>
              <a:pathLst>
                <a:path extrusionOk="0" h="248328" w="251559">
                  <a:moveTo>
                    <a:pt x="2384" y="3185"/>
                  </a:moveTo>
                  <a:cubicBezTo>
                    <a:pt x="-795" y="6820"/>
                    <a:pt x="-795" y="12261"/>
                    <a:pt x="2384" y="15897"/>
                  </a:cubicBezTo>
                  <a:lnTo>
                    <a:pt x="233028" y="241923"/>
                  </a:lnTo>
                  <a:lnTo>
                    <a:pt x="235444" y="244339"/>
                  </a:lnTo>
                  <a:lnTo>
                    <a:pt x="236461" y="245483"/>
                  </a:lnTo>
                  <a:cubicBezTo>
                    <a:pt x="239589" y="248992"/>
                    <a:pt x="244980" y="249296"/>
                    <a:pt x="248489" y="246169"/>
                  </a:cubicBezTo>
                  <a:cubicBezTo>
                    <a:pt x="248731" y="245953"/>
                    <a:pt x="248959" y="245724"/>
                    <a:pt x="249175" y="245483"/>
                  </a:cubicBezTo>
                  <a:cubicBezTo>
                    <a:pt x="250587" y="243907"/>
                    <a:pt x="251401" y="241873"/>
                    <a:pt x="251464" y="239762"/>
                  </a:cubicBezTo>
                  <a:cubicBezTo>
                    <a:pt x="251528" y="239165"/>
                    <a:pt x="251528" y="238580"/>
                    <a:pt x="251464" y="237983"/>
                  </a:cubicBezTo>
                  <a:cubicBezTo>
                    <a:pt x="251591" y="237398"/>
                    <a:pt x="251591" y="236788"/>
                    <a:pt x="251464" y="236203"/>
                  </a:cubicBezTo>
                  <a:cubicBezTo>
                    <a:pt x="251337" y="235669"/>
                    <a:pt x="251121" y="235148"/>
                    <a:pt x="250828" y="234677"/>
                  </a:cubicBezTo>
                  <a:cubicBezTo>
                    <a:pt x="250561" y="234080"/>
                    <a:pt x="250218" y="233533"/>
                    <a:pt x="249811" y="233025"/>
                  </a:cubicBezTo>
                  <a:cubicBezTo>
                    <a:pt x="249811" y="233025"/>
                    <a:pt x="249811" y="233025"/>
                    <a:pt x="249811" y="232389"/>
                  </a:cubicBezTo>
                  <a:lnTo>
                    <a:pt x="24126" y="11448"/>
                  </a:lnTo>
                  <a:lnTo>
                    <a:pt x="14844" y="2295"/>
                  </a:lnTo>
                  <a:cubicBezTo>
                    <a:pt x="11411" y="-921"/>
                    <a:pt x="6020" y="-731"/>
                    <a:pt x="2803" y="2702"/>
                  </a:cubicBezTo>
                  <a:cubicBezTo>
                    <a:pt x="2664" y="2854"/>
                    <a:pt x="2524" y="3020"/>
                    <a:pt x="2384" y="31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20" name="Google Shape;5420;p30"/>
            <p:cNvSpPr/>
            <p:nvPr/>
          </p:nvSpPr>
          <p:spPr>
            <a:xfrm>
              <a:off x="2265364" y="3715242"/>
              <a:ext cx="99562" cy="609767"/>
            </a:xfrm>
            <a:custGeom>
              <a:rect b="b" l="l" r="r" t="t"/>
              <a:pathLst>
                <a:path extrusionOk="0" h="609767" w="99562">
                  <a:moveTo>
                    <a:pt x="89137" y="10551"/>
                  </a:moveTo>
                  <a:cubicBezTo>
                    <a:pt x="84191" y="9649"/>
                    <a:pt x="80860" y="4971"/>
                    <a:pt x="81635" y="0"/>
                  </a:cubicBezTo>
                  <a:lnTo>
                    <a:pt x="80999" y="4704"/>
                  </a:lnTo>
                  <a:lnTo>
                    <a:pt x="80999" y="4704"/>
                  </a:lnTo>
                  <a:lnTo>
                    <a:pt x="134" y="595830"/>
                  </a:lnTo>
                  <a:lnTo>
                    <a:pt x="134" y="599135"/>
                  </a:lnTo>
                  <a:cubicBezTo>
                    <a:pt x="-718" y="604080"/>
                    <a:pt x="2575" y="608784"/>
                    <a:pt x="7509" y="609686"/>
                  </a:cubicBezTo>
                  <a:cubicBezTo>
                    <a:pt x="12378" y="610347"/>
                    <a:pt x="16867" y="606928"/>
                    <a:pt x="17528" y="602059"/>
                  </a:cubicBezTo>
                  <a:cubicBezTo>
                    <a:pt x="17528" y="601970"/>
                    <a:pt x="17541" y="601894"/>
                    <a:pt x="17553" y="601805"/>
                  </a:cubicBezTo>
                  <a:lnTo>
                    <a:pt x="18443" y="595448"/>
                  </a:lnTo>
                  <a:lnTo>
                    <a:pt x="99563" y="2797"/>
                  </a:lnTo>
                  <a:cubicBezTo>
                    <a:pt x="98927" y="7742"/>
                    <a:pt x="94401" y="11238"/>
                    <a:pt x="89455" y="10602"/>
                  </a:cubicBezTo>
                  <a:cubicBezTo>
                    <a:pt x="89353" y="10590"/>
                    <a:pt x="89239" y="10564"/>
                    <a:pt x="89137" y="105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21" name="Google Shape;5421;p30"/>
            <p:cNvSpPr/>
            <p:nvPr/>
          </p:nvSpPr>
          <p:spPr>
            <a:xfrm>
              <a:off x="1767338" y="3357261"/>
              <a:ext cx="43992" cy="255264"/>
            </a:xfrm>
            <a:custGeom>
              <a:rect b="b" l="l" r="r" t="t"/>
              <a:pathLst>
                <a:path extrusionOk="0" h="255264" w="43992">
                  <a:moveTo>
                    <a:pt x="34330" y="10170"/>
                  </a:moveTo>
                  <a:cubicBezTo>
                    <a:pt x="29384" y="9509"/>
                    <a:pt x="25912" y="4971"/>
                    <a:pt x="26574" y="38"/>
                  </a:cubicBezTo>
                  <a:cubicBezTo>
                    <a:pt x="26574" y="25"/>
                    <a:pt x="26574" y="13"/>
                    <a:pt x="26574" y="0"/>
                  </a:cubicBezTo>
                  <a:lnTo>
                    <a:pt x="0" y="255265"/>
                  </a:lnTo>
                  <a:lnTo>
                    <a:pt x="4450" y="253104"/>
                  </a:lnTo>
                  <a:lnTo>
                    <a:pt x="15766" y="247510"/>
                  </a:lnTo>
                  <a:cubicBezTo>
                    <a:pt x="16644" y="247078"/>
                    <a:pt x="17597" y="246824"/>
                    <a:pt x="18563" y="246748"/>
                  </a:cubicBezTo>
                  <a:lnTo>
                    <a:pt x="43993" y="1907"/>
                  </a:lnTo>
                  <a:cubicBezTo>
                    <a:pt x="43586" y="6852"/>
                    <a:pt x="39276" y="10539"/>
                    <a:pt x="34330" y="101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22" name="Google Shape;5422;p30"/>
            <p:cNvSpPr/>
            <p:nvPr/>
          </p:nvSpPr>
          <p:spPr>
            <a:xfrm>
              <a:off x="3613888" y="3430358"/>
              <a:ext cx="114813" cy="98393"/>
            </a:xfrm>
            <a:custGeom>
              <a:rect b="b" l="l" r="r" t="t"/>
              <a:pathLst>
                <a:path extrusionOk="0" h="98393" w="114813">
                  <a:moveTo>
                    <a:pt x="16147" y="0"/>
                  </a:moveTo>
                  <a:lnTo>
                    <a:pt x="15003" y="5466"/>
                  </a:lnTo>
                  <a:cubicBezTo>
                    <a:pt x="14278" y="10183"/>
                    <a:pt x="9854" y="13424"/>
                    <a:pt x="5137" y="12687"/>
                  </a:cubicBezTo>
                  <a:cubicBezTo>
                    <a:pt x="4946" y="12662"/>
                    <a:pt x="4768" y="12624"/>
                    <a:pt x="4577" y="12585"/>
                  </a:cubicBezTo>
                  <a:cubicBezTo>
                    <a:pt x="2797" y="12140"/>
                    <a:pt x="1208" y="11162"/>
                    <a:pt x="0" y="9789"/>
                  </a:cubicBezTo>
                  <a:lnTo>
                    <a:pt x="890" y="10806"/>
                  </a:lnTo>
                  <a:lnTo>
                    <a:pt x="103370" y="98394"/>
                  </a:lnTo>
                  <a:cubicBezTo>
                    <a:pt x="99861" y="95051"/>
                    <a:pt x="99314" y="89648"/>
                    <a:pt x="102099" y="85682"/>
                  </a:cubicBezTo>
                  <a:cubicBezTo>
                    <a:pt x="104845" y="81868"/>
                    <a:pt x="110172" y="80991"/>
                    <a:pt x="113987" y="83737"/>
                  </a:cubicBezTo>
                  <a:cubicBezTo>
                    <a:pt x="114279" y="83940"/>
                    <a:pt x="114546" y="84169"/>
                    <a:pt x="114813" y="84410"/>
                  </a:cubicBezTo>
                  <a:lnTo>
                    <a:pt x="103752" y="74876"/>
                  </a:lnTo>
                  <a:lnTo>
                    <a:pt x="16656" y="5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23" name="Google Shape;5423;p30"/>
            <p:cNvSpPr/>
            <p:nvPr/>
          </p:nvSpPr>
          <p:spPr>
            <a:xfrm>
              <a:off x="3714213" y="3512033"/>
              <a:ext cx="208036" cy="181205"/>
            </a:xfrm>
            <a:custGeom>
              <a:rect b="b" l="l" r="r" t="t"/>
              <a:pathLst>
                <a:path extrusionOk="0" h="181205" w="208036">
                  <a:moveTo>
                    <a:pt x="1774" y="3625"/>
                  </a:moveTo>
                  <a:cubicBezTo>
                    <a:pt x="-1011" y="7591"/>
                    <a:pt x="-464" y="12994"/>
                    <a:pt x="3045" y="16337"/>
                  </a:cubicBezTo>
                  <a:lnTo>
                    <a:pt x="189188" y="175242"/>
                  </a:lnTo>
                  <a:lnTo>
                    <a:pt x="191858" y="177530"/>
                  </a:lnTo>
                  <a:lnTo>
                    <a:pt x="193511" y="178928"/>
                  </a:lnTo>
                  <a:cubicBezTo>
                    <a:pt x="196956" y="182132"/>
                    <a:pt x="202347" y="181929"/>
                    <a:pt x="205551" y="178484"/>
                  </a:cubicBezTo>
                  <a:cubicBezTo>
                    <a:pt x="205793" y="178217"/>
                    <a:pt x="206022" y="177950"/>
                    <a:pt x="206225" y="177657"/>
                  </a:cubicBezTo>
                  <a:cubicBezTo>
                    <a:pt x="209061" y="173704"/>
                    <a:pt x="208514" y="168263"/>
                    <a:pt x="204954" y="164945"/>
                  </a:cubicBezTo>
                  <a:lnTo>
                    <a:pt x="19193" y="6294"/>
                  </a:lnTo>
                  <a:lnTo>
                    <a:pt x="14997" y="2735"/>
                  </a:lnTo>
                  <a:cubicBezTo>
                    <a:pt x="11806" y="-723"/>
                    <a:pt x="6414" y="-926"/>
                    <a:pt x="2956" y="2264"/>
                  </a:cubicBezTo>
                  <a:cubicBezTo>
                    <a:pt x="2511" y="2684"/>
                    <a:pt x="2117" y="3129"/>
                    <a:pt x="1774" y="3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24" name="Google Shape;5424;p30"/>
            <p:cNvSpPr/>
            <p:nvPr/>
          </p:nvSpPr>
          <p:spPr>
            <a:xfrm>
              <a:off x="651880" y="5899994"/>
              <a:ext cx="2924" cy="1652"/>
            </a:xfrm>
            <a:custGeom>
              <a:rect b="b" l="l" r="r" t="t"/>
              <a:pathLst>
                <a:path extrusionOk="0" h="1652" w="2924">
                  <a:moveTo>
                    <a:pt x="0" y="1652"/>
                  </a:moveTo>
                  <a:lnTo>
                    <a:pt x="2924" y="0"/>
                  </a:lnTo>
                  <a:cubicBezTo>
                    <a:pt x="2017" y="483"/>
                    <a:pt x="1024" y="788"/>
                    <a:pt x="0" y="8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25" name="Google Shape;5425;p30"/>
            <p:cNvSpPr/>
            <p:nvPr/>
          </p:nvSpPr>
          <p:spPr>
            <a:xfrm>
              <a:off x="3305" y="5883340"/>
              <a:ext cx="645141" cy="373490"/>
            </a:xfrm>
            <a:custGeom>
              <a:rect b="b" l="l" r="r" t="t"/>
              <a:pathLst>
                <a:path extrusionOk="0" h="373490" w="645141">
                  <a:moveTo>
                    <a:pt x="645142" y="17416"/>
                  </a:moveTo>
                  <a:cubicBezTo>
                    <a:pt x="642562" y="16793"/>
                    <a:pt x="640382" y="15077"/>
                    <a:pt x="639166" y="12712"/>
                  </a:cubicBezTo>
                  <a:cubicBezTo>
                    <a:pt x="636795" y="8136"/>
                    <a:pt x="638483" y="2517"/>
                    <a:pt x="642981" y="0"/>
                  </a:cubicBezTo>
                  <a:lnTo>
                    <a:pt x="0" y="352515"/>
                  </a:lnTo>
                  <a:lnTo>
                    <a:pt x="0" y="373490"/>
                  </a:lnTo>
                  <a:lnTo>
                    <a:pt x="645142" y="200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26" name="Google Shape;5426;p30"/>
            <p:cNvSpPr/>
            <p:nvPr/>
          </p:nvSpPr>
          <p:spPr>
            <a:xfrm>
              <a:off x="641272" y="5773188"/>
              <a:ext cx="219222" cy="128839"/>
            </a:xfrm>
            <a:custGeom>
              <a:rect b="b" l="l" r="r" t="t"/>
              <a:pathLst>
                <a:path extrusionOk="0" h="128839" w="219222">
                  <a:moveTo>
                    <a:pt x="9591" y="117017"/>
                  </a:moveTo>
                  <a:cubicBezTo>
                    <a:pt x="10432" y="117081"/>
                    <a:pt x="11057" y="117819"/>
                    <a:pt x="10991" y="118657"/>
                  </a:cubicBezTo>
                  <a:cubicBezTo>
                    <a:pt x="10990" y="118657"/>
                    <a:pt x="10990" y="118670"/>
                    <a:pt x="10990" y="118670"/>
                  </a:cubicBezTo>
                  <a:lnTo>
                    <a:pt x="10990" y="127696"/>
                  </a:lnTo>
                  <a:cubicBezTo>
                    <a:pt x="12013" y="127594"/>
                    <a:pt x="13006" y="127289"/>
                    <a:pt x="13914" y="126806"/>
                  </a:cubicBezTo>
                  <a:lnTo>
                    <a:pt x="215060" y="16971"/>
                  </a:lnTo>
                  <a:lnTo>
                    <a:pt x="215060" y="16971"/>
                  </a:lnTo>
                  <a:cubicBezTo>
                    <a:pt x="215984" y="16348"/>
                    <a:pt x="216799" y="15573"/>
                    <a:pt x="217476" y="14683"/>
                  </a:cubicBezTo>
                  <a:cubicBezTo>
                    <a:pt x="219492" y="11797"/>
                    <a:pt x="219785" y="8047"/>
                    <a:pt x="218239" y="4894"/>
                  </a:cubicBezTo>
                  <a:cubicBezTo>
                    <a:pt x="217164" y="2530"/>
                    <a:pt x="215051" y="788"/>
                    <a:pt x="212517" y="191"/>
                  </a:cubicBezTo>
                  <a:cubicBezTo>
                    <a:pt x="211473" y="-64"/>
                    <a:pt x="210382" y="-64"/>
                    <a:pt x="209338" y="191"/>
                  </a:cubicBezTo>
                  <a:cubicBezTo>
                    <a:pt x="208315" y="292"/>
                    <a:pt x="207322" y="598"/>
                    <a:pt x="206414" y="1081"/>
                  </a:cubicBezTo>
                  <a:lnTo>
                    <a:pt x="4887" y="111424"/>
                  </a:lnTo>
                  <a:cubicBezTo>
                    <a:pt x="389" y="113941"/>
                    <a:pt x="-1299" y="119560"/>
                    <a:pt x="1072" y="124136"/>
                  </a:cubicBezTo>
                  <a:cubicBezTo>
                    <a:pt x="2288" y="126501"/>
                    <a:pt x="4468" y="128217"/>
                    <a:pt x="7048" y="128840"/>
                  </a:cubicBezTo>
                  <a:lnTo>
                    <a:pt x="7048" y="119814"/>
                  </a:lnTo>
                  <a:cubicBezTo>
                    <a:pt x="6275" y="119115"/>
                    <a:pt x="6219" y="117920"/>
                    <a:pt x="6921" y="117145"/>
                  </a:cubicBezTo>
                  <a:cubicBezTo>
                    <a:pt x="7623" y="116369"/>
                    <a:pt x="8819" y="116318"/>
                    <a:pt x="9591" y="1170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27" name="Google Shape;5427;p30"/>
            <p:cNvSpPr/>
            <p:nvPr/>
          </p:nvSpPr>
          <p:spPr>
            <a:xfrm>
              <a:off x="1112787" y="4051349"/>
              <a:ext cx="59149" cy="619102"/>
            </a:xfrm>
            <a:custGeom>
              <a:rect b="b" l="l" r="r" t="t"/>
              <a:pathLst>
                <a:path extrusionOk="0" h="619102" w="59149">
                  <a:moveTo>
                    <a:pt x="8900" y="609059"/>
                  </a:moveTo>
                  <a:cubicBezTo>
                    <a:pt x="13918" y="609593"/>
                    <a:pt x="17556" y="614081"/>
                    <a:pt x="17038" y="619102"/>
                  </a:cubicBezTo>
                  <a:lnTo>
                    <a:pt x="59123" y="9924"/>
                  </a:lnTo>
                  <a:cubicBezTo>
                    <a:pt x="59495" y="4928"/>
                    <a:pt x="55838" y="542"/>
                    <a:pt x="50859" y="9"/>
                  </a:cubicBezTo>
                  <a:cubicBezTo>
                    <a:pt x="45877" y="-207"/>
                    <a:pt x="41666" y="3657"/>
                    <a:pt x="41451" y="8640"/>
                  </a:cubicBezTo>
                  <a:cubicBezTo>
                    <a:pt x="41450" y="8640"/>
                    <a:pt x="41450" y="8653"/>
                    <a:pt x="41450" y="8653"/>
                  </a:cubicBezTo>
                  <a:lnTo>
                    <a:pt x="41450" y="11958"/>
                  </a:lnTo>
                  <a:lnTo>
                    <a:pt x="41450" y="15772"/>
                  </a:lnTo>
                  <a:lnTo>
                    <a:pt x="0" y="618085"/>
                  </a:lnTo>
                  <a:cubicBezTo>
                    <a:pt x="0" y="613153"/>
                    <a:pt x="3965" y="609123"/>
                    <a:pt x="8900" y="6090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28" name="Google Shape;5428;p30"/>
            <p:cNvSpPr/>
            <p:nvPr/>
          </p:nvSpPr>
          <p:spPr>
            <a:xfrm>
              <a:off x="1110226" y="4660400"/>
              <a:ext cx="19647" cy="46423"/>
            </a:xfrm>
            <a:custGeom>
              <a:rect b="b" l="l" r="r" t="t"/>
              <a:pathLst>
                <a:path extrusionOk="0" h="46423" w="19647">
                  <a:moveTo>
                    <a:pt x="19598" y="10052"/>
                  </a:moveTo>
                  <a:cubicBezTo>
                    <a:pt x="20117" y="5030"/>
                    <a:pt x="16478" y="542"/>
                    <a:pt x="11461" y="9"/>
                  </a:cubicBezTo>
                  <a:cubicBezTo>
                    <a:pt x="6479" y="-207"/>
                    <a:pt x="2268" y="3657"/>
                    <a:pt x="2053" y="8640"/>
                  </a:cubicBezTo>
                  <a:cubicBezTo>
                    <a:pt x="2052" y="8640"/>
                    <a:pt x="2052" y="8653"/>
                    <a:pt x="2052" y="8653"/>
                  </a:cubicBezTo>
                  <a:lnTo>
                    <a:pt x="145" y="36493"/>
                  </a:lnTo>
                  <a:cubicBezTo>
                    <a:pt x="-48" y="37548"/>
                    <a:pt x="-48" y="38616"/>
                    <a:pt x="145" y="39671"/>
                  </a:cubicBezTo>
                  <a:cubicBezTo>
                    <a:pt x="401" y="40739"/>
                    <a:pt x="876" y="41730"/>
                    <a:pt x="1544" y="42595"/>
                  </a:cubicBezTo>
                  <a:cubicBezTo>
                    <a:pt x="2941" y="44795"/>
                    <a:pt x="5298" y="46218"/>
                    <a:pt x="7901" y="46409"/>
                  </a:cubicBezTo>
                  <a:cubicBezTo>
                    <a:pt x="12809" y="46689"/>
                    <a:pt x="17017" y="42951"/>
                    <a:pt x="17302" y="38044"/>
                  </a:cubicBezTo>
                  <a:cubicBezTo>
                    <a:pt x="17305" y="37993"/>
                    <a:pt x="17307" y="37943"/>
                    <a:pt x="17310" y="37891"/>
                  </a:cubicBezTo>
                  <a:lnTo>
                    <a:pt x="18581" y="20349"/>
                  </a:lnTo>
                  <a:lnTo>
                    <a:pt x="18581" y="160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29" name="Google Shape;5429;p30"/>
            <p:cNvSpPr/>
            <p:nvPr/>
          </p:nvSpPr>
          <p:spPr>
            <a:xfrm>
              <a:off x="3610582" y="3272978"/>
              <a:ext cx="50095" cy="169793"/>
            </a:xfrm>
            <a:custGeom>
              <a:rect b="b" l="l" r="r" t="t"/>
              <a:pathLst>
                <a:path extrusionOk="0" h="169793" w="50095">
                  <a:moveTo>
                    <a:pt x="1017" y="160176"/>
                  </a:moveTo>
                  <a:cubicBezTo>
                    <a:pt x="954" y="160901"/>
                    <a:pt x="954" y="161613"/>
                    <a:pt x="1017" y="162337"/>
                  </a:cubicBezTo>
                  <a:lnTo>
                    <a:pt x="1017" y="163481"/>
                  </a:lnTo>
                  <a:lnTo>
                    <a:pt x="1017" y="163481"/>
                  </a:lnTo>
                  <a:cubicBezTo>
                    <a:pt x="1170" y="164091"/>
                    <a:pt x="1386" y="164689"/>
                    <a:pt x="1653" y="165261"/>
                  </a:cubicBezTo>
                  <a:lnTo>
                    <a:pt x="1653" y="166024"/>
                  </a:lnTo>
                  <a:lnTo>
                    <a:pt x="2289" y="166787"/>
                  </a:lnTo>
                  <a:cubicBezTo>
                    <a:pt x="3496" y="168159"/>
                    <a:pt x="5086" y="169138"/>
                    <a:pt x="6866" y="169583"/>
                  </a:cubicBezTo>
                  <a:cubicBezTo>
                    <a:pt x="11532" y="170626"/>
                    <a:pt x="16147" y="167689"/>
                    <a:pt x="17190" y="163024"/>
                  </a:cubicBezTo>
                  <a:cubicBezTo>
                    <a:pt x="17229" y="162846"/>
                    <a:pt x="17267" y="162655"/>
                    <a:pt x="17292" y="162464"/>
                  </a:cubicBezTo>
                  <a:lnTo>
                    <a:pt x="18436" y="156998"/>
                  </a:lnTo>
                  <a:lnTo>
                    <a:pt x="19199" y="153184"/>
                  </a:lnTo>
                  <a:lnTo>
                    <a:pt x="47044" y="18560"/>
                  </a:lnTo>
                  <a:lnTo>
                    <a:pt x="50096" y="3941"/>
                  </a:lnTo>
                  <a:cubicBezTo>
                    <a:pt x="49206" y="8771"/>
                    <a:pt x="44552" y="11962"/>
                    <a:pt x="39721" y="11072"/>
                  </a:cubicBezTo>
                  <a:cubicBezTo>
                    <a:pt x="39708" y="11072"/>
                    <a:pt x="39682" y="11060"/>
                    <a:pt x="39670" y="11060"/>
                  </a:cubicBezTo>
                  <a:cubicBezTo>
                    <a:pt x="34800" y="9814"/>
                    <a:pt x="31812" y="4907"/>
                    <a:pt x="32931" y="0"/>
                  </a:cubicBezTo>
                  <a:lnTo>
                    <a:pt x="0" y="158651"/>
                  </a:lnTo>
                  <a:cubicBezTo>
                    <a:pt x="470" y="159057"/>
                    <a:pt x="826" y="159579"/>
                    <a:pt x="1017" y="1601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30" name="Google Shape;5430;p30"/>
            <p:cNvSpPr/>
            <p:nvPr/>
          </p:nvSpPr>
          <p:spPr>
            <a:xfrm>
              <a:off x="3644296" y="3157816"/>
              <a:ext cx="39824" cy="126765"/>
            </a:xfrm>
            <a:custGeom>
              <a:rect b="b" l="l" r="r" t="t"/>
              <a:pathLst>
                <a:path extrusionOk="0" h="126765" w="39824">
                  <a:moveTo>
                    <a:pt x="22485" y="7361"/>
                  </a:moveTo>
                  <a:lnTo>
                    <a:pt x="21468" y="12447"/>
                  </a:lnTo>
                  <a:lnTo>
                    <a:pt x="20578" y="16642"/>
                  </a:lnTo>
                  <a:lnTo>
                    <a:pt x="235" y="115544"/>
                  </a:lnTo>
                  <a:cubicBezTo>
                    <a:pt x="-884" y="120451"/>
                    <a:pt x="2103" y="125358"/>
                    <a:pt x="6973" y="126604"/>
                  </a:cubicBezTo>
                  <a:cubicBezTo>
                    <a:pt x="11805" y="127532"/>
                    <a:pt x="16458" y="124366"/>
                    <a:pt x="17387" y="119536"/>
                  </a:cubicBezTo>
                  <a:cubicBezTo>
                    <a:pt x="17399" y="119523"/>
                    <a:pt x="17399" y="119497"/>
                    <a:pt x="17399" y="119485"/>
                  </a:cubicBezTo>
                  <a:lnTo>
                    <a:pt x="18543" y="113891"/>
                  </a:lnTo>
                  <a:lnTo>
                    <a:pt x="39777" y="11302"/>
                  </a:lnTo>
                  <a:cubicBezTo>
                    <a:pt x="39841" y="10883"/>
                    <a:pt x="39841" y="10451"/>
                    <a:pt x="39777" y="10031"/>
                  </a:cubicBezTo>
                  <a:cubicBezTo>
                    <a:pt x="39841" y="9357"/>
                    <a:pt x="39841" y="8671"/>
                    <a:pt x="39777" y="7997"/>
                  </a:cubicBezTo>
                  <a:cubicBezTo>
                    <a:pt x="39777" y="7361"/>
                    <a:pt x="39777" y="6853"/>
                    <a:pt x="39777" y="6344"/>
                  </a:cubicBezTo>
                  <a:cubicBezTo>
                    <a:pt x="39777" y="5836"/>
                    <a:pt x="39777" y="5200"/>
                    <a:pt x="39141" y="4692"/>
                  </a:cubicBezTo>
                  <a:cubicBezTo>
                    <a:pt x="38785" y="4133"/>
                    <a:pt x="38366" y="3611"/>
                    <a:pt x="37870" y="3166"/>
                  </a:cubicBezTo>
                  <a:cubicBezTo>
                    <a:pt x="36726" y="1755"/>
                    <a:pt x="35162" y="738"/>
                    <a:pt x="33420" y="243"/>
                  </a:cubicBezTo>
                  <a:cubicBezTo>
                    <a:pt x="28563" y="-902"/>
                    <a:pt x="23706" y="2111"/>
                    <a:pt x="22574" y="6968"/>
                  </a:cubicBezTo>
                  <a:cubicBezTo>
                    <a:pt x="22536" y="7095"/>
                    <a:pt x="22511" y="7234"/>
                    <a:pt x="22485" y="73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31" name="Google Shape;5431;p30"/>
            <p:cNvSpPr/>
            <p:nvPr/>
          </p:nvSpPr>
          <p:spPr>
            <a:xfrm>
              <a:off x="838023" y="2069538"/>
              <a:ext cx="312828" cy="149710"/>
            </a:xfrm>
            <a:custGeom>
              <a:rect b="b" l="l" r="r" t="t"/>
              <a:pathLst>
                <a:path extrusionOk="0" h="149710" w="312828">
                  <a:moveTo>
                    <a:pt x="312781" y="8603"/>
                  </a:moveTo>
                  <a:cubicBezTo>
                    <a:pt x="312844" y="8006"/>
                    <a:pt x="312844" y="7421"/>
                    <a:pt x="312781" y="6823"/>
                  </a:cubicBezTo>
                  <a:cubicBezTo>
                    <a:pt x="312840" y="6188"/>
                    <a:pt x="312840" y="5552"/>
                    <a:pt x="312781" y="4917"/>
                  </a:cubicBezTo>
                  <a:lnTo>
                    <a:pt x="312781" y="4917"/>
                  </a:lnTo>
                  <a:cubicBezTo>
                    <a:pt x="312820" y="4573"/>
                    <a:pt x="312820" y="4243"/>
                    <a:pt x="312781" y="3899"/>
                  </a:cubicBezTo>
                  <a:cubicBezTo>
                    <a:pt x="312474" y="3264"/>
                    <a:pt x="312090" y="2666"/>
                    <a:pt x="311636" y="2120"/>
                  </a:cubicBezTo>
                  <a:lnTo>
                    <a:pt x="310365" y="1103"/>
                  </a:lnTo>
                  <a:lnTo>
                    <a:pt x="308966" y="86"/>
                  </a:lnTo>
                  <a:lnTo>
                    <a:pt x="307186" y="86"/>
                  </a:lnTo>
                  <a:lnTo>
                    <a:pt x="305660" y="86"/>
                  </a:lnTo>
                  <a:lnTo>
                    <a:pt x="304008" y="86"/>
                  </a:lnTo>
                  <a:cubicBezTo>
                    <a:pt x="303377" y="-29"/>
                    <a:pt x="302731" y="-29"/>
                    <a:pt x="302100" y="86"/>
                  </a:cubicBezTo>
                  <a:lnTo>
                    <a:pt x="302100" y="86"/>
                  </a:lnTo>
                  <a:lnTo>
                    <a:pt x="297142" y="2374"/>
                  </a:lnTo>
                  <a:lnTo>
                    <a:pt x="0" y="132040"/>
                  </a:lnTo>
                  <a:cubicBezTo>
                    <a:pt x="4379" y="130134"/>
                    <a:pt x="9472" y="132142"/>
                    <a:pt x="11378" y="136515"/>
                  </a:cubicBezTo>
                  <a:cubicBezTo>
                    <a:pt x="11447" y="136680"/>
                    <a:pt x="11511" y="136833"/>
                    <a:pt x="11570" y="136998"/>
                  </a:cubicBezTo>
                  <a:cubicBezTo>
                    <a:pt x="13831" y="141676"/>
                    <a:pt x="11870" y="147295"/>
                    <a:pt x="7191" y="149558"/>
                  </a:cubicBezTo>
                  <a:cubicBezTo>
                    <a:pt x="7083" y="149609"/>
                    <a:pt x="6975" y="149660"/>
                    <a:pt x="6866" y="149711"/>
                  </a:cubicBezTo>
                  <a:lnTo>
                    <a:pt x="294344" y="22587"/>
                  </a:lnTo>
                  <a:lnTo>
                    <a:pt x="307059" y="16866"/>
                  </a:lnTo>
                  <a:cubicBezTo>
                    <a:pt x="310402" y="15442"/>
                    <a:pt x="312628" y="12226"/>
                    <a:pt x="312781" y="86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32" name="Google Shape;5432;p30"/>
            <p:cNvSpPr/>
            <p:nvPr/>
          </p:nvSpPr>
          <p:spPr>
            <a:xfrm>
              <a:off x="702357" y="2265546"/>
              <a:ext cx="12714" cy="1627"/>
            </a:xfrm>
            <a:custGeom>
              <a:rect b="b" l="l" r="r" t="t"/>
              <a:pathLst>
                <a:path extrusionOk="0" h="1627" w="12714">
                  <a:moveTo>
                    <a:pt x="0" y="1628"/>
                  </a:moveTo>
                  <a:lnTo>
                    <a:pt x="0" y="1628"/>
                  </a:lnTo>
                  <a:cubicBezTo>
                    <a:pt x="0" y="1628"/>
                    <a:pt x="0" y="611"/>
                    <a:pt x="0" y="102"/>
                  </a:cubicBezTo>
                  <a:cubicBezTo>
                    <a:pt x="0" y="-406"/>
                    <a:pt x="0" y="1119"/>
                    <a:pt x="0" y="16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33" name="Google Shape;5433;p30"/>
            <p:cNvSpPr/>
            <p:nvPr/>
          </p:nvSpPr>
          <p:spPr>
            <a:xfrm>
              <a:off x="692419" y="2267428"/>
              <a:ext cx="27230" cy="260985"/>
            </a:xfrm>
            <a:custGeom>
              <a:rect b="b" l="l" r="r" t="t"/>
              <a:pathLst>
                <a:path extrusionOk="0" h="260985" w="27230">
                  <a:moveTo>
                    <a:pt x="22272" y="8645"/>
                  </a:moveTo>
                  <a:cubicBezTo>
                    <a:pt x="17893" y="10551"/>
                    <a:pt x="12799" y="8543"/>
                    <a:pt x="10893" y="4170"/>
                  </a:cubicBezTo>
                  <a:cubicBezTo>
                    <a:pt x="10825" y="4004"/>
                    <a:pt x="10761" y="3852"/>
                    <a:pt x="10701" y="3687"/>
                  </a:cubicBezTo>
                  <a:cubicBezTo>
                    <a:pt x="10204" y="2517"/>
                    <a:pt x="9945" y="1271"/>
                    <a:pt x="9939" y="0"/>
                  </a:cubicBezTo>
                  <a:lnTo>
                    <a:pt x="21" y="260223"/>
                  </a:lnTo>
                  <a:cubicBezTo>
                    <a:pt x="-315" y="255316"/>
                    <a:pt x="3388" y="251070"/>
                    <a:pt x="8292" y="250739"/>
                  </a:cubicBezTo>
                  <a:cubicBezTo>
                    <a:pt x="13196" y="250396"/>
                    <a:pt x="17444" y="254108"/>
                    <a:pt x="17780" y="259002"/>
                  </a:cubicBezTo>
                  <a:cubicBezTo>
                    <a:pt x="17825" y="259663"/>
                    <a:pt x="17796" y="260324"/>
                    <a:pt x="17695" y="260985"/>
                  </a:cubicBezTo>
                  <a:lnTo>
                    <a:pt x="27231" y="10170"/>
                  </a:lnTo>
                  <a:lnTo>
                    <a:pt x="27231" y="6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34" name="Google Shape;5434;p30"/>
            <p:cNvSpPr/>
            <p:nvPr/>
          </p:nvSpPr>
          <p:spPr>
            <a:xfrm>
              <a:off x="690273" y="2518749"/>
              <a:ext cx="20094" cy="67887"/>
            </a:xfrm>
            <a:custGeom>
              <a:rect b="b" l="l" r="r" t="t"/>
              <a:pathLst>
                <a:path extrusionOk="0" h="67887" w="20094">
                  <a:moveTo>
                    <a:pt x="11449" y="4"/>
                  </a:moveTo>
                  <a:cubicBezTo>
                    <a:pt x="6465" y="-136"/>
                    <a:pt x="2311" y="3792"/>
                    <a:pt x="2170" y="8775"/>
                  </a:cubicBezTo>
                  <a:cubicBezTo>
                    <a:pt x="2168" y="8813"/>
                    <a:pt x="2167" y="8864"/>
                    <a:pt x="2167" y="8902"/>
                  </a:cubicBezTo>
                  <a:lnTo>
                    <a:pt x="2167" y="11445"/>
                  </a:lnTo>
                  <a:lnTo>
                    <a:pt x="2167" y="15131"/>
                  </a:lnTo>
                  <a:lnTo>
                    <a:pt x="6" y="67888"/>
                  </a:lnTo>
                  <a:cubicBezTo>
                    <a:pt x="6" y="67888"/>
                    <a:pt x="6" y="67888"/>
                    <a:pt x="6" y="67888"/>
                  </a:cubicBezTo>
                  <a:cubicBezTo>
                    <a:pt x="-77" y="65587"/>
                    <a:pt x="744" y="63349"/>
                    <a:pt x="2294" y="61659"/>
                  </a:cubicBezTo>
                  <a:cubicBezTo>
                    <a:pt x="5242" y="57998"/>
                    <a:pt x="10603" y="57413"/>
                    <a:pt x="14272" y="60349"/>
                  </a:cubicBezTo>
                  <a:cubicBezTo>
                    <a:pt x="14530" y="60565"/>
                    <a:pt x="14776" y="60781"/>
                    <a:pt x="15009" y="61023"/>
                  </a:cubicBezTo>
                  <a:lnTo>
                    <a:pt x="18060" y="63947"/>
                  </a:lnTo>
                  <a:lnTo>
                    <a:pt x="20095" y="8775"/>
                  </a:lnTo>
                  <a:cubicBezTo>
                    <a:pt x="19905" y="4059"/>
                    <a:pt x="16161" y="258"/>
                    <a:pt x="11449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35" name="Google Shape;5435;p30"/>
            <p:cNvSpPr/>
            <p:nvPr/>
          </p:nvSpPr>
          <p:spPr>
            <a:xfrm>
              <a:off x="775594" y="2660750"/>
              <a:ext cx="363050" cy="349197"/>
            </a:xfrm>
            <a:custGeom>
              <a:rect b="b" l="l" r="r" t="t"/>
              <a:pathLst>
                <a:path extrusionOk="0" h="349197" w="363050">
                  <a:moveTo>
                    <a:pt x="348000" y="346286"/>
                  </a:moveTo>
                  <a:cubicBezTo>
                    <a:pt x="351025" y="349794"/>
                    <a:pt x="356325" y="350188"/>
                    <a:pt x="359835" y="347163"/>
                  </a:cubicBezTo>
                  <a:cubicBezTo>
                    <a:pt x="360150" y="346896"/>
                    <a:pt x="360444" y="346603"/>
                    <a:pt x="360715" y="346286"/>
                  </a:cubicBezTo>
                  <a:cubicBezTo>
                    <a:pt x="362209" y="344557"/>
                    <a:pt x="363023" y="342345"/>
                    <a:pt x="363004" y="340056"/>
                  </a:cubicBezTo>
                  <a:cubicBezTo>
                    <a:pt x="363066" y="339421"/>
                    <a:pt x="363066" y="338785"/>
                    <a:pt x="363004" y="338149"/>
                  </a:cubicBezTo>
                  <a:lnTo>
                    <a:pt x="363004" y="336497"/>
                  </a:lnTo>
                  <a:lnTo>
                    <a:pt x="362241" y="335099"/>
                  </a:lnTo>
                  <a:lnTo>
                    <a:pt x="361096" y="333573"/>
                  </a:lnTo>
                  <a:cubicBezTo>
                    <a:pt x="361096" y="333573"/>
                    <a:pt x="361096" y="333573"/>
                    <a:pt x="361096" y="333573"/>
                  </a:cubicBezTo>
                  <a:lnTo>
                    <a:pt x="348382" y="320861"/>
                  </a:lnTo>
                  <a:lnTo>
                    <a:pt x="348382" y="320861"/>
                  </a:lnTo>
                  <a:lnTo>
                    <a:pt x="12715" y="0"/>
                  </a:lnTo>
                  <a:cubicBezTo>
                    <a:pt x="15896" y="3636"/>
                    <a:pt x="15896" y="9077"/>
                    <a:pt x="12715" y="12712"/>
                  </a:cubicBezTo>
                  <a:cubicBezTo>
                    <a:pt x="9583" y="16221"/>
                    <a:pt x="4198" y="16526"/>
                    <a:pt x="687" y="13399"/>
                  </a:cubicBezTo>
                  <a:cubicBezTo>
                    <a:pt x="445" y="13183"/>
                    <a:pt x="216" y="12954"/>
                    <a:pt x="0" y="12712"/>
                  </a:cubicBezTo>
                  <a:lnTo>
                    <a:pt x="13986" y="26060"/>
                  </a:lnTo>
                  <a:lnTo>
                    <a:pt x="343805" y="3423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36" name="Google Shape;5436;p30"/>
            <p:cNvSpPr/>
            <p:nvPr/>
          </p:nvSpPr>
          <p:spPr>
            <a:xfrm>
              <a:off x="690486" y="2578499"/>
              <a:ext cx="100971" cy="98673"/>
            </a:xfrm>
            <a:custGeom>
              <a:rect b="b" l="l" r="r" t="t"/>
              <a:pathLst>
                <a:path extrusionOk="0" h="98673" w="100971">
                  <a:moveTo>
                    <a:pt x="98585" y="95345"/>
                  </a:moveTo>
                  <a:cubicBezTo>
                    <a:pt x="101767" y="91709"/>
                    <a:pt x="101767" y="86268"/>
                    <a:pt x="98585" y="82632"/>
                  </a:cubicBezTo>
                  <a:lnTo>
                    <a:pt x="18102" y="5468"/>
                  </a:lnTo>
                  <a:lnTo>
                    <a:pt x="15050" y="2544"/>
                  </a:lnTo>
                  <a:cubicBezTo>
                    <a:pt x="11752" y="-812"/>
                    <a:pt x="6358" y="-850"/>
                    <a:pt x="3003" y="2443"/>
                  </a:cubicBezTo>
                  <a:cubicBezTo>
                    <a:pt x="2766" y="2672"/>
                    <a:pt x="2544" y="2926"/>
                    <a:pt x="2335" y="3180"/>
                  </a:cubicBezTo>
                  <a:cubicBezTo>
                    <a:pt x="785" y="4871"/>
                    <a:pt x="-36" y="7108"/>
                    <a:pt x="47" y="9409"/>
                  </a:cubicBezTo>
                  <a:cubicBezTo>
                    <a:pt x="-16" y="10045"/>
                    <a:pt x="-16" y="10680"/>
                    <a:pt x="47" y="11316"/>
                  </a:cubicBezTo>
                  <a:lnTo>
                    <a:pt x="47" y="12969"/>
                  </a:lnTo>
                  <a:lnTo>
                    <a:pt x="937" y="14367"/>
                  </a:lnTo>
                  <a:cubicBezTo>
                    <a:pt x="1200" y="14952"/>
                    <a:pt x="1590" y="15473"/>
                    <a:pt x="2081" y="15892"/>
                  </a:cubicBezTo>
                  <a:lnTo>
                    <a:pt x="2081" y="15892"/>
                  </a:lnTo>
                  <a:lnTo>
                    <a:pt x="82565" y="93056"/>
                  </a:lnTo>
                  <a:lnTo>
                    <a:pt x="85616" y="95980"/>
                  </a:lnTo>
                  <a:cubicBezTo>
                    <a:pt x="88834" y="99413"/>
                    <a:pt x="94225" y="99591"/>
                    <a:pt x="97657" y="96362"/>
                  </a:cubicBezTo>
                  <a:cubicBezTo>
                    <a:pt x="97994" y="96057"/>
                    <a:pt x="98304" y="95714"/>
                    <a:pt x="98585" y="953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37" name="Google Shape;5437;p30"/>
            <p:cNvSpPr/>
            <p:nvPr/>
          </p:nvSpPr>
          <p:spPr>
            <a:xfrm>
              <a:off x="591337" y="4123309"/>
              <a:ext cx="29019" cy="330395"/>
            </a:xfrm>
            <a:custGeom>
              <a:rect b="b" l="l" r="r" t="t"/>
              <a:pathLst>
                <a:path extrusionOk="0" h="330395" w="29019">
                  <a:moveTo>
                    <a:pt x="29011" y="9663"/>
                  </a:moveTo>
                  <a:cubicBezTo>
                    <a:pt x="29232" y="4679"/>
                    <a:pt x="25468" y="408"/>
                    <a:pt x="20492" y="1"/>
                  </a:cubicBezTo>
                  <a:cubicBezTo>
                    <a:pt x="15506" y="-75"/>
                    <a:pt x="11408" y="3916"/>
                    <a:pt x="11338" y="8900"/>
                  </a:cubicBezTo>
                  <a:cubicBezTo>
                    <a:pt x="11337" y="8938"/>
                    <a:pt x="11337" y="8989"/>
                    <a:pt x="11337" y="9027"/>
                  </a:cubicBezTo>
                  <a:lnTo>
                    <a:pt x="21" y="318446"/>
                  </a:lnTo>
                  <a:lnTo>
                    <a:pt x="21" y="323023"/>
                  </a:lnTo>
                  <a:lnTo>
                    <a:pt x="21" y="329633"/>
                  </a:lnTo>
                  <a:cubicBezTo>
                    <a:pt x="-315" y="324726"/>
                    <a:pt x="3388" y="320480"/>
                    <a:pt x="8292" y="320150"/>
                  </a:cubicBezTo>
                  <a:cubicBezTo>
                    <a:pt x="13196" y="319806"/>
                    <a:pt x="17444" y="323519"/>
                    <a:pt x="17780" y="328413"/>
                  </a:cubicBezTo>
                  <a:cubicBezTo>
                    <a:pt x="17826" y="329074"/>
                    <a:pt x="17796" y="329748"/>
                    <a:pt x="17695" y="330396"/>
                  </a:cubicBezTo>
                  <a:lnTo>
                    <a:pt x="28883" y="20595"/>
                  </a:lnTo>
                  <a:lnTo>
                    <a:pt x="28883" y="161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38" name="Google Shape;5438;p30"/>
            <p:cNvSpPr/>
            <p:nvPr/>
          </p:nvSpPr>
          <p:spPr>
            <a:xfrm>
              <a:off x="579661" y="4443429"/>
              <a:ext cx="29097" cy="327958"/>
            </a:xfrm>
            <a:custGeom>
              <a:rect b="b" l="l" r="r" t="t"/>
              <a:pathLst>
                <a:path extrusionOk="0" h="327958" w="29097">
                  <a:moveTo>
                    <a:pt x="28989" y="10276"/>
                  </a:moveTo>
                  <a:cubicBezTo>
                    <a:pt x="29747" y="5420"/>
                    <a:pt x="26424" y="869"/>
                    <a:pt x="21567" y="106"/>
                  </a:cubicBezTo>
                  <a:cubicBezTo>
                    <a:pt x="16710" y="-644"/>
                    <a:pt x="12159" y="2674"/>
                    <a:pt x="11401" y="7530"/>
                  </a:cubicBezTo>
                  <a:cubicBezTo>
                    <a:pt x="11300" y="8191"/>
                    <a:pt x="11270" y="8852"/>
                    <a:pt x="11316" y="9513"/>
                  </a:cubicBezTo>
                  <a:lnTo>
                    <a:pt x="0" y="320458"/>
                  </a:lnTo>
                  <a:lnTo>
                    <a:pt x="4832" y="317916"/>
                  </a:lnTo>
                  <a:cubicBezTo>
                    <a:pt x="9195" y="315805"/>
                    <a:pt x="14440" y="317636"/>
                    <a:pt x="16547" y="321996"/>
                  </a:cubicBezTo>
                  <a:cubicBezTo>
                    <a:pt x="16584" y="322085"/>
                    <a:pt x="16621" y="322161"/>
                    <a:pt x="16656" y="322238"/>
                  </a:cubicBezTo>
                  <a:cubicBezTo>
                    <a:pt x="17218" y="324107"/>
                    <a:pt x="17218" y="326090"/>
                    <a:pt x="16656" y="327958"/>
                  </a:cubicBezTo>
                  <a:lnTo>
                    <a:pt x="16656" y="3266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39" name="Google Shape;5439;p30"/>
            <p:cNvSpPr/>
            <p:nvPr/>
          </p:nvSpPr>
          <p:spPr>
            <a:xfrm>
              <a:off x="1142539" y="3934404"/>
              <a:ext cx="1017" cy="1652"/>
            </a:xfrm>
            <a:custGeom>
              <a:rect b="b" l="l" r="r" t="t"/>
              <a:pathLst>
                <a:path extrusionOk="0" h="1652" w="1017">
                  <a:moveTo>
                    <a:pt x="1017" y="1653"/>
                  </a:moveTo>
                  <a:lnTo>
                    <a:pt x="0" y="0"/>
                  </a:lnTo>
                  <a:lnTo>
                    <a:pt x="0" y="636"/>
                  </a:lnTo>
                  <a:cubicBezTo>
                    <a:pt x="304" y="1004"/>
                    <a:pt x="645" y="1348"/>
                    <a:pt x="1017" y="16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40" name="Google Shape;5440;p30"/>
            <p:cNvSpPr/>
            <p:nvPr/>
          </p:nvSpPr>
          <p:spPr>
            <a:xfrm>
              <a:off x="1141140" y="3901352"/>
              <a:ext cx="18817" cy="27712"/>
            </a:xfrm>
            <a:custGeom>
              <a:rect b="b" l="l" r="r" t="t"/>
              <a:pathLst>
                <a:path extrusionOk="0" h="27712" w="18817">
                  <a:moveTo>
                    <a:pt x="15003" y="21611"/>
                  </a:moveTo>
                  <a:lnTo>
                    <a:pt x="17928" y="24662"/>
                  </a:lnTo>
                  <a:lnTo>
                    <a:pt x="18818" y="11187"/>
                  </a:lnTo>
                  <a:lnTo>
                    <a:pt x="18818" y="6864"/>
                  </a:lnTo>
                  <a:lnTo>
                    <a:pt x="18818" y="1271"/>
                  </a:lnTo>
                  <a:cubicBezTo>
                    <a:pt x="18612" y="6254"/>
                    <a:pt x="14407" y="10119"/>
                    <a:pt x="9425" y="9916"/>
                  </a:cubicBezTo>
                  <a:cubicBezTo>
                    <a:pt x="9420" y="9916"/>
                    <a:pt x="9414" y="9916"/>
                    <a:pt x="9409" y="9916"/>
                  </a:cubicBezTo>
                  <a:cubicBezTo>
                    <a:pt x="4446" y="9381"/>
                    <a:pt x="826" y="4970"/>
                    <a:pt x="1271" y="0"/>
                  </a:cubicBezTo>
                  <a:lnTo>
                    <a:pt x="0" y="17797"/>
                  </a:lnTo>
                  <a:lnTo>
                    <a:pt x="0" y="22119"/>
                  </a:lnTo>
                  <a:lnTo>
                    <a:pt x="0" y="27713"/>
                  </a:lnTo>
                  <a:cubicBezTo>
                    <a:pt x="0" y="27713"/>
                    <a:pt x="0" y="27713"/>
                    <a:pt x="0" y="27713"/>
                  </a:cubicBezTo>
                  <a:cubicBezTo>
                    <a:pt x="109" y="25425"/>
                    <a:pt x="957" y="23238"/>
                    <a:pt x="2416" y="21484"/>
                  </a:cubicBezTo>
                  <a:cubicBezTo>
                    <a:pt x="5724" y="18039"/>
                    <a:pt x="11198" y="17937"/>
                    <a:pt x="14641" y="21242"/>
                  </a:cubicBezTo>
                  <a:cubicBezTo>
                    <a:pt x="14766" y="21357"/>
                    <a:pt x="14886" y="21484"/>
                    <a:pt x="15003" y="216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41" name="Google Shape;5441;p30"/>
            <p:cNvSpPr/>
            <p:nvPr/>
          </p:nvSpPr>
          <p:spPr>
            <a:xfrm>
              <a:off x="1141351" y="3931353"/>
              <a:ext cx="88" cy="1652"/>
            </a:xfrm>
            <a:custGeom>
              <a:rect b="b" l="l" r="r" t="t"/>
              <a:pathLst>
                <a:path extrusionOk="0" h="1652" w="88">
                  <a:moveTo>
                    <a:pt x="44" y="0"/>
                  </a:moveTo>
                  <a:cubicBezTo>
                    <a:pt x="104" y="254"/>
                    <a:pt x="104" y="509"/>
                    <a:pt x="44" y="763"/>
                  </a:cubicBezTo>
                  <a:cubicBezTo>
                    <a:pt x="44" y="763"/>
                    <a:pt x="44" y="1399"/>
                    <a:pt x="44" y="1653"/>
                  </a:cubicBezTo>
                  <a:cubicBezTo>
                    <a:pt x="-15" y="1106"/>
                    <a:pt x="-15" y="547"/>
                    <a:pt x="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42" name="Google Shape;5442;p30"/>
            <p:cNvSpPr/>
            <p:nvPr/>
          </p:nvSpPr>
          <p:spPr>
            <a:xfrm>
              <a:off x="1034036" y="3755318"/>
              <a:ext cx="30816" cy="33401"/>
            </a:xfrm>
            <a:custGeom>
              <a:rect b="b" l="l" r="r" t="t"/>
              <a:pathLst>
                <a:path extrusionOk="0" h="33401" w="30816">
                  <a:moveTo>
                    <a:pt x="18102" y="19927"/>
                  </a:moveTo>
                  <a:cubicBezTo>
                    <a:pt x="21233" y="16418"/>
                    <a:pt x="26618" y="16113"/>
                    <a:pt x="30130" y="19240"/>
                  </a:cubicBezTo>
                  <a:cubicBezTo>
                    <a:pt x="30371" y="19456"/>
                    <a:pt x="30600" y="19685"/>
                    <a:pt x="30816" y="19927"/>
                  </a:cubicBezTo>
                  <a:lnTo>
                    <a:pt x="27002" y="15986"/>
                  </a:lnTo>
                  <a:lnTo>
                    <a:pt x="23950" y="12935"/>
                  </a:lnTo>
                  <a:lnTo>
                    <a:pt x="22170" y="11155"/>
                  </a:lnTo>
                  <a:lnTo>
                    <a:pt x="12888" y="1748"/>
                  </a:lnTo>
                  <a:lnTo>
                    <a:pt x="11871" y="1112"/>
                  </a:lnTo>
                  <a:cubicBezTo>
                    <a:pt x="11415" y="706"/>
                    <a:pt x="10901" y="362"/>
                    <a:pt x="10346" y="95"/>
                  </a:cubicBezTo>
                  <a:lnTo>
                    <a:pt x="10346" y="95"/>
                  </a:lnTo>
                  <a:lnTo>
                    <a:pt x="8820" y="95"/>
                  </a:lnTo>
                  <a:lnTo>
                    <a:pt x="7294" y="95"/>
                  </a:lnTo>
                  <a:cubicBezTo>
                    <a:pt x="6665" y="-32"/>
                    <a:pt x="6016" y="-32"/>
                    <a:pt x="5387" y="95"/>
                  </a:cubicBezTo>
                  <a:lnTo>
                    <a:pt x="3861" y="95"/>
                  </a:lnTo>
                  <a:lnTo>
                    <a:pt x="2590" y="985"/>
                  </a:lnTo>
                  <a:cubicBezTo>
                    <a:pt x="2010" y="1265"/>
                    <a:pt x="1491" y="1646"/>
                    <a:pt x="1064" y="2129"/>
                  </a:cubicBezTo>
                  <a:lnTo>
                    <a:pt x="1064" y="2129"/>
                  </a:lnTo>
                  <a:lnTo>
                    <a:pt x="1064" y="3274"/>
                  </a:lnTo>
                  <a:cubicBezTo>
                    <a:pt x="652" y="3782"/>
                    <a:pt x="310" y="4329"/>
                    <a:pt x="47" y="4926"/>
                  </a:cubicBezTo>
                  <a:cubicBezTo>
                    <a:pt x="-11" y="5562"/>
                    <a:pt x="-11" y="6197"/>
                    <a:pt x="47" y="6833"/>
                  </a:cubicBezTo>
                  <a:cubicBezTo>
                    <a:pt x="-16" y="7469"/>
                    <a:pt x="-16" y="8104"/>
                    <a:pt x="47" y="8740"/>
                  </a:cubicBezTo>
                  <a:cubicBezTo>
                    <a:pt x="21" y="11206"/>
                    <a:pt x="983" y="13596"/>
                    <a:pt x="2717" y="15350"/>
                  </a:cubicBezTo>
                  <a:lnTo>
                    <a:pt x="16449" y="29207"/>
                  </a:lnTo>
                  <a:lnTo>
                    <a:pt x="20644" y="33402"/>
                  </a:lnTo>
                  <a:cubicBezTo>
                    <a:pt x="16244" y="30503"/>
                    <a:pt x="15023" y="24592"/>
                    <a:pt x="17917" y="20194"/>
                  </a:cubicBezTo>
                  <a:cubicBezTo>
                    <a:pt x="17977" y="20105"/>
                    <a:pt x="18038" y="20016"/>
                    <a:pt x="18102" y="199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43" name="Google Shape;5443;p30"/>
            <p:cNvSpPr/>
            <p:nvPr/>
          </p:nvSpPr>
          <p:spPr>
            <a:xfrm>
              <a:off x="1049329" y="3772526"/>
              <a:ext cx="110121" cy="108866"/>
            </a:xfrm>
            <a:custGeom>
              <a:rect b="b" l="l" r="r" t="t"/>
              <a:pathLst>
                <a:path extrusionOk="0" h="108866" w="110121">
                  <a:moveTo>
                    <a:pt x="94991" y="104545"/>
                  </a:moveTo>
                  <a:cubicBezTo>
                    <a:pt x="95197" y="99562"/>
                    <a:pt x="99401" y="95697"/>
                    <a:pt x="104383" y="95900"/>
                  </a:cubicBezTo>
                  <a:cubicBezTo>
                    <a:pt x="104389" y="95900"/>
                    <a:pt x="104394" y="95900"/>
                    <a:pt x="104399" y="95900"/>
                  </a:cubicBezTo>
                  <a:cubicBezTo>
                    <a:pt x="106619" y="96078"/>
                    <a:pt x="108678" y="97133"/>
                    <a:pt x="110121" y="98824"/>
                  </a:cubicBezTo>
                  <a:lnTo>
                    <a:pt x="110121" y="98824"/>
                  </a:lnTo>
                  <a:lnTo>
                    <a:pt x="15143" y="2846"/>
                  </a:lnTo>
                  <a:cubicBezTo>
                    <a:pt x="12011" y="-663"/>
                    <a:pt x="6626" y="-968"/>
                    <a:pt x="3114" y="2159"/>
                  </a:cubicBezTo>
                  <a:cubicBezTo>
                    <a:pt x="2873" y="2375"/>
                    <a:pt x="2644" y="2604"/>
                    <a:pt x="2428" y="2846"/>
                  </a:cubicBezTo>
                  <a:cubicBezTo>
                    <a:pt x="-809" y="6469"/>
                    <a:pt x="-809" y="11935"/>
                    <a:pt x="2428" y="15558"/>
                  </a:cubicBezTo>
                  <a:lnTo>
                    <a:pt x="94991" y="108867"/>
                  </a:lnTo>
                  <a:lnTo>
                    <a:pt x="94991" y="1054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44" name="Google Shape;5444;p30"/>
            <p:cNvSpPr/>
            <p:nvPr/>
          </p:nvSpPr>
          <p:spPr>
            <a:xfrm>
              <a:off x="1140967" y="3920176"/>
              <a:ext cx="32341" cy="32914"/>
            </a:xfrm>
            <a:custGeom>
              <a:rect b="b" l="l" r="r" t="t"/>
              <a:pathLst>
                <a:path extrusionOk="0" h="32914" w="32341">
                  <a:moveTo>
                    <a:pt x="18102" y="5837"/>
                  </a:moveTo>
                  <a:lnTo>
                    <a:pt x="15177" y="2787"/>
                  </a:lnTo>
                  <a:cubicBezTo>
                    <a:pt x="11941" y="-722"/>
                    <a:pt x="6471" y="-951"/>
                    <a:pt x="2960" y="2291"/>
                  </a:cubicBezTo>
                  <a:cubicBezTo>
                    <a:pt x="2788" y="2443"/>
                    <a:pt x="2621" y="2609"/>
                    <a:pt x="2463" y="2787"/>
                  </a:cubicBezTo>
                  <a:cubicBezTo>
                    <a:pt x="1004" y="4541"/>
                    <a:pt x="156" y="6727"/>
                    <a:pt x="47" y="9016"/>
                  </a:cubicBezTo>
                  <a:cubicBezTo>
                    <a:pt x="-16" y="9651"/>
                    <a:pt x="-16" y="10287"/>
                    <a:pt x="47" y="10923"/>
                  </a:cubicBezTo>
                  <a:cubicBezTo>
                    <a:pt x="-12" y="11469"/>
                    <a:pt x="-12" y="12028"/>
                    <a:pt x="47" y="12575"/>
                  </a:cubicBezTo>
                  <a:cubicBezTo>
                    <a:pt x="223" y="13084"/>
                    <a:pt x="482" y="13554"/>
                    <a:pt x="810" y="13974"/>
                  </a:cubicBezTo>
                  <a:lnTo>
                    <a:pt x="1827" y="15626"/>
                  </a:lnTo>
                  <a:lnTo>
                    <a:pt x="1827" y="15626"/>
                  </a:lnTo>
                  <a:lnTo>
                    <a:pt x="18864" y="32915"/>
                  </a:lnTo>
                  <a:lnTo>
                    <a:pt x="19627" y="32915"/>
                  </a:lnTo>
                  <a:cubicBezTo>
                    <a:pt x="16390" y="29292"/>
                    <a:pt x="16390" y="23826"/>
                    <a:pt x="19627" y="20202"/>
                  </a:cubicBezTo>
                  <a:cubicBezTo>
                    <a:pt x="22759" y="16694"/>
                    <a:pt x="28144" y="16389"/>
                    <a:pt x="31655" y="19516"/>
                  </a:cubicBezTo>
                  <a:cubicBezTo>
                    <a:pt x="31897" y="19732"/>
                    <a:pt x="32126" y="19961"/>
                    <a:pt x="32342" y="20202"/>
                  </a:cubicBezTo>
                  <a:lnTo>
                    <a:pt x="28528" y="16262"/>
                  </a:lnTo>
                  <a:lnTo>
                    <a:pt x="25603" y="133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45" name="Google Shape;5445;p30"/>
            <p:cNvSpPr/>
            <p:nvPr/>
          </p:nvSpPr>
          <p:spPr>
            <a:xfrm>
              <a:off x="1158929" y="3938203"/>
              <a:ext cx="20323" cy="21547"/>
            </a:xfrm>
            <a:custGeom>
              <a:rect b="b" l="l" r="r" t="t"/>
              <a:pathLst>
                <a:path extrusionOk="0" h="21547" w="20323">
                  <a:moveTo>
                    <a:pt x="2428" y="3066"/>
                  </a:moveTo>
                  <a:cubicBezTo>
                    <a:pt x="-809" y="6689"/>
                    <a:pt x="-809" y="12155"/>
                    <a:pt x="2428" y="15778"/>
                  </a:cubicBezTo>
                  <a:lnTo>
                    <a:pt x="4081" y="17558"/>
                  </a:lnTo>
                  <a:lnTo>
                    <a:pt x="5225" y="18702"/>
                  </a:lnTo>
                  <a:cubicBezTo>
                    <a:pt x="8357" y="22211"/>
                    <a:pt x="13741" y="22516"/>
                    <a:pt x="17253" y="19389"/>
                  </a:cubicBezTo>
                  <a:cubicBezTo>
                    <a:pt x="17495" y="19173"/>
                    <a:pt x="17724" y="18944"/>
                    <a:pt x="17940" y="18702"/>
                  </a:cubicBezTo>
                  <a:cubicBezTo>
                    <a:pt x="19426" y="17024"/>
                    <a:pt x="20240" y="14850"/>
                    <a:pt x="20228" y="12600"/>
                  </a:cubicBezTo>
                  <a:cubicBezTo>
                    <a:pt x="20356" y="11965"/>
                    <a:pt x="20356" y="11329"/>
                    <a:pt x="20228" y="10693"/>
                  </a:cubicBezTo>
                  <a:cubicBezTo>
                    <a:pt x="20301" y="10147"/>
                    <a:pt x="20301" y="9587"/>
                    <a:pt x="20228" y="9041"/>
                  </a:cubicBezTo>
                  <a:cubicBezTo>
                    <a:pt x="20026" y="8507"/>
                    <a:pt x="19771" y="7998"/>
                    <a:pt x="19465" y="7515"/>
                  </a:cubicBezTo>
                  <a:lnTo>
                    <a:pt x="18448" y="5990"/>
                  </a:lnTo>
                  <a:lnTo>
                    <a:pt x="18448" y="5990"/>
                  </a:lnTo>
                  <a:lnTo>
                    <a:pt x="15524" y="3066"/>
                  </a:lnTo>
                  <a:cubicBezTo>
                    <a:pt x="12514" y="-544"/>
                    <a:pt x="7144" y="-1040"/>
                    <a:pt x="3526" y="1973"/>
                  </a:cubicBezTo>
                  <a:cubicBezTo>
                    <a:pt x="3128" y="2303"/>
                    <a:pt x="2760" y="2672"/>
                    <a:pt x="2428" y="30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46" name="Google Shape;5446;p30"/>
            <p:cNvSpPr/>
            <p:nvPr/>
          </p:nvSpPr>
          <p:spPr>
            <a:xfrm>
              <a:off x="296441" y="679767"/>
              <a:ext cx="25464" cy="516133"/>
            </a:xfrm>
            <a:custGeom>
              <a:rect b="b" l="l" r="r" t="t"/>
              <a:pathLst>
                <a:path extrusionOk="0" h="516133" w="25464">
                  <a:moveTo>
                    <a:pt x="7948" y="9163"/>
                  </a:moveTo>
                  <a:lnTo>
                    <a:pt x="7948" y="14503"/>
                  </a:lnTo>
                  <a:lnTo>
                    <a:pt x="64" y="516133"/>
                  </a:lnTo>
                  <a:lnTo>
                    <a:pt x="64" y="516133"/>
                  </a:lnTo>
                  <a:cubicBezTo>
                    <a:pt x="-522" y="511255"/>
                    <a:pt x="2958" y="506823"/>
                    <a:pt x="7839" y="506237"/>
                  </a:cubicBezTo>
                  <a:cubicBezTo>
                    <a:pt x="12719" y="505651"/>
                    <a:pt x="17152" y="509130"/>
                    <a:pt x="17738" y="514011"/>
                  </a:cubicBezTo>
                  <a:cubicBezTo>
                    <a:pt x="17823" y="514715"/>
                    <a:pt x="17823" y="515428"/>
                    <a:pt x="17738" y="516133"/>
                  </a:cubicBezTo>
                  <a:lnTo>
                    <a:pt x="17738" y="502404"/>
                  </a:lnTo>
                  <a:lnTo>
                    <a:pt x="25367" y="8909"/>
                  </a:lnTo>
                  <a:cubicBezTo>
                    <a:pt x="25367" y="8909"/>
                    <a:pt x="25367" y="8909"/>
                    <a:pt x="25367" y="8909"/>
                  </a:cubicBezTo>
                  <a:cubicBezTo>
                    <a:pt x="25498" y="8323"/>
                    <a:pt x="25498" y="7715"/>
                    <a:pt x="25367" y="7129"/>
                  </a:cubicBezTo>
                  <a:lnTo>
                    <a:pt x="25367" y="5350"/>
                  </a:lnTo>
                  <a:lnTo>
                    <a:pt x="24477" y="3951"/>
                  </a:lnTo>
                  <a:lnTo>
                    <a:pt x="23332" y="2426"/>
                  </a:lnTo>
                  <a:cubicBezTo>
                    <a:pt x="21593" y="766"/>
                    <a:pt x="19250" y="-107"/>
                    <a:pt x="16848" y="10"/>
                  </a:cubicBezTo>
                  <a:cubicBezTo>
                    <a:pt x="11932" y="8"/>
                    <a:pt x="7946" y="3991"/>
                    <a:pt x="7944" y="8905"/>
                  </a:cubicBezTo>
                  <a:cubicBezTo>
                    <a:pt x="7944" y="8991"/>
                    <a:pt x="7945" y="9077"/>
                    <a:pt x="7948" y="91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47" name="Google Shape;5447;p30"/>
            <p:cNvSpPr/>
            <p:nvPr/>
          </p:nvSpPr>
          <p:spPr>
            <a:xfrm>
              <a:off x="2730473" y="5475400"/>
              <a:ext cx="145328" cy="688248"/>
            </a:xfrm>
            <a:custGeom>
              <a:rect b="b" l="l" r="r" t="t"/>
              <a:pathLst>
                <a:path extrusionOk="0" h="688248" w="145328">
                  <a:moveTo>
                    <a:pt x="145329" y="636"/>
                  </a:moveTo>
                  <a:cubicBezTo>
                    <a:pt x="144426" y="5517"/>
                    <a:pt x="139798" y="8784"/>
                    <a:pt x="134903" y="8009"/>
                  </a:cubicBezTo>
                  <a:cubicBezTo>
                    <a:pt x="131126" y="7068"/>
                    <a:pt x="128329" y="3878"/>
                    <a:pt x="127909" y="0"/>
                  </a:cubicBezTo>
                  <a:lnTo>
                    <a:pt x="127909" y="0"/>
                  </a:lnTo>
                  <a:lnTo>
                    <a:pt x="127909" y="0"/>
                  </a:lnTo>
                  <a:lnTo>
                    <a:pt x="127147" y="4195"/>
                  </a:lnTo>
                  <a:lnTo>
                    <a:pt x="0" y="688249"/>
                  </a:lnTo>
                  <a:lnTo>
                    <a:pt x="3560" y="686088"/>
                  </a:lnTo>
                  <a:lnTo>
                    <a:pt x="20216" y="6761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48" name="Google Shape;5448;p30"/>
            <p:cNvSpPr/>
            <p:nvPr/>
          </p:nvSpPr>
          <p:spPr>
            <a:xfrm>
              <a:off x="2858128" y="5472349"/>
              <a:ext cx="18054" cy="10792"/>
            </a:xfrm>
            <a:custGeom>
              <a:rect b="b" l="l" r="r" t="t"/>
              <a:pathLst>
                <a:path extrusionOk="0" h="10792" w="18054">
                  <a:moveTo>
                    <a:pt x="18055" y="0"/>
                  </a:moveTo>
                  <a:cubicBezTo>
                    <a:pt x="17991" y="2110"/>
                    <a:pt x="17178" y="4144"/>
                    <a:pt x="15766" y="5721"/>
                  </a:cubicBezTo>
                  <a:cubicBezTo>
                    <a:pt x="12638" y="9229"/>
                    <a:pt x="7247" y="9534"/>
                    <a:pt x="3738" y="6407"/>
                  </a:cubicBezTo>
                  <a:cubicBezTo>
                    <a:pt x="3497" y="6191"/>
                    <a:pt x="3268" y="5962"/>
                    <a:pt x="3052" y="5721"/>
                  </a:cubicBezTo>
                  <a:lnTo>
                    <a:pt x="0" y="2669"/>
                  </a:lnTo>
                  <a:cubicBezTo>
                    <a:pt x="420" y="6547"/>
                    <a:pt x="3217" y="9738"/>
                    <a:pt x="6993" y="10678"/>
                  </a:cubicBezTo>
                  <a:cubicBezTo>
                    <a:pt x="11888" y="11454"/>
                    <a:pt x="16516" y="8187"/>
                    <a:pt x="17419" y="3305"/>
                  </a:cubicBezTo>
                  <a:lnTo>
                    <a:pt x="17419" y="763"/>
                  </a:lnTo>
                  <a:cubicBezTo>
                    <a:pt x="17419" y="763"/>
                    <a:pt x="18055" y="0"/>
                    <a:pt x="180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49" name="Google Shape;5449;p30"/>
            <p:cNvSpPr/>
            <p:nvPr/>
          </p:nvSpPr>
          <p:spPr>
            <a:xfrm>
              <a:off x="3735634" y="4693588"/>
              <a:ext cx="53970" cy="168468"/>
            </a:xfrm>
            <a:custGeom>
              <a:rect b="b" l="l" r="r" t="t"/>
              <a:pathLst>
                <a:path extrusionOk="0" h="168468" w="53970">
                  <a:moveTo>
                    <a:pt x="43291" y="11187"/>
                  </a:moveTo>
                  <a:cubicBezTo>
                    <a:pt x="38459" y="9827"/>
                    <a:pt x="35586" y="4869"/>
                    <a:pt x="36806" y="0"/>
                  </a:cubicBezTo>
                  <a:lnTo>
                    <a:pt x="315" y="156998"/>
                  </a:lnTo>
                  <a:cubicBezTo>
                    <a:pt x="-982" y="161842"/>
                    <a:pt x="1841" y="166825"/>
                    <a:pt x="6672" y="168185"/>
                  </a:cubicBezTo>
                  <a:cubicBezTo>
                    <a:pt x="11288" y="169393"/>
                    <a:pt x="16018" y="166634"/>
                    <a:pt x="17226" y="162007"/>
                  </a:cubicBezTo>
                  <a:cubicBezTo>
                    <a:pt x="17276" y="161829"/>
                    <a:pt x="17314" y="161638"/>
                    <a:pt x="17353" y="161448"/>
                  </a:cubicBezTo>
                  <a:lnTo>
                    <a:pt x="19260" y="153185"/>
                  </a:lnTo>
                  <a:lnTo>
                    <a:pt x="53971" y="4449"/>
                  </a:lnTo>
                  <a:cubicBezTo>
                    <a:pt x="52992" y="9191"/>
                    <a:pt x="48338" y="12242"/>
                    <a:pt x="43596" y="11251"/>
                  </a:cubicBezTo>
                  <a:cubicBezTo>
                    <a:pt x="43494" y="11238"/>
                    <a:pt x="43392" y="11213"/>
                    <a:pt x="43291" y="111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50" name="Google Shape;5450;p30"/>
            <p:cNvSpPr/>
            <p:nvPr/>
          </p:nvSpPr>
          <p:spPr>
            <a:xfrm>
              <a:off x="1579669" y="1800321"/>
              <a:ext cx="131979" cy="70353"/>
            </a:xfrm>
            <a:custGeom>
              <a:rect b="b" l="l" r="r" t="t"/>
              <a:pathLst>
                <a:path extrusionOk="0" h="70353" w="131979">
                  <a:moveTo>
                    <a:pt x="126384" y="17852"/>
                  </a:moveTo>
                  <a:cubicBezTo>
                    <a:pt x="131177" y="15677"/>
                    <a:pt x="133301" y="10026"/>
                    <a:pt x="131126" y="5231"/>
                  </a:cubicBezTo>
                  <a:cubicBezTo>
                    <a:pt x="131114" y="5200"/>
                    <a:pt x="131101" y="5170"/>
                    <a:pt x="131088" y="5139"/>
                  </a:cubicBezTo>
                  <a:cubicBezTo>
                    <a:pt x="130414" y="3375"/>
                    <a:pt x="129156" y="1895"/>
                    <a:pt x="127528" y="944"/>
                  </a:cubicBezTo>
                  <a:lnTo>
                    <a:pt x="125875" y="54"/>
                  </a:lnTo>
                  <a:cubicBezTo>
                    <a:pt x="125328" y="-18"/>
                    <a:pt x="124769" y="-18"/>
                    <a:pt x="124222" y="54"/>
                  </a:cubicBezTo>
                  <a:lnTo>
                    <a:pt x="122569" y="54"/>
                  </a:lnTo>
                  <a:cubicBezTo>
                    <a:pt x="121984" y="-18"/>
                    <a:pt x="121374" y="-18"/>
                    <a:pt x="120789" y="54"/>
                  </a:cubicBezTo>
                  <a:lnTo>
                    <a:pt x="119518" y="54"/>
                  </a:lnTo>
                  <a:lnTo>
                    <a:pt x="13478" y="46709"/>
                  </a:lnTo>
                  <a:lnTo>
                    <a:pt x="0" y="52684"/>
                  </a:lnTo>
                  <a:cubicBezTo>
                    <a:pt x="4374" y="50778"/>
                    <a:pt x="9472" y="52783"/>
                    <a:pt x="11380" y="57161"/>
                  </a:cubicBezTo>
                  <a:cubicBezTo>
                    <a:pt x="11443" y="57319"/>
                    <a:pt x="11507" y="57479"/>
                    <a:pt x="11570" y="57641"/>
                  </a:cubicBezTo>
                  <a:cubicBezTo>
                    <a:pt x="13770" y="62426"/>
                    <a:pt x="11672" y="68087"/>
                    <a:pt x="6891" y="70286"/>
                  </a:cubicBezTo>
                  <a:cubicBezTo>
                    <a:pt x="6841" y="70309"/>
                    <a:pt x="6790" y="70332"/>
                    <a:pt x="6739" y="70354"/>
                  </a:cubicBezTo>
                  <a:lnTo>
                    <a:pt x="121171" y="195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51" name="Google Shape;5451;p30"/>
            <p:cNvSpPr/>
            <p:nvPr/>
          </p:nvSpPr>
          <p:spPr>
            <a:xfrm>
              <a:off x="1277569" y="1976950"/>
              <a:ext cx="28989" cy="27331"/>
            </a:xfrm>
            <a:custGeom>
              <a:rect b="b" l="l" r="r" t="t"/>
              <a:pathLst>
                <a:path extrusionOk="0" h="27331" w="28989">
                  <a:moveTo>
                    <a:pt x="0" y="9661"/>
                  </a:moveTo>
                  <a:cubicBezTo>
                    <a:pt x="4374" y="7755"/>
                    <a:pt x="9472" y="9763"/>
                    <a:pt x="11380" y="14136"/>
                  </a:cubicBezTo>
                  <a:cubicBezTo>
                    <a:pt x="11443" y="14301"/>
                    <a:pt x="11507" y="14454"/>
                    <a:pt x="11570" y="14619"/>
                  </a:cubicBezTo>
                  <a:cubicBezTo>
                    <a:pt x="13834" y="19297"/>
                    <a:pt x="11875" y="24916"/>
                    <a:pt x="7196" y="27179"/>
                  </a:cubicBezTo>
                  <a:cubicBezTo>
                    <a:pt x="7082" y="27230"/>
                    <a:pt x="6980" y="27281"/>
                    <a:pt x="6866" y="27332"/>
                  </a:cubicBezTo>
                  <a:lnTo>
                    <a:pt x="28989" y="17670"/>
                  </a:lnTo>
                  <a:cubicBezTo>
                    <a:pt x="24514" y="19539"/>
                    <a:pt x="19377" y="17429"/>
                    <a:pt x="17521" y="12954"/>
                  </a:cubicBezTo>
                  <a:cubicBezTo>
                    <a:pt x="17483" y="12878"/>
                    <a:pt x="17444" y="12789"/>
                    <a:pt x="17419" y="12712"/>
                  </a:cubicBezTo>
                  <a:cubicBezTo>
                    <a:pt x="15219" y="7933"/>
                    <a:pt x="17317" y="2263"/>
                    <a:pt x="22098" y="64"/>
                  </a:cubicBezTo>
                  <a:cubicBezTo>
                    <a:pt x="22149" y="51"/>
                    <a:pt x="22200" y="25"/>
                    <a:pt x="22251" y="0"/>
                  </a:cubicBezTo>
                  <a:lnTo>
                    <a:pt x="16148" y="2670"/>
                  </a:lnTo>
                  <a:lnTo>
                    <a:pt x="8900" y="5848"/>
                  </a:lnTo>
                  <a:lnTo>
                    <a:pt x="5086" y="7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52" name="Google Shape;5452;p30"/>
            <p:cNvSpPr/>
            <p:nvPr/>
          </p:nvSpPr>
          <p:spPr>
            <a:xfrm>
              <a:off x="1134995" y="1985256"/>
              <a:ext cx="154826" cy="79745"/>
            </a:xfrm>
            <a:custGeom>
              <a:rect b="b" l="l" r="r" t="t"/>
              <a:pathLst>
                <a:path extrusionOk="0" h="79745" w="154826">
                  <a:moveTo>
                    <a:pt x="3984" y="62629"/>
                  </a:moveTo>
                  <a:cubicBezTo>
                    <a:pt x="3385" y="62934"/>
                    <a:pt x="2829" y="63315"/>
                    <a:pt x="2331" y="63773"/>
                  </a:cubicBezTo>
                  <a:cubicBezTo>
                    <a:pt x="1961" y="64218"/>
                    <a:pt x="1620" y="64688"/>
                    <a:pt x="1313" y="65171"/>
                  </a:cubicBezTo>
                  <a:cubicBezTo>
                    <a:pt x="989" y="65667"/>
                    <a:pt x="692" y="66176"/>
                    <a:pt x="423" y="66697"/>
                  </a:cubicBezTo>
                  <a:cubicBezTo>
                    <a:pt x="334" y="67332"/>
                    <a:pt x="334" y="67968"/>
                    <a:pt x="423" y="68604"/>
                  </a:cubicBezTo>
                  <a:cubicBezTo>
                    <a:pt x="-141" y="70383"/>
                    <a:pt x="-141" y="72290"/>
                    <a:pt x="423" y="74070"/>
                  </a:cubicBezTo>
                  <a:cubicBezTo>
                    <a:pt x="1995" y="78507"/>
                    <a:pt x="6865" y="80820"/>
                    <a:pt x="11298" y="79257"/>
                  </a:cubicBezTo>
                  <a:cubicBezTo>
                    <a:pt x="11490" y="79180"/>
                    <a:pt x="11680" y="79104"/>
                    <a:pt x="11867" y="79028"/>
                  </a:cubicBezTo>
                  <a:lnTo>
                    <a:pt x="16952" y="76867"/>
                  </a:lnTo>
                  <a:lnTo>
                    <a:pt x="17715" y="76867"/>
                  </a:lnTo>
                  <a:lnTo>
                    <a:pt x="149185" y="18390"/>
                  </a:lnTo>
                  <a:cubicBezTo>
                    <a:pt x="153940" y="16305"/>
                    <a:pt x="156114" y="10762"/>
                    <a:pt x="154042" y="6008"/>
                  </a:cubicBezTo>
                  <a:cubicBezTo>
                    <a:pt x="153991" y="5893"/>
                    <a:pt x="153940" y="5779"/>
                    <a:pt x="153889" y="5677"/>
                  </a:cubicBezTo>
                  <a:cubicBezTo>
                    <a:pt x="152249" y="1190"/>
                    <a:pt x="147290" y="-1111"/>
                    <a:pt x="142802" y="529"/>
                  </a:cubicBezTo>
                  <a:cubicBezTo>
                    <a:pt x="142637" y="592"/>
                    <a:pt x="142472" y="656"/>
                    <a:pt x="142319" y="719"/>
                  </a:cubicBezTo>
                  <a:lnTo>
                    <a:pt x="129604" y="6567"/>
                  </a:lnTo>
                  <a:lnTo>
                    <a:pt x="5255" y="612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53" name="Google Shape;5453;p30"/>
            <p:cNvSpPr/>
            <p:nvPr/>
          </p:nvSpPr>
          <p:spPr>
            <a:xfrm>
              <a:off x="797282" y="2057420"/>
              <a:ext cx="255873" cy="125302"/>
            </a:xfrm>
            <a:custGeom>
              <a:rect b="b" l="l" r="r" t="t"/>
              <a:pathLst>
                <a:path extrusionOk="0" h="125302" w="255873">
                  <a:moveTo>
                    <a:pt x="18236" y="102843"/>
                  </a:moveTo>
                  <a:cubicBezTo>
                    <a:pt x="18098" y="107852"/>
                    <a:pt x="13962" y="111818"/>
                    <a:pt x="8955" y="111742"/>
                  </a:cubicBezTo>
                  <a:cubicBezTo>
                    <a:pt x="7051" y="111602"/>
                    <a:pt x="5233" y="110903"/>
                    <a:pt x="3742" y="109708"/>
                  </a:cubicBezTo>
                  <a:cubicBezTo>
                    <a:pt x="1511" y="111411"/>
                    <a:pt x="160" y="114017"/>
                    <a:pt x="54" y="116827"/>
                  </a:cubicBezTo>
                  <a:cubicBezTo>
                    <a:pt x="54" y="116827"/>
                    <a:pt x="54" y="117971"/>
                    <a:pt x="54" y="118607"/>
                  </a:cubicBezTo>
                  <a:cubicBezTo>
                    <a:pt x="-18" y="119191"/>
                    <a:pt x="-18" y="119802"/>
                    <a:pt x="54" y="120386"/>
                  </a:cubicBezTo>
                  <a:lnTo>
                    <a:pt x="54" y="120386"/>
                  </a:lnTo>
                  <a:lnTo>
                    <a:pt x="817" y="121403"/>
                  </a:lnTo>
                  <a:cubicBezTo>
                    <a:pt x="1124" y="122039"/>
                    <a:pt x="1508" y="122636"/>
                    <a:pt x="1962" y="123183"/>
                  </a:cubicBezTo>
                  <a:cubicBezTo>
                    <a:pt x="2368" y="123628"/>
                    <a:pt x="2840" y="124022"/>
                    <a:pt x="3360" y="124327"/>
                  </a:cubicBezTo>
                  <a:lnTo>
                    <a:pt x="4632" y="125217"/>
                  </a:lnTo>
                  <a:lnTo>
                    <a:pt x="6666" y="125217"/>
                  </a:lnTo>
                  <a:lnTo>
                    <a:pt x="8065" y="125217"/>
                  </a:lnTo>
                  <a:cubicBezTo>
                    <a:pt x="8652" y="125331"/>
                    <a:pt x="9257" y="125331"/>
                    <a:pt x="9845" y="125217"/>
                  </a:cubicBezTo>
                  <a:cubicBezTo>
                    <a:pt x="10394" y="125281"/>
                    <a:pt x="10948" y="125281"/>
                    <a:pt x="11498" y="125217"/>
                  </a:cubicBezTo>
                  <a:lnTo>
                    <a:pt x="11498" y="125217"/>
                  </a:lnTo>
                  <a:lnTo>
                    <a:pt x="14295" y="123946"/>
                  </a:lnTo>
                  <a:lnTo>
                    <a:pt x="14295" y="123946"/>
                  </a:lnTo>
                  <a:lnTo>
                    <a:pt x="255873" y="17670"/>
                  </a:lnTo>
                  <a:cubicBezTo>
                    <a:pt x="251494" y="19577"/>
                    <a:pt x="246401" y="17568"/>
                    <a:pt x="244495" y="13195"/>
                  </a:cubicBezTo>
                  <a:cubicBezTo>
                    <a:pt x="244426" y="13030"/>
                    <a:pt x="244363" y="12878"/>
                    <a:pt x="244303" y="12712"/>
                  </a:cubicBezTo>
                  <a:cubicBezTo>
                    <a:pt x="242153" y="7869"/>
                    <a:pt x="244309" y="2199"/>
                    <a:pt x="249135" y="0"/>
                  </a:cubicBezTo>
                  <a:lnTo>
                    <a:pt x="229045" y="8899"/>
                  </a:lnTo>
                  <a:lnTo>
                    <a:pt x="16965" y="1020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54" name="Google Shape;5454;p30"/>
            <p:cNvSpPr/>
            <p:nvPr/>
          </p:nvSpPr>
          <p:spPr>
            <a:xfrm>
              <a:off x="1276726" y="2815577"/>
              <a:ext cx="88827" cy="85309"/>
            </a:xfrm>
            <a:custGeom>
              <a:rect b="b" l="l" r="r" t="t"/>
              <a:pathLst>
                <a:path extrusionOk="0" h="85309" w="88827">
                  <a:moveTo>
                    <a:pt x="76113" y="72851"/>
                  </a:moveTo>
                  <a:cubicBezTo>
                    <a:pt x="79127" y="69152"/>
                    <a:pt x="84568" y="68593"/>
                    <a:pt x="88281" y="71606"/>
                  </a:cubicBezTo>
                  <a:cubicBezTo>
                    <a:pt x="88472" y="71758"/>
                    <a:pt x="88650" y="71923"/>
                    <a:pt x="88828" y="72089"/>
                  </a:cubicBezTo>
                  <a:lnTo>
                    <a:pt x="85268" y="68783"/>
                  </a:lnTo>
                  <a:lnTo>
                    <a:pt x="82343" y="65987"/>
                  </a:lnTo>
                  <a:lnTo>
                    <a:pt x="14701" y="2425"/>
                  </a:lnTo>
                  <a:cubicBezTo>
                    <a:pt x="11268" y="-893"/>
                    <a:pt x="5788" y="-791"/>
                    <a:pt x="2470" y="2641"/>
                  </a:cubicBezTo>
                  <a:cubicBezTo>
                    <a:pt x="2305" y="2819"/>
                    <a:pt x="2139" y="2997"/>
                    <a:pt x="1987" y="3187"/>
                  </a:cubicBezTo>
                  <a:cubicBezTo>
                    <a:pt x="-925" y="7039"/>
                    <a:pt x="-607" y="12429"/>
                    <a:pt x="2749" y="15900"/>
                  </a:cubicBezTo>
                  <a:lnTo>
                    <a:pt x="76749" y="85310"/>
                  </a:lnTo>
                  <a:cubicBezTo>
                    <a:pt x="73519" y="81865"/>
                    <a:pt x="73252" y="76602"/>
                    <a:pt x="76113" y="72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55" name="Google Shape;5455;p30"/>
            <p:cNvSpPr/>
            <p:nvPr/>
          </p:nvSpPr>
          <p:spPr>
            <a:xfrm>
              <a:off x="1350301" y="2886635"/>
              <a:ext cx="81448" cy="77813"/>
            </a:xfrm>
            <a:custGeom>
              <a:rect b="b" l="l" r="r" t="t"/>
              <a:pathLst>
                <a:path extrusionOk="0" h="77813" w="81448">
                  <a:moveTo>
                    <a:pt x="73740" y="77432"/>
                  </a:moveTo>
                  <a:lnTo>
                    <a:pt x="73740" y="77432"/>
                  </a:lnTo>
                  <a:lnTo>
                    <a:pt x="75393" y="77432"/>
                  </a:lnTo>
                  <a:cubicBezTo>
                    <a:pt x="75813" y="77483"/>
                    <a:pt x="76245" y="77483"/>
                    <a:pt x="76665" y="77432"/>
                  </a:cubicBezTo>
                  <a:lnTo>
                    <a:pt x="76665" y="77432"/>
                  </a:lnTo>
                  <a:cubicBezTo>
                    <a:pt x="77733" y="76898"/>
                    <a:pt x="78674" y="76161"/>
                    <a:pt x="79462" y="75271"/>
                  </a:cubicBezTo>
                  <a:cubicBezTo>
                    <a:pt x="82374" y="71419"/>
                    <a:pt x="82056" y="66029"/>
                    <a:pt x="78699" y="62559"/>
                  </a:cubicBezTo>
                  <a:lnTo>
                    <a:pt x="74503" y="58618"/>
                  </a:lnTo>
                  <a:lnTo>
                    <a:pt x="14744" y="2429"/>
                  </a:lnTo>
                  <a:cubicBezTo>
                    <a:pt x="11311" y="-889"/>
                    <a:pt x="5831" y="-800"/>
                    <a:pt x="2513" y="2646"/>
                  </a:cubicBezTo>
                  <a:cubicBezTo>
                    <a:pt x="2348" y="2823"/>
                    <a:pt x="2182" y="3001"/>
                    <a:pt x="2030" y="3192"/>
                  </a:cubicBezTo>
                  <a:cubicBezTo>
                    <a:pt x="-946" y="7019"/>
                    <a:pt x="-615" y="12459"/>
                    <a:pt x="2792" y="15905"/>
                  </a:cubicBezTo>
                  <a:lnTo>
                    <a:pt x="62679" y="72093"/>
                  </a:lnTo>
                  <a:lnTo>
                    <a:pt x="65222" y="74509"/>
                  </a:lnTo>
                  <a:lnTo>
                    <a:pt x="66874" y="76161"/>
                  </a:lnTo>
                  <a:lnTo>
                    <a:pt x="67892" y="76797"/>
                  </a:lnTo>
                  <a:cubicBezTo>
                    <a:pt x="68489" y="77216"/>
                    <a:pt x="69125" y="77547"/>
                    <a:pt x="69799" y="77814"/>
                  </a:cubicBezTo>
                  <a:lnTo>
                    <a:pt x="69799" y="77814"/>
                  </a:lnTo>
                  <a:lnTo>
                    <a:pt x="70816" y="778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56" name="Google Shape;5456;p30"/>
            <p:cNvSpPr/>
            <p:nvPr/>
          </p:nvSpPr>
          <p:spPr>
            <a:xfrm>
              <a:off x="2150558" y="1789345"/>
              <a:ext cx="216855" cy="109678"/>
            </a:xfrm>
            <a:custGeom>
              <a:rect b="b" l="l" r="r" t="t"/>
              <a:pathLst>
                <a:path extrusionOk="0" h="109678" w="216855">
                  <a:moveTo>
                    <a:pt x="11697" y="96966"/>
                  </a:moveTo>
                  <a:cubicBezTo>
                    <a:pt x="13923" y="101733"/>
                    <a:pt x="11863" y="107415"/>
                    <a:pt x="7082" y="109640"/>
                  </a:cubicBezTo>
                  <a:cubicBezTo>
                    <a:pt x="7057" y="109653"/>
                    <a:pt x="7019" y="109665"/>
                    <a:pt x="6993" y="109678"/>
                  </a:cubicBezTo>
                  <a:lnTo>
                    <a:pt x="206486" y="20056"/>
                  </a:lnTo>
                  <a:lnTo>
                    <a:pt x="211318" y="17895"/>
                  </a:lnTo>
                  <a:cubicBezTo>
                    <a:pt x="216048" y="15756"/>
                    <a:pt x="218158" y="10185"/>
                    <a:pt x="216022" y="5449"/>
                  </a:cubicBezTo>
                  <a:cubicBezTo>
                    <a:pt x="215984" y="5360"/>
                    <a:pt x="215933" y="5271"/>
                    <a:pt x="215895" y="5182"/>
                  </a:cubicBezTo>
                  <a:cubicBezTo>
                    <a:pt x="215132" y="3434"/>
                    <a:pt x="213848" y="1967"/>
                    <a:pt x="212208" y="987"/>
                  </a:cubicBezTo>
                  <a:lnTo>
                    <a:pt x="210555" y="97"/>
                  </a:lnTo>
                  <a:lnTo>
                    <a:pt x="209029" y="97"/>
                  </a:lnTo>
                  <a:lnTo>
                    <a:pt x="207249" y="97"/>
                  </a:lnTo>
                  <a:cubicBezTo>
                    <a:pt x="206702" y="-32"/>
                    <a:pt x="206143" y="-32"/>
                    <a:pt x="205596" y="97"/>
                  </a:cubicBezTo>
                  <a:cubicBezTo>
                    <a:pt x="205596" y="97"/>
                    <a:pt x="204706" y="97"/>
                    <a:pt x="204325" y="97"/>
                  </a:cubicBezTo>
                  <a:lnTo>
                    <a:pt x="0" y="91754"/>
                  </a:lnTo>
                  <a:cubicBezTo>
                    <a:pt x="4463" y="89872"/>
                    <a:pt x="9612" y="91970"/>
                    <a:pt x="11494" y="96432"/>
                  </a:cubicBezTo>
                  <a:cubicBezTo>
                    <a:pt x="11570" y="96610"/>
                    <a:pt x="11634" y="96788"/>
                    <a:pt x="11697" y="969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57" name="Google Shape;5457;p30"/>
            <p:cNvSpPr/>
            <p:nvPr/>
          </p:nvSpPr>
          <p:spPr>
            <a:xfrm>
              <a:off x="2070511" y="1880624"/>
              <a:ext cx="92635" cy="52551"/>
            </a:xfrm>
            <a:custGeom>
              <a:rect b="b" l="l" r="r" t="t"/>
              <a:pathLst>
                <a:path extrusionOk="0" h="52551" w="92635">
                  <a:moveTo>
                    <a:pt x="19524" y="27933"/>
                  </a:moveTo>
                  <a:lnTo>
                    <a:pt x="5538" y="34162"/>
                  </a:lnTo>
                  <a:cubicBezTo>
                    <a:pt x="808" y="36298"/>
                    <a:pt x="-1302" y="41866"/>
                    <a:pt x="834" y="46608"/>
                  </a:cubicBezTo>
                  <a:cubicBezTo>
                    <a:pt x="872" y="46697"/>
                    <a:pt x="923" y="46786"/>
                    <a:pt x="961" y="46875"/>
                  </a:cubicBezTo>
                  <a:cubicBezTo>
                    <a:pt x="2601" y="51362"/>
                    <a:pt x="7560" y="53663"/>
                    <a:pt x="12048" y="52023"/>
                  </a:cubicBezTo>
                  <a:cubicBezTo>
                    <a:pt x="12213" y="51960"/>
                    <a:pt x="12379" y="51896"/>
                    <a:pt x="12531" y="51832"/>
                  </a:cubicBezTo>
                  <a:lnTo>
                    <a:pt x="87039" y="18399"/>
                  </a:lnTo>
                  <a:cubicBezTo>
                    <a:pt x="91833" y="16225"/>
                    <a:pt x="93956" y="10568"/>
                    <a:pt x="91782" y="5775"/>
                  </a:cubicBezTo>
                  <a:cubicBezTo>
                    <a:pt x="91769" y="5750"/>
                    <a:pt x="91756" y="5712"/>
                    <a:pt x="91744" y="5687"/>
                  </a:cubicBezTo>
                  <a:cubicBezTo>
                    <a:pt x="90040" y="1148"/>
                    <a:pt x="84979" y="-1140"/>
                    <a:pt x="80440" y="563"/>
                  </a:cubicBezTo>
                  <a:cubicBezTo>
                    <a:pt x="80313" y="614"/>
                    <a:pt x="80173" y="678"/>
                    <a:pt x="80046" y="729"/>
                  </a:cubicBezTo>
                  <a:lnTo>
                    <a:pt x="77376" y="2000"/>
                  </a:lnTo>
                  <a:lnTo>
                    <a:pt x="74070" y="33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58" name="Google Shape;5458;p30"/>
            <p:cNvSpPr/>
            <p:nvPr/>
          </p:nvSpPr>
          <p:spPr>
            <a:xfrm>
              <a:off x="1887535" y="3250986"/>
              <a:ext cx="24113" cy="70602"/>
            </a:xfrm>
            <a:custGeom>
              <a:rect b="b" l="l" r="r" t="t"/>
              <a:pathLst>
                <a:path extrusionOk="0" h="70602" w="24113">
                  <a:moveTo>
                    <a:pt x="14450" y="10297"/>
                  </a:moveTo>
                  <a:cubicBezTo>
                    <a:pt x="9441" y="9636"/>
                    <a:pt x="5906" y="5047"/>
                    <a:pt x="6567" y="38"/>
                  </a:cubicBezTo>
                  <a:cubicBezTo>
                    <a:pt x="6567" y="25"/>
                    <a:pt x="6567" y="13"/>
                    <a:pt x="6567" y="0"/>
                  </a:cubicBezTo>
                  <a:lnTo>
                    <a:pt x="4787" y="16526"/>
                  </a:lnTo>
                  <a:lnTo>
                    <a:pt x="83" y="60257"/>
                  </a:lnTo>
                  <a:cubicBezTo>
                    <a:pt x="-591" y="65265"/>
                    <a:pt x="2918" y="69880"/>
                    <a:pt x="7928" y="70554"/>
                  </a:cubicBezTo>
                  <a:cubicBezTo>
                    <a:pt x="7941" y="70554"/>
                    <a:pt x="7953" y="70554"/>
                    <a:pt x="7966" y="70554"/>
                  </a:cubicBezTo>
                  <a:cubicBezTo>
                    <a:pt x="12785" y="71062"/>
                    <a:pt x="17095" y="67554"/>
                    <a:pt x="17604" y="62736"/>
                  </a:cubicBezTo>
                  <a:cubicBezTo>
                    <a:pt x="17616" y="62634"/>
                    <a:pt x="17616" y="62520"/>
                    <a:pt x="17629" y="62418"/>
                  </a:cubicBezTo>
                  <a:lnTo>
                    <a:pt x="24114" y="2161"/>
                  </a:lnTo>
                  <a:cubicBezTo>
                    <a:pt x="23783" y="6992"/>
                    <a:pt x="19600" y="10653"/>
                    <a:pt x="14768" y="10323"/>
                  </a:cubicBezTo>
                  <a:cubicBezTo>
                    <a:pt x="14666" y="10323"/>
                    <a:pt x="14552" y="10310"/>
                    <a:pt x="14450" y="102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59" name="Google Shape;5459;p30"/>
            <p:cNvSpPr/>
            <p:nvPr/>
          </p:nvSpPr>
          <p:spPr>
            <a:xfrm>
              <a:off x="2333083" y="3590280"/>
              <a:ext cx="29300" cy="123188"/>
            </a:xfrm>
            <a:custGeom>
              <a:rect b="b" l="l" r="r" t="t"/>
              <a:pathLst>
                <a:path extrusionOk="0" h="123188" w="29300">
                  <a:moveTo>
                    <a:pt x="10992" y="122929"/>
                  </a:moveTo>
                  <a:cubicBezTo>
                    <a:pt x="12238" y="122687"/>
                    <a:pt x="13408" y="122166"/>
                    <a:pt x="14425" y="121403"/>
                  </a:cubicBezTo>
                  <a:lnTo>
                    <a:pt x="29301" y="12458"/>
                  </a:lnTo>
                  <a:lnTo>
                    <a:pt x="29301" y="8772"/>
                  </a:lnTo>
                  <a:cubicBezTo>
                    <a:pt x="27483" y="10246"/>
                    <a:pt x="25131" y="10882"/>
                    <a:pt x="22816" y="10551"/>
                  </a:cubicBezTo>
                  <a:cubicBezTo>
                    <a:pt x="17883" y="9649"/>
                    <a:pt x="14590" y="4945"/>
                    <a:pt x="15442" y="0"/>
                  </a:cubicBezTo>
                  <a:lnTo>
                    <a:pt x="57" y="112505"/>
                  </a:lnTo>
                  <a:cubicBezTo>
                    <a:pt x="57" y="112505"/>
                    <a:pt x="57" y="112505"/>
                    <a:pt x="57" y="113522"/>
                  </a:cubicBezTo>
                  <a:cubicBezTo>
                    <a:pt x="-6" y="114119"/>
                    <a:pt x="-6" y="114704"/>
                    <a:pt x="57" y="115301"/>
                  </a:cubicBezTo>
                  <a:cubicBezTo>
                    <a:pt x="-19" y="115848"/>
                    <a:pt x="-19" y="116407"/>
                    <a:pt x="57" y="116954"/>
                  </a:cubicBezTo>
                  <a:cubicBezTo>
                    <a:pt x="184" y="117552"/>
                    <a:pt x="439" y="118124"/>
                    <a:pt x="820" y="118607"/>
                  </a:cubicBezTo>
                  <a:cubicBezTo>
                    <a:pt x="1036" y="119115"/>
                    <a:pt x="1341" y="119585"/>
                    <a:pt x="1710" y="120005"/>
                  </a:cubicBezTo>
                  <a:cubicBezTo>
                    <a:pt x="3045" y="121594"/>
                    <a:pt x="4889" y="122675"/>
                    <a:pt x="6923" y="123056"/>
                  </a:cubicBezTo>
                  <a:cubicBezTo>
                    <a:pt x="8271" y="123272"/>
                    <a:pt x="9657" y="123221"/>
                    <a:pt x="10992" y="1229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60" name="Google Shape;5460;p30"/>
            <p:cNvSpPr/>
            <p:nvPr/>
          </p:nvSpPr>
          <p:spPr>
            <a:xfrm>
              <a:off x="1774076" y="1235084"/>
              <a:ext cx="206703" cy="100271"/>
            </a:xfrm>
            <a:custGeom>
              <a:rect b="b" l="l" r="r" t="t"/>
              <a:pathLst>
                <a:path extrusionOk="0" h="100271" w="206703">
                  <a:moveTo>
                    <a:pt x="205978" y="5310"/>
                  </a:moveTo>
                  <a:cubicBezTo>
                    <a:pt x="205215" y="3491"/>
                    <a:pt x="203867" y="1973"/>
                    <a:pt x="202163" y="988"/>
                  </a:cubicBezTo>
                  <a:lnTo>
                    <a:pt x="200637" y="98"/>
                  </a:lnTo>
                  <a:lnTo>
                    <a:pt x="198984" y="98"/>
                  </a:lnTo>
                  <a:lnTo>
                    <a:pt x="197332" y="98"/>
                  </a:lnTo>
                  <a:cubicBezTo>
                    <a:pt x="196747" y="-33"/>
                    <a:pt x="196136" y="-33"/>
                    <a:pt x="195552" y="98"/>
                  </a:cubicBezTo>
                  <a:lnTo>
                    <a:pt x="194534" y="98"/>
                  </a:lnTo>
                  <a:lnTo>
                    <a:pt x="0" y="82983"/>
                  </a:lnTo>
                  <a:cubicBezTo>
                    <a:pt x="4488" y="81163"/>
                    <a:pt x="9612" y="83326"/>
                    <a:pt x="11431" y="87816"/>
                  </a:cubicBezTo>
                  <a:cubicBezTo>
                    <a:pt x="11481" y="87941"/>
                    <a:pt x="11520" y="88068"/>
                    <a:pt x="11570" y="88195"/>
                  </a:cubicBezTo>
                  <a:cubicBezTo>
                    <a:pt x="13363" y="92899"/>
                    <a:pt x="11189" y="98186"/>
                    <a:pt x="6612" y="100272"/>
                  </a:cubicBezTo>
                  <a:lnTo>
                    <a:pt x="196696" y="19421"/>
                  </a:lnTo>
                  <a:lnTo>
                    <a:pt x="201400" y="17387"/>
                  </a:lnTo>
                  <a:cubicBezTo>
                    <a:pt x="205889" y="15209"/>
                    <a:pt x="207897" y="9912"/>
                    <a:pt x="205978" y="53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61" name="Google Shape;5461;p30"/>
            <p:cNvSpPr/>
            <p:nvPr/>
          </p:nvSpPr>
          <p:spPr>
            <a:xfrm>
              <a:off x="1740367" y="1317549"/>
              <a:ext cx="45906" cy="30539"/>
            </a:xfrm>
            <a:custGeom>
              <a:rect b="b" l="l" r="r" t="t"/>
              <a:pathLst>
                <a:path extrusionOk="0" h="30539" w="45906">
                  <a:moveTo>
                    <a:pt x="45280" y="5857"/>
                  </a:moveTo>
                  <a:cubicBezTo>
                    <a:pt x="43665" y="1288"/>
                    <a:pt x="38655" y="-1109"/>
                    <a:pt x="34091" y="501"/>
                  </a:cubicBezTo>
                  <a:cubicBezTo>
                    <a:pt x="33963" y="546"/>
                    <a:pt x="33836" y="594"/>
                    <a:pt x="33709" y="645"/>
                  </a:cubicBezTo>
                  <a:lnTo>
                    <a:pt x="30658" y="1916"/>
                  </a:lnTo>
                  <a:lnTo>
                    <a:pt x="27352" y="3442"/>
                  </a:lnTo>
                  <a:lnTo>
                    <a:pt x="18960" y="7001"/>
                  </a:lnTo>
                  <a:lnTo>
                    <a:pt x="5483" y="12722"/>
                  </a:lnTo>
                  <a:cubicBezTo>
                    <a:pt x="944" y="14854"/>
                    <a:pt x="-1167" y="20129"/>
                    <a:pt x="651" y="24799"/>
                  </a:cubicBezTo>
                  <a:cubicBezTo>
                    <a:pt x="2253" y="29295"/>
                    <a:pt x="7199" y="31639"/>
                    <a:pt x="11700" y="30035"/>
                  </a:cubicBezTo>
                  <a:cubicBezTo>
                    <a:pt x="11827" y="29988"/>
                    <a:pt x="11967" y="29937"/>
                    <a:pt x="12094" y="29884"/>
                  </a:cubicBezTo>
                  <a:lnTo>
                    <a:pt x="40321" y="17934"/>
                  </a:lnTo>
                  <a:cubicBezTo>
                    <a:pt x="44898" y="15848"/>
                    <a:pt x="47072" y="10561"/>
                    <a:pt x="45280" y="58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62" name="Google Shape;5462;p30"/>
            <p:cNvSpPr/>
            <p:nvPr/>
          </p:nvSpPr>
          <p:spPr>
            <a:xfrm>
              <a:off x="2306439" y="1672776"/>
              <a:ext cx="136602" cy="73316"/>
            </a:xfrm>
            <a:custGeom>
              <a:rect b="b" l="l" r="r" t="t"/>
              <a:pathLst>
                <a:path extrusionOk="0" h="73316" w="136602">
                  <a:moveTo>
                    <a:pt x="11570" y="60604"/>
                  </a:moveTo>
                  <a:cubicBezTo>
                    <a:pt x="13834" y="65283"/>
                    <a:pt x="11876" y="70907"/>
                    <a:pt x="7197" y="73167"/>
                  </a:cubicBezTo>
                  <a:cubicBezTo>
                    <a:pt x="7082" y="73219"/>
                    <a:pt x="6980" y="73268"/>
                    <a:pt x="6866" y="73317"/>
                  </a:cubicBezTo>
                  <a:lnTo>
                    <a:pt x="126257" y="20052"/>
                  </a:lnTo>
                  <a:lnTo>
                    <a:pt x="130961" y="17891"/>
                  </a:lnTo>
                  <a:cubicBezTo>
                    <a:pt x="135716" y="15810"/>
                    <a:pt x="137891" y="10265"/>
                    <a:pt x="135818" y="5504"/>
                  </a:cubicBezTo>
                  <a:cubicBezTo>
                    <a:pt x="135767" y="5395"/>
                    <a:pt x="135716" y="5286"/>
                    <a:pt x="135666" y="5178"/>
                  </a:cubicBezTo>
                  <a:cubicBezTo>
                    <a:pt x="134903" y="3430"/>
                    <a:pt x="133618" y="1963"/>
                    <a:pt x="131978" y="983"/>
                  </a:cubicBezTo>
                  <a:lnTo>
                    <a:pt x="130325" y="93"/>
                  </a:lnTo>
                  <a:lnTo>
                    <a:pt x="128673" y="93"/>
                  </a:lnTo>
                  <a:cubicBezTo>
                    <a:pt x="128126" y="-31"/>
                    <a:pt x="127566" y="-31"/>
                    <a:pt x="127020" y="93"/>
                  </a:cubicBezTo>
                  <a:cubicBezTo>
                    <a:pt x="126435" y="-26"/>
                    <a:pt x="125824" y="-26"/>
                    <a:pt x="125240" y="93"/>
                  </a:cubicBezTo>
                  <a:cubicBezTo>
                    <a:pt x="125240" y="93"/>
                    <a:pt x="124477" y="93"/>
                    <a:pt x="124095" y="93"/>
                  </a:cubicBezTo>
                  <a:lnTo>
                    <a:pt x="14113" y="49418"/>
                  </a:lnTo>
                  <a:lnTo>
                    <a:pt x="0" y="55647"/>
                  </a:lnTo>
                  <a:cubicBezTo>
                    <a:pt x="4476" y="53782"/>
                    <a:pt x="9612" y="55894"/>
                    <a:pt x="11469" y="60365"/>
                  </a:cubicBezTo>
                  <a:cubicBezTo>
                    <a:pt x="11507" y="60444"/>
                    <a:pt x="11545" y="60524"/>
                    <a:pt x="11570" y="606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63" name="Google Shape;5463;p30"/>
            <p:cNvSpPr/>
            <p:nvPr/>
          </p:nvSpPr>
          <p:spPr>
            <a:xfrm>
              <a:off x="2291690" y="1727745"/>
              <a:ext cx="27256" cy="24958"/>
            </a:xfrm>
            <a:custGeom>
              <a:rect b="b" l="l" r="r" t="t"/>
              <a:pathLst>
                <a:path extrusionOk="0" h="24958" w="27256">
                  <a:moveTo>
                    <a:pt x="5340" y="5000"/>
                  </a:moveTo>
                  <a:lnTo>
                    <a:pt x="0" y="7289"/>
                  </a:lnTo>
                  <a:cubicBezTo>
                    <a:pt x="4374" y="5383"/>
                    <a:pt x="9472" y="7388"/>
                    <a:pt x="11379" y="11766"/>
                  </a:cubicBezTo>
                  <a:cubicBezTo>
                    <a:pt x="11443" y="11924"/>
                    <a:pt x="11507" y="12084"/>
                    <a:pt x="11570" y="12246"/>
                  </a:cubicBezTo>
                  <a:cubicBezTo>
                    <a:pt x="13795" y="17019"/>
                    <a:pt x="11735" y="22691"/>
                    <a:pt x="6955" y="24917"/>
                  </a:cubicBezTo>
                  <a:cubicBezTo>
                    <a:pt x="6929" y="24931"/>
                    <a:pt x="6891" y="24945"/>
                    <a:pt x="6866" y="24959"/>
                  </a:cubicBezTo>
                  <a:lnTo>
                    <a:pt x="21615" y="18348"/>
                  </a:lnTo>
                  <a:cubicBezTo>
                    <a:pt x="26370" y="16267"/>
                    <a:pt x="28544" y="10722"/>
                    <a:pt x="26472" y="5961"/>
                  </a:cubicBezTo>
                  <a:cubicBezTo>
                    <a:pt x="26421" y="5852"/>
                    <a:pt x="26370" y="5744"/>
                    <a:pt x="26319" y="5636"/>
                  </a:cubicBezTo>
                  <a:cubicBezTo>
                    <a:pt x="24590" y="1112"/>
                    <a:pt x="19517" y="-1150"/>
                    <a:pt x="14991" y="583"/>
                  </a:cubicBezTo>
                  <a:cubicBezTo>
                    <a:pt x="14914" y="613"/>
                    <a:pt x="14825" y="645"/>
                    <a:pt x="14749" y="678"/>
                  </a:cubicBezTo>
                  <a:lnTo>
                    <a:pt x="10044" y="2839"/>
                  </a:lnTo>
                  <a:lnTo>
                    <a:pt x="6357" y="44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64" name="Google Shape;5464;p30"/>
            <p:cNvSpPr/>
            <p:nvPr/>
          </p:nvSpPr>
          <p:spPr>
            <a:xfrm>
              <a:off x="2080277" y="1824401"/>
              <a:ext cx="17387" cy="20424"/>
            </a:xfrm>
            <a:custGeom>
              <a:rect b="b" l="l" r="r" t="t"/>
              <a:pathLst>
                <a:path extrusionOk="0" h="20424" w="17387">
                  <a:moveTo>
                    <a:pt x="4927" y="2542"/>
                  </a:moveTo>
                  <a:lnTo>
                    <a:pt x="4037" y="3305"/>
                  </a:lnTo>
                  <a:cubicBezTo>
                    <a:pt x="3465" y="3538"/>
                    <a:pt x="2943" y="3884"/>
                    <a:pt x="2511" y="4322"/>
                  </a:cubicBezTo>
                  <a:cubicBezTo>
                    <a:pt x="2066" y="4729"/>
                    <a:pt x="1672" y="5201"/>
                    <a:pt x="1367" y="5721"/>
                  </a:cubicBezTo>
                  <a:lnTo>
                    <a:pt x="477" y="7119"/>
                  </a:lnTo>
                  <a:cubicBezTo>
                    <a:pt x="413" y="7753"/>
                    <a:pt x="413" y="8391"/>
                    <a:pt x="477" y="9026"/>
                  </a:cubicBezTo>
                  <a:cubicBezTo>
                    <a:pt x="-159" y="10880"/>
                    <a:pt x="-159" y="12892"/>
                    <a:pt x="477" y="14746"/>
                  </a:cubicBezTo>
                  <a:cubicBezTo>
                    <a:pt x="2117" y="19230"/>
                    <a:pt x="7076" y="21536"/>
                    <a:pt x="11564" y="19896"/>
                  </a:cubicBezTo>
                  <a:cubicBezTo>
                    <a:pt x="11729" y="19838"/>
                    <a:pt x="11895" y="19773"/>
                    <a:pt x="12047" y="19704"/>
                  </a:cubicBezTo>
                  <a:lnTo>
                    <a:pt x="16751" y="17543"/>
                  </a:lnTo>
                  <a:lnTo>
                    <a:pt x="17387" y="17543"/>
                  </a:lnTo>
                  <a:cubicBezTo>
                    <a:pt x="13115" y="19511"/>
                    <a:pt x="8055" y="17641"/>
                    <a:pt x="6084" y="13368"/>
                  </a:cubicBezTo>
                  <a:cubicBezTo>
                    <a:pt x="5982" y="13153"/>
                    <a:pt x="5893" y="12935"/>
                    <a:pt x="5817" y="12712"/>
                  </a:cubicBezTo>
                  <a:cubicBezTo>
                    <a:pt x="3528" y="8047"/>
                    <a:pt x="5461" y="2412"/>
                    <a:pt x="10127" y="126"/>
                  </a:cubicBezTo>
                  <a:cubicBezTo>
                    <a:pt x="10216" y="83"/>
                    <a:pt x="10305" y="41"/>
                    <a:pt x="10394" y="0"/>
                  </a:cubicBezTo>
                  <a:lnTo>
                    <a:pt x="5690" y="20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65" name="Google Shape;5465;p30"/>
            <p:cNvSpPr/>
            <p:nvPr/>
          </p:nvSpPr>
          <p:spPr>
            <a:xfrm>
              <a:off x="796573" y="2128482"/>
              <a:ext cx="18944" cy="40680"/>
            </a:xfrm>
            <a:custGeom>
              <a:rect b="b" l="l" r="r" t="t"/>
              <a:pathLst>
                <a:path extrusionOk="0" h="40680" w="18944">
                  <a:moveTo>
                    <a:pt x="9663" y="40680"/>
                  </a:moveTo>
                  <a:cubicBezTo>
                    <a:pt x="14670" y="40756"/>
                    <a:pt x="18806" y="36790"/>
                    <a:pt x="18945" y="31781"/>
                  </a:cubicBezTo>
                  <a:lnTo>
                    <a:pt x="18945" y="31781"/>
                  </a:lnTo>
                  <a:lnTo>
                    <a:pt x="18945" y="17543"/>
                  </a:lnTo>
                  <a:lnTo>
                    <a:pt x="18945" y="6738"/>
                  </a:lnTo>
                  <a:lnTo>
                    <a:pt x="18945" y="763"/>
                  </a:lnTo>
                  <a:cubicBezTo>
                    <a:pt x="18875" y="5746"/>
                    <a:pt x="14777" y="9725"/>
                    <a:pt x="9792" y="9661"/>
                  </a:cubicBezTo>
                  <a:cubicBezTo>
                    <a:pt x="9792" y="9661"/>
                    <a:pt x="9790" y="9661"/>
                    <a:pt x="9790" y="9661"/>
                  </a:cubicBezTo>
                  <a:cubicBezTo>
                    <a:pt x="4782" y="9318"/>
                    <a:pt x="982" y="5009"/>
                    <a:pt x="1271" y="0"/>
                  </a:cubicBezTo>
                  <a:lnTo>
                    <a:pt x="0" y="31272"/>
                  </a:lnTo>
                  <a:cubicBezTo>
                    <a:pt x="225" y="34298"/>
                    <a:pt x="1878" y="37031"/>
                    <a:pt x="4450" y="38646"/>
                  </a:cubicBezTo>
                  <a:cubicBezTo>
                    <a:pt x="5942" y="39841"/>
                    <a:pt x="7760" y="40540"/>
                    <a:pt x="9663" y="406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66" name="Google Shape;5466;p30"/>
            <p:cNvSpPr/>
            <p:nvPr/>
          </p:nvSpPr>
          <p:spPr>
            <a:xfrm>
              <a:off x="799482" y="2079446"/>
              <a:ext cx="19521" cy="58317"/>
            </a:xfrm>
            <a:custGeom>
              <a:rect b="b" l="l" r="r" t="t"/>
              <a:pathLst>
                <a:path extrusionOk="0" h="58317" w="19521">
                  <a:moveTo>
                    <a:pt x="1541" y="8611"/>
                  </a:moveTo>
                  <a:lnTo>
                    <a:pt x="1541" y="14713"/>
                  </a:lnTo>
                  <a:lnTo>
                    <a:pt x="16" y="48655"/>
                  </a:lnTo>
                  <a:cubicBezTo>
                    <a:pt x="-274" y="53663"/>
                    <a:pt x="3526" y="57973"/>
                    <a:pt x="8534" y="58316"/>
                  </a:cubicBezTo>
                  <a:cubicBezTo>
                    <a:pt x="13520" y="58392"/>
                    <a:pt x="17618" y="54401"/>
                    <a:pt x="17689" y="49418"/>
                  </a:cubicBezTo>
                  <a:cubicBezTo>
                    <a:pt x="17689" y="49418"/>
                    <a:pt x="17689" y="49418"/>
                    <a:pt x="17689" y="49418"/>
                  </a:cubicBezTo>
                  <a:lnTo>
                    <a:pt x="18325" y="34798"/>
                  </a:lnTo>
                  <a:lnTo>
                    <a:pt x="19469" y="9373"/>
                  </a:lnTo>
                  <a:cubicBezTo>
                    <a:pt x="19469" y="9373"/>
                    <a:pt x="19469" y="9373"/>
                    <a:pt x="19469" y="9373"/>
                  </a:cubicBezTo>
                  <a:cubicBezTo>
                    <a:pt x="19539" y="8700"/>
                    <a:pt x="19539" y="8013"/>
                    <a:pt x="19469" y="7340"/>
                  </a:cubicBezTo>
                  <a:lnTo>
                    <a:pt x="19469" y="5814"/>
                  </a:lnTo>
                  <a:cubicBezTo>
                    <a:pt x="19220" y="5280"/>
                    <a:pt x="18922" y="4772"/>
                    <a:pt x="18579" y="4289"/>
                  </a:cubicBezTo>
                  <a:cubicBezTo>
                    <a:pt x="18238" y="3755"/>
                    <a:pt x="17855" y="3246"/>
                    <a:pt x="17435" y="2763"/>
                  </a:cubicBezTo>
                  <a:cubicBezTo>
                    <a:pt x="15979" y="1187"/>
                    <a:pt x="13977" y="233"/>
                    <a:pt x="11840" y="93"/>
                  </a:cubicBezTo>
                  <a:cubicBezTo>
                    <a:pt x="6906" y="-618"/>
                    <a:pt x="2331" y="2814"/>
                    <a:pt x="1623" y="7746"/>
                  </a:cubicBezTo>
                  <a:cubicBezTo>
                    <a:pt x="1582" y="8039"/>
                    <a:pt x="1555" y="8318"/>
                    <a:pt x="1541" y="86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67" name="Google Shape;5467;p30"/>
            <p:cNvSpPr/>
            <p:nvPr/>
          </p:nvSpPr>
          <p:spPr>
            <a:xfrm>
              <a:off x="2847702" y="5450992"/>
              <a:ext cx="28194" cy="29346"/>
            </a:xfrm>
            <a:custGeom>
              <a:rect b="b" l="l" r="r" t="t"/>
              <a:pathLst>
                <a:path extrusionOk="0" h="29346" w="28194">
                  <a:moveTo>
                    <a:pt x="25811" y="27204"/>
                  </a:moveTo>
                  <a:cubicBezTo>
                    <a:pt x="27222" y="25628"/>
                    <a:pt x="28036" y="23594"/>
                    <a:pt x="28099" y="21484"/>
                  </a:cubicBezTo>
                  <a:cubicBezTo>
                    <a:pt x="28227" y="20937"/>
                    <a:pt x="28227" y="20378"/>
                    <a:pt x="28099" y="19831"/>
                  </a:cubicBezTo>
                  <a:lnTo>
                    <a:pt x="28099" y="19831"/>
                  </a:lnTo>
                  <a:cubicBezTo>
                    <a:pt x="28214" y="19247"/>
                    <a:pt x="28214" y="18636"/>
                    <a:pt x="28099" y="18051"/>
                  </a:cubicBezTo>
                  <a:lnTo>
                    <a:pt x="28099" y="16780"/>
                  </a:lnTo>
                  <a:lnTo>
                    <a:pt x="28099" y="16780"/>
                  </a:lnTo>
                  <a:cubicBezTo>
                    <a:pt x="27871" y="16208"/>
                    <a:pt x="27515" y="15687"/>
                    <a:pt x="27082" y="15255"/>
                  </a:cubicBezTo>
                  <a:cubicBezTo>
                    <a:pt x="27120" y="14963"/>
                    <a:pt x="27120" y="14657"/>
                    <a:pt x="27082" y="14365"/>
                  </a:cubicBezTo>
                  <a:lnTo>
                    <a:pt x="12715" y="0"/>
                  </a:lnTo>
                  <a:cubicBezTo>
                    <a:pt x="15957" y="3623"/>
                    <a:pt x="15957" y="9089"/>
                    <a:pt x="12715" y="12712"/>
                  </a:cubicBezTo>
                  <a:cubicBezTo>
                    <a:pt x="9472" y="16221"/>
                    <a:pt x="4005" y="16450"/>
                    <a:pt x="496" y="13208"/>
                  </a:cubicBezTo>
                  <a:cubicBezTo>
                    <a:pt x="331" y="13055"/>
                    <a:pt x="165" y="12890"/>
                    <a:pt x="0" y="12712"/>
                  </a:cubicBezTo>
                  <a:lnTo>
                    <a:pt x="10935" y="23645"/>
                  </a:lnTo>
                  <a:lnTo>
                    <a:pt x="10935" y="23645"/>
                  </a:lnTo>
                  <a:lnTo>
                    <a:pt x="13986" y="26696"/>
                  </a:lnTo>
                  <a:cubicBezTo>
                    <a:pt x="17152" y="30027"/>
                    <a:pt x="22378" y="30243"/>
                    <a:pt x="25811" y="272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68" name="Google Shape;5468;p30"/>
            <p:cNvSpPr/>
            <p:nvPr/>
          </p:nvSpPr>
          <p:spPr>
            <a:xfrm>
              <a:off x="2768744" y="5372557"/>
              <a:ext cx="92960" cy="93680"/>
            </a:xfrm>
            <a:custGeom>
              <a:rect b="b" l="l" r="r" t="t"/>
              <a:pathLst>
                <a:path extrusionOk="0" h="93680" w="92960">
                  <a:moveTo>
                    <a:pt x="85061" y="72588"/>
                  </a:moveTo>
                  <a:lnTo>
                    <a:pt x="12715" y="0"/>
                  </a:lnTo>
                  <a:cubicBezTo>
                    <a:pt x="15957" y="3623"/>
                    <a:pt x="15957" y="9089"/>
                    <a:pt x="12715" y="12712"/>
                  </a:cubicBezTo>
                  <a:cubicBezTo>
                    <a:pt x="9587" y="16221"/>
                    <a:pt x="4196" y="16526"/>
                    <a:pt x="687" y="13399"/>
                  </a:cubicBezTo>
                  <a:cubicBezTo>
                    <a:pt x="445" y="13183"/>
                    <a:pt x="216" y="12954"/>
                    <a:pt x="0" y="12712"/>
                  </a:cubicBezTo>
                  <a:lnTo>
                    <a:pt x="77814" y="90894"/>
                  </a:lnTo>
                  <a:cubicBezTo>
                    <a:pt x="81056" y="94402"/>
                    <a:pt x="86523" y="94631"/>
                    <a:pt x="90033" y="91389"/>
                  </a:cubicBezTo>
                  <a:cubicBezTo>
                    <a:pt x="90198" y="91237"/>
                    <a:pt x="90363" y="91072"/>
                    <a:pt x="90529" y="90894"/>
                  </a:cubicBezTo>
                  <a:cubicBezTo>
                    <a:pt x="93771" y="87271"/>
                    <a:pt x="93771" y="81804"/>
                    <a:pt x="90529" y="78181"/>
                  </a:cubicBezTo>
                  <a:lnTo>
                    <a:pt x="87731" y="753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69" name="Google Shape;5469;p30"/>
            <p:cNvSpPr/>
            <p:nvPr/>
          </p:nvSpPr>
          <p:spPr>
            <a:xfrm>
              <a:off x="2694236" y="5297808"/>
              <a:ext cx="89908" cy="90630"/>
            </a:xfrm>
            <a:custGeom>
              <a:rect b="b" l="l" r="r" t="t"/>
              <a:pathLst>
                <a:path extrusionOk="0" h="90630" w="89908">
                  <a:moveTo>
                    <a:pt x="87477" y="87843"/>
                  </a:moveTo>
                  <a:cubicBezTo>
                    <a:pt x="90719" y="84220"/>
                    <a:pt x="90719" y="78753"/>
                    <a:pt x="87477" y="75130"/>
                  </a:cubicBezTo>
                  <a:lnTo>
                    <a:pt x="84680" y="72207"/>
                  </a:lnTo>
                  <a:lnTo>
                    <a:pt x="82010" y="69537"/>
                  </a:lnTo>
                  <a:lnTo>
                    <a:pt x="16021" y="3305"/>
                  </a:lnTo>
                  <a:lnTo>
                    <a:pt x="13605" y="890"/>
                  </a:lnTo>
                  <a:lnTo>
                    <a:pt x="12715" y="0"/>
                  </a:lnTo>
                  <a:lnTo>
                    <a:pt x="12715" y="0"/>
                  </a:lnTo>
                  <a:cubicBezTo>
                    <a:pt x="15893" y="3636"/>
                    <a:pt x="15893" y="9077"/>
                    <a:pt x="12715" y="12712"/>
                  </a:cubicBezTo>
                  <a:cubicBezTo>
                    <a:pt x="9587" y="16221"/>
                    <a:pt x="4196" y="16526"/>
                    <a:pt x="687" y="13399"/>
                  </a:cubicBezTo>
                  <a:cubicBezTo>
                    <a:pt x="445" y="13183"/>
                    <a:pt x="216" y="12954"/>
                    <a:pt x="0" y="12712"/>
                  </a:cubicBezTo>
                  <a:lnTo>
                    <a:pt x="74762" y="87716"/>
                  </a:lnTo>
                  <a:cubicBezTo>
                    <a:pt x="77865" y="91262"/>
                    <a:pt x="83243" y="91618"/>
                    <a:pt x="86778" y="88529"/>
                  </a:cubicBezTo>
                  <a:cubicBezTo>
                    <a:pt x="87032" y="88313"/>
                    <a:pt x="87261" y="88084"/>
                    <a:pt x="87477" y="878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70" name="Google Shape;5470;p30"/>
            <p:cNvSpPr/>
            <p:nvPr/>
          </p:nvSpPr>
          <p:spPr>
            <a:xfrm>
              <a:off x="2632857" y="5235994"/>
              <a:ext cx="76478" cy="77990"/>
            </a:xfrm>
            <a:custGeom>
              <a:rect b="b" l="l" r="r" t="t"/>
              <a:pathLst>
                <a:path extrusionOk="0" h="77990" w="76478">
                  <a:moveTo>
                    <a:pt x="74095" y="74653"/>
                  </a:moveTo>
                  <a:cubicBezTo>
                    <a:pt x="77273" y="71018"/>
                    <a:pt x="77273" y="65577"/>
                    <a:pt x="74095" y="61941"/>
                  </a:cubicBezTo>
                  <a:lnTo>
                    <a:pt x="74095" y="61941"/>
                  </a:lnTo>
                  <a:lnTo>
                    <a:pt x="23236" y="11092"/>
                  </a:lnTo>
                  <a:lnTo>
                    <a:pt x="14463" y="2193"/>
                  </a:lnTo>
                  <a:cubicBezTo>
                    <a:pt x="11259" y="-731"/>
                    <a:pt x="6351" y="-731"/>
                    <a:pt x="3147" y="2193"/>
                  </a:cubicBezTo>
                  <a:lnTo>
                    <a:pt x="1875" y="3083"/>
                  </a:lnTo>
                  <a:lnTo>
                    <a:pt x="1875" y="3083"/>
                  </a:lnTo>
                  <a:lnTo>
                    <a:pt x="858" y="4735"/>
                  </a:lnTo>
                  <a:lnTo>
                    <a:pt x="95" y="6261"/>
                  </a:lnTo>
                  <a:cubicBezTo>
                    <a:pt x="95" y="6261"/>
                    <a:pt x="95" y="7278"/>
                    <a:pt x="95" y="7913"/>
                  </a:cubicBezTo>
                  <a:cubicBezTo>
                    <a:pt x="-32" y="8498"/>
                    <a:pt x="-32" y="9108"/>
                    <a:pt x="95" y="9693"/>
                  </a:cubicBezTo>
                  <a:cubicBezTo>
                    <a:pt x="32" y="10202"/>
                    <a:pt x="32" y="10710"/>
                    <a:pt x="95" y="11219"/>
                  </a:cubicBezTo>
                  <a:cubicBezTo>
                    <a:pt x="159" y="11473"/>
                    <a:pt x="159" y="11727"/>
                    <a:pt x="95" y="11981"/>
                  </a:cubicBezTo>
                  <a:cubicBezTo>
                    <a:pt x="19" y="12401"/>
                    <a:pt x="19" y="12833"/>
                    <a:pt x="95" y="13253"/>
                  </a:cubicBezTo>
                  <a:cubicBezTo>
                    <a:pt x="299" y="13774"/>
                    <a:pt x="604" y="14244"/>
                    <a:pt x="985" y="14651"/>
                  </a:cubicBezTo>
                  <a:lnTo>
                    <a:pt x="985" y="14651"/>
                  </a:lnTo>
                  <a:cubicBezTo>
                    <a:pt x="1163" y="15045"/>
                    <a:pt x="1430" y="15388"/>
                    <a:pt x="1748" y="15668"/>
                  </a:cubicBezTo>
                  <a:lnTo>
                    <a:pt x="61634" y="75798"/>
                  </a:lnTo>
                  <a:cubicBezTo>
                    <a:pt x="65131" y="78950"/>
                    <a:pt x="70522" y="78671"/>
                    <a:pt x="73662" y="75175"/>
                  </a:cubicBezTo>
                  <a:cubicBezTo>
                    <a:pt x="73815" y="74997"/>
                    <a:pt x="73955" y="74832"/>
                    <a:pt x="74095" y="746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71" name="Google Shape;5471;p30"/>
            <p:cNvSpPr/>
            <p:nvPr/>
          </p:nvSpPr>
          <p:spPr>
            <a:xfrm>
              <a:off x="1151566" y="3453494"/>
              <a:ext cx="162695" cy="90512"/>
            </a:xfrm>
            <a:custGeom>
              <a:rect b="b" l="l" r="r" t="t"/>
              <a:pathLst>
                <a:path extrusionOk="0" h="90512" w="162695">
                  <a:moveTo>
                    <a:pt x="11189" y="77800"/>
                  </a:moveTo>
                  <a:cubicBezTo>
                    <a:pt x="13409" y="82503"/>
                    <a:pt x="11498" y="88135"/>
                    <a:pt x="6866" y="90512"/>
                  </a:cubicBezTo>
                  <a:lnTo>
                    <a:pt x="152067" y="20086"/>
                  </a:lnTo>
                  <a:lnTo>
                    <a:pt x="157407" y="17543"/>
                  </a:lnTo>
                  <a:cubicBezTo>
                    <a:pt x="162099" y="15217"/>
                    <a:pt x="164019" y="9534"/>
                    <a:pt x="161731" y="4831"/>
                  </a:cubicBezTo>
                  <a:cubicBezTo>
                    <a:pt x="161235" y="3737"/>
                    <a:pt x="160548" y="2759"/>
                    <a:pt x="159696" y="1907"/>
                  </a:cubicBezTo>
                  <a:lnTo>
                    <a:pt x="159696" y="1907"/>
                  </a:lnTo>
                  <a:cubicBezTo>
                    <a:pt x="158870" y="1068"/>
                    <a:pt x="157865" y="420"/>
                    <a:pt x="156772" y="0"/>
                  </a:cubicBezTo>
                  <a:lnTo>
                    <a:pt x="154610" y="0"/>
                  </a:lnTo>
                  <a:lnTo>
                    <a:pt x="153339" y="0"/>
                  </a:lnTo>
                  <a:cubicBezTo>
                    <a:pt x="152195" y="102"/>
                    <a:pt x="151076" y="407"/>
                    <a:pt x="150033" y="890"/>
                  </a:cubicBezTo>
                  <a:lnTo>
                    <a:pt x="150033" y="890"/>
                  </a:lnTo>
                  <a:lnTo>
                    <a:pt x="5467" y="70681"/>
                  </a:lnTo>
                  <a:lnTo>
                    <a:pt x="0" y="73223"/>
                  </a:lnTo>
                  <a:cubicBezTo>
                    <a:pt x="4353" y="71520"/>
                    <a:pt x="9273" y="73541"/>
                    <a:pt x="11189" y="778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72" name="Google Shape;5472;p30"/>
            <p:cNvSpPr/>
            <p:nvPr/>
          </p:nvSpPr>
          <p:spPr>
            <a:xfrm>
              <a:off x="1128815" y="3525505"/>
              <a:ext cx="34865" cy="27101"/>
            </a:xfrm>
            <a:custGeom>
              <a:rect b="b" l="l" r="r" t="t"/>
              <a:pathLst>
                <a:path extrusionOk="0" h="27101" w="34865">
                  <a:moveTo>
                    <a:pt x="1009" y="21807"/>
                  </a:moveTo>
                  <a:cubicBezTo>
                    <a:pt x="2861" y="26205"/>
                    <a:pt x="7929" y="28277"/>
                    <a:pt x="12330" y="26421"/>
                  </a:cubicBezTo>
                  <a:cubicBezTo>
                    <a:pt x="12458" y="26371"/>
                    <a:pt x="12582" y="26320"/>
                    <a:pt x="12707" y="26256"/>
                  </a:cubicBezTo>
                  <a:lnTo>
                    <a:pt x="29617" y="18120"/>
                  </a:lnTo>
                  <a:cubicBezTo>
                    <a:pt x="34249" y="15743"/>
                    <a:pt x="36162" y="10111"/>
                    <a:pt x="33940" y="5408"/>
                  </a:cubicBezTo>
                  <a:cubicBezTo>
                    <a:pt x="32081" y="933"/>
                    <a:pt x="26946" y="-1190"/>
                    <a:pt x="22472" y="679"/>
                  </a:cubicBezTo>
                  <a:cubicBezTo>
                    <a:pt x="22352" y="730"/>
                    <a:pt x="22234" y="781"/>
                    <a:pt x="22116" y="831"/>
                  </a:cubicBezTo>
                  <a:lnTo>
                    <a:pt x="10291" y="6679"/>
                  </a:lnTo>
                  <a:lnTo>
                    <a:pt x="5332" y="9095"/>
                  </a:lnTo>
                  <a:cubicBezTo>
                    <a:pt x="650" y="11344"/>
                    <a:pt x="-1320" y="16963"/>
                    <a:pt x="932" y="21654"/>
                  </a:cubicBezTo>
                  <a:cubicBezTo>
                    <a:pt x="957" y="21705"/>
                    <a:pt x="983" y="21756"/>
                    <a:pt x="1009" y="218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73" name="Google Shape;5473;p30"/>
            <p:cNvSpPr/>
            <p:nvPr/>
          </p:nvSpPr>
          <p:spPr>
            <a:xfrm>
              <a:off x="3248975" y="4452180"/>
              <a:ext cx="44757" cy="147879"/>
            </a:xfrm>
            <a:custGeom>
              <a:rect b="b" l="l" r="r" t="t"/>
              <a:pathLst>
                <a:path extrusionOk="0" h="147879" w="44757">
                  <a:moveTo>
                    <a:pt x="6995" y="147718"/>
                  </a:moveTo>
                  <a:cubicBezTo>
                    <a:pt x="11827" y="148646"/>
                    <a:pt x="16480" y="145481"/>
                    <a:pt x="17408" y="140650"/>
                  </a:cubicBezTo>
                  <a:cubicBezTo>
                    <a:pt x="17408" y="140637"/>
                    <a:pt x="17421" y="140612"/>
                    <a:pt x="17421" y="140599"/>
                  </a:cubicBezTo>
                  <a:lnTo>
                    <a:pt x="18438" y="135133"/>
                  </a:lnTo>
                  <a:lnTo>
                    <a:pt x="19328" y="130937"/>
                  </a:lnTo>
                  <a:lnTo>
                    <a:pt x="44758" y="3814"/>
                  </a:lnTo>
                  <a:cubicBezTo>
                    <a:pt x="43944" y="8594"/>
                    <a:pt x="39418" y="11797"/>
                    <a:pt x="34637" y="10996"/>
                  </a:cubicBezTo>
                  <a:cubicBezTo>
                    <a:pt x="34535" y="10971"/>
                    <a:pt x="34433" y="10958"/>
                    <a:pt x="34332" y="10932"/>
                  </a:cubicBezTo>
                  <a:cubicBezTo>
                    <a:pt x="29424" y="9801"/>
                    <a:pt x="26360" y="4907"/>
                    <a:pt x="27466" y="0"/>
                  </a:cubicBezTo>
                  <a:lnTo>
                    <a:pt x="129" y="137294"/>
                  </a:lnTo>
                  <a:cubicBezTo>
                    <a:pt x="-672" y="142036"/>
                    <a:pt x="2329" y="146587"/>
                    <a:pt x="6995" y="1477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74" name="Google Shape;5474;p30"/>
            <p:cNvSpPr/>
            <p:nvPr/>
          </p:nvSpPr>
          <p:spPr>
            <a:xfrm>
              <a:off x="2808204" y="5078011"/>
              <a:ext cx="117439" cy="76255"/>
            </a:xfrm>
            <a:custGeom>
              <a:rect b="b" l="l" r="r" t="t"/>
              <a:pathLst>
                <a:path extrusionOk="0" h="76255" w="117439">
                  <a:moveTo>
                    <a:pt x="112862" y="19069"/>
                  </a:moveTo>
                  <a:lnTo>
                    <a:pt x="117440" y="16526"/>
                  </a:lnTo>
                  <a:cubicBezTo>
                    <a:pt x="113358" y="18852"/>
                    <a:pt x="108145" y="17441"/>
                    <a:pt x="105818" y="13348"/>
                  </a:cubicBezTo>
                  <a:cubicBezTo>
                    <a:pt x="105704" y="13145"/>
                    <a:pt x="105589" y="12928"/>
                    <a:pt x="105488" y="12712"/>
                  </a:cubicBezTo>
                  <a:cubicBezTo>
                    <a:pt x="103097" y="8174"/>
                    <a:pt x="104725" y="2555"/>
                    <a:pt x="109175" y="0"/>
                  </a:cubicBezTo>
                  <a:lnTo>
                    <a:pt x="4788" y="58604"/>
                  </a:lnTo>
                  <a:cubicBezTo>
                    <a:pt x="337" y="61159"/>
                    <a:pt x="-1290" y="66778"/>
                    <a:pt x="1100" y="71316"/>
                  </a:cubicBezTo>
                  <a:cubicBezTo>
                    <a:pt x="3084" y="75588"/>
                    <a:pt x="8144" y="77444"/>
                    <a:pt x="12416" y="75460"/>
                  </a:cubicBezTo>
                  <a:cubicBezTo>
                    <a:pt x="12633" y="75359"/>
                    <a:pt x="12849" y="75244"/>
                    <a:pt x="13052" y="75130"/>
                  </a:cubicBezTo>
                  <a:lnTo>
                    <a:pt x="109429" y="211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75" name="Google Shape;5475;p30"/>
            <p:cNvSpPr/>
            <p:nvPr/>
          </p:nvSpPr>
          <p:spPr>
            <a:xfrm>
              <a:off x="2912591" y="4927388"/>
              <a:ext cx="284336" cy="168528"/>
            </a:xfrm>
            <a:custGeom>
              <a:rect b="b" l="l" r="r" t="t"/>
              <a:pathLst>
                <a:path extrusionOk="0" h="168528" w="284336">
                  <a:moveTo>
                    <a:pt x="1100" y="163590"/>
                  </a:moveTo>
                  <a:cubicBezTo>
                    <a:pt x="3084" y="167861"/>
                    <a:pt x="8144" y="169717"/>
                    <a:pt x="12416" y="167734"/>
                  </a:cubicBezTo>
                  <a:cubicBezTo>
                    <a:pt x="12633" y="167632"/>
                    <a:pt x="12849" y="167518"/>
                    <a:pt x="13052" y="167403"/>
                  </a:cubicBezTo>
                  <a:lnTo>
                    <a:pt x="280060" y="17270"/>
                  </a:lnTo>
                  <a:lnTo>
                    <a:pt x="280060" y="17270"/>
                  </a:lnTo>
                  <a:lnTo>
                    <a:pt x="281459" y="15999"/>
                  </a:lnTo>
                  <a:lnTo>
                    <a:pt x="282603" y="14855"/>
                  </a:lnTo>
                  <a:lnTo>
                    <a:pt x="283366" y="13329"/>
                  </a:lnTo>
                  <a:cubicBezTo>
                    <a:pt x="283633" y="12757"/>
                    <a:pt x="283849" y="12160"/>
                    <a:pt x="284002" y="11550"/>
                  </a:cubicBezTo>
                  <a:cubicBezTo>
                    <a:pt x="284612" y="9338"/>
                    <a:pt x="284383" y="6986"/>
                    <a:pt x="283366" y="4939"/>
                  </a:cubicBezTo>
                  <a:cubicBezTo>
                    <a:pt x="281382" y="668"/>
                    <a:pt x="276322" y="-1188"/>
                    <a:pt x="272050" y="795"/>
                  </a:cubicBezTo>
                  <a:cubicBezTo>
                    <a:pt x="271834" y="896"/>
                    <a:pt x="271618" y="1011"/>
                    <a:pt x="271414" y="1125"/>
                  </a:cubicBezTo>
                  <a:lnTo>
                    <a:pt x="267727" y="3159"/>
                  </a:lnTo>
                  <a:lnTo>
                    <a:pt x="4788" y="150877"/>
                  </a:lnTo>
                  <a:cubicBezTo>
                    <a:pt x="338" y="153432"/>
                    <a:pt x="-1290" y="159051"/>
                    <a:pt x="1100" y="1635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76" name="Google Shape;5476;p30"/>
            <p:cNvSpPr/>
            <p:nvPr/>
          </p:nvSpPr>
          <p:spPr>
            <a:xfrm>
              <a:off x="2983518" y="2690919"/>
              <a:ext cx="85800" cy="75851"/>
            </a:xfrm>
            <a:custGeom>
              <a:rect b="b" l="l" r="r" t="t"/>
              <a:pathLst>
                <a:path extrusionOk="0" h="75851" w="85800">
                  <a:moveTo>
                    <a:pt x="2901" y="15468"/>
                  </a:moveTo>
                  <a:lnTo>
                    <a:pt x="7097" y="19027"/>
                  </a:lnTo>
                  <a:lnTo>
                    <a:pt x="74485" y="75852"/>
                  </a:lnTo>
                  <a:cubicBezTo>
                    <a:pt x="70874" y="72572"/>
                    <a:pt x="70276" y="67118"/>
                    <a:pt x="73086" y="63139"/>
                  </a:cubicBezTo>
                  <a:cubicBezTo>
                    <a:pt x="75795" y="59287"/>
                    <a:pt x="81097" y="58359"/>
                    <a:pt x="84949" y="61067"/>
                  </a:cubicBezTo>
                  <a:cubicBezTo>
                    <a:pt x="85254" y="61270"/>
                    <a:pt x="85534" y="61499"/>
                    <a:pt x="85801" y="61741"/>
                  </a:cubicBezTo>
                  <a:lnTo>
                    <a:pt x="74231" y="51952"/>
                  </a:lnTo>
                  <a:lnTo>
                    <a:pt x="14217" y="1103"/>
                  </a:lnTo>
                  <a:lnTo>
                    <a:pt x="13073" y="1103"/>
                  </a:lnTo>
                  <a:lnTo>
                    <a:pt x="11293" y="86"/>
                  </a:lnTo>
                  <a:lnTo>
                    <a:pt x="9767" y="86"/>
                  </a:lnTo>
                  <a:lnTo>
                    <a:pt x="7987" y="86"/>
                  </a:lnTo>
                  <a:cubicBezTo>
                    <a:pt x="7402" y="-29"/>
                    <a:pt x="6792" y="-29"/>
                    <a:pt x="6207" y="86"/>
                  </a:cubicBezTo>
                  <a:cubicBezTo>
                    <a:pt x="4427" y="518"/>
                    <a:pt x="2851" y="1548"/>
                    <a:pt x="1757" y="3010"/>
                  </a:cubicBezTo>
                  <a:cubicBezTo>
                    <a:pt x="-964" y="6887"/>
                    <a:pt x="-481" y="12150"/>
                    <a:pt x="2901" y="154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77" name="Google Shape;5477;p30"/>
            <p:cNvSpPr/>
            <p:nvPr/>
          </p:nvSpPr>
          <p:spPr>
            <a:xfrm>
              <a:off x="3054838" y="2749928"/>
              <a:ext cx="219568" cy="189223"/>
            </a:xfrm>
            <a:custGeom>
              <a:rect b="b" l="l" r="r" t="t"/>
              <a:pathLst>
                <a:path extrusionOk="0" h="189223" w="219568">
                  <a:moveTo>
                    <a:pt x="206854" y="176638"/>
                  </a:moveTo>
                  <a:cubicBezTo>
                    <a:pt x="209562" y="172786"/>
                    <a:pt x="214864" y="171858"/>
                    <a:pt x="218717" y="174566"/>
                  </a:cubicBezTo>
                  <a:cubicBezTo>
                    <a:pt x="219022" y="174769"/>
                    <a:pt x="219302" y="174998"/>
                    <a:pt x="219569" y="175240"/>
                  </a:cubicBezTo>
                  <a:lnTo>
                    <a:pt x="217280" y="173206"/>
                  </a:lnTo>
                  <a:lnTo>
                    <a:pt x="214483" y="170917"/>
                  </a:lnTo>
                  <a:lnTo>
                    <a:pt x="18550" y="5656"/>
                  </a:lnTo>
                  <a:lnTo>
                    <a:pt x="14481" y="2224"/>
                  </a:lnTo>
                  <a:cubicBezTo>
                    <a:pt x="11010" y="-941"/>
                    <a:pt x="5619" y="-700"/>
                    <a:pt x="2440" y="2771"/>
                  </a:cubicBezTo>
                  <a:cubicBezTo>
                    <a:pt x="2199" y="3038"/>
                    <a:pt x="1970" y="3330"/>
                    <a:pt x="1766" y="3622"/>
                  </a:cubicBezTo>
                  <a:cubicBezTo>
                    <a:pt x="-1043" y="7601"/>
                    <a:pt x="-446" y="13055"/>
                    <a:pt x="3165" y="16335"/>
                  </a:cubicBezTo>
                  <a:lnTo>
                    <a:pt x="208253" y="189223"/>
                  </a:lnTo>
                  <a:cubicBezTo>
                    <a:pt x="204718" y="185956"/>
                    <a:pt x="204120" y="180591"/>
                    <a:pt x="206854" y="1766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78" name="Google Shape;5478;p30"/>
            <p:cNvSpPr/>
            <p:nvPr/>
          </p:nvSpPr>
          <p:spPr>
            <a:xfrm>
              <a:off x="3259925" y="2922943"/>
              <a:ext cx="248558" cy="213758"/>
            </a:xfrm>
            <a:custGeom>
              <a:rect b="b" l="l" r="r" t="t"/>
              <a:pathLst>
                <a:path extrusionOk="0" h="213758" w="248558">
                  <a:moveTo>
                    <a:pt x="235844" y="201046"/>
                  </a:moveTo>
                  <a:cubicBezTo>
                    <a:pt x="238552" y="197194"/>
                    <a:pt x="243854" y="196266"/>
                    <a:pt x="247706" y="198974"/>
                  </a:cubicBezTo>
                  <a:cubicBezTo>
                    <a:pt x="248012" y="199177"/>
                    <a:pt x="248291" y="199406"/>
                    <a:pt x="248558" y="199647"/>
                  </a:cubicBezTo>
                  <a:lnTo>
                    <a:pt x="237369" y="190113"/>
                  </a:lnTo>
                  <a:lnTo>
                    <a:pt x="14481" y="2224"/>
                  </a:lnTo>
                  <a:cubicBezTo>
                    <a:pt x="11010" y="-941"/>
                    <a:pt x="5619" y="-700"/>
                    <a:pt x="2441" y="2771"/>
                  </a:cubicBezTo>
                  <a:cubicBezTo>
                    <a:pt x="2199" y="3038"/>
                    <a:pt x="1970" y="3330"/>
                    <a:pt x="1767" y="3622"/>
                  </a:cubicBezTo>
                  <a:cubicBezTo>
                    <a:pt x="-1043" y="7601"/>
                    <a:pt x="-446" y="13055"/>
                    <a:pt x="3165" y="16335"/>
                  </a:cubicBezTo>
                  <a:lnTo>
                    <a:pt x="237242" y="213758"/>
                  </a:lnTo>
                  <a:cubicBezTo>
                    <a:pt x="233631" y="210478"/>
                    <a:pt x="233034" y="205025"/>
                    <a:pt x="235844" y="2010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79" name="Google Shape;5479;p30"/>
            <p:cNvSpPr/>
            <p:nvPr/>
          </p:nvSpPr>
          <p:spPr>
            <a:xfrm>
              <a:off x="3493748" y="3120367"/>
              <a:ext cx="54913" cy="45700"/>
            </a:xfrm>
            <a:custGeom>
              <a:rect b="b" l="l" r="r" t="t"/>
              <a:pathLst>
                <a:path extrusionOk="0" h="45700" w="54913">
                  <a:moveTo>
                    <a:pt x="39783" y="40870"/>
                  </a:moveTo>
                  <a:cubicBezTo>
                    <a:pt x="40610" y="36026"/>
                    <a:pt x="45213" y="32772"/>
                    <a:pt x="50057" y="33598"/>
                  </a:cubicBezTo>
                  <a:cubicBezTo>
                    <a:pt x="50107" y="33598"/>
                    <a:pt x="50159" y="33611"/>
                    <a:pt x="50209" y="33624"/>
                  </a:cubicBezTo>
                  <a:cubicBezTo>
                    <a:pt x="52027" y="34107"/>
                    <a:pt x="53668" y="35124"/>
                    <a:pt x="54914" y="36547"/>
                  </a:cubicBezTo>
                  <a:cubicBezTo>
                    <a:pt x="54914" y="36547"/>
                    <a:pt x="54914" y="35785"/>
                    <a:pt x="54024" y="35530"/>
                  </a:cubicBezTo>
                  <a:lnTo>
                    <a:pt x="18677" y="5783"/>
                  </a:lnTo>
                  <a:lnTo>
                    <a:pt x="14481" y="2224"/>
                  </a:lnTo>
                  <a:cubicBezTo>
                    <a:pt x="11010" y="-941"/>
                    <a:pt x="5619" y="-700"/>
                    <a:pt x="2440" y="2771"/>
                  </a:cubicBezTo>
                  <a:cubicBezTo>
                    <a:pt x="2199" y="3038"/>
                    <a:pt x="1970" y="3330"/>
                    <a:pt x="1767" y="3622"/>
                  </a:cubicBezTo>
                  <a:cubicBezTo>
                    <a:pt x="-1043" y="7601"/>
                    <a:pt x="-446" y="13055"/>
                    <a:pt x="3165" y="16335"/>
                  </a:cubicBezTo>
                  <a:lnTo>
                    <a:pt x="38003" y="45700"/>
                  </a:lnTo>
                  <a:lnTo>
                    <a:pt x="38003" y="457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80" name="Google Shape;5480;p30"/>
            <p:cNvSpPr/>
            <p:nvPr/>
          </p:nvSpPr>
          <p:spPr>
            <a:xfrm>
              <a:off x="1537481" y="3702276"/>
              <a:ext cx="56428" cy="39625"/>
            </a:xfrm>
            <a:custGeom>
              <a:rect b="b" l="l" r="r" t="t"/>
              <a:pathLst>
                <a:path extrusionOk="0" h="39625" w="56428">
                  <a:moveTo>
                    <a:pt x="992" y="34324"/>
                  </a:moveTo>
                  <a:cubicBezTo>
                    <a:pt x="2912" y="38773"/>
                    <a:pt x="8074" y="40819"/>
                    <a:pt x="12524" y="38913"/>
                  </a:cubicBezTo>
                  <a:cubicBezTo>
                    <a:pt x="12626" y="38862"/>
                    <a:pt x="12715" y="38824"/>
                    <a:pt x="12817" y="38773"/>
                  </a:cubicBezTo>
                  <a:lnTo>
                    <a:pt x="56428" y="17162"/>
                  </a:lnTo>
                  <a:cubicBezTo>
                    <a:pt x="52054" y="19247"/>
                    <a:pt x="46816" y="17378"/>
                    <a:pt x="44743" y="13005"/>
                  </a:cubicBezTo>
                  <a:cubicBezTo>
                    <a:pt x="44693" y="12916"/>
                    <a:pt x="44642" y="12814"/>
                    <a:pt x="44604" y="12712"/>
                  </a:cubicBezTo>
                  <a:cubicBezTo>
                    <a:pt x="42315" y="8009"/>
                    <a:pt x="44235" y="2326"/>
                    <a:pt x="48927" y="0"/>
                  </a:cubicBezTo>
                  <a:lnTo>
                    <a:pt x="11673" y="18433"/>
                  </a:lnTo>
                  <a:lnTo>
                    <a:pt x="8367" y="20086"/>
                  </a:lnTo>
                  <a:lnTo>
                    <a:pt x="5188" y="21611"/>
                  </a:lnTo>
                  <a:cubicBezTo>
                    <a:pt x="547" y="23988"/>
                    <a:pt x="-1322" y="29658"/>
                    <a:pt x="992" y="343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81" name="Google Shape;5481;p30"/>
            <p:cNvSpPr/>
            <p:nvPr/>
          </p:nvSpPr>
          <p:spPr>
            <a:xfrm>
              <a:off x="1764584" y="5046738"/>
              <a:ext cx="76370" cy="529090"/>
            </a:xfrm>
            <a:custGeom>
              <a:rect b="b" l="l" r="r" t="t"/>
              <a:pathLst>
                <a:path extrusionOk="0" h="529090" w="76370">
                  <a:moveTo>
                    <a:pt x="18519" y="520954"/>
                  </a:moveTo>
                  <a:lnTo>
                    <a:pt x="18519" y="516504"/>
                  </a:lnTo>
                  <a:lnTo>
                    <a:pt x="18519" y="512564"/>
                  </a:lnTo>
                  <a:lnTo>
                    <a:pt x="76371" y="11441"/>
                  </a:lnTo>
                  <a:lnTo>
                    <a:pt x="73701" y="8645"/>
                  </a:lnTo>
                  <a:cubicBezTo>
                    <a:pt x="71946" y="9941"/>
                    <a:pt x="69772" y="10539"/>
                    <a:pt x="67598" y="10297"/>
                  </a:cubicBezTo>
                  <a:cubicBezTo>
                    <a:pt x="62665" y="9509"/>
                    <a:pt x="59232" y="4958"/>
                    <a:pt x="59842" y="0"/>
                  </a:cubicBezTo>
                  <a:lnTo>
                    <a:pt x="83" y="518666"/>
                  </a:lnTo>
                  <a:cubicBezTo>
                    <a:pt x="-502" y="522975"/>
                    <a:pt x="2054" y="527081"/>
                    <a:pt x="6186" y="528454"/>
                  </a:cubicBezTo>
                  <a:lnTo>
                    <a:pt x="7712" y="529090"/>
                  </a:lnTo>
                  <a:lnTo>
                    <a:pt x="9365" y="529090"/>
                  </a:lnTo>
                  <a:cubicBezTo>
                    <a:pt x="14044" y="529115"/>
                    <a:pt x="17998" y="525607"/>
                    <a:pt x="18519" y="5209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82" name="Google Shape;5482;p30"/>
            <p:cNvSpPr/>
            <p:nvPr/>
          </p:nvSpPr>
          <p:spPr>
            <a:xfrm>
              <a:off x="1841337" y="5048899"/>
              <a:ext cx="1525" cy="5084"/>
            </a:xfrm>
            <a:custGeom>
              <a:rect b="b" l="l" r="r" t="t"/>
              <a:pathLst>
                <a:path extrusionOk="0" h="5084" w="1525">
                  <a:moveTo>
                    <a:pt x="1526" y="0"/>
                  </a:moveTo>
                  <a:cubicBezTo>
                    <a:pt x="1360" y="1462"/>
                    <a:pt x="839" y="2860"/>
                    <a:pt x="0" y="4068"/>
                  </a:cubicBezTo>
                  <a:lnTo>
                    <a:pt x="1017" y="50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83" name="Google Shape;5483;p30"/>
            <p:cNvSpPr/>
            <p:nvPr/>
          </p:nvSpPr>
          <p:spPr>
            <a:xfrm>
              <a:off x="1857866" y="4621763"/>
              <a:ext cx="34075" cy="145557"/>
            </a:xfrm>
            <a:custGeom>
              <a:rect b="b" l="l" r="r" t="t"/>
              <a:pathLst>
                <a:path extrusionOk="0" h="145557" w="34075">
                  <a:moveTo>
                    <a:pt x="9790" y="135260"/>
                  </a:moveTo>
                  <a:cubicBezTo>
                    <a:pt x="14762" y="135984"/>
                    <a:pt x="18233" y="140574"/>
                    <a:pt x="17546" y="145557"/>
                  </a:cubicBezTo>
                  <a:lnTo>
                    <a:pt x="18182" y="139328"/>
                  </a:lnTo>
                  <a:lnTo>
                    <a:pt x="34075" y="2288"/>
                  </a:lnTo>
                  <a:cubicBezTo>
                    <a:pt x="33605" y="7183"/>
                    <a:pt x="29269" y="10768"/>
                    <a:pt x="24374" y="10310"/>
                  </a:cubicBezTo>
                  <a:cubicBezTo>
                    <a:pt x="24349" y="10297"/>
                    <a:pt x="24310" y="10297"/>
                    <a:pt x="24285" y="10297"/>
                  </a:cubicBezTo>
                  <a:cubicBezTo>
                    <a:pt x="19314" y="9572"/>
                    <a:pt x="15855" y="4983"/>
                    <a:pt x="16529" y="0"/>
                  </a:cubicBezTo>
                  <a:lnTo>
                    <a:pt x="0" y="143269"/>
                  </a:lnTo>
                  <a:cubicBezTo>
                    <a:pt x="470" y="138374"/>
                    <a:pt x="4806" y="134789"/>
                    <a:pt x="9701" y="135247"/>
                  </a:cubicBezTo>
                  <a:cubicBezTo>
                    <a:pt x="9727" y="135247"/>
                    <a:pt x="9765" y="135260"/>
                    <a:pt x="9790" y="1352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84" name="Google Shape;5484;p30"/>
            <p:cNvSpPr/>
            <p:nvPr/>
          </p:nvSpPr>
          <p:spPr>
            <a:xfrm>
              <a:off x="1393117" y="3795096"/>
              <a:ext cx="346629" cy="343723"/>
            </a:xfrm>
            <a:custGeom>
              <a:rect b="b" l="l" r="r" t="t"/>
              <a:pathLst>
                <a:path extrusionOk="0" h="343723" w="346629">
                  <a:moveTo>
                    <a:pt x="333915" y="332536"/>
                  </a:moveTo>
                  <a:cubicBezTo>
                    <a:pt x="337158" y="329028"/>
                    <a:pt x="342625" y="328799"/>
                    <a:pt x="346134" y="332041"/>
                  </a:cubicBezTo>
                  <a:cubicBezTo>
                    <a:pt x="346299" y="332193"/>
                    <a:pt x="346465" y="332358"/>
                    <a:pt x="346630" y="332536"/>
                  </a:cubicBezTo>
                  <a:lnTo>
                    <a:pt x="333915" y="319824"/>
                  </a:lnTo>
                  <a:lnTo>
                    <a:pt x="23805" y="11930"/>
                  </a:lnTo>
                  <a:lnTo>
                    <a:pt x="14396" y="2523"/>
                  </a:lnTo>
                  <a:cubicBezTo>
                    <a:pt x="11904" y="6"/>
                    <a:pt x="8102" y="-706"/>
                    <a:pt x="4860" y="743"/>
                  </a:cubicBezTo>
                  <a:lnTo>
                    <a:pt x="4860" y="743"/>
                  </a:lnTo>
                  <a:cubicBezTo>
                    <a:pt x="4860" y="743"/>
                    <a:pt x="3970" y="1379"/>
                    <a:pt x="3588" y="1633"/>
                  </a:cubicBezTo>
                  <a:cubicBezTo>
                    <a:pt x="3029" y="1938"/>
                    <a:pt x="2520" y="2332"/>
                    <a:pt x="2063" y="2777"/>
                  </a:cubicBezTo>
                  <a:lnTo>
                    <a:pt x="2063" y="2777"/>
                  </a:lnTo>
                  <a:cubicBezTo>
                    <a:pt x="1605" y="3413"/>
                    <a:pt x="1223" y="4086"/>
                    <a:pt x="918" y="4811"/>
                  </a:cubicBezTo>
                  <a:cubicBezTo>
                    <a:pt x="918" y="4811"/>
                    <a:pt x="918" y="4811"/>
                    <a:pt x="283" y="5828"/>
                  </a:cubicBezTo>
                  <a:cubicBezTo>
                    <a:pt x="-353" y="6845"/>
                    <a:pt x="283" y="6972"/>
                    <a:pt x="283" y="7608"/>
                  </a:cubicBezTo>
                  <a:cubicBezTo>
                    <a:pt x="283" y="8243"/>
                    <a:pt x="283" y="8370"/>
                    <a:pt x="283" y="8752"/>
                  </a:cubicBezTo>
                  <a:cubicBezTo>
                    <a:pt x="283" y="9133"/>
                    <a:pt x="283" y="8752"/>
                    <a:pt x="283" y="8752"/>
                  </a:cubicBezTo>
                  <a:cubicBezTo>
                    <a:pt x="283" y="8752"/>
                    <a:pt x="283" y="9514"/>
                    <a:pt x="283" y="9896"/>
                  </a:cubicBezTo>
                  <a:lnTo>
                    <a:pt x="283" y="9896"/>
                  </a:lnTo>
                  <a:cubicBezTo>
                    <a:pt x="283" y="9896"/>
                    <a:pt x="283" y="9896"/>
                    <a:pt x="283" y="10659"/>
                  </a:cubicBezTo>
                  <a:cubicBezTo>
                    <a:pt x="219" y="11167"/>
                    <a:pt x="219" y="11676"/>
                    <a:pt x="283" y="12184"/>
                  </a:cubicBezTo>
                  <a:cubicBezTo>
                    <a:pt x="283" y="12184"/>
                    <a:pt x="1045" y="13201"/>
                    <a:pt x="1427" y="13837"/>
                  </a:cubicBezTo>
                  <a:lnTo>
                    <a:pt x="1427" y="14600"/>
                  </a:lnTo>
                  <a:lnTo>
                    <a:pt x="1427" y="14600"/>
                  </a:lnTo>
                  <a:lnTo>
                    <a:pt x="1427" y="14600"/>
                  </a:lnTo>
                  <a:lnTo>
                    <a:pt x="1427" y="14600"/>
                  </a:lnTo>
                  <a:lnTo>
                    <a:pt x="333280" y="343723"/>
                  </a:lnTo>
                  <a:cubicBezTo>
                    <a:pt x="331131" y="340227"/>
                    <a:pt x="331372" y="335765"/>
                    <a:pt x="333915" y="3325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85" name="Google Shape;5485;p30"/>
            <p:cNvSpPr/>
            <p:nvPr/>
          </p:nvSpPr>
          <p:spPr>
            <a:xfrm>
              <a:off x="1724559" y="4124464"/>
              <a:ext cx="84879" cy="85084"/>
            </a:xfrm>
            <a:custGeom>
              <a:rect b="b" l="l" r="r" t="t"/>
              <a:pathLst>
                <a:path extrusionOk="0" h="85084" w="84879">
                  <a:moveTo>
                    <a:pt x="18239" y="5965"/>
                  </a:moveTo>
                  <a:lnTo>
                    <a:pt x="15061" y="2787"/>
                  </a:lnTo>
                  <a:cubicBezTo>
                    <a:pt x="11818" y="-722"/>
                    <a:pt x="6351" y="-951"/>
                    <a:pt x="2842" y="2291"/>
                  </a:cubicBezTo>
                  <a:cubicBezTo>
                    <a:pt x="2676" y="2443"/>
                    <a:pt x="2511" y="2609"/>
                    <a:pt x="2346" y="2787"/>
                  </a:cubicBezTo>
                  <a:cubicBezTo>
                    <a:pt x="-782" y="6448"/>
                    <a:pt x="-782" y="11838"/>
                    <a:pt x="2346" y="15499"/>
                  </a:cubicBezTo>
                  <a:lnTo>
                    <a:pt x="69733" y="82239"/>
                  </a:lnTo>
                  <a:cubicBezTo>
                    <a:pt x="72861" y="85748"/>
                    <a:pt x="78252" y="86053"/>
                    <a:pt x="81761" y="82925"/>
                  </a:cubicBezTo>
                  <a:cubicBezTo>
                    <a:pt x="82003" y="82709"/>
                    <a:pt x="82232" y="82481"/>
                    <a:pt x="82448" y="82239"/>
                  </a:cubicBezTo>
                  <a:cubicBezTo>
                    <a:pt x="85690" y="78616"/>
                    <a:pt x="85690" y="73150"/>
                    <a:pt x="82448" y="69527"/>
                  </a:cubicBezTo>
                  <a:lnTo>
                    <a:pt x="69733" y="568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86" name="Google Shape;5486;p30"/>
            <p:cNvSpPr/>
            <p:nvPr/>
          </p:nvSpPr>
          <p:spPr>
            <a:xfrm>
              <a:off x="56325" y="4712778"/>
              <a:ext cx="37508" cy="30896"/>
            </a:xfrm>
            <a:custGeom>
              <a:rect b="b" l="l" r="r" t="t"/>
              <a:pathLst>
                <a:path extrusionOk="0" h="30896" w="37508">
                  <a:moveTo>
                    <a:pt x="36237" y="14243"/>
                  </a:moveTo>
                  <a:cubicBezTo>
                    <a:pt x="36580" y="13760"/>
                    <a:pt x="36878" y="13252"/>
                    <a:pt x="37127" y="12718"/>
                  </a:cubicBezTo>
                  <a:cubicBezTo>
                    <a:pt x="37187" y="12044"/>
                    <a:pt x="37187" y="11358"/>
                    <a:pt x="37127" y="10684"/>
                  </a:cubicBezTo>
                  <a:cubicBezTo>
                    <a:pt x="37635" y="8942"/>
                    <a:pt x="37635" y="7086"/>
                    <a:pt x="37127" y="5345"/>
                  </a:cubicBezTo>
                  <a:cubicBezTo>
                    <a:pt x="35372" y="984"/>
                    <a:pt x="30411" y="-1138"/>
                    <a:pt x="26045" y="616"/>
                  </a:cubicBezTo>
                  <a:cubicBezTo>
                    <a:pt x="25836" y="705"/>
                    <a:pt x="25631" y="794"/>
                    <a:pt x="25429" y="896"/>
                  </a:cubicBezTo>
                  <a:lnTo>
                    <a:pt x="20343" y="3438"/>
                  </a:lnTo>
                  <a:lnTo>
                    <a:pt x="0" y="13735"/>
                  </a:lnTo>
                  <a:cubicBezTo>
                    <a:pt x="4213" y="11638"/>
                    <a:pt x="9326" y="13353"/>
                    <a:pt x="11421" y="17574"/>
                  </a:cubicBezTo>
                  <a:cubicBezTo>
                    <a:pt x="11521" y="17765"/>
                    <a:pt x="11614" y="17981"/>
                    <a:pt x="11697" y="18184"/>
                  </a:cubicBezTo>
                  <a:cubicBezTo>
                    <a:pt x="14092" y="22799"/>
                    <a:pt x="12295" y="28469"/>
                    <a:pt x="7684" y="30871"/>
                  </a:cubicBezTo>
                  <a:cubicBezTo>
                    <a:pt x="7666" y="30871"/>
                    <a:pt x="7647" y="30884"/>
                    <a:pt x="7629" y="30897"/>
                  </a:cubicBezTo>
                  <a:lnTo>
                    <a:pt x="33058" y="18184"/>
                  </a:lnTo>
                  <a:lnTo>
                    <a:pt x="33821" y="17549"/>
                  </a:lnTo>
                  <a:cubicBezTo>
                    <a:pt x="34741" y="16964"/>
                    <a:pt x="35557" y="16239"/>
                    <a:pt x="36237" y="15387"/>
                  </a:cubicBezTo>
                  <a:cubicBezTo>
                    <a:pt x="36237" y="15387"/>
                    <a:pt x="36110" y="14371"/>
                    <a:pt x="36237" y="14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87" name="Google Shape;5487;p30"/>
            <p:cNvSpPr/>
            <p:nvPr/>
          </p:nvSpPr>
          <p:spPr>
            <a:xfrm>
              <a:off x="36812" y="4725618"/>
              <a:ext cx="31841" cy="25416"/>
            </a:xfrm>
            <a:custGeom>
              <a:rect b="b" l="l" r="r" t="t"/>
              <a:pathLst>
                <a:path extrusionOk="0" h="25416" w="31841">
                  <a:moveTo>
                    <a:pt x="30956" y="5345"/>
                  </a:moveTo>
                  <a:cubicBezTo>
                    <a:pt x="29201" y="984"/>
                    <a:pt x="24240" y="-1138"/>
                    <a:pt x="19875" y="616"/>
                  </a:cubicBezTo>
                  <a:cubicBezTo>
                    <a:pt x="19666" y="705"/>
                    <a:pt x="19460" y="794"/>
                    <a:pt x="19259" y="895"/>
                  </a:cubicBezTo>
                  <a:lnTo>
                    <a:pt x="18242" y="895"/>
                  </a:lnTo>
                  <a:lnTo>
                    <a:pt x="15317" y="2421"/>
                  </a:lnTo>
                  <a:lnTo>
                    <a:pt x="10994" y="4582"/>
                  </a:lnTo>
                  <a:lnTo>
                    <a:pt x="5145" y="7506"/>
                  </a:lnTo>
                  <a:cubicBezTo>
                    <a:pt x="562" y="9934"/>
                    <a:pt x="-1290" y="15540"/>
                    <a:pt x="950" y="20218"/>
                  </a:cubicBezTo>
                  <a:cubicBezTo>
                    <a:pt x="2925" y="24642"/>
                    <a:pt x="8114" y="26625"/>
                    <a:pt x="12538" y="24655"/>
                  </a:cubicBezTo>
                  <a:cubicBezTo>
                    <a:pt x="12617" y="24617"/>
                    <a:pt x="12696" y="24578"/>
                    <a:pt x="12774" y="24540"/>
                  </a:cubicBezTo>
                  <a:lnTo>
                    <a:pt x="26760" y="17676"/>
                  </a:lnTo>
                  <a:cubicBezTo>
                    <a:pt x="31239" y="15349"/>
                    <a:pt x="33090" y="9921"/>
                    <a:pt x="30956" y="53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88" name="Google Shape;5488;p30"/>
            <p:cNvSpPr/>
            <p:nvPr/>
          </p:nvSpPr>
          <p:spPr>
            <a:xfrm>
              <a:off x="733254" y="3453749"/>
              <a:ext cx="239302" cy="242311"/>
            </a:xfrm>
            <a:custGeom>
              <a:rect b="b" l="l" r="r" t="t"/>
              <a:pathLst>
                <a:path extrusionOk="0" h="242311" w="239302">
                  <a:moveTo>
                    <a:pt x="236874" y="239501"/>
                  </a:moveTo>
                  <a:cubicBezTo>
                    <a:pt x="240111" y="235878"/>
                    <a:pt x="240111" y="230412"/>
                    <a:pt x="236874" y="226789"/>
                  </a:cubicBezTo>
                  <a:lnTo>
                    <a:pt x="233060" y="222340"/>
                  </a:lnTo>
                  <a:lnTo>
                    <a:pt x="230008" y="219289"/>
                  </a:lnTo>
                  <a:lnTo>
                    <a:pt x="12715" y="0"/>
                  </a:lnTo>
                  <a:cubicBezTo>
                    <a:pt x="15952" y="3623"/>
                    <a:pt x="15952" y="9089"/>
                    <a:pt x="12715" y="12712"/>
                  </a:cubicBezTo>
                  <a:cubicBezTo>
                    <a:pt x="9583" y="16221"/>
                    <a:pt x="4198" y="16526"/>
                    <a:pt x="687" y="13399"/>
                  </a:cubicBezTo>
                  <a:cubicBezTo>
                    <a:pt x="445" y="13183"/>
                    <a:pt x="216" y="12954"/>
                    <a:pt x="0" y="12712"/>
                  </a:cubicBezTo>
                  <a:lnTo>
                    <a:pt x="223905" y="239120"/>
                  </a:lnTo>
                  <a:cubicBezTo>
                    <a:pt x="226847" y="242794"/>
                    <a:pt x="232209" y="243379"/>
                    <a:pt x="235880" y="240442"/>
                  </a:cubicBezTo>
                  <a:cubicBezTo>
                    <a:pt x="236236" y="240150"/>
                    <a:pt x="236569" y="239845"/>
                    <a:pt x="236874" y="2395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89" name="Google Shape;5489;p30"/>
            <p:cNvSpPr/>
            <p:nvPr/>
          </p:nvSpPr>
          <p:spPr>
            <a:xfrm>
              <a:off x="517823" y="3240689"/>
              <a:ext cx="44" cy="1906"/>
            </a:xfrm>
            <a:custGeom>
              <a:rect b="b" l="l" r="r" t="t"/>
              <a:pathLst>
                <a:path extrusionOk="0" h="1906" w="44">
                  <a:moveTo>
                    <a:pt x="45" y="254"/>
                  </a:moveTo>
                  <a:lnTo>
                    <a:pt x="45" y="254"/>
                  </a:lnTo>
                  <a:cubicBezTo>
                    <a:pt x="45" y="254"/>
                    <a:pt x="45" y="1398"/>
                    <a:pt x="45" y="1907"/>
                  </a:cubicBezTo>
                  <a:cubicBezTo>
                    <a:pt x="-15" y="1271"/>
                    <a:pt x="-15" y="636"/>
                    <a:pt x="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90" name="Google Shape;5490;p30"/>
            <p:cNvSpPr/>
            <p:nvPr/>
          </p:nvSpPr>
          <p:spPr>
            <a:xfrm>
              <a:off x="519139" y="3237638"/>
              <a:ext cx="762" cy="1271"/>
            </a:xfrm>
            <a:custGeom>
              <a:rect b="b" l="l" r="r" t="t"/>
              <a:pathLst>
                <a:path extrusionOk="0" h="1271" w="762">
                  <a:moveTo>
                    <a:pt x="636" y="127"/>
                  </a:moveTo>
                  <a:lnTo>
                    <a:pt x="0" y="1271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91" name="Google Shape;5491;p30"/>
            <p:cNvSpPr/>
            <p:nvPr/>
          </p:nvSpPr>
          <p:spPr>
            <a:xfrm>
              <a:off x="527658" y="3235556"/>
              <a:ext cx="1907" cy="47"/>
            </a:xfrm>
            <a:custGeom>
              <a:rect b="b" l="l" r="r" t="t"/>
              <a:pathLst>
                <a:path extrusionOk="0" h="47" w="1907">
                  <a:moveTo>
                    <a:pt x="1653" y="48"/>
                  </a:moveTo>
                  <a:cubicBezTo>
                    <a:pt x="1104" y="-16"/>
                    <a:pt x="549" y="-16"/>
                    <a:pt x="0" y="48"/>
                  </a:cubicBezTo>
                  <a:lnTo>
                    <a:pt x="1907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92" name="Google Shape;5492;p30"/>
            <p:cNvSpPr/>
            <p:nvPr/>
          </p:nvSpPr>
          <p:spPr>
            <a:xfrm>
              <a:off x="531091" y="3237256"/>
              <a:ext cx="217559" cy="232439"/>
            </a:xfrm>
            <a:custGeom>
              <a:rect b="b" l="l" r="r" t="t"/>
              <a:pathLst>
                <a:path extrusionOk="0" h="232439" w="217559">
                  <a:moveTo>
                    <a:pt x="215132" y="229586"/>
                  </a:moveTo>
                  <a:cubicBezTo>
                    <a:pt x="218369" y="225963"/>
                    <a:pt x="218369" y="220496"/>
                    <a:pt x="215132" y="216874"/>
                  </a:cubicBezTo>
                  <a:lnTo>
                    <a:pt x="211063" y="212678"/>
                  </a:lnTo>
                  <a:lnTo>
                    <a:pt x="208012" y="209627"/>
                  </a:lnTo>
                  <a:lnTo>
                    <a:pt x="10680" y="10424"/>
                  </a:lnTo>
                  <a:lnTo>
                    <a:pt x="1144" y="763"/>
                  </a:lnTo>
                  <a:lnTo>
                    <a:pt x="0" y="0"/>
                  </a:lnTo>
                  <a:cubicBezTo>
                    <a:pt x="2488" y="1780"/>
                    <a:pt x="3920" y="4691"/>
                    <a:pt x="3814" y="7755"/>
                  </a:cubicBezTo>
                  <a:lnTo>
                    <a:pt x="3814" y="28730"/>
                  </a:lnTo>
                  <a:lnTo>
                    <a:pt x="203180" y="230349"/>
                  </a:lnTo>
                  <a:cubicBezTo>
                    <a:pt x="206701" y="233412"/>
                    <a:pt x="212030" y="233069"/>
                    <a:pt x="215132" y="2295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93" name="Google Shape;5493;p30"/>
            <p:cNvSpPr/>
            <p:nvPr/>
          </p:nvSpPr>
          <p:spPr>
            <a:xfrm>
              <a:off x="514052" y="3235731"/>
              <a:ext cx="19968" cy="120386"/>
            </a:xfrm>
            <a:custGeom>
              <a:rect b="b" l="l" r="r" t="t"/>
              <a:pathLst>
                <a:path extrusionOk="0" h="120386" w="19968">
                  <a:moveTo>
                    <a:pt x="9028" y="110852"/>
                  </a:moveTo>
                  <a:cubicBezTo>
                    <a:pt x="14006" y="111119"/>
                    <a:pt x="17822" y="115378"/>
                    <a:pt x="17548" y="120361"/>
                  </a:cubicBezTo>
                  <a:cubicBezTo>
                    <a:pt x="17548" y="120374"/>
                    <a:pt x="17547" y="120374"/>
                    <a:pt x="17547" y="120386"/>
                  </a:cubicBezTo>
                  <a:lnTo>
                    <a:pt x="19963" y="29747"/>
                  </a:lnTo>
                  <a:lnTo>
                    <a:pt x="19963" y="8772"/>
                  </a:lnTo>
                  <a:cubicBezTo>
                    <a:pt x="20069" y="5708"/>
                    <a:pt x="18637" y="2797"/>
                    <a:pt x="16149" y="1017"/>
                  </a:cubicBezTo>
                  <a:lnTo>
                    <a:pt x="14623" y="0"/>
                  </a:lnTo>
                  <a:lnTo>
                    <a:pt x="12716" y="0"/>
                  </a:lnTo>
                  <a:lnTo>
                    <a:pt x="11444" y="0"/>
                  </a:lnTo>
                  <a:lnTo>
                    <a:pt x="11444" y="0"/>
                  </a:lnTo>
                  <a:lnTo>
                    <a:pt x="9537" y="0"/>
                  </a:lnTo>
                  <a:lnTo>
                    <a:pt x="8138" y="0"/>
                  </a:lnTo>
                  <a:lnTo>
                    <a:pt x="6867" y="890"/>
                  </a:lnTo>
                  <a:cubicBezTo>
                    <a:pt x="6287" y="1233"/>
                    <a:pt x="5734" y="1614"/>
                    <a:pt x="5214" y="2034"/>
                  </a:cubicBezTo>
                  <a:lnTo>
                    <a:pt x="4451" y="3305"/>
                  </a:lnTo>
                  <a:cubicBezTo>
                    <a:pt x="4025" y="3865"/>
                    <a:pt x="3642" y="4462"/>
                    <a:pt x="3307" y="5085"/>
                  </a:cubicBezTo>
                  <a:cubicBezTo>
                    <a:pt x="3247" y="5721"/>
                    <a:pt x="3247" y="6356"/>
                    <a:pt x="3307" y="6992"/>
                  </a:cubicBezTo>
                  <a:cubicBezTo>
                    <a:pt x="3247" y="7462"/>
                    <a:pt x="3247" y="7920"/>
                    <a:pt x="3307" y="8390"/>
                  </a:cubicBezTo>
                  <a:lnTo>
                    <a:pt x="1" y="119878"/>
                  </a:lnTo>
                  <a:cubicBezTo>
                    <a:pt x="-70" y="114958"/>
                    <a:pt x="3857" y="110928"/>
                    <a:pt x="8773" y="110852"/>
                  </a:cubicBezTo>
                  <a:cubicBezTo>
                    <a:pt x="8858" y="110852"/>
                    <a:pt x="8943" y="110852"/>
                    <a:pt x="9028" y="1108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94" name="Google Shape;5494;p30"/>
            <p:cNvSpPr/>
            <p:nvPr/>
          </p:nvSpPr>
          <p:spPr>
            <a:xfrm>
              <a:off x="512390" y="3346582"/>
              <a:ext cx="19225" cy="87843"/>
            </a:xfrm>
            <a:custGeom>
              <a:rect b="b" l="l" r="r" t="t"/>
              <a:pathLst>
                <a:path extrusionOk="0" h="87843" w="19225">
                  <a:moveTo>
                    <a:pt x="8148" y="87844"/>
                  </a:moveTo>
                  <a:cubicBezTo>
                    <a:pt x="13133" y="87844"/>
                    <a:pt x="17175" y="83801"/>
                    <a:pt x="17175" y="78818"/>
                  </a:cubicBezTo>
                  <a:lnTo>
                    <a:pt x="19210" y="9535"/>
                  </a:lnTo>
                  <a:cubicBezTo>
                    <a:pt x="19498" y="4565"/>
                    <a:pt x="15697" y="293"/>
                    <a:pt x="10720" y="1"/>
                  </a:cubicBezTo>
                  <a:cubicBezTo>
                    <a:pt x="10710" y="1"/>
                    <a:pt x="10701" y="1"/>
                    <a:pt x="10691" y="1"/>
                  </a:cubicBezTo>
                  <a:cubicBezTo>
                    <a:pt x="5775" y="-75"/>
                    <a:pt x="1735" y="3853"/>
                    <a:pt x="1665" y="8773"/>
                  </a:cubicBezTo>
                  <a:cubicBezTo>
                    <a:pt x="1663" y="8811"/>
                    <a:pt x="1663" y="8862"/>
                    <a:pt x="1663" y="8900"/>
                  </a:cubicBezTo>
                  <a:lnTo>
                    <a:pt x="1663" y="15256"/>
                  </a:lnTo>
                  <a:lnTo>
                    <a:pt x="11" y="72462"/>
                  </a:lnTo>
                  <a:lnTo>
                    <a:pt x="11" y="78309"/>
                  </a:lnTo>
                  <a:cubicBezTo>
                    <a:pt x="-220" y="83140"/>
                    <a:pt x="3343" y="87310"/>
                    <a:pt x="8148" y="878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95" name="Google Shape;5495;p30"/>
            <p:cNvSpPr/>
            <p:nvPr/>
          </p:nvSpPr>
          <p:spPr>
            <a:xfrm>
              <a:off x="750037" y="3108550"/>
              <a:ext cx="21796" cy="21541"/>
            </a:xfrm>
            <a:custGeom>
              <a:rect b="b" l="l" r="r" t="t"/>
              <a:pathLst>
                <a:path extrusionOk="0" h="21541" w="21796">
                  <a:moveTo>
                    <a:pt x="10807" y="8829"/>
                  </a:moveTo>
                  <a:cubicBezTo>
                    <a:pt x="13153" y="13380"/>
                    <a:pt x="11361" y="18986"/>
                    <a:pt x="6802" y="21325"/>
                  </a:cubicBezTo>
                  <a:cubicBezTo>
                    <a:pt x="6656" y="21401"/>
                    <a:pt x="6507" y="21478"/>
                    <a:pt x="6357" y="21541"/>
                  </a:cubicBezTo>
                  <a:lnTo>
                    <a:pt x="6357" y="21541"/>
                  </a:lnTo>
                  <a:lnTo>
                    <a:pt x="16529" y="16710"/>
                  </a:lnTo>
                  <a:cubicBezTo>
                    <a:pt x="16963" y="16482"/>
                    <a:pt x="17350" y="16189"/>
                    <a:pt x="17673" y="15821"/>
                  </a:cubicBezTo>
                  <a:cubicBezTo>
                    <a:pt x="20218" y="14181"/>
                    <a:pt x="21751" y="11346"/>
                    <a:pt x="21742" y="8320"/>
                  </a:cubicBezTo>
                  <a:cubicBezTo>
                    <a:pt x="21795" y="7723"/>
                    <a:pt x="21795" y="7138"/>
                    <a:pt x="21742" y="6541"/>
                  </a:cubicBezTo>
                  <a:cubicBezTo>
                    <a:pt x="21815" y="5943"/>
                    <a:pt x="21815" y="5346"/>
                    <a:pt x="21742" y="4761"/>
                  </a:cubicBezTo>
                  <a:lnTo>
                    <a:pt x="21742" y="4761"/>
                  </a:lnTo>
                  <a:cubicBezTo>
                    <a:pt x="21518" y="4354"/>
                    <a:pt x="21263" y="3973"/>
                    <a:pt x="20979" y="3617"/>
                  </a:cubicBezTo>
                  <a:cubicBezTo>
                    <a:pt x="20642" y="3032"/>
                    <a:pt x="20260" y="2485"/>
                    <a:pt x="19835" y="1964"/>
                  </a:cubicBezTo>
                  <a:lnTo>
                    <a:pt x="18563" y="947"/>
                  </a:lnTo>
                  <a:lnTo>
                    <a:pt x="17038" y="57"/>
                  </a:lnTo>
                  <a:lnTo>
                    <a:pt x="15512" y="57"/>
                  </a:lnTo>
                  <a:lnTo>
                    <a:pt x="15512" y="57"/>
                  </a:lnTo>
                  <a:lnTo>
                    <a:pt x="13986" y="57"/>
                  </a:lnTo>
                  <a:lnTo>
                    <a:pt x="12333" y="57"/>
                  </a:lnTo>
                  <a:cubicBezTo>
                    <a:pt x="11742" y="-19"/>
                    <a:pt x="11144" y="-19"/>
                    <a:pt x="10553" y="57"/>
                  </a:cubicBezTo>
                  <a:lnTo>
                    <a:pt x="10553" y="57"/>
                  </a:lnTo>
                  <a:lnTo>
                    <a:pt x="0" y="4888"/>
                  </a:lnTo>
                  <a:lnTo>
                    <a:pt x="0" y="4888"/>
                  </a:lnTo>
                  <a:cubicBezTo>
                    <a:pt x="4080" y="3261"/>
                    <a:pt x="8729" y="4964"/>
                    <a:pt x="10807" y="88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96" name="Google Shape;5496;p30"/>
            <p:cNvSpPr/>
            <p:nvPr/>
          </p:nvSpPr>
          <p:spPr>
            <a:xfrm>
              <a:off x="523029" y="3111303"/>
              <a:ext cx="238847" cy="121888"/>
            </a:xfrm>
            <a:custGeom>
              <a:rect b="b" l="l" r="r" t="t"/>
              <a:pathLst>
                <a:path extrusionOk="0" h="121888" w="238847">
                  <a:moveTo>
                    <a:pt x="233366" y="18279"/>
                  </a:moveTo>
                  <a:cubicBezTo>
                    <a:pt x="238042" y="16182"/>
                    <a:pt x="240130" y="10690"/>
                    <a:pt x="238031" y="6012"/>
                  </a:cubicBezTo>
                  <a:cubicBezTo>
                    <a:pt x="237962" y="5859"/>
                    <a:pt x="237891" y="5719"/>
                    <a:pt x="237816" y="5567"/>
                  </a:cubicBezTo>
                  <a:cubicBezTo>
                    <a:pt x="236116" y="1105"/>
                    <a:pt x="231120" y="-1133"/>
                    <a:pt x="226659" y="571"/>
                  </a:cubicBezTo>
                  <a:cubicBezTo>
                    <a:pt x="226519" y="622"/>
                    <a:pt x="226382" y="673"/>
                    <a:pt x="226245" y="736"/>
                  </a:cubicBezTo>
                  <a:lnTo>
                    <a:pt x="226245" y="736"/>
                  </a:lnTo>
                  <a:lnTo>
                    <a:pt x="5392" y="103706"/>
                  </a:lnTo>
                  <a:cubicBezTo>
                    <a:pt x="657" y="105995"/>
                    <a:pt x="-1334" y="111677"/>
                    <a:pt x="942" y="116419"/>
                  </a:cubicBezTo>
                  <a:cubicBezTo>
                    <a:pt x="2769" y="120906"/>
                    <a:pt x="7888" y="123068"/>
                    <a:pt x="12376" y="121237"/>
                  </a:cubicBezTo>
                  <a:cubicBezTo>
                    <a:pt x="12464" y="121199"/>
                    <a:pt x="12551" y="121161"/>
                    <a:pt x="12639" y="121123"/>
                  </a:cubicBezTo>
                  <a:lnTo>
                    <a:pt x="23955" y="1157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97" name="Google Shape;5497;p30"/>
            <p:cNvSpPr/>
            <p:nvPr/>
          </p:nvSpPr>
          <p:spPr>
            <a:xfrm>
              <a:off x="2653277" y="3151321"/>
              <a:ext cx="49859" cy="36440"/>
            </a:xfrm>
            <a:custGeom>
              <a:rect b="b" l="l" r="r" t="t"/>
              <a:pathLst>
                <a:path extrusionOk="0" h="36440" w="49859">
                  <a:moveTo>
                    <a:pt x="38162" y="12712"/>
                  </a:moveTo>
                  <a:cubicBezTo>
                    <a:pt x="35759" y="8187"/>
                    <a:pt x="37488" y="2568"/>
                    <a:pt x="42027" y="165"/>
                  </a:cubicBezTo>
                  <a:cubicBezTo>
                    <a:pt x="42129" y="114"/>
                    <a:pt x="42243" y="51"/>
                    <a:pt x="42358" y="0"/>
                  </a:cubicBezTo>
                  <a:lnTo>
                    <a:pt x="40196" y="1017"/>
                  </a:lnTo>
                  <a:lnTo>
                    <a:pt x="37145" y="2542"/>
                  </a:lnTo>
                  <a:lnTo>
                    <a:pt x="20361" y="10933"/>
                  </a:lnTo>
                  <a:lnTo>
                    <a:pt x="5231" y="18433"/>
                  </a:lnTo>
                  <a:cubicBezTo>
                    <a:pt x="577" y="20747"/>
                    <a:pt x="-1330" y="26391"/>
                    <a:pt x="984" y="31044"/>
                  </a:cubicBezTo>
                  <a:cubicBezTo>
                    <a:pt x="997" y="31069"/>
                    <a:pt x="1022" y="31107"/>
                    <a:pt x="1035" y="31145"/>
                  </a:cubicBezTo>
                  <a:cubicBezTo>
                    <a:pt x="2891" y="35544"/>
                    <a:pt x="7952" y="37616"/>
                    <a:pt x="12351" y="35760"/>
                  </a:cubicBezTo>
                  <a:cubicBezTo>
                    <a:pt x="12478" y="35709"/>
                    <a:pt x="12605" y="35658"/>
                    <a:pt x="12732" y="35595"/>
                  </a:cubicBezTo>
                  <a:lnTo>
                    <a:pt x="49859" y="17162"/>
                  </a:lnTo>
                  <a:cubicBezTo>
                    <a:pt x="45549" y="19221"/>
                    <a:pt x="40387" y="17391"/>
                    <a:pt x="38327" y="13094"/>
                  </a:cubicBezTo>
                  <a:cubicBezTo>
                    <a:pt x="38276" y="12967"/>
                    <a:pt x="38213" y="12839"/>
                    <a:pt x="38162" y="127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98" name="Google Shape;5498;p30"/>
            <p:cNvSpPr/>
            <p:nvPr/>
          </p:nvSpPr>
          <p:spPr>
            <a:xfrm>
              <a:off x="2690234" y="3125679"/>
              <a:ext cx="68244" cy="44031"/>
            </a:xfrm>
            <a:custGeom>
              <a:rect b="b" l="l" r="r" t="t"/>
              <a:pathLst>
                <a:path extrusionOk="0" h="44031" w="68244">
                  <a:moveTo>
                    <a:pt x="67703" y="5302"/>
                  </a:moveTo>
                  <a:cubicBezTo>
                    <a:pt x="65783" y="853"/>
                    <a:pt x="60621" y="-1194"/>
                    <a:pt x="56171" y="713"/>
                  </a:cubicBezTo>
                  <a:cubicBezTo>
                    <a:pt x="56069" y="764"/>
                    <a:pt x="55980" y="802"/>
                    <a:pt x="55878" y="853"/>
                  </a:cubicBezTo>
                  <a:lnTo>
                    <a:pt x="51682" y="3014"/>
                  </a:lnTo>
                  <a:lnTo>
                    <a:pt x="5274" y="26024"/>
                  </a:lnTo>
                  <a:cubicBezTo>
                    <a:pt x="646" y="28235"/>
                    <a:pt x="-1299" y="33778"/>
                    <a:pt x="913" y="38405"/>
                  </a:cubicBezTo>
                  <a:cubicBezTo>
                    <a:pt x="964" y="38520"/>
                    <a:pt x="1014" y="38621"/>
                    <a:pt x="1078" y="38736"/>
                  </a:cubicBezTo>
                  <a:cubicBezTo>
                    <a:pt x="2934" y="43135"/>
                    <a:pt x="7995" y="45207"/>
                    <a:pt x="12394" y="43351"/>
                  </a:cubicBezTo>
                  <a:cubicBezTo>
                    <a:pt x="12521" y="43300"/>
                    <a:pt x="12649" y="43249"/>
                    <a:pt x="12776" y="43185"/>
                  </a:cubicBezTo>
                  <a:lnTo>
                    <a:pt x="56133" y="21701"/>
                  </a:lnTo>
                  <a:lnTo>
                    <a:pt x="59566" y="19922"/>
                  </a:lnTo>
                  <a:lnTo>
                    <a:pt x="63380" y="18015"/>
                  </a:lnTo>
                  <a:lnTo>
                    <a:pt x="63380" y="18015"/>
                  </a:lnTo>
                  <a:lnTo>
                    <a:pt x="64906" y="16871"/>
                  </a:lnTo>
                  <a:lnTo>
                    <a:pt x="66050" y="15599"/>
                  </a:lnTo>
                  <a:lnTo>
                    <a:pt x="66813" y="14074"/>
                  </a:lnTo>
                  <a:cubicBezTo>
                    <a:pt x="67105" y="13515"/>
                    <a:pt x="67309" y="12917"/>
                    <a:pt x="67449" y="12294"/>
                  </a:cubicBezTo>
                  <a:cubicBezTo>
                    <a:pt x="68415" y="10082"/>
                    <a:pt x="68504" y="7578"/>
                    <a:pt x="67703" y="53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99" name="Google Shape;5499;p30"/>
            <p:cNvSpPr/>
            <p:nvPr/>
          </p:nvSpPr>
          <p:spPr>
            <a:xfrm>
              <a:off x="2347396" y="3602738"/>
              <a:ext cx="32915" cy="123108"/>
            </a:xfrm>
            <a:custGeom>
              <a:rect b="b" l="l" r="r" t="t"/>
              <a:pathLst>
                <a:path extrusionOk="0" h="123108" w="32915">
                  <a:moveTo>
                    <a:pt x="22490" y="10551"/>
                  </a:moveTo>
                  <a:cubicBezTo>
                    <a:pt x="17544" y="9649"/>
                    <a:pt x="14213" y="4971"/>
                    <a:pt x="14988" y="0"/>
                  </a:cubicBezTo>
                  <a:lnTo>
                    <a:pt x="112" y="108945"/>
                  </a:lnTo>
                  <a:lnTo>
                    <a:pt x="112" y="112505"/>
                  </a:lnTo>
                  <a:cubicBezTo>
                    <a:pt x="-664" y="117475"/>
                    <a:pt x="2668" y="122153"/>
                    <a:pt x="7614" y="123056"/>
                  </a:cubicBezTo>
                  <a:cubicBezTo>
                    <a:pt x="12471" y="123577"/>
                    <a:pt x="16870" y="120145"/>
                    <a:pt x="17531" y="115301"/>
                  </a:cubicBezTo>
                  <a:lnTo>
                    <a:pt x="32916" y="2797"/>
                  </a:lnTo>
                  <a:cubicBezTo>
                    <a:pt x="32280" y="7742"/>
                    <a:pt x="27754" y="11238"/>
                    <a:pt x="22808" y="10602"/>
                  </a:cubicBezTo>
                  <a:cubicBezTo>
                    <a:pt x="22706" y="10590"/>
                    <a:pt x="22591" y="10564"/>
                    <a:pt x="22490" y="105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00" name="Google Shape;5500;p30"/>
            <p:cNvSpPr/>
            <p:nvPr/>
          </p:nvSpPr>
          <p:spPr>
            <a:xfrm>
              <a:off x="1793860" y="3296878"/>
              <a:ext cx="22429" cy="70160"/>
            </a:xfrm>
            <a:custGeom>
              <a:rect b="b" l="l" r="r" t="t"/>
              <a:pathLst>
                <a:path extrusionOk="0" h="70160" w="22429">
                  <a:moveTo>
                    <a:pt x="14038" y="10297"/>
                  </a:moveTo>
                  <a:cubicBezTo>
                    <a:pt x="9054" y="9573"/>
                    <a:pt x="5544" y="5009"/>
                    <a:pt x="6155" y="0"/>
                  </a:cubicBezTo>
                  <a:lnTo>
                    <a:pt x="51" y="60384"/>
                  </a:lnTo>
                  <a:cubicBezTo>
                    <a:pt x="-470" y="65227"/>
                    <a:pt x="3027" y="69588"/>
                    <a:pt x="7871" y="70109"/>
                  </a:cubicBezTo>
                  <a:cubicBezTo>
                    <a:pt x="12715" y="70630"/>
                    <a:pt x="17076" y="67134"/>
                    <a:pt x="17598" y="62291"/>
                  </a:cubicBezTo>
                  <a:lnTo>
                    <a:pt x="17598" y="58731"/>
                  </a:lnTo>
                  <a:lnTo>
                    <a:pt x="17598" y="54790"/>
                  </a:lnTo>
                  <a:lnTo>
                    <a:pt x="22429" y="7246"/>
                  </a:lnTo>
                  <a:lnTo>
                    <a:pt x="22429" y="2034"/>
                  </a:lnTo>
                  <a:cubicBezTo>
                    <a:pt x="22111" y="6509"/>
                    <a:pt x="18513" y="10056"/>
                    <a:pt x="14038" y="102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01" name="Google Shape;5501;p30"/>
            <p:cNvSpPr/>
            <p:nvPr/>
          </p:nvSpPr>
          <p:spPr>
            <a:xfrm>
              <a:off x="798099" y="2200859"/>
              <a:ext cx="52405" cy="35932"/>
            </a:xfrm>
            <a:custGeom>
              <a:rect b="b" l="l" r="r" t="t"/>
              <a:pathLst>
                <a:path extrusionOk="0" h="35932" w="52405">
                  <a:moveTo>
                    <a:pt x="51494" y="5677"/>
                  </a:moveTo>
                  <a:cubicBezTo>
                    <a:pt x="49854" y="1190"/>
                    <a:pt x="44890" y="-1111"/>
                    <a:pt x="40405" y="529"/>
                  </a:cubicBezTo>
                  <a:cubicBezTo>
                    <a:pt x="40243" y="592"/>
                    <a:pt x="40083" y="656"/>
                    <a:pt x="39924" y="719"/>
                  </a:cubicBezTo>
                  <a:lnTo>
                    <a:pt x="37508" y="1736"/>
                  </a:lnTo>
                  <a:lnTo>
                    <a:pt x="34330" y="3135"/>
                  </a:lnTo>
                  <a:lnTo>
                    <a:pt x="12715" y="12669"/>
                  </a:lnTo>
                  <a:lnTo>
                    <a:pt x="0" y="18263"/>
                  </a:lnTo>
                  <a:cubicBezTo>
                    <a:pt x="4472" y="16394"/>
                    <a:pt x="9608" y="18504"/>
                    <a:pt x="11475" y="22979"/>
                  </a:cubicBezTo>
                  <a:cubicBezTo>
                    <a:pt x="11508" y="23055"/>
                    <a:pt x="11540" y="23144"/>
                    <a:pt x="11570" y="23220"/>
                  </a:cubicBezTo>
                  <a:cubicBezTo>
                    <a:pt x="13795" y="27988"/>
                    <a:pt x="11731" y="33670"/>
                    <a:pt x="6957" y="35895"/>
                  </a:cubicBezTo>
                  <a:cubicBezTo>
                    <a:pt x="6927" y="35907"/>
                    <a:pt x="6896" y="35920"/>
                    <a:pt x="6866" y="35933"/>
                  </a:cubicBezTo>
                  <a:lnTo>
                    <a:pt x="46917" y="18263"/>
                  </a:lnTo>
                  <a:cubicBezTo>
                    <a:pt x="51641" y="16101"/>
                    <a:pt x="53713" y="10508"/>
                    <a:pt x="51546" y="5792"/>
                  </a:cubicBezTo>
                  <a:cubicBezTo>
                    <a:pt x="51530" y="5754"/>
                    <a:pt x="51512" y="5715"/>
                    <a:pt x="51494" y="56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02" name="Google Shape;5502;p30"/>
            <p:cNvSpPr/>
            <p:nvPr/>
          </p:nvSpPr>
          <p:spPr>
            <a:xfrm>
              <a:off x="702947" y="2218058"/>
              <a:ext cx="107108" cy="58461"/>
            </a:xfrm>
            <a:custGeom>
              <a:rect b="b" l="l" r="r" t="t"/>
              <a:pathLst>
                <a:path extrusionOk="0" h="58461" w="107108">
                  <a:moveTo>
                    <a:pt x="11743" y="58015"/>
                  </a:moveTo>
                  <a:lnTo>
                    <a:pt x="16829" y="55727"/>
                  </a:lnTo>
                  <a:lnTo>
                    <a:pt x="16829" y="55727"/>
                  </a:lnTo>
                  <a:lnTo>
                    <a:pt x="101509" y="18352"/>
                  </a:lnTo>
                  <a:cubicBezTo>
                    <a:pt x="106305" y="16179"/>
                    <a:pt x="108431" y="10522"/>
                    <a:pt x="106255" y="5729"/>
                  </a:cubicBezTo>
                  <a:cubicBezTo>
                    <a:pt x="106241" y="5704"/>
                    <a:pt x="106227" y="5666"/>
                    <a:pt x="106213" y="5640"/>
                  </a:cubicBezTo>
                  <a:cubicBezTo>
                    <a:pt x="104480" y="1114"/>
                    <a:pt x="99407" y="-1148"/>
                    <a:pt x="94882" y="581"/>
                  </a:cubicBezTo>
                  <a:cubicBezTo>
                    <a:pt x="94802" y="619"/>
                    <a:pt x="94722" y="644"/>
                    <a:pt x="94643" y="682"/>
                  </a:cubicBezTo>
                  <a:lnTo>
                    <a:pt x="89557" y="2970"/>
                  </a:lnTo>
                  <a:lnTo>
                    <a:pt x="4750" y="40345"/>
                  </a:lnTo>
                  <a:lnTo>
                    <a:pt x="4750" y="40345"/>
                  </a:lnTo>
                  <a:cubicBezTo>
                    <a:pt x="4750" y="40345"/>
                    <a:pt x="4114" y="40345"/>
                    <a:pt x="3733" y="41108"/>
                  </a:cubicBezTo>
                  <a:cubicBezTo>
                    <a:pt x="3116" y="41387"/>
                    <a:pt x="2556" y="41769"/>
                    <a:pt x="2080" y="42252"/>
                  </a:cubicBezTo>
                  <a:cubicBezTo>
                    <a:pt x="1655" y="42697"/>
                    <a:pt x="1311" y="43218"/>
                    <a:pt x="1063" y="43777"/>
                  </a:cubicBezTo>
                  <a:cubicBezTo>
                    <a:pt x="654" y="44184"/>
                    <a:pt x="310" y="44654"/>
                    <a:pt x="46" y="45176"/>
                  </a:cubicBezTo>
                  <a:cubicBezTo>
                    <a:pt x="-15" y="45900"/>
                    <a:pt x="-15" y="46612"/>
                    <a:pt x="46" y="47337"/>
                  </a:cubicBezTo>
                  <a:cubicBezTo>
                    <a:pt x="46" y="47337"/>
                    <a:pt x="46" y="48354"/>
                    <a:pt x="46" y="48862"/>
                  </a:cubicBezTo>
                  <a:lnTo>
                    <a:pt x="46" y="48862"/>
                  </a:lnTo>
                  <a:cubicBezTo>
                    <a:pt x="52" y="50133"/>
                    <a:pt x="312" y="51379"/>
                    <a:pt x="809" y="52549"/>
                  </a:cubicBezTo>
                  <a:cubicBezTo>
                    <a:pt x="2319" y="57074"/>
                    <a:pt x="7214" y="59528"/>
                    <a:pt x="11743" y="580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03" name="Google Shape;5503;p30"/>
            <p:cNvSpPr/>
            <p:nvPr/>
          </p:nvSpPr>
          <p:spPr>
            <a:xfrm>
              <a:off x="1145336" y="3868418"/>
              <a:ext cx="17709" cy="10814"/>
            </a:xfrm>
            <a:custGeom>
              <a:rect b="b" l="l" r="r" t="t"/>
              <a:pathLst>
                <a:path extrusionOk="0" h="10814" w="17709">
                  <a:moveTo>
                    <a:pt x="16911" y="9543"/>
                  </a:moveTo>
                  <a:cubicBezTo>
                    <a:pt x="16965" y="8869"/>
                    <a:pt x="16965" y="8183"/>
                    <a:pt x="16911" y="7509"/>
                  </a:cubicBezTo>
                  <a:cubicBezTo>
                    <a:pt x="16968" y="7001"/>
                    <a:pt x="16968" y="6492"/>
                    <a:pt x="16911" y="5983"/>
                  </a:cubicBezTo>
                  <a:cubicBezTo>
                    <a:pt x="16708" y="5450"/>
                    <a:pt x="16453" y="4941"/>
                    <a:pt x="16148" y="4458"/>
                  </a:cubicBezTo>
                  <a:cubicBezTo>
                    <a:pt x="15854" y="3924"/>
                    <a:pt x="15513" y="3416"/>
                    <a:pt x="15130" y="2933"/>
                  </a:cubicBezTo>
                  <a:cubicBezTo>
                    <a:pt x="13687" y="1242"/>
                    <a:pt x="11629" y="187"/>
                    <a:pt x="9409" y="9"/>
                  </a:cubicBezTo>
                  <a:cubicBezTo>
                    <a:pt x="4428" y="-207"/>
                    <a:pt x="216" y="3657"/>
                    <a:pt x="1" y="8641"/>
                  </a:cubicBezTo>
                  <a:cubicBezTo>
                    <a:pt x="0" y="8641"/>
                    <a:pt x="0" y="8653"/>
                    <a:pt x="0" y="8653"/>
                  </a:cubicBezTo>
                  <a:lnTo>
                    <a:pt x="0" y="9543"/>
                  </a:lnTo>
                  <a:cubicBezTo>
                    <a:pt x="206" y="4560"/>
                    <a:pt x="4411" y="695"/>
                    <a:pt x="9392" y="899"/>
                  </a:cubicBezTo>
                  <a:cubicBezTo>
                    <a:pt x="9399" y="899"/>
                    <a:pt x="9404" y="899"/>
                    <a:pt x="9409" y="899"/>
                  </a:cubicBezTo>
                  <a:cubicBezTo>
                    <a:pt x="14422" y="1369"/>
                    <a:pt x="18115" y="5793"/>
                    <a:pt x="17673" y="10814"/>
                  </a:cubicBezTo>
                  <a:lnTo>
                    <a:pt x="17673" y="95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04" name="Google Shape;5504;p30"/>
            <p:cNvSpPr/>
            <p:nvPr/>
          </p:nvSpPr>
          <p:spPr>
            <a:xfrm>
              <a:off x="1142632" y="3869308"/>
              <a:ext cx="19014" cy="41968"/>
            </a:xfrm>
            <a:custGeom>
              <a:rect b="b" l="l" r="r" t="t"/>
              <a:pathLst>
                <a:path extrusionOk="0" h="41968" w="19014">
                  <a:moveTo>
                    <a:pt x="8553" y="41960"/>
                  </a:moveTo>
                  <a:cubicBezTo>
                    <a:pt x="13534" y="42176"/>
                    <a:pt x="17746" y="38311"/>
                    <a:pt x="17960" y="33328"/>
                  </a:cubicBezTo>
                  <a:cubicBezTo>
                    <a:pt x="17962" y="33328"/>
                    <a:pt x="17962" y="33315"/>
                    <a:pt x="17962" y="33315"/>
                  </a:cubicBezTo>
                  <a:lnTo>
                    <a:pt x="18979" y="19840"/>
                  </a:lnTo>
                  <a:lnTo>
                    <a:pt x="18979" y="15518"/>
                  </a:lnTo>
                  <a:lnTo>
                    <a:pt x="18979" y="9924"/>
                  </a:lnTo>
                  <a:cubicBezTo>
                    <a:pt x="19420" y="4903"/>
                    <a:pt x="15728" y="479"/>
                    <a:pt x="10714" y="9"/>
                  </a:cubicBezTo>
                  <a:cubicBezTo>
                    <a:pt x="5733" y="-207"/>
                    <a:pt x="1522" y="3657"/>
                    <a:pt x="1307" y="8641"/>
                  </a:cubicBezTo>
                  <a:cubicBezTo>
                    <a:pt x="1306" y="8641"/>
                    <a:pt x="1306" y="8653"/>
                    <a:pt x="1306" y="8653"/>
                  </a:cubicBezTo>
                  <a:lnTo>
                    <a:pt x="1306" y="12086"/>
                  </a:lnTo>
                  <a:lnTo>
                    <a:pt x="34" y="32044"/>
                  </a:lnTo>
                  <a:cubicBezTo>
                    <a:pt x="-398" y="37078"/>
                    <a:pt x="3335" y="41515"/>
                    <a:pt x="8372" y="41947"/>
                  </a:cubicBezTo>
                  <a:cubicBezTo>
                    <a:pt x="8432" y="41947"/>
                    <a:pt x="8493" y="41960"/>
                    <a:pt x="8553" y="419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05" name="Google Shape;5505;p30"/>
            <p:cNvSpPr/>
            <p:nvPr/>
          </p:nvSpPr>
          <p:spPr>
            <a:xfrm>
              <a:off x="294471" y="1186448"/>
              <a:ext cx="19517" cy="124881"/>
            </a:xfrm>
            <a:custGeom>
              <a:rect b="b" l="l" r="r" t="t"/>
              <a:pathLst>
                <a:path extrusionOk="0" h="124881" w="19517">
                  <a:moveTo>
                    <a:pt x="9282" y="115474"/>
                  </a:moveTo>
                  <a:cubicBezTo>
                    <a:pt x="14263" y="115680"/>
                    <a:pt x="18135" y="119884"/>
                    <a:pt x="17929" y="124864"/>
                  </a:cubicBezTo>
                  <a:cubicBezTo>
                    <a:pt x="17928" y="124871"/>
                    <a:pt x="17928" y="124876"/>
                    <a:pt x="17928" y="124881"/>
                  </a:cubicBezTo>
                  <a:lnTo>
                    <a:pt x="17928" y="119288"/>
                  </a:lnTo>
                  <a:lnTo>
                    <a:pt x="19453" y="16190"/>
                  </a:lnTo>
                  <a:lnTo>
                    <a:pt x="19453" y="9961"/>
                  </a:lnTo>
                  <a:cubicBezTo>
                    <a:pt x="20040" y="5082"/>
                    <a:pt x="16560" y="650"/>
                    <a:pt x="11678" y="64"/>
                  </a:cubicBezTo>
                  <a:cubicBezTo>
                    <a:pt x="6799" y="-522"/>
                    <a:pt x="2366" y="2958"/>
                    <a:pt x="1780" y="7838"/>
                  </a:cubicBezTo>
                  <a:cubicBezTo>
                    <a:pt x="1695" y="8542"/>
                    <a:pt x="1695" y="9255"/>
                    <a:pt x="1780" y="9961"/>
                  </a:cubicBezTo>
                  <a:lnTo>
                    <a:pt x="0" y="124373"/>
                  </a:lnTo>
                  <a:cubicBezTo>
                    <a:pt x="69" y="119388"/>
                    <a:pt x="4165" y="115403"/>
                    <a:pt x="9151" y="115471"/>
                  </a:cubicBezTo>
                  <a:cubicBezTo>
                    <a:pt x="9194" y="115471"/>
                    <a:pt x="9238" y="115473"/>
                    <a:pt x="9282" y="1154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06" name="Google Shape;5506;p30"/>
            <p:cNvSpPr/>
            <p:nvPr/>
          </p:nvSpPr>
          <p:spPr>
            <a:xfrm>
              <a:off x="289385" y="1301114"/>
              <a:ext cx="22950" cy="360695"/>
            </a:xfrm>
            <a:custGeom>
              <a:rect b="b" l="l" r="r" t="t"/>
              <a:pathLst>
                <a:path extrusionOk="0" h="360695" w="22950">
                  <a:moveTo>
                    <a:pt x="1653" y="356501"/>
                  </a:moveTo>
                  <a:lnTo>
                    <a:pt x="1653" y="356501"/>
                  </a:lnTo>
                  <a:cubicBezTo>
                    <a:pt x="1916" y="357088"/>
                    <a:pt x="2306" y="357609"/>
                    <a:pt x="2797" y="358026"/>
                  </a:cubicBezTo>
                  <a:cubicBezTo>
                    <a:pt x="4353" y="359604"/>
                    <a:pt x="6435" y="360553"/>
                    <a:pt x="8646" y="360696"/>
                  </a:cubicBezTo>
                  <a:cubicBezTo>
                    <a:pt x="13652" y="360626"/>
                    <a:pt x="17673" y="356549"/>
                    <a:pt x="17673" y="351543"/>
                  </a:cubicBezTo>
                  <a:lnTo>
                    <a:pt x="17673" y="347221"/>
                  </a:lnTo>
                  <a:lnTo>
                    <a:pt x="22886" y="9961"/>
                  </a:lnTo>
                  <a:cubicBezTo>
                    <a:pt x="23473" y="5082"/>
                    <a:pt x="19993" y="650"/>
                    <a:pt x="15111" y="64"/>
                  </a:cubicBezTo>
                  <a:cubicBezTo>
                    <a:pt x="10231" y="-522"/>
                    <a:pt x="5799" y="2958"/>
                    <a:pt x="5213" y="7838"/>
                  </a:cubicBezTo>
                  <a:cubicBezTo>
                    <a:pt x="5128" y="8542"/>
                    <a:pt x="5128" y="9255"/>
                    <a:pt x="5213" y="9961"/>
                  </a:cubicBezTo>
                  <a:lnTo>
                    <a:pt x="0" y="351416"/>
                  </a:lnTo>
                  <a:lnTo>
                    <a:pt x="0" y="351416"/>
                  </a:lnTo>
                  <a:cubicBezTo>
                    <a:pt x="0" y="351416"/>
                    <a:pt x="0" y="352433"/>
                    <a:pt x="0" y="352941"/>
                  </a:cubicBezTo>
                  <a:cubicBezTo>
                    <a:pt x="320" y="354221"/>
                    <a:pt x="881" y="355429"/>
                    <a:pt x="1653" y="3565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07" name="Google Shape;5507;p30"/>
            <p:cNvSpPr/>
            <p:nvPr/>
          </p:nvSpPr>
          <p:spPr>
            <a:xfrm>
              <a:off x="3772160" y="4234798"/>
              <a:ext cx="124248" cy="470232"/>
            </a:xfrm>
            <a:custGeom>
              <a:rect b="b" l="l" r="r" t="t"/>
              <a:pathLst>
                <a:path extrusionOk="0" h="470232" w="124248">
                  <a:moveTo>
                    <a:pt x="6765" y="469977"/>
                  </a:moveTo>
                  <a:cubicBezTo>
                    <a:pt x="11469" y="471134"/>
                    <a:pt x="16225" y="468248"/>
                    <a:pt x="17369" y="463545"/>
                  </a:cubicBezTo>
                  <a:cubicBezTo>
                    <a:pt x="17394" y="463443"/>
                    <a:pt x="17420" y="463341"/>
                    <a:pt x="17445" y="463240"/>
                  </a:cubicBezTo>
                  <a:lnTo>
                    <a:pt x="18844" y="457265"/>
                  </a:lnTo>
                  <a:lnTo>
                    <a:pt x="19861" y="452943"/>
                  </a:lnTo>
                  <a:lnTo>
                    <a:pt x="120815" y="18942"/>
                  </a:lnTo>
                  <a:lnTo>
                    <a:pt x="124248" y="4449"/>
                  </a:lnTo>
                  <a:cubicBezTo>
                    <a:pt x="123269" y="9191"/>
                    <a:pt x="118616" y="12242"/>
                    <a:pt x="113873" y="11251"/>
                  </a:cubicBezTo>
                  <a:cubicBezTo>
                    <a:pt x="113772" y="11238"/>
                    <a:pt x="113670" y="11213"/>
                    <a:pt x="113568" y="11187"/>
                  </a:cubicBezTo>
                  <a:cubicBezTo>
                    <a:pt x="108737" y="9827"/>
                    <a:pt x="105863" y="4869"/>
                    <a:pt x="107084" y="0"/>
                  </a:cubicBezTo>
                  <a:lnTo>
                    <a:pt x="281" y="458790"/>
                  </a:lnTo>
                  <a:cubicBezTo>
                    <a:pt x="-940" y="463659"/>
                    <a:pt x="1933" y="468617"/>
                    <a:pt x="6765" y="4699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08" name="Google Shape;5508;p30"/>
            <p:cNvSpPr/>
            <p:nvPr/>
          </p:nvSpPr>
          <p:spPr>
            <a:xfrm>
              <a:off x="1462186" y="1853047"/>
              <a:ext cx="129926" cy="70256"/>
            </a:xfrm>
            <a:custGeom>
              <a:rect b="b" l="l" r="r" t="t"/>
              <a:pathLst>
                <a:path extrusionOk="0" h="70256" w="129926">
                  <a:moveTo>
                    <a:pt x="11062" y="57545"/>
                  </a:moveTo>
                  <a:cubicBezTo>
                    <a:pt x="13325" y="62223"/>
                    <a:pt x="11367" y="67842"/>
                    <a:pt x="6688" y="70104"/>
                  </a:cubicBezTo>
                  <a:cubicBezTo>
                    <a:pt x="6573" y="70155"/>
                    <a:pt x="6472" y="70206"/>
                    <a:pt x="6357" y="70257"/>
                  </a:cubicBezTo>
                  <a:lnTo>
                    <a:pt x="124222" y="18390"/>
                  </a:lnTo>
                  <a:cubicBezTo>
                    <a:pt x="129041" y="16274"/>
                    <a:pt x="131241" y="10650"/>
                    <a:pt x="129117" y="5828"/>
                  </a:cubicBezTo>
                  <a:cubicBezTo>
                    <a:pt x="129105" y="5777"/>
                    <a:pt x="129079" y="5728"/>
                    <a:pt x="129054" y="5678"/>
                  </a:cubicBezTo>
                  <a:cubicBezTo>
                    <a:pt x="127414" y="1194"/>
                    <a:pt x="122455" y="-1112"/>
                    <a:pt x="117967" y="528"/>
                  </a:cubicBezTo>
                  <a:cubicBezTo>
                    <a:pt x="117801" y="587"/>
                    <a:pt x="117636" y="652"/>
                    <a:pt x="117483" y="720"/>
                  </a:cubicBezTo>
                  <a:lnTo>
                    <a:pt x="112525" y="2881"/>
                  </a:lnTo>
                  <a:lnTo>
                    <a:pt x="3306" y="50934"/>
                  </a:lnTo>
                  <a:lnTo>
                    <a:pt x="0" y="52460"/>
                  </a:lnTo>
                  <a:lnTo>
                    <a:pt x="0" y="52460"/>
                  </a:lnTo>
                  <a:cubicBezTo>
                    <a:pt x="4450" y="50909"/>
                    <a:pt x="9345" y="53146"/>
                    <a:pt x="11062" y="57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09" name="Google Shape;5509;p30"/>
            <p:cNvSpPr/>
            <p:nvPr/>
          </p:nvSpPr>
          <p:spPr>
            <a:xfrm>
              <a:off x="1294115" y="1904339"/>
              <a:ext cx="180069" cy="90455"/>
            </a:xfrm>
            <a:custGeom>
              <a:rect b="b" l="l" r="r" t="t"/>
              <a:pathLst>
                <a:path extrusionOk="0" h="90455" w="180069">
                  <a:moveTo>
                    <a:pt x="5705" y="72103"/>
                  </a:moveTo>
                  <a:cubicBezTo>
                    <a:pt x="886" y="74213"/>
                    <a:pt x="-1314" y="79845"/>
                    <a:pt x="809" y="84663"/>
                  </a:cubicBezTo>
                  <a:cubicBezTo>
                    <a:pt x="822" y="84714"/>
                    <a:pt x="848" y="84765"/>
                    <a:pt x="873" y="84815"/>
                  </a:cubicBezTo>
                  <a:cubicBezTo>
                    <a:pt x="2602" y="89341"/>
                    <a:pt x="7675" y="91604"/>
                    <a:pt x="12202" y="89875"/>
                  </a:cubicBezTo>
                  <a:cubicBezTo>
                    <a:pt x="12278" y="89837"/>
                    <a:pt x="12367" y="89811"/>
                    <a:pt x="12443" y="89773"/>
                  </a:cubicBezTo>
                  <a:lnTo>
                    <a:pt x="174428" y="18457"/>
                  </a:lnTo>
                  <a:cubicBezTo>
                    <a:pt x="179183" y="16372"/>
                    <a:pt x="181358" y="10829"/>
                    <a:pt x="179285" y="6075"/>
                  </a:cubicBezTo>
                  <a:cubicBezTo>
                    <a:pt x="179234" y="5960"/>
                    <a:pt x="179183" y="5846"/>
                    <a:pt x="179133" y="5744"/>
                  </a:cubicBezTo>
                  <a:cubicBezTo>
                    <a:pt x="177454" y="1193"/>
                    <a:pt x="172419" y="-1133"/>
                    <a:pt x="167867" y="545"/>
                  </a:cubicBezTo>
                  <a:cubicBezTo>
                    <a:pt x="167766" y="583"/>
                    <a:pt x="167664" y="621"/>
                    <a:pt x="167562" y="659"/>
                  </a:cubicBezTo>
                  <a:lnTo>
                    <a:pt x="10663" y="69815"/>
                  </a:lnTo>
                  <a:lnTo>
                    <a:pt x="9900" y="69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10" name="Google Shape;5510;p30"/>
            <p:cNvSpPr/>
            <p:nvPr/>
          </p:nvSpPr>
          <p:spPr>
            <a:xfrm>
              <a:off x="1058749" y="1966987"/>
              <a:ext cx="208725" cy="103653"/>
            </a:xfrm>
            <a:custGeom>
              <a:rect b="b" l="l" r="r" t="t"/>
              <a:pathLst>
                <a:path extrusionOk="0" h="103653" w="208725">
                  <a:moveTo>
                    <a:pt x="11570" y="90941"/>
                  </a:moveTo>
                  <a:cubicBezTo>
                    <a:pt x="13806" y="95632"/>
                    <a:pt x="11816" y="101251"/>
                    <a:pt x="7124" y="103476"/>
                  </a:cubicBezTo>
                  <a:cubicBezTo>
                    <a:pt x="6997" y="103539"/>
                    <a:pt x="6869" y="103603"/>
                    <a:pt x="6739" y="103654"/>
                  </a:cubicBezTo>
                  <a:lnTo>
                    <a:pt x="198349" y="19498"/>
                  </a:lnTo>
                  <a:lnTo>
                    <a:pt x="203308" y="17337"/>
                  </a:lnTo>
                  <a:cubicBezTo>
                    <a:pt x="208013" y="15137"/>
                    <a:pt x="210039" y="9531"/>
                    <a:pt x="207834" y="4828"/>
                  </a:cubicBezTo>
                  <a:cubicBezTo>
                    <a:pt x="207090" y="3239"/>
                    <a:pt x="205919" y="1891"/>
                    <a:pt x="204452" y="938"/>
                  </a:cubicBezTo>
                  <a:lnTo>
                    <a:pt x="202926" y="48"/>
                  </a:lnTo>
                  <a:lnTo>
                    <a:pt x="201273" y="48"/>
                  </a:lnTo>
                  <a:lnTo>
                    <a:pt x="199493" y="48"/>
                  </a:lnTo>
                  <a:cubicBezTo>
                    <a:pt x="198902" y="-16"/>
                    <a:pt x="198304" y="-16"/>
                    <a:pt x="197713" y="48"/>
                  </a:cubicBezTo>
                  <a:lnTo>
                    <a:pt x="196442" y="48"/>
                  </a:lnTo>
                  <a:lnTo>
                    <a:pt x="1907" y="85729"/>
                  </a:lnTo>
                  <a:lnTo>
                    <a:pt x="0" y="86619"/>
                  </a:lnTo>
                  <a:cubicBezTo>
                    <a:pt x="4389" y="84636"/>
                    <a:pt x="9553" y="86568"/>
                    <a:pt x="11570" y="909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11" name="Google Shape;5511;p30"/>
            <p:cNvSpPr/>
            <p:nvPr/>
          </p:nvSpPr>
          <p:spPr>
            <a:xfrm>
              <a:off x="1041769" y="2051779"/>
              <a:ext cx="29213" cy="23902"/>
            </a:xfrm>
            <a:custGeom>
              <a:rect b="b" l="l" r="r" t="t"/>
              <a:pathLst>
                <a:path extrusionOk="0" h="23902" w="29213">
                  <a:moveTo>
                    <a:pt x="833" y="18225"/>
                  </a:moveTo>
                  <a:cubicBezTo>
                    <a:pt x="2473" y="22713"/>
                    <a:pt x="7437" y="25014"/>
                    <a:pt x="11922" y="23374"/>
                  </a:cubicBezTo>
                  <a:cubicBezTo>
                    <a:pt x="12084" y="23310"/>
                    <a:pt x="12244" y="23247"/>
                    <a:pt x="12403" y="23183"/>
                  </a:cubicBezTo>
                  <a:lnTo>
                    <a:pt x="23465" y="18353"/>
                  </a:lnTo>
                  <a:cubicBezTo>
                    <a:pt x="28252" y="16331"/>
                    <a:pt x="30492" y="10814"/>
                    <a:pt x="28469" y="6021"/>
                  </a:cubicBezTo>
                  <a:cubicBezTo>
                    <a:pt x="28414" y="5894"/>
                    <a:pt x="28357" y="5767"/>
                    <a:pt x="28296" y="5640"/>
                  </a:cubicBezTo>
                  <a:cubicBezTo>
                    <a:pt x="26563" y="1114"/>
                    <a:pt x="21490" y="-1148"/>
                    <a:pt x="16965" y="581"/>
                  </a:cubicBezTo>
                  <a:cubicBezTo>
                    <a:pt x="16885" y="619"/>
                    <a:pt x="16805" y="644"/>
                    <a:pt x="16726" y="682"/>
                  </a:cubicBezTo>
                  <a:lnTo>
                    <a:pt x="5664" y="5513"/>
                  </a:lnTo>
                  <a:cubicBezTo>
                    <a:pt x="839" y="7712"/>
                    <a:pt x="-1317" y="13382"/>
                    <a:pt x="833" y="182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12" name="Google Shape;5512;p30"/>
            <p:cNvSpPr/>
            <p:nvPr/>
          </p:nvSpPr>
          <p:spPr>
            <a:xfrm>
              <a:off x="1893766" y="2928854"/>
              <a:ext cx="52340" cy="332478"/>
            </a:xfrm>
            <a:custGeom>
              <a:rect b="b" l="l" r="r" t="t"/>
              <a:pathLst>
                <a:path extrusionOk="0" h="332478" w="52340">
                  <a:moveTo>
                    <a:pt x="42804" y="10297"/>
                  </a:moveTo>
                  <a:cubicBezTo>
                    <a:pt x="37871" y="9509"/>
                    <a:pt x="34438" y="4958"/>
                    <a:pt x="35048" y="0"/>
                  </a:cubicBezTo>
                  <a:lnTo>
                    <a:pt x="35048" y="3559"/>
                  </a:lnTo>
                  <a:lnTo>
                    <a:pt x="35048" y="7373"/>
                  </a:lnTo>
                  <a:lnTo>
                    <a:pt x="719" y="317047"/>
                  </a:lnTo>
                  <a:lnTo>
                    <a:pt x="83" y="322132"/>
                  </a:lnTo>
                  <a:cubicBezTo>
                    <a:pt x="-591" y="327141"/>
                    <a:pt x="2918" y="331755"/>
                    <a:pt x="7928" y="332429"/>
                  </a:cubicBezTo>
                  <a:cubicBezTo>
                    <a:pt x="7940" y="332429"/>
                    <a:pt x="7953" y="332429"/>
                    <a:pt x="7966" y="332429"/>
                  </a:cubicBezTo>
                  <a:cubicBezTo>
                    <a:pt x="12785" y="332938"/>
                    <a:pt x="17095" y="329429"/>
                    <a:pt x="17604" y="324611"/>
                  </a:cubicBezTo>
                  <a:cubicBezTo>
                    <a:pt x="17616" y="324509"/>
                    <a:pt x="17616" y="324395"/>
                    <a:pt x="17629" y="324293"/>
                  </a:cubicBezTo>
                  <a:lnTo>
                    <a:pt x="52340" y="2034"/>
                  </a:lnTo>
                  <a:cubicBezTo>
                    <a:pt x="51933" y="6916"/>
                    <a:pt x="47699" y="10590"/>
                    <a:pt x="42804" y="102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13" name="Google Shape;5513;p30"/>
            <p:cNvSpPr/>
            <p:nvPr/>
          </p:nvSpPr>
          <p:spPr>
            <a:xfrm>
              <a:off x="2348899" y="2989365"/>
              <a:ext cx="99054" cy="612187"/>
            </a:xfrm>
            <a:custGeom>
              <a:rect b="b" l="l" r="r" t="t"/>
              <a:pathLst>
                <a:path extrusionOk="0" h="612187" w="99054">
                  <a:moveTo>
                    <a:pt x="89264" y="10424"/>
                  </a:moveTo>
                  <a:cubicBezTo>
                    <a:pt x="84343" y="9649"/>
                    <a:pt x="80974" y="5034"/>
                    <a:pt x="81750" y="114"/>
                  </a:cubicBezTo>
                  <a:cubicBezTo>
                    <a:pt x="81750" y="76"/>
                    <a:pt x="81762" y="38"/>
                    <a:pt x="81762" y="0"/>
                  </a:cubicBezTo>
                  <a:lnTo>
                    <a:pt x="134" y="601550"/>
                  </a:lnTo>
                  <a:cubicBezTo>
                    <a:pt x="-718" y="606496"/>
                    <a:pt x="2575" y="611199"/>
                    <a:pt x="7509" y="612102"/>
                  </a:cubicBezTo>
                  <a:cubicBezTo>
                    <a:pt x="9823" y="612432"/>
                    <a:pt x="12175" y="611797"/>
                    <a:pt x="13993" y="610322"/>
                  </a:cubicBezTo>
                  <a:lnTo>
                    <a:pt x="13993" y="609432"/>
                  </a:lnTo>
                  <a:lnTo>
                    <a:pt x="13993" y="609432"/>
                  </a:lnTo>
                  <a:lnTo>
                    <a:pt x="33701" y="466036"/>
                  </a:lnTo>
                  <a:lnTo>
                    <a:pt x="54680" y="312598"/>
                  </a:lnTo>
                  <a:cubicBezTo>
                    <a:pt x="54947" y="310310"/>
                    <a:pt x="56079" y="308212"/>
                    <a:pt x="57859" y="306750"/>
                  </a:cubicBezTo>
                  <a:lnTo>
                    <a:pt x="99054" y="3178"/>
                  </a:lnTo>
                  <a:cubicBezTo>
                    <a:pt x="98279" y="7831"/>
                    <a:pt x="93943" y="11035"/>
                    <a:pt x="89264" y="104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14" name="Google Shape;5514;p30"/>
            <p:cNvSpPr/>
            <p:nvPr/>
          </p:nvSpPr>
          <p:spPr>
            <a:xfrm>
              <a:off x="2282917" y="1734313"/>
              <a:ext cx="21235" cy="22331"/>
            </a:xfrm>
            <a:custGeom>
              <a:rect b="b" l="l" r="r" t="t"/>
              <a:pathLst>
                <a:path extrusionOk="0" h="22331" w="21235">
                  <a:moveTo>
                    <a:pt x="11570" y="9619"/>
                  </a:moveTo>
                  <a:cubicBezTo>
                    <a:pt x="13795" y="14391"/>
                    <a:pt x="11736" y="20063"/>
                    <a:pt x="6955" y="22289"/>
                  </a:cubicBezTo>
                  <a:cubicBezTo>
                    <a:pt x="6929" y="22303"/>
                    <a:pt x="6891" y="22317"/>
                    <a:pt x="6866" y="22331"/>
                  </a:cubicBezTo>
                  <a:lnTo>
                    <a:pt x="15639" y="18390"/>
                  </a:lnTo>
                  <a:cubicBezTo>
                    <a:pt x="20432" y="16215"/>
                    <a:pt x="22556" y="10565"/>
                    <a:pt x="20382" y="5770"/>
                  </a:cubicBezTo>
                  <a:cubicBezTo>
                    <a:pt x="20369" y="5739"/>
                    <a:pt x="20356" y="5708"/>
                    <a:pt x="20343" y="5678"/>
                  </a:cubicBezTo>
                  <a:cubicBezTo>
                    <a:pt x="18703" y="1194"/>
                    <a:pt x="13744" y="-1112"/>
                    <a:pt x="9256" y="528"/>
                  </a:cubicBezTo>
                  <a:cubicBezTo>
                    <a:pt x="9091" y="587"/>
                    <a:pt x="8926" y="652"/>
                    <a:pt x="8773" y="720"/>
                  </a:cubicBezTo>
                  <a:lnTo>
                    <a:pt x="0" y="4661"/>
                  </a:lnTo>
                  <a:cubicBezTo>
                    <a:pt x="4374" y="2755"/>
                    <a:pt x="9472" y="4760"/>
                    <a:pt x="11380" y="9138"/>
                  </a:cubicBezTo>
                  <a:cubicBezTo>
                    <a:pt x="11443" y="9296"/>
                    <a:pt x="11507" y="9456"/>
                    <a:pt x="11570" y="96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15" name="Google Shape;5515;p30"/>
            <p:cNvSpPr/>
            <p:nvPr/>
          </p:nvSpPr>
          <p:spPr>
            <a:xfrm>
              <a:off x="2085388" y="1738254"/>
              <a:ext cx="210031" cy="104727"/>
            </a:xfrm>
            <a:custGeom>
              <a:rect b="b" l="l" r="r" t="t"/>
              <a:pathLst>
                <a:path extrusionOk="0" h="104727" w="210031">
                  <a:moveTo>
                    <a:pt x="209100" y="5678"/>
                  </a:moveTo>
                  <a:cubicBezTo>
                    <a:pt x="207460" y="1194"/>
                    <a:pt x="202501" y="-1112"/>
                    <a:pt x="198013" y="528"/>
                  </a:cubicBezTo>
                  <a:cubicBezTo>
                    <a:pt x="197847" y="587"/>
                    <a:pt x="197682" y="652"/>
                    <a:pt x="197530" y="720"/>
                  </a:cubicBezTo>
                  <a:lnTo>
                    <a:pt x="192825" y="2881"/>
                  </a:lnTo>
                  <a:lnTo>
                    <a:pt x="19524" y="80173"/>
                  </a:lnTo>
                  <a:lnTo>
                    <a:pt x="5538" y="86402"/>
                  </a:lnTo>
                  <a:cubicBezTo>
                    <a:pt x="808" y="88540"/>
                    <a:pt x="-1302" y="94112"/>
                    <a:pt x="834" y="98847"/>
                  </a:cubicBezTo>
                  <a:cubicBezTo>
                    <a:pt x="872" y="98936"/>
                    <a:pt x="923" y="99025"/>
                    <a:pt x="961" y="99114"/>
                  </a:cubicBezTo>
                  <a:cubicBezTo>
                    <a:pt x="2563" y="103535"/>
                    <a:pt x="7458" y="105819"/>
                    <a:pt x="11870" y="104214"/>
                  </a:cubicBezTo>
                  <a:cubicBezTo>
                    <a:pt x="12099" y="104134"/>
                    <a:pt x="12315" y="104044"/>
                    <a:pt x="12531" y="103945"/>
                  </a:cubicBezTo>
                  <a:lnTo>
                    <a:pt x="13294" y="103945"/>
                  </a:lnTo>
                  <a:lnTo>
                    <a:pt x="204014" y="18645"/>
                  </a:lnTo>
                  <a:cubicBezTo>
                    <a:pt x="208909" y="16701"/>
                    <a:pt x="211300" y="11157"/>
                    <a:pt x="209354" y="6264"/>
                  </a:cubicBezTo>
                  <a:cubicBezTo>
                    <a:pt x="209278" y="6066"/>
                    <a:pt x="209189" y="5870"/>
                    <a:pt x="209100" y="56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16" name="Google Shape;5516;p30"/>
            <p:cNvSpPr/>
            <p:nvPr/>
          </p:nvSpPr>
          <p:spPr>
            <a:xfrm>
              <a:off x="3276215" y="3965168"/>
              <a:ext cx="114403" cy="497618"/>
            </a:xfrm>
            <a:custGeom>
              <a:rect b="b" l="l" r="r" t="t"/>
              <a:pathLst>
                <a:path extrusionOk="0" h="497618" w="114403">
                  <a:moveTo>
                    <a:pt x="7092" y="497436"/>
                  </a:moveTo>
                  <a:cubicBezTo>
                    <a:pt x="11834" y="498415"/>
                    <a:pt x="16475" y="495364"/>
                    <a:pt x="17454" y="490622"/>
                  </a:cubicBezTo>
                  <a:cubicBezTo>
                    <a:pt x="17480" y="490520"/>
                    <a:pt x="17505" y="490419"/>
                    <a:pt x="17518" y="490317"/>
                  </a:cubicBezTo>
                  <a:lnTo>
                    <a:pt x="18535" y="484978"/>
                  </a:lnTo>
                  <a:lnTo>
                    <a:pt x="19425" y="480783"/>
                  </a:lnTo>
                  <a:lnTo>
                    <a:pt x="114404" y="3814"/>
                  </a:lnTo>
                  <a:cubicBezTo>
                    <a:pt x="113653" y="8606"/>
                    <a:pt x="109178" y="11873"/>
                    <a:pt x="104384" y="11136"/>
                  </a:cubicBezTo>
                  <a:cubicBezTo>
                    <a:pt x="104244" y="11111"/>
                    <a:pt x="104117" y="11085"/>
                    <a:pt x="103978" y="11060"/>
                  </a:cubicBezTo>
                  <a:cubicBezTo>
                    <a:pt x="99095" y="9801"/>
                    <a:pt x="96069" y="4932"/>
                    <a:pt x="97112" y="0"/>
                  </a:cubicBezTo>
                  <a:lnTo>
                    <a:pt x="226" y="486503"/>
                  </a:lnTo>
                  <a:cubicBezTo>
                    <a:pt x="-880" y="491410"/>
                    <a:pt x="2184" y="496304"/>
                    <a:pt x="7092" y="4974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17" name="Google Shape;5517;p30"/>
            <p:cNvSpPr/>
            <p:nvPr/>
          </p:nvSpPr>
          <p:spPr>
            <a:xfrm>
              <a:off x="1581629" y="3609984"/>
              <a:ext cx="198423" cy="110306"/>
            </a:xfrm>
            <a:custGeom>
              <a:rect b="b" l="l" r="r" t="t"/>
              <a:pathLst>
                <a:path extrusionOk="0" h="110306" w="198423">
                  <a:moveTo>
                    <a:pt x="198423" y="17162"/>
                  </a:moveTo>
                  <a:cubicBezTo>
                    <a:pt x="194215" y="19259"/>
                    <a:pt x="189103" y="17543"/>
                    <a:pt x="187006" y="13323"/>
                  </a:cubicBezTo>
                  <a:cubicBezTo>
                    <a:pt x="186904" y="13132"/>
                    <a:pt x="186815" y="12916"/>
                    <a:pt x="186726" y="12712"/>
                  </a:cubicBezTo>
                  <a:cubicBezTo>
                    <a:pt x="184412" y="8047"/>
                    <a:pt x="186281" y="2377"/>
                    <a:pt x="190922" y="0"/>
                  </a:cubicBezTo>
                  <a:lnTo>
                    <a:pt x="186471" y="2161"/>
                  </a:lnTo>
                  <a:lnTo>
                    <a:pt x="11645" y="89114"/>
                  </a:lnTo>
                  <a:lnTo>
                    <a:pt x="8339" y="90639"/>
                  </a:lnTo>
                  <a:lnTo>
                    <a:pt x="5287" y="92292"/>
                  </a:lnTo>
                  <a:cubicBezTo>
                    <a:pt x="596" y="94618"/>
                    <a:pt x="-1324" y="100301"/>
                    <a:pt x="965" y="105004"/>
                  </a:cubicBezTo>
                  <a:cubicBezTo>
                    <a:pt x="2884" y="109454"/>
                    <a:pt x="8047" y="111500"/>
                    <a:pt x="12497" y="109594"/>
                  </a:cubicBezTo>
                  <a:cubicBezTo>
                    <a:pt x="12598" y="109543"/>
                    <a:pt x="12687" y="109505"/>
                    <a:pt x="12789" y="109454"/>
                  </a:cubicBezTo>
                  <a:lnTo>
                    <a:pt x="195117" y="190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18" name="Google Shape;5518;p30"/>
            <p:cNvSpPr/>
            <p:nvPr/>
          </p:nvSpPr>
          <p:spPr>
            <a:xfrm>
              <a:off x="1766981" y="3605153"/>
              <a:ext cx="29012" cy="23269"/>
            </a:xfrm>
            <a:custGeom>
              <a:rect b="b" l="l" r="r" t="t"/>
              <a:pathLst>
                <a:path extrusionOk="0" h="23269" w="29012">
                  <a:moveTo>
                    <a:pt x="5188" y="5212"/>
                  </a:moveTo>
                  <a:cubicBezTo>
                    <a:pt x="547" y="7589"/>
                    <a:pt x="-1322" y="13259"/>
                    <a:pt x="992" y="17925"/>
                  </a:cubicBezTo>
                  <a:cubicBezTo>
                    <a:pt x="2747" y="22285"/>
                    <a:pt x="7706" y="24408"/>
                    <a:pt x="12079" y="22653"/>
                  </a:cubicBezTo>
                  <a:cubicBezTo>
                    <a:pt x="12283" y="22565"/>
                    <a:pt x="12486" y="22476"/>
                    <a:pt x="12690" y="22374"/>
                  </a:cubicBezTo>
                  <a:lnTo>
                    <a:pt x="24006" y="16780"/>
                  </a:lnTo>
                  <a:cubicBezTo>
                    <a:pt x="27032" y="15191"/>
                    <a:pt x="28939" y="12064"/>
                    <a:pt x="28965" y="8645"/>
                  </a:cubicBezTo>
                  <a:cubicBezTo>
                    <a:pt x="28965" y="8645"/>
                    <a:pt x="28965" y="7500"/>
                    <a:pt x="28965" y="6865"/>
                  </a:cubicBezTo>
                  <a:cubicBezTo>
                    <a:pt x="29015" y="6267"/>
                    <a:pt x="29015" y="5683"/>
                    <a:pt x="28965" y="5085"/>
                  </a:cubicBezTo>
                  <a:cubicBezTo>
                    <a:pt x="29028" y="4882"/>
                    <a:pt x="29028" y="4653"/>
                    <a:pt x="28965" y="4449"/>
                  </a:cubicBezTo>
                  <a:cubicBezTo>
                    <a:pt x="28965" y="4449"/>
                    <a:pt x="28965" y="4449"/>
                    <a:pt x="28329" y="3559"/>
                  </a:cubicBezTo>
                  <a:cubicBezTo>
                    <a:pt x="28036" y="3026"/>
                    <a:pt x="27693" y="2517"/>
                    <a:pt x="27312" y="2034"/>
                  </a:cubicBezTo>
                  <a:lnTo>
                    <a:pt x="26040" y="890"/>
                  </a:lnTo>
                  <a:lnTo>
                    <a:pt x="24642" y="0"/>
                  </a:lnTo>
                  <a:lnTo>
                    <a:pt x="22862" y="0"/>
                  </a:lnTo>
                  <a:lnTo>
                    <a:pt x="21336" y="0"/>
                  </a:lnTo>
                  <a:lnTo>
                    <a:pt x="20064" y="0"/>
                  </a:lnTo>
                  <a:cubicBezTo>
                    <a:pt x="19098" y="76"/>
                    <a:pt x="18144" y="331"/>
                    <a:pt x="17267" y="7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19" name="Google Shape;5519;p30"/>
            <p:cNvSpPr/>
            <p:nvPr/>
          </p:nvSpPr>
          <p:spPr>
            <a:xfrm>
              <a:off x="1824241" y="4952285"/>
              <a:ext cx="28539" cy="104802"/>
            </a:xfrm>
            <a:custGeom>
              <a:rect b="b" l="l" r="r" t="t"/>
              <a:pathLst>
                <a:path extrusionOk="0" h="104802" w="28539">
                  <a:moveTo>
                    <a:pt x="8832" y="104750"/>
                  </a:moveTo>
                  <a:cubicBezTo>
                    <a:pt x="11006" y="104992"/>
                    <a:pt x="13180" y="104394"/>
                    <a:pt x="14935" y="103098"/>
                  </a:cubicBezTo>
                  <a:lnTo>
                    <a:pt x="8832" y="96741"/>
                  </a:lnTo>
                  <a:cubicBezTo>
                    <a:pt x="8196" y="96055"/>
                    <a:pt x="8196" y="95012"/>
                    <a:pt x="8832" y="94326"/>
                  </a:cubicBezTo>
                  <a:cubicBezTo>
                    <a:pt x="9328" y="93729"/>
                    <a:pt x="10205" y="93639"/>
                    <a:pt x="10803" y="94135"/>
                  </a:cubicBezTo>
                  <a:cubicBezTo>
                    <a:pt x="10866" y="94186"/>
                    <a:pt x="10930" y="94250"/>
                    <a:pt x="10993" y="94326"/>
                  </a:cubicBezTo>
                  <a:lnTo>
                    <a:pt x="17097" y="100682"/>
                  </a:lnTo>
                  <a:cubicBezTo>
                    <a:pt x="17936" y="99475"/>
                    <a:pt x="18457" y="98076"/>
                    <a:pt x="18622" y="96614"/>
                  </a:cubicBezTo>
                  <a:lnTo>
                    <a:pt x="28540" y="11441"/>
                  </a:lnTo>
                  <a:lnTo>
                    <a:pt x="28540" y="7246"/>
                  </a:lnTo>
                  <a:lnTo>
                    <a:pt x="28540" y="2288"/>
                  </a:lnTo>
                  <a:cubicBezTo>
                    <a:pt x="28069" y="7183"/>
                    <a:pt x="23733" y="10768"/>
                    <a:pt x="18838" y="10310"/>
                  </a:cubicBezTo>
                  <a:cubicBezTo>
                    <a:pt x="18813" y="10297"/>
                    <a:pt x="18775" y="10297"/>
                    <a:pt x="18749" y="10297"/>
                  </a:cubicBezTo>
                  <a:cubicBezTo>
                    <a:pt x="13778" y="9572"/>
                    <a:pt x="10307" y="4983"/>
                    <a:pt x="10993" y="0"/>
                  </a:cubicBezTo>
                  <a:lnTo>
                    <a:pt x="59" y="94453"/>
                  </a:lnTo>
                  <a:cubicBezTo>
                    <a:pt x="-513" y="99551"/>
                    <a:pt x="3161" y="104140"/>
                    <a:pt x="8260" y="104699"/>
                  </a:cubicBezTo>
                  <a:cubicBezTo>
                    <a:pt x="8450" y="104725"/>
                    <a:pt x="8641" y="104738"/>
                    <a:pt x="8832" y="1047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20" name="Google Shape;5520;p30"/>
            <p:cNvSpPr/>
            <p:nvPr/>
          </p:nvSpPr>
          <p:spPr>
            <a:xfrm>
              <a:off x="1835783" y="4756974"/>
              <a:ext cx="39334" cy="205656"/>
            </a:xfrm>
            <a:custGeom>
              <a:rect b="b" l="l" r="r" t="t"/>
              <a:pathLst>
                <a:path extrusionOk="0" h="205656" w="39334">
                  <a:moveTo>
                    <a:pt x="7843" y="205608"/>
                  </a:moveTo>
                  <a:cubicBezTo>
                    <a:pt x="12725" y="206116"/>
                    <a:pt x="17112" y="202570"/>
                    <a:pt x="17620" y="197688"/>
                  </a:cubicBezTo>
                  <a:cubicBezTo>
                    <a:pt x="17633" y="197662"/>
                    <a:pt x="17633" y="197624"/>
                    <a:pt x="17633" y="197599"/>
                  </a:cubicBezTo>
                  <a:lnTo>
                    <a:pt x="39248" y="10346"/>
                  </a:lnTo>
                  <a:cubicBezTo>
                    <a:pt x="39934" y="5362"/>
                    <a:pt x="36463" y="773"/>
                    <a:pt x="31492" y="49"/>
                  </a:cubicBezTo>
                  <a:cubicBezTo>
                    <a:pt x="26609" y="-460"/>
                    <a:pt x="22223" y="3087"/>
                    <a:pt x="21714" y="7968"/>
                  </a:cubicBezTo>
                  <a:cubicBezTo>
                    <a:pt x="21701" y="7994"/>
                    <a:pt x="21701" y="8032"/>
                    <a:pt x="21701" y="8057"/>
                  </a:cubicBezTo>
                  <a:lnTo>
                    <a:pt x="87" y="195311"/>
                  </a:lnTo>
                  <a:cubicBezTo>
                    <a:pt x="-600" y="200294"/>
                    <a:pt x="2871" y="204883"/>
                    <a:pt x="7843" y="2056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21" name="Google Shape;5521;p30"/>
            <p:cNvSpPr/>
            <p:nvPr/>
          </p:nvSpPr>
          <p:spPr>
            <a:xfrm>
              <a:off x="1872945" y="4379592"/>
              <a:ext cx="45697" cy="252516"/>
            </a:xfrm>
            <a:custGeom>
              <a:rect b="b" l="l" r="r" t="t"/>
              <a:pathLst>
                <a:path extrusionOk="0" h="252516" w="45697">
                  <a:moveTo>
                    <a:pt x="8825" y="252468"/>
                  </a:moveTo>
                  <a:cubicBezTo>
                    <a:pt x="13707" y="252976"/>
                    <a:pt x="18094" y="249430"/>
                    <a:pt x="18602" y="244548"/>
                  </a:cubicBezTo>
                  <a:cubicBezTo>
                    <a:pt x="18615" y="244523"/>
                    <a:pt x="18615" y="244485"/>
                    <a:pt x="18615" y="244459"/>
                  </a:cubicBezTo>
                  <a:lnTo>
                    <a:pt x="18615" y="240264"/>
                  </a:lnTo>
                  <a:lnTo>
                    <a:pt x="18615" y="236323"/>
                  </a:lnTo>
                  <a:lnTo>
                    <a:pt x="44935" y="9026"/>
                  </a:lnTo>
                  <a:lnTo>
                    <a:pt x="45697" y="2161"/>
                  </a:lnTo>
                  <a:lnTo>
                    <a:pt x="45697" y="2161"/>
                  </a:lnTo>
                  <a:cubicBezTo>
                    <a:pt x="45227" y="7119"/>
                    <a:pt x="40828" y="10767"/>
                    <a:pt x="35869" y="10310"/>
                  </a:cubicBezTo>
                  <a:cubicBezTo>
                    <a:pt x="35844" y="10297"/>
                    <a:pt x="35805" y="10297"/>
                    <a:pt x="35780" y="10297"/>
                  </a:cubicBezTo>
                  <a:cubicBezTo>
                    <a:pt x="30859" y="9509"/>
                    <a:pt x="27465" y="4932"/>
                    <a:pt x="28151" y="0"/>
                  </a:cubicBezTo>
                  <a:lnTo>
                    <a:pt x="179" y="241535"/>
                  </a:lnTo>
                  <a:cubicBezTo>
                    <a:pt x="-813" y="246493"/>
                    <a:pt x="2417" y="251311"/>
                    <a:pt x="7375" y="252303"/>
                  </a:cubicBezTo>
                  <a:cubicBezTo>
                    <a:pt x="7846" y="252392"/>
                    <a:pt x="8342" y="252455"/>
                    <a:pt x="8825" y="2524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22" name="Google Shape;5522;p30"/>
            <p:cNvSpPr/>
            <p:nvPr/>
          </p:nvSpPr>
          <p:spPr>
            <a:xfrm>
              <a:off x="1903557" y="4307719"/>
              <a:ext cx="23603" cy="82217"/>
            </a:xfrm>
            <a:custGeom>
              <a:rect b="b" l="l" r="r" t="t"/>
              <a:pathLst>
                <a:path extrusionOk="0" h="82217" w="23603">
                  <a:moveTo>
                    <a:pt x="6439" y="82170"/>
                  </a:moveTo>
                  <a:cubicBezTo>
                    <a:pt x="11398" y="82678"/>
                    <a:pt x="15835" y="79081"/>
                    <a:pt x="16344" y="74123"/>
                  </a:cubicBezTo>
                  <a:cubicBezTo>
                    <a:pt x="16356" y="74097"/>
                    <a:pt x="16356" y="74059"/>
                    <a:pt x="16356" y="74034"/>
                  </a:cubicBezTo>
                  <a:lnTo>
                    <a:pt x="16356" y="74034"/>
                  </a:lnTo>
                  <a:lnTo>
                    <a:pt x="23604" y="10472"/>
                  </a:lnTo>
                  <a:lnTo>
                    <a:pt x="23604" y="9709"/>
                  </a:lnTo>
                  <a:cubicBezTo>
                    <a:pt x="23604" y="9074"/>
                    <a:pt x="23604" y="8438"/>
                    <a:pt x="23604" y="7802"/>
                  </a:cubicBezTo>
                  <a:lnTo>
                    <a:pt x="23604" y="6150"/>
                  </a:lnTo>
                  <a:lnTo>
                    <a:pt x="22841" y="4624"/>
                  </a:lnTo>
                  <a:lnTo>
                    <a:pt x="21824" y="3099"/>
                  </a:lnTo>
                  <a:cubicBezTo>
                    <a:pt x="20476" y="1472"/>
                    <a:pt x="18569" y="391"/>
                    <a:pt x="16483" y="48"/>
                  </a:cubicBezTo>
                  <a:cubicBezTo>
                    <a:pt x="11525" y="-461"/>
                    <a:pt x="7087" y="3137"/>
                    <a:pt x="6579" y="8095"/>
                  </a:cubicBezTo>
                  <a:cubicBezTo>
                    <a:pt x="6566" y="8120"/>
                    <a:pt x="6566" y="8158"/>
                    <a:pt x="6566" y="8184"/>
                  </a:cubicBezTo>
                  <a:lnTo>
                    <a:pt x="6566" y="12887"/>
                  </a:lnTo>
                  <a:lnTo>
                    <a:pt x="6566" y="16193"/>
                  </a:lnTo>
                  <a:lnTo>
                    <a:pt x="209" y="71491"/>
                  </a:lnTo>
                  <a:cubicBezTo>
                    <a:pt x="-796" y="76131"/>
                    <a:pt x="1913" y="80759"/>
                    <a:pt x="6439" y="821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23" name="Google Shape;5523;p30"/>
            <p:cNvSpPr/>
            <p:nvPr/>
          </p:nvSpPr>
          <p:spPr>
            <a:xfrm>
              <a:off x="3305" y="4924318"/>
              <a:ext cx="271076" cy="156108"/>
            </a:xfrm>
            <a:custGeom>
              <a:rect b="b" l="l" r="r" t="t"/>
              <a:pathLst>
                <a:path extrusionOk="0" h="156108" w="271076">
                  <a:moveTo>
                    <a:pt x="259252" y="12712"/>
                  </a:moveTo>
                  <a:cubicBezTo>
                    <a:pt x="256921" y="8072"/>
                    <a:pt x="258729" y="2428"/>
                    <a:pt x="263321" y="0"/>
                  </a:cubicBezTo>
                  <a:lnTo>
                    <a:pt x="262431" y="0"/>
                  </a:lnTo>
                  <a:lnTo>
                    <a:pt x="259506" y="1525"/>
                  </a:lnTo>
                  <a:lnTo>
                    <a:pt x="0" y="135387"/>
                  </a:lnTo>
                  <a:lnTo>
                    <a:pt x="0" y="156108"/>
                  </a:lnTo>
                  <a:lnTo>
                    <a:pt x="271077" y="16907"/>
                  </a:lnTo>
                  <a:cubicBezTo>
                    <a:pt x="266821" y="19069"/>
                    <a:pt x="261616" y="17378"/>
                    <a:pt x="259449" y="13132"/>
                  </a:cubicBezTo>
                  <a:cubicBezTo>
                    <a:pt x="259379" y="12992"/>
                    <a:pt x="259314" y="12852"/>
                    <a:pt x="259252" y="127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24" name="Google Shape;5524;p30"/>
            <p:cNvSpPr/>
            <p:nvPr/>
          </p:nvSpPr>
          <p:spPr>
            <a:xfrm>
              <a:off x="407759" y="4329626"/>
              <a:ext cx="93997" cy="58228"/>
            </a:xfrm>
            <a:custGeom>
              <a:rect b="b" l="l" r="r" t="t"/>
              <a:pathLst>
                <a:path extrusionOk="0" h="58228" w="93997">
                  <a:moveTo>
                    <a:pt x="11825" y="45516"/>
                  </a:moveTo>
                  <a:cubicBezTo>
                    <a:pt x="14136" y="50182"/>
                    <a:pt x="12268" y="55851"/>
                    <a:pt x="7629" y="58228"/>
                  </a:cubicBezTo>
                  <a:lnTo>
                    <a:pt x="89511" y="17295"/>
                  </a:lnTo>
                  <a:lnTo>
                    <a:pt x="90528" y="16532"/>
                  </a:lnTo>
                  <a:lnTo>
                    <a:pt x="92054" y="15388"/>
                  </a:lnTo>
                  <a:lnTo>
                    <a:pt x="92817" y="14244"/>
                  </a:lnTo>
                  <a:lnTo>
                    <a:pt x="92817" y="14244"/>
                  </a:lnTo>
                  <a:cubicBezTo>
                    <a:pt x="93146" y="13773"/>
                    <a:pt x="93403" y="13265"/>
                    <a:pt x="93580" y="12718"/>
                  </a:cubicBezTo>
                  <a:cubicBezTo>
                    <a:pt x="93637" y="12082"/>
                    <a:pt x="93637" y="11447"/>
                    <a:pt x="93580" y="10811"/>
                  </a:cubicBezTo>
                  <a:cubicBezTo>
                    <a:pt x="94137" y="9032"/>
                    <a:pt x="94137" y="7125"/>
                    <a:pt x="93580" y="5345"/>
                  </a:cubicBezTo>
                  <a:cubicBezTo>
                    <a:pt x="91825" y="985"/>
                    <a:pt x="86864" y="-1139"/>
                    <a:pt x="82498" y="616"/>
                  </a:cubicBezTo>
                  <a:cubicBezTo>
                    <a:pt x="82289" y="705"/>
                    <a:pt x="82085" y="794"/>
                    <a:pt x="81882" y="895"/>
                  </a:cubicBezTo>
                  <a:lnTo>
                    <a:pt x="77051" y="3311"/>
                  </a:lnTo>
                  <a:lnTo>
                    <a:pt x="0" y="41448"/>
                  </a:lnTo>
                  <a:cubicBezTo>
                    <a:pt x="4242" y="39262"/>
                    <a:pt x="9458" y="40914"/>
                    <a:pt x="11650" y="45160"/>
                  </a:cubicBezTo>
                  <a:cubicBezTo>
                    <a:pt x="11711" y="45274"/>
                    <a:pt x="11769" y="45402"/>
                    <a:pt x="11825" y="45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25" name="Google Shape;5525;p30"/>
            <p:cNvSpPr/>
            <p:nvPr/>
          </p:nvSpPr>
          <p:spPr>
            <a:xfrm>
              <a:off x="344313" y="4369975"/>
              <a:ext cx="76261" cy="49661"/>
            </a:xfrm>
            <a:custGeom>
              <a:rect b="b" l="l" r="r" t="t"/>
              <a:pathLst>
                <a:path extrusionOk="0" h="49661" w="76261">
                  <a:moveTo>
                    <a:pt x="11697" y="36949"/>
                  </a:moveTo>
                  <a:cubicBezTo>
                    <a:pt x="14064" y="41576"/>
                    <a:pt x="12233" y="47246"/>
                    <a:pt x="7607" y="49610"/>
                  </a:cubicBezTo>
                  <a:cubicBezTo>
                    <a:pt x="7572" y="49623"/>
                    <a:pt x="7537" y="49649"/>
                    <a:pt x="7502" y="49661"/>
                  </a:cubicBezTo>
                  <a:lnTo>
                    <a:pt x="71075" y="18008"/>
                  </a:lnTo>
                  <a:cubicBezTo>
                    <a:pt x="75715" y="15630"/>
                    <a:pt x="77582" y="9973"/>
                    <a:pt x="75271" y="5295"/>
                  </a:cubicBezTo>
                  <a:cubicBezTo>
                    <a:pt x="73420" y="897"/>
                    <a:pt x="68351" y="-1175"/>
                    <a:pt x="63950" y="681"/>
                  </a:cubicBezTo>
                  <a:cubicBezTo>
                    <a:pt x="63823" y="731"/>
                    <a:pt x="63698" y="782"/>
                    <a:pt x="63573" y="846"/>
                  </a:cubicBezTo>
                  <a:lnTo>
                    <a:pt x="62302" y="1481"/>
                  </a:lnTo>
                  <a:lnTo>
                    <a:pt x="59377" y="3007"/>
                  </a:lnTo>
                  <a:lnTo>
                    <a:pt x="0" y="32627"/>
                  </a:lnTo>
                  <a:cubicBezTo>
                    <a:pt x="4201" y="30504"/>
                    <a:pt x="9324" y="32195"/>
                    <a:pt x="11443" y="36389"/>
                  </a:cubicBezTo>
                  <a:cubicBezTo>
                    <a:pt x="11535" y="36580"/>
                    <a:pt x="11619" y="36758"/>
                    <a:pt x="11697" y="369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26" name="Google Shape;5526;p30"/>
            <p:cNvSpPr/>
            <p:nvPr/>
          </p:nvSpPr>
          <p:spPr>
            <a:xfrm>
              <a:off x="202544" y="4401579"/>
              <a:ext cx="154627" cy="88865"/>
            </a:xfrm>
            <a:custGeom>
              <a:rect b="b" l="l" r="r" t="t"/>
              <a:pathLst>
                <a:path extrusionOk="0" h="88865" w="154627">
                  <a:moveTo>
                    <a:pt x="11697" y="76153"/>
                  </a:moveTo>
                  <a:cubicBezTo>
                    <a:pt x="14064" y="80780"/>
                    <a:pt x="12233" y="86450"/>
                    <a:pt x="7607" y="88815"/>
                  </a:cubicBezTo>
                  <a:cubicBezTo>
                    <a:pt x="7572" y="88827"/>
                    <a:pt x="7537" y="88853"/>
                    <a:pt x="7502" y="88865"/>
                  </a:cubicBezTo>
                  <a:lnTo>
                    <a:pt x="149397" y="18057"/>
                  </a:lnTo>
                  <a:cubicBezTo>
                    <a:pt x="154052" y="15744"/>
                    <a:pt x="155954" y="10099"/>
                    <a:pt x="153647" y="5447"/>
                  </a:cubicBezTo>
                  <a:cubicBezTo>
                    <a:pt x="153629" y="5409"/>
                    <a:pt x="153611" y="5383"/>
                    <a:pt x="153593" y="5345"/>
                  </a:cubicBezTo>
                  <a:cubicBezTo>
                    <a:pt x="151839" y="984"/>
                    <a:pt x="146877" y="-1138"/>
                    <a:pt x="142511" y="616"/>
                  </a:cubicBezTo>
                  <a:cubicBezTo>
                    <a:pt x="142303" y="705"/>
                    <a:pt x="142098" y="794"/>
                    <a:pt x="141896" y="896"/>
                  </a:cubicBezTo>
                  <a:lnTo>
                    <a:pt x="139226" y="2167"/>
                  </a:lnTo>
                  <a:lnTo>
                    <a:pt x="0" y="71704"/>
                  </a:lnTo>
                  <a:cubicBezTo>
                    <a:pt x="4309" y="69644"/>
                    <a:pt x="9470" y="71475"/>
                    <a:pt x="11528" y="75772"/>
                  </a:cubicBezTo>
                  <a:cubicBezTo>
                    <a:pt x="11588" y="75899"/>
                    <a:pt x="11644" y="76026"/>
                    <a:pt x="11697" y="761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27" name="Google Shape;5527;p30"/>
            <p:cNvSpPr/>
            <p:nvPr/>
          </p:nvSpPr>
          <p:spPr>
            <a:xfrm>
              <a:off x="105939" y="4472436"/>
              <a:ext cx="109337" cy="64497"/>
            </a:xfrm>
            <a:custGeom>
              <a:rect b="b" l="l" r="r" t="t"/>
              <a:pathLst>
                <a:path extrusionOk="0" h="64497" w="109337">
                  <a:moveTo>
                    <a:pt x="991" y="59196"/>
                  </a:moveTo>
                  <a:cubicBezTo>
                    <a:pt x="2909" y="63645"/>
                    <a:pt x="8071" y="65691"/>
                    <a:pt x="12520" y="63785"/>
                  </a:cubicBezTo>
                  <a:cubicBezTo>
                    <a:pt x="12620" y="63734"/>
                    <a:pt x="12718" y="63696"/>
                    <a:pt x="12816" y="63645"/>
                  </a:cubicBezTo>
                  <a:lnTo>
                    <a:pt x="104107" y="18008"/>
                  </a:lnTo>
                  <a:cubicBezTo>
                    <a:pt x="108762" y="15694"/>
                    <a:pt x="110664" y="10050"/>
                    <a:pt x="108356" y="5397"/>
                  </a:cubicBezTo>
                  <a:cubicBezTo>
                    <a:pt x="108338" y="5371"/>
                    <a:pt x="108321" y="5333"/>
                    <a:pt x="108303" y="5295"/>
                  </a:cubicBezTo>
                  <a:cubicBezTo>
                    <a:pt x="106452" y="897"/>
                    <a:pt x="101384" y="-1175"/>
                    <a:pt x="96982" y="681"/>
                  </a:cubicBezTo>
                  <a:cubicBezTo>
                    <a:pt x="96855" y="731"/>
                    <a:pt x="96730" y="782"/>
                    <a:pt x="96605" y="846"/>
                  </a:cubicBezTo>
                  <a:lnTo>
                    <a:pt x="95461" y="846"/>
                  </a:lnTo>
                  <a:lnTo>
                    <a:pt x="92537" y="2244"/>
                  </a:lnTo>
                  <a:lnTo>
                    <a:pt x="5187" y="46483"/>
                  </a:lnTo>
                  <a:cubicBezTo>
                    <a:pt x="548" y="48861"/>
                    <a:pt x="-1321" y="54530"/>
                    <a:pt x="991" y="59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28" name="Google Shape;5528;p30"/>
            <p:cNvSpPr/>
            <p:nvPr/>
          </p:nvSpPr>
          <p:spPr>
            <a:xfrm>
              <a:off x="2362908" y="3598161"/>
              <a:ext cx="17658" cy="15193"/>
            </a:xfrm>
            <a:custGeom>
              <a:rect b="b" l="l" r="r" t="t"/>
              <a:pathLst>
                <a:path extrusionOk="0" h="15193" w="17658">
                  <a:moveTo>
                    <a:pt x="7614" y="10551"/>
                  </a:moveTo>
                  <a:cubicBezTo>
                    <a:pt x="2668" y="9649"/>
                    <a:pt x="-664" y="4970"/>
                    <a:pt x="112" y="0"/>
                  </a:cubicBezTo>
                  <a:lnTo>
                    <a:pt x="112" y="0"/>
                  </a:lnTo>
                  <a:lnTo>
                    <a:pt x="112" y="890"/>
                  </a:lnTo>
                  <a:lnTo>
                    <a:pt x="112" y="4576"/>
                  </a:lnTo>
                  <a:cubicBezTo>
                    <a:pt x="-664" y="9547"/>
                    <a:pt x="2668" y="14225"/>
                    <a:pt x="7614" y="15128"/>
                  </a:cubicBezTo>
                  <a:cubicBezTo>
                    <a:pt x="12560" y="15725"/>
                    <a:pt x="17061" y="12191"/>
                    <a:pt x="17658" y="7246"/>
                  </a:cubicBezTo>
                  <a:cubicBezTo>
                    <a:pt x="17658" y="7246"/>
                    <a:pt x="17658" y="7246"/>
                    <a:pt x="17658" y="7246"/>
                  </a:cubicBezTo>
                  <a:lnTo>
                    <a:pt x="17658" y="2669"/>
                  </a:lnTo>
                  <a:cubicBezTo>
                    <a:pt x="17061" y="7615"/>
                    <a:pt x="12572" y="11149"/>
                    <a:pt x="7614" y="10551"/>
                  </a:cubicBezTo>
                  <a:cubicBezTo>
                    <a:pt x="7614" y="10551"/>
                    <a:pt x="7614" y="10551"/>
                    <a:pt x="7614" y="105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29" name="Google Shape;5529;p30"/>
            <p:cNvSpPr/>
            <p:nvPr/>
          </p:nvSpPr>
          <p:spPr>
            <a:xfrm>
              <a:off x="1547882" y="6161361"/>
              <a:ext cx="1194415" cy="702613"/>
            </a:xfrm>
            <a:custGeom>
              <a:rect b="b" l="l" r="r" t="t"/>
              <a:pathLst>
                <a:path extrusionOk="0" h="702613" w="1194415">
                  <a:moveTo>
                    <a:pt x="1182591" y="12712"/>
                  </a:moveTo>
                  <a:cubicBezTo>
                    <a:pt x="1180086" y="8250"/>
                    <a:pt x="1181612" y="2593"/>
                    <a:pt x="1186024" y="0"/>
                  </a:cubicBezTo>
                  <a:lnTo>
                    <a:pt x="1182464" y="2161"/>
                  </a:lnTo>
                  <a:lnTo>
                    <a:pt x="0" y="702614"/>
                  </a:lnTo>
                  <a:lnTo>
                    <a:pt x="35983" y="702614"/>
                  </a:lnTo>
                  <a:lnTo>
                    <a:pt x="1194415" y="16145"/>
                  </a:lnTo>
                  <a:cubicBezTo>
                    <a:pt x="1190347" y="18509"/>
                    <a:pt x="1185134" y="17111"/>
                    <a:pt x="1182769" y="13043"/>
                  </a:cubicBezTo>
                  <a:cubicBezTo>
                    <a:pt x="1182705" y="12941"/>
                    <a:pt x="1182654" y="12827"/>
                    <a:pt x="1182591" y="127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30" name="Google Shape;5530;p30"/>
            <p:cNvSpPr/>
            <p:nvPr/>
          </p:nvSpPr>
          <p:spPr>
            <a:xfrm>
              <a:off x="3919167" y="3749031"/>
              <a:ext cx="88805" cy="319361"/>
            </a:xfrm>
            <a:custGeom>
              <a:rect b="b" l="l" r="r" t="t"/>
              <a:pathLst>
                <a:path extrusionOk="0" h="319361" w="88805">
                  <a:moveTo>
                    <a:pt x="71584" y="7145"/>
                  </a:moveTo>
                  <a:lnTo>
                    <a:pt x="70312" y="12866"/>
                  </a:lnTo>
                  <a:lnTo>
                    <a:pt x="69295" y="17061"/>
                  </a:lnTo>
                  <a:lnTo>
                    <a:pt x="0" y="315039"/>
                  </a:lnTo>
                  <a:cubicBezTo>
                    <a:pt x="826" y="310336"/>
                    <a:pt x="5315" y="307196"/>
                    <a:pt x="10019" y="308035"/>
                  </a:cubicBezTo>
                  <a:cubicBezTo>
                    <a:pt x="10236" y="308073"/>
                    <a:pt x="10464" y="308124"/>
                    <a:pt x="10680" y="308175"/>
                  </a:cubicBezTo>
                  <a:cubicBezTo>
                    <a:pt x="15474" y="309598"/>
                    <a:pt x="18309" y="314506"/>
                    <a:pt x="17165" y="319362"/>
                  </a:cubicBezTo>
                  <a:lnTo>
                    <a:pt x="88748" y="11595"/>
                  </a:lnTo>
                  <a:cubicBezTo>
                    <a:pt x="88748" y="11595"/>
                    <a:pt x="88748" y="10705"/>
                    <a:pt x="88748" y="10196"/>
                  </a:cubicBezTo>
                  <a:cubicBezTo>
                    <a:pt x="88812" y="9523"/>
                    <a:pt x="88812" y="8836"/>
                    <a:pt x="88748" y="8162"/>
                  </a:cubicBezTo>
                  <a:cubicBezTo>
                    <a:pt x="88825" y="7616"/>
                    <a:pt x="88825" y="7056"/>
                    <a:pt x="88748" y="6510"/>
                  </a:cubicBezTo>
                  <a:cubicBezTo>
                    <a:pt x="88748" y="5874"/>
                    <a:pt x="88748" y="5239"/>
                    <a:pt x="88113" y="4730"/>
                  </a:cubicBezTo>
                  <a:lnTo>
                    <a:pt x="86841" y="3205"/>
                  </a:lnTo>
                  <a:cubicBezTo>
                    <a:pt x="85710" y="1844"/>
                    <a:pt x="84209" y="827"/>
                    <a:pt x="82518" y="281"/>
                  </a:cubicBezTo>
                  <a:cubicBezTo>
                    <a:pt x="77750" y="-940"/>
                    <a:pt x="72906" y="1933"/>
                    <a:pt x="71685" y="6688"/>
                  </a:cubicBezTo>
                  <a:cubicBezTo>
                    <a:pt x="71647" y="6840"/>
                    <a:pt x="71609" y="6993"/>
                    <a:pt x="71584" y="71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31" name="Google Shape;5531;p30"/>
            <p:cNvSpPr/>
            <p:nvPr/>
          </p:nvSpPr>
          <p:spPr>
            <a:xfrm>
              <a:off x="3878963" y="4056292"/>
              <a:ext cx="57622" cy="189947"/>
            </a:xfrm>
            <a:custGeom>
              <a:rect b="b" l="l" r="r" t="t"/>
              <a:pathLst>
                <a:path extrusionOk="0" h="189947" w="57622">
                  <a:moveTo>
                    <a:pt x="57369" y="11465"/>
                  </a:moveTo>
                  <a:cubicBezTo>
                    <a:pt x="58513" y="6608"/>
                    <a:pt x="55678" y="1701"/>
                    <a:pt x="50885" y="278"/>
                  </a:cubicBezTo>
                  <a:cubicBezTo>
                    <a:pt x="46257" y="-917"/>
                    <a:pt x="41540" y="1854"/>
                    <a:pt x="40344" y="6481"/>
                  </a:cubicBezTo>
                  <a:cubicBezTo>
                    <a:pt x="40294" y="6698"/>
                    <a:pt x="40243" y="6926"/>
                    <a:pt x="40204" y="7142"/>
                  </a:cubicBezTo>
                  <a:lnTo>
                    <a:pt x="280" y="178505"/>
                  </a:lnTo>
                  <a:cubicBezTo>
                    <a:pt x="-940" y="183374"/>
                    <a:pt x="1933" y="188332"/>
                    <a:pt x="6765" y="189692"/>
                  </a:cubicBezTo>
                  <a:cubicBezTo>
                    <a:pt x="11469" y="190849"/>
                    <a:pt x="16225" y="187964"/>
                    <a:pt x="17382" y="183260"/>
                  </a:cubicBezTo>
                  <a:cubicBezTo>
                    <a:pt x="17407" y="183158"/>
                    <a:pt x="17420" y="183056"/>
                    <a:pt x="17445" y="182955"/>
                  </a:cubicBezTo>
                  <a:lnTo>
                    <a:pt x="18717" y="177234"/>
                  </a:lnTo>
                  <a:lnTo>
                    <a:pt x="55844" y="17694"/>
                  </a:lnTo>
                  <a:lnTo>
                    <a:pt x="56734" y="14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32" name="Google Shape;5532;p30"/>
            <p:cNvSpPr/>
            <p:nvPr/>
          </p:nvSpPr>
          <p:spPr>
            <a:xfrm>
              <a:off x="1929506" y="2589052"/>
              <a:ext cx="53980" cy="350642"/>
            </a:xfrm>
            <a:custGeom>
              <a:rect b="b" l="l" r="r" t="t"/>
              <a:pathLst>
                <a:path extrusionOk="0" h="350642" w="53980">
                  <a:moveTo>
                    <a:pt x="43682" y="10297"/>
                  </a:moveTo>
                  <a:cubicBezTo>
                    <a:pt x="38710" y="9572"/>
                    <a:pt x="35239" y="4983"/>
                    <a:pt x="35926" y="0"/>
                  </a:cubicBezTo>
                  <a:lnTo>
                    <a:pt x="35926" y="3559"/>
                  </a:lnTo>
                  <a:lnTo>
                    <a:pt x="35926" y="7373"/>
                  </a:lnTo>
                  <a:lnTo>
                    <a:pt x="70" y="340311"/>
                  </a:lnTo>
                  <a:cubicBezTo>
                    <a:pt x="-540" y="345269"/>
                    <a:pt x="2893" y="349819"/>
                    <a:pt x="7826" y="350608"/>
                  </a:cubicBezTo>
                  <a:cubicBezTo>
                    <a:pt x="12798" y="351040"/>
                    <a:pt x="17171" y="347379"/>
                    <a:pt x="17616" y="342408"/>
                  </a:cubicBezTo>
                  <a:cubicBezTo>
                    <a:pt x="17616" y="342383"/>
                    <a:pt x="17616" y="342370"/>
                    <a:pt x="17616" y="342345"/>
                  </a:cubicBezTo>
                  <a:lnTo>
                    <a:pt x="53980" y="1525"/>
                  </a:lnTo>
                  <a:cubicBezTo>
                    <a:pt x="53891" y="6509"/>
                    <a:pt x="49772" y="10475"/>
                    <a:pt x="44788" y="10386"/>
                  </a:cubicBezTo>
                  <a:cubicBezTo>
                    <a:pt x="44419" y="10373"/>
                    <a:pt x="44050" y="10348"/>
                    <a:pt x="43682" y="102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33" name="Google Shape;5533;p30"/>
            <p:cNvSpPr/>
            <p:nvPr/>
          </p:nvSpPr>
          <p:spPr>
            <a:xfrm>
              <a:off x="2430535" y="2667869"/>
              <a:ext cx="61284" cy="332000"/>
            </a:xfrm>
            <a:custGeom>
              <a:rect b="b" l="l" r="r" t="t"/>
              <a:pathLst>
                <a:path extrusionOk="0" h="332000" w="61284">
                  <a:moveTo>
                    <a:pt x="51240" y="10551"/>
                  </a:moveTo>
                  <a:cubicBezTo>
                    <a:pt x="46294" y="9649"/>
                    <a:pt x="42962" y="4971"/>
                    <a:pt x="43738" y="0"/>
                  </a:cubicBezTo>
                  <a:lnTo>
                    <a:pt x="127" y="321496"/>
                  </a:lnTo>
                  <a:cubicBezTo>
                    <a:pt x="-700" y="326416"/>
                    <a:pt x="2606" y="331069"/>
                    <a:pt x="7514" y="331908"/>
                  </a:cubicBezTo>
                  <a:cubicBezTo>
                    <a:pt x="7552" y="331908"/>
                    <a:pt x="7590" y="331921"/>
                    <a:pt x="7628" y="331921"/>
                  </a:cubicBezTo>
                  <a:cubicBezTo>
                    <a:pt x="12434" y="332569"/>
                    <a:pt x="16846" y="329213"/>
                    <a:pt x="17508" y="324407"/>
                  </a:cubicBezTo>
                  <a:cubicBezTo>
                    <a:pt x="17520" y="324293"/>
                    <a:pt x="17533" y="324166"/>
                    <a:pt x="17546" y="324039"/>
                  </a:cubicBezTo>
                  <a:lnTo>
                    <a:pt x="19834" y="307386"/>
                  </a:lnTo>
                  <a:lnTo>
                    <a:pt x="61284" y="2288"/>
                  </a:lnTo>
                  <a:lnTo>
                    <a:pt x="61284" y="2288"/>
                  </a:lnTo>
                  <a:cubicBezTo>
                    <a:pt x="60814" y="7322"/>
                    <a:pt x="56364" y="11022"/>
                    <a:pt x="51329" y="10564"/>
                  </a:cubicBezTo>
                  <a:cubicBezTo>
                    <a:pt x="51303" y="10551"/>
                    <a:pt x="51265" y="10551"/>
                    <a:pt x="51240" y="105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34" name="Google Shape;5534;p30"/>
            <p:cNvSpPr/>
            <p:nvPr/>
          </p:nvSpPr>
          <p:spPr>
            <a:xfrm>
              <a:off x="3372634" y="3791517"/>
              <a:ext cx="52059" cy="184889"/>
            </a:xfrm>
            <a:custGeom>
              <a:rect b="b" l="l" r="r" t="t"/>
              <a:pathLst>
                <a:path extrusionOk="0" h="184889" w="52059">
                  <a:moveTo>
                    <a:pt x="7559" y="184711"/>
                  </a:moveTo>
                  <a:cubicBezTo>
                    <a:pt x="12301" y="185677"/>
                    <a:pt x="16942" y="182626"/>
                    <a:pt x="17908" y="177872"/>
                  </a:cubicBezTo>
                  <a:cubicBezTo>
                    <a:pt x="17933" y="177745"/>
                    <a:pt x="17959" y="177605"/>
                    <a:pt x="17985" y="177465"/>
                  </a:cubicBezTo>
                  <a:lnTo>
                    <a:pt x="19129" y="172253"/>
                  </a:lnTo>
                  <a:lnTo>
                    <a:pt x="19892" y="168058"/>
                  </a:lnTo>
                  <a:lnTo>
                    <a:pt x="51297" y="10551"/>
                  </a:lnTo>
                  <a:lnTo>
                    <a:pt x="52060" y="6865"/>
                  </a:lnTo>
                  <a:lnTo>
                    <a:pt x="52060" y="3814"/>
                  </a:lnTo>
                  <a:cubicBezTo>
                    <a:pt x="51233" y="8657"/>
                    <a:pt x="46631" y="11911"/>
                    <a:pt x="41786" y="11085"/>
                  </a:cubicBezTo>
                  <a:cubicBezTo>
                    <a:pt x="41735" y="11085"/>
                    <a:pt x="41685" y="11073"/>
                    <a:pt x="41634" y="11060"/>
                  </a:cubicBezTo>
                  <a:cubicBezTo>
                    <a:pt x="36802" y="9750"/>
                    <a:pt x="33840" y="4894"/>
                    <a:pt x="34895" y="0"/>
                  </a:cubicBezTo>
                  <a:lnTo>
                    <a:pt x="184" y="173651"/>
                  </a:lnTo>
                  <a:cubicBezTo>
                    <a:pt x="-833" y="178736"/>
                    <a:pt x="2473" y="183694"/>
                    <a:pt x="7559" y="1847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35" name="Google Shape;5535;p30"/>
            <p:cNvSpPr/>
            <p:nvPr/>
          </p:nvSpPr>
          <p:spPr>
            <a:xfrm>
              <a:off x="261922" y="4866731"/>
              <a:ext cx="124857" cy="75689"/>
            </a:xfrm>
            <a:custGeom>
              <a:rect b="b" l="l" r="r" t="t"/>
              <a:pathLst>
                <a:path extrusionOk="0" h="75689" w="124857">
                  <a:moveTo>
                    <a:pt x="112652" y="12712"/>
                  </a:moveTo>
                  <a:cubicBezTo>
                    <a:pt x="110460" y="8060"/>
                    <a:pt x="112237" y="2517"/>
                    <a:pt x="116720" y="0"/>
                  </a:cubicBezTo>
                  <a:lnTo>
                    <a:pt x="115830" y="0"/>
                  </a:lnTo>
                  <a:lnTo>
                    <a:pt x="112906" y="1526"/>
                  </a:lnTo>
                  <a:lnTo>
                    <a:pt x="5086" y="57842"/>
                  </a:lnTo>
                  <a:cubicBezTo>
                    <a:pt x="494" y="60270"/>
                    <a:pt x="-1314" y="65914"/>
                    <a:pt x="1017" y="70554"/>
                  </a:cubicBezTo>
                  <a:cubicBezTo>
                    <a:pt x="2955" y="74914"/>
                    <a:pt x="8063" y="76885"/>
                    <a:pt x="12428" y="74940"/>
                  </a:cubicBezTo>
                  <a:cubicBezTo>
                    <a:pt x="12567" y="74889"/>
                    <a:pt x="12705" y="74813"/>
                    <a:pt x="12842" y="74749"/>
                  </a:cubicBezTo>
                  <a:lnTo>
                    <a:pt x="124858" y="17289"/>
                  </a:lnTo>
                  <a:cubicBezTo>
                    <a:pt x="120558" y="19526"/>
                    <a:pt x="115262" y="17848"/>
                    <a:pt x="113029" y="13539"/>
                  </a:cubicBezTo>
                  <a:cubicBezTo>
                    <a:pt x="112889" y="13272"/>
                    <a:pt x="112764" y="12992"/>
                    <a:pt x="112652" y="127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36" name="Google Shape;5536;p30"/>
            <p:cNvSpPr/>
            <p:nvPr/>
          </p:nvSpPr>
          <p:spPr>
            <a:xfrm>
              <a:off x="373637" y="4760977"/>
              <a:ext cx="223101" cy="124426"/>
            </a:xfrm>
            <a:custGeom>
              <a:rect b="b" l="l" r="r" t="t"/>
              <a:pathLst>
                <a:path extrusionOk="0" h="124426" w="223101">
                  <a:moveTo>
                    <a:pt x="220900" y="15241"/>
                  </a:moveTo>
                  <a:lnTo>
                    <a:pt x="221790" y="14224"/>
                  </a:lnTo>
                  <a:cubicBezTo>
                    <a:pt x="221790" y="14224"/>
                    <a:pt x="221790" y="14224"/>
                    <a:pt x="221790" y="14224"/>
                  </a:cubicBezTo>
                  <a:cubicBezTo>
                    <a:pt x="222160" y="13766"/>
                    <a:pt x="222460" y="13245"/>
                    <a:pt x="222680" y="12699"/>
                  </a:cubicBezTo>
                  <a:cubicBezTo>
                    <a:pt x="222753" y="12101"/>
                    <a:pt x="222753" y="11516"/>
                    <a:pt x="222680" y="10919"/>
                  </a:cubicBezTo>
                  <a:cubicBezTo>
                    <a:pt x="223242" y="9050"/>
                    <a:pt x="223242" y="7067"/>
                    <a:pt x="222680" y="5198"/>
                  </a:cubicBezTo>
                  <a:cubicBezTo>
                    <a:pt x="220704" y="774"/>
                    <a:pt x="215517" y="-1209"/>
                    <a:pt x="211092" y="762"/>
                  </a:cubicBezTo>
                  <a:cubicBezTo>
                    <a:pt x="211013" y="800"/>
                    <a:pt x="210934" y="838"/>
                    <a:pt x="210855" y="876"/>
                  </a:cubicBezTo>
                  <a:lnTo>
                    <a:pt x="206024" y="3419"/>
                  </a:lnTo>
                  <a:lnTo>
                    <a:pt x="5005" y="106516"/>
                  </a:lnTo>
                  <a:cubicBezTo>
                    <a:pt x="522" y="109033"/>
                    <a:pt x="-1256" y="114576"/>
                    <a:pt x="936" y="119229"/>
                  </a:cubicBezTo>
                  <a:cubicBezTo>
                    <a:pt x="2912" y="123652"/>
                    <a:pt x="8101" y="125636"/>
                    <a:pt x="12525" y="123665"/>
                  </a:cubicBezTo>
                  <a:cubicBezTo>
                    <a:pt x="12603" y="123627"/>
                    <a:pt x="12682" y="123589"/>
                    <a:pt x="12761" y="123551"/>
                  </a:cubicBezTo>
                  <a:lnTo>
                    <a:pt x="218611" y="17911"/>
                  </a:lnTo>
                  <a:lnTo>
                    <a:pt x="219501" y="17148"/>
                  </a:lnTo>
                  <a:lnTo>
                    <a:pt x="219501" y="17148"/>
                  </a:lnTo>
                  <a:cubicBezTo>
                    <a:pt x="220114" y="16640"/>
                    <a:pt x="220595" y="15978"/>
                    <a:pt x="220900" y="152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37" name="Google Shape;5537;p30"/>
            <p:cNvSpPr/>
            <p:nvPr/>
          </p:nvSpPr>
          <p:spPr>
            <a:xfrm>
              <a:off x="2382727" y="3293359"/>
              <a:ext cx="37874" cy="164076"/>
            </a:xfrm>
            <a:custGeom>
              <a:rect b="b" l="l" r="r" t="t"/>
              <a:pathLst>
                <a:path extrusionOk="0" h="164076" w="37874">
                  <a:moveTo>
                    <a:pt x="0" y="161406"/>
                  </a:moveTo>
                  <a:cubicBezTo>
                    <a:pt x="445" y="156588"/>
                    <a:pt x="4717" y="153029"/>
                    <a:pt x="9549" y="153487"/>
                  </a:cubicBezTo>
                  <a:cubicBezTo>
                    <a:pt x="9676" y="153499"/>
                    <a:pt x="9790" y="153512"/>
                    <a:pt x="9917" y="153525"/>
                  </a:cubicBezTo>
                  <a:cubicBezTo>
                    <a:pt x="14864" y="154427"/>
                    <a:pt x="18195" y="159105"/>
                    <a:pt x="17419" y="164076"/>
                  </a:cubicBezTo>
                  <a:lnTo>
                    <a:pt x="37763" y="15468"/>
                  </a:lnTo>
                  <a:lnTo>
                    <a:pt x="37763" y="10637"/>
                  </a:lnTo>
                  <a:cubicBezTo>
                    <a:pt x="38538" y="5667"/>
                    <a:pt x="35207" y="989"/>
                    <a:pt x="30261" y="86"/>
                  </a:cubicBezTo>
                  <a:cubicBezTo>
                    <a:pt x="28303" y="-206"/>
                    <a:pt x="26307" y="252"/>
                    <a:pt x="24666" y="1357"/>
                  </a:cubicBezTo>
                  <a:lnTo>
                    <a:pt x="23522" y="2120"/>
                  </a:lnTo>
                  <a:cubicBezTo>
                    <a:pt x="21742" y="3582"/>
                    <a:pt x="20610" y="5680"/>
                    <a:pt x="20344" y="79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38" name="Google Shape;5538;p30"/>
            <p:cNvSpPr/>
            <p:nvPr/>
          </p:nvSpPr>
          <p:spPr>
            <a:xfrm>
              <a:off x="2362908" y="3446804"/>
              <a:ext cx="37350" cy="161974"/>
            </a:xfrm>
            <a:custGeom>
              <a:rect b="b" l="l" r="r" t="t"/>
              <a:pathLst>
                <a:path extrusionOk="0" h="161974" w="37350">
                  <a:moveTo>
                    <a:pt x="29737" y="80"/>
                  </a:moveTo>
                  <a:cubicBezTo>
                    <a:pt x="24931" y="-568"/>
                    <a:pt x="20519" y="2788"/>
                    <a:pt x="19858" y="7593"/>
                  </a:cubicBezTo>
                  <a:cubicBezTo>
                    <a:pt x="19845" y="7708"/>
                    <a:pt x="19832" y="7835"/>
                    <a:pt x="19820" y="7962"/>
                  </a:cubicBezTo>
                  <a:lnTo>
                    <a:pt x="112" y="151358"/>
                  </a:lnTo>
                  <a:lnTo>
                    <a:pt x="112" y="151358"/>
                  </a:lnTo>
                  <a:cubicBezTo>
                    <a:pt x="-664" y="156328"/>
                    <a:pt x="2668" y="161006"/>
                    <a:pt x="7614" y="161909"/>
                  </a:cubicBezTo>
                  <a:cubicBezTo>
                    <a:pt x="12560" y="162506"/>
                    <a:pt x="17061" y="158985"/>
                    <a:pt x="17658" y="154027"/>
                  </a:cubicBezTo>
                  <a:cubicBezTo>
                    <a:pt x="17658" y="154027"/>
                    <a:pt x="17658" y="154027"/>
                    <a:pt x="17658" y="154027"/>
                  </a:cubicBezTo>
                  <a:lnTo>
                    <a:pt x="37239" y="10631"/>
                  </a:lnTo>
                  <a:cubicBezTo>
                    <a:pt x="38014" y="5661"/>
                    <a:pt x="34683" y="983"/>
                    <a:pt x="29737" y="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39" name="Google Shape;5539;p30"/>
            <p:cNvSpPr/>
            <p:nvPr/>
          </p:nvSpPr>
          <p:spPr>
            <a:xfrm>
              <a:off x="2729269" y="4891011"/>
              <a:ext cx="2156975" cy="1287983"/>
            </a:xfrm>
            <a:custGeom>
              <a:rect b="b" l="l" r="r" t="t"/>
              <a:pathLst>
                <a:path extrusionOk="0" h="1287983" w="2156975">
                  <a:moveTo>
                    <a:pt x="2144897" y="12712"/>
                  </a:moveTo>
                  <a:cubicBezTo>
                    <a:pt x="2142455" y="8238"/>
                    <a:pt x="2143968" y="2644"/>
                    <a:pt x="2148329" y="0"/>
                  </a:cubicBezTo>
                  <a:lnTo>
                    <a:pt x="2146804" y="890"/>
                  </a:lnTo>
                  <a:lnTo>
                    <a:pt x="2143879" y="2543"/>
                  </a:lnTo>
                  <a:lnTo>
                    <a:pt x="21293" y="1260561"/>
                  </a:lnTo>
                  <a:lnTo>
                    <a:pt x="4637" y="1270476"/>
                  </a:lnTo>
                  <a:cubicBezTo>
                    <a:pt x="225" y="1273070"/>
                    <a:pt x="-1301" y="1278727"/>
                    <a:pt x="1204" y="1283189"/>
                  </a:cubicBezTo>
                  <a:cubicBezTo>
                    <a:pt x="3264" y="1287422"/>
                    <a:pt x="8363" y="1289176"/>
                    <a:pt x="12584" y="1287130"/>
                  </a:cubicBezTo>
                  <a:cubicBezTo>
                    <a:pt x="12826" y="1287015"/>
                    <a:pt x="13054" y="1286888"/>
                    <a:pt x="13283" y="1286748"/>
                  </a:cubicBezTo>
                  <a:lnTo>
                    <a:pt x="2156975" y="16399"/>
                  </a:lnTo>
                  <a:cubicBezTo>
                    <a:pt x="2152932" y="18814"/>
                    <a:pt x="2147707" y="17492"/>
                    <a:pt x="2145291" y="13463"/>
                  </a:cubicBezTo>
                  <a:cubicBezTo>
                    <a:pt x="2145151" y="13221"/>
                    <a:pt x="2145011" y="12967"/>
                    <a:pt x="2144897" y="127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40" name="Google Shape;5540;p30"/>
            <p:cNvSpPr/>
            <p:nvPr/>
          </p:nvSpPr>
          <p:spPr>
            <a:xfrm>
              <a:off x="4873000" y="4718413"/>
              <a:ext cx="307267" cy="190233"/>
            </a:xfrm>
            <a:custGeom>
              <a:rect b="b" l="l" r="r" t="t"/>
              <a:pathLst>
                <a:path extrusionOk="0" h="190233" w="307267">
                  <a:moveTo>
                    <a:pt x="4598" y="172726"/>
                  </a:moveTo>
                  <a:cubicBezTo>
                    <a:pt x="237" y="175370"/>
                    <a:pt x="-1276" y="180964"/>
                    <a:pt x="1165" y="185438"/>
                  </a:cubicBezTo>
                  <a:cubicBezTo>
                    <a:pt x="3225" y="189672"/>
                    <a:pt x="8323" y="191426"/>
                    <a:pt x="12545" y="189379"/>
                  </a:cubicBezTo>
                  <a:cubicBezTo>
                    <a:pt x="12786" y="189265"/>
                    <a:pt x="13015" y="189138"/>
                    <a:pt x="13244" y="188998"/>
                  </a:cubicBezTo>
                  <a:lnTo>
                    <a:pt x="302630" y="17508"/>
                  </a:lnTo>
                  <a:cubicBezTo>
                    <a:pt x="307042" y="14914"/>
                    <a:pt x="308568" y="9257"/>
                    <a:pt x="306063" y="4795"/>
                  </a:cubicBezTo>
                  <a:cubicBezTo>
                    <a:pt x="304003" y="562"/>
                    <a:pt x="298904" y="-1192"/>
                    <a:pt x="294683" y="854"/>
                  </a:cubicBezTo>
                  <a:cubicBezTo>
                    <a:pt x="294441" y="969"/>
                    <a:pt x="294213" y="1096"/>
                    <a:pt x="293984" y="1236"/>
                  </a:cubicBezTo>
                  <a:lnTo>
                    <a:pt x="292458" y="2125"/>
                  </a:lnTo>
                  <a:lnTo>
                    <a:pt x="289152" y="39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41" name="Google Shape;5541;p30"/>
            <p:cNvSpPr/>
            <p:nvPr/>
          </p:nvSpPr>
          <p:spPr>
            <a:xfrm>
              <a:off x="1966235" y="2481124"/>
              <a:ext cx="29203" cy="117751"/>
            </a:xfrm>
            <a:custGeom>
              <a:rect b="b" l="l" r="r" t="t"/>
              <a:pathLst>
                <a:path extrusionOk="0" h="117751" w="29203">
                  <a:moveTo>
                    <a:pt x="18523" y="10297"/>
                  </a:moveTo>
                  <a:cubicBezTo>
                    <a:pt x="13551" y="9573"/>
                    <a:pt x="10080" y="4983"/>
                    <a:pt x="10767" y="0"/>
                  </a:cubicBezTo>
                  <a:lnTo>
                    <a:pt x="10767" y="3559"/>
                  </a:lnTo>
                  <a:lnTo>
                    <a:pt x="10767" y="7373"/>
                  </a:lnTo>
                  <a:lnTo>
                    <a:pt x="87" y="107420"/>
                  </a:lnTo>
                  <a:cubicBezTo>
                    <a:pt x="-600" y="112403"/>
                    <a:pt x="2871" y="116992"/>
                    <a:pt x="7843" y="117717"/>
                  </a:cubicBezTo>
                  <a:cubicBezTo>
                    <a:pt x="12814" y="118149"/>
                    <a:pt x="17188" y="114488"/>
                    <a:pt x="17633" y="109517"/>
                  </a:cubicBezTo>
                  <a:cubicBezTo>
                    <a:pt x="17633" y="109492"/>
                    <a:pt x="17633" y="109479"/>
                    <a:pt x="17633" y="109454"/>
                  </a:cubicBezTo>
                  <a:lnTo>
                    <a:pt x="29203" y="2161"/>
                  </a:lnTo>
                  <a:cubicBezTo>
                    <a:pt x="28885" y="7068"/>
                    <a:pt x="24651" y="10780"/>
                    <a:pt x="19744" y="10462"/>
                  </a:cubicBezTo>
                  <a:cubicBezTo>
                    <a:pt x="19337" y="10437"/>
                    <a:pt x="18930" y="10386"/>
                    <a:pt x="18523" y="102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42" name="Google Shape;5542;p30"/>
            <p:cNvSpPr/>
            <p:nvPr/>
          </p:nvSpPr>
          <p:spPr>
            <a:xfrm>
              <a:off x="2474161" y="2651851"/>
              <a:ext cx="19819" cy="26619"/>
            </a:xfrm>
            <a:custGeom>
              <a:rect b="b" l="l" r="r" t="t"/>
              <a:pathLst>
                <a:path extrusionOk="0" h="26619" w="19819">
                  <a:moveTo>
                    <a:pt x="7614" y="26569"/>
                  </a:moveTo>
                  <a:cubicBezTo>
                    <a:pt x="12585" y="27090"/>
                    <a:pt x="17061" y="23531"/>
                    <a:pt x="17658" y="18560"/>
                  </a:cubicBezTo>
                  <a:lnTo>
                    <a:pt x="19820" y="2669"/>
                  </a:lnTo>
                  <a:cubicBezTo>
                    <a:pt x="19222" y="7615"/>
                    <a:pt x="14734" y="11149"/>
                    <a:pt x="9775" y="10551"/>
                  </a:cubicBezTo>
                  <a:cubicBezTo>
                    <a:pt x="9775" y="10551"/>
                    <a:pt x="9775" y="10551"/>
                    <a:pt x="9775" y="10551"/>
                  </a:cubicBezTo>
                  <a:cubicBezTo>
                    <a:pt x="4829" y="9649"/>
                    <a:pt x="1498" y="4970"/>
                    <a:pt x="2274" y="0"/>
                  </a:cubicBezTo>
                  <a:lnTo>
                    <a:pt x="112" y="16018"/>
                  </a:lnTo>
                  <a:cubicBezTo>
                    <a:pt x="-664" y="20988"/>
                    <a:pt x="2668" y="25666"/>
                    <a:pt x="7614" y="265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43" name="Google Shape;5543;p30"/>
            <p:cNvSpPr/>
            <p:nvPr/>
          </p:nvSpPr>
          <p:spPr>
            <a:xfrm>
              <a:off x="3407342" y="3508666"/>
              <a:ext cx="74313" cy="294067"/>
            </a:xfrm>
            <a:custGeom>
              <a:rect b="b" l="l" r="r" t="t"/>
              <a:pathLst>
                <a:path extrusionOk="0" h="294067" w="74313">
                  <a:moveTo>
                    <a:pt x="7435" y="293910"/>
                  </a:moveTo>
                  <a:cubicBezTo>
                    <a:pt x="12266" y="294826"/>
                    <a:pt x="16920" y="291648"/>
                    <a:pt x="17835" y="286817"/>
                  </a:cubicBezTo>
                  <a:cubicBezTo>
                    <a:pt x="17848" y="286766"/>
                    <a:pt x="17848" y="286715"/>
                    <a:pt x="17861" y="286664"/>
                  </a:cubicBezTo>
                  <a:lnTo>
                    <a:pt x="74313" y="3814"/>
                  </a:lnTo>
                  <a:cubicBezTo>
                    <a:pt x="73500" y="8657"/>
                    <a:pt x="68910" y="11924"/>
                    <a:pt x="64065" y="11111"/>
                  </a:cubicBezTo>
                  <a:cubicBezTo>
                    <a:pt x="63964" y="11098"/>
                    <a:pt x="63862" y="11085"/>
                    <a:pt x="63760" y="11060"/>
                  </a:cubicBezTo>
                  <a:cubicBezTo>
                    <a:pt x="58891" y="9814"/>
                    <a:pt x="55903" y="4907"/>
                    <a:pt x="57022" y="0"/>
                  </a:cubicBezTo>
                  <a:lnTo>
                    <a:pt x="187" y="282851"/>
                  </a:lnTo>
                  <a:cubicBezTo>
                    <a:pt x="-830" y="287898"/>
                    <a:pt x="2400" y="292830"/>
                    <a:pt x="7435" y="2939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44" name="Google Shape;5544;p30"/>
            <p:cNvSpPr/>
            <p:nvPr/>
          </p:nvSpPr>
          <p:spPr>
            <a:xfrm>
              <a:off x="1977170" y="2242385"/>
              <a:ext cx="43062" cy="249084"/>
            </a:xfrm>
            <a:custGeom>
              <a:rect b="b" l="l" r="r" t="t"/>
              <a:pathLst>
                <a:path extrusionOk="0" h="249084" w="43062">
                  <a:moveTo>
                    <a:pt x="33272" y="10170"/>
                  </a:moveTo>
                  <a:cubicBezTo>
                    <a:pt x="28326" y="9509"/>
                    <a:pt x="24855" y="4971"/>
                    <a:pt x="25516" y="38"/>
                  </a:cubicBezTo>
                  <a:cubicBezTo>
                    <a:pt x="25516" y="25"/>
                    <a:pt x="25516" y="13"/>
                    <a:pt x="25516" y="0"/>
                  </a:cubicBezTo>
                  <a:lnTo>
                    <a:pt x="25516" y="4958"/>
                  </a:lnTo>
                  <a:lnTo>
                    <a:pt x="87" y="238739"/>
                  </a:lnTo>
                  <a:cubicBezTo>
                    <a:pt x="-600" y="243722"/>
                    <a:pt x="2871" y="248311"/>
                    <a:pt x="7843" y="249036"/>
                  </a:cubicBezTo>
                  <a:cubicBezTo>
                    <a:pt x="12738" y="249544"/>
                    <a:pt x="17112" y="245997"/>
                    <a:pt x="17620" y="241103"/>
                  </a:cubicBezTo>
                  <a:cubicBezTo>
                    <a:pt x="17620" y="241040"/>
                    <a:pt x="17633" y="240963"/>
                    <a:pt x="17633" y="240900"/>
                  </a:cubicBezTo>
                  <a:lnTo>
                    <a:pt x="43062" y="2034"/>
                  </a:lnTo>
                  <a:cubicBezTo>
                    <a:pt x="42668" y="6928"/>
                    <a:pt x="38370" y="10590"/>
                    <a:pt x="33475" y="10183"/>
                  </a:cubicBezTo>
                  <a:cubicBezTo>
                    <a:pt x="33412" y="10183"/>
                    <a:pt x="33336" y="10183"/>
                    <a:pt x="33272" y="101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45" name="Google Shape;5545;p30"/>
            <p:cNvSpPr/>
            <p:nvPr/>
          </p:nvSpPr>
          <p:spPr>
            <a:xfrm>
              <a:off x="2003318" y="1930001"/>
              <a:ext cx="49660" cy="323395"/>
            </a:xfrm>
            <a:custGeom>
              <a:rect b="b" l="l" r="r" t="t"/>
              <a:pathLst>
                <a:path extrusionOk="0" h="323395" w="49660">
                  <a:moveTo>
                    <a:pt x="49591" y="10337"/>
                  </a:moveTo>
                  <a:cubicBezTo>
                    <a:pt x="50201" y="5379"/>
                    <a:pt x="46768" y="828"/>
                    <a:pt x="41835" y="40"/>
                  </a:cubicBezTo>
                  <a:cubicBezTo>
                    <a:pt x="39902" y="-151"/>
                    <a:pt x="37969" y="345"/>
                    <a:pt x="36367" y="1438"/>
                  </a:cubicBezTo>
                  <a:lnTo>
                    <a:pt x="34969" y="2455"/>
                  </a:lnTo>
                  <a:cubicBezTo>
                    <a:pt x="34523" y="2862"/>
                    <a:pt x="34129" y="3333"/>
                    <a:pt x="33824" y="3854"/>
                  </a:cubicBezTo>
                  <a:cubicBezTo>
                    <a:pt x="33455" y="4273"/>
                    <a:pt x="33150" y="4744"/>
                    <a:pt x="32934" y="5252"/>
                  </a:cubicBezTo>
                  <a:cubicBezTo>
                    <a:pt x="32883" y="5850"/>
                    <a:pt x="32883" y="6434"/>
                    <a:pt x="32934" y="7032"/>
                  </a:cubicBezTo>
                  <a:cubicBezTo>
                    <a:pt x="32883" y="7413"/>
                    <a:pt x="32883" y="7795"/>
                    <a:pt x="32934" y="8176"/>
                  </a:cubicBezTo>
                  <a:lnTo>
                    <a:pt x="2038" y="295349"/>
                  </a:lnTo>
                  <a:lnTo>
                    <a:pt x="258" y="312383"/>
                  </a:lnTo>
                  <a:cubicBezTo>
                    <a:pt x="-912" y="317163"/>
                    <a:pt x="2012" y="321969"/>
                    <a:pt x="6793" y="323138"/>
                  </a:cubicBezTo>
                  <a:cubicBezTo>
                    <a:pt x="11574" y="324308"/>
                    <a:pt x="16380" y="321384"/>
                    <a:pt x="17550" y="316604"/>
                  </a:cubicBezTo>
                  <a:cubicBezTo>
                    <a:pt x="17727" y="315892"/>
                    <a:pt x="17804" y="315155"/>
                    <a:pt x="17804" y="314417"/>
                  </a:cubicBezTo>
                  <a:lnTo>
                    <a:pt x="49591" y="18092"/>
                  </a:lnTo>
                  <a:lnTo>
                    <a:pt x="49591" y="156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46" name="Google Shape;5546;p30"/>
            <p:cNvSpPr/>
            <p:nvPr/>
          </p:nvSpPr>
          <p:spPr>
            <a:xfrm>
              <a:off x="2476831" y="1980001"/>
              <a:ext cx="108313" cy="682467"/>
            </a:xfrm>
            <a:custGeom>
              <a:rect b="b" l="l" r="r" t="t"/>
              <a:pathLst>
                <a:path extrusionOk="0" h="682467" w="108313">
                  <a:moveTo>
                    <a:pt x="98396" y="10551"/>
                  </a:moveTo>
                  <a:cubicBezTo>
                    <a:pt x="93450" y="9649"/>
                    <a:pt x="90119" y="4971"/>
                    <a:pt x="90895" y="0"/>
                  </a:cubicBezTo>
                  <a:lnTo>
                    <a:pt x="90895" y="2034"/>
                  </a:lnTo>
                  <a:lnTo>
                    <a:pt x="90895" y="4195"/>
                  </a:lnTo>
                  <a:lnTo>
                    <a:pt x="112" y="671850"/>
                  </a:lnTo>
                  <a:cubicBezTo>
                    <a:pt x="-664" y="676820"/>
                    <a:pt x="2668" y="681499"/>
                    <a:pt x="7614" y="682401"/>
                  </a:cubicBezTo>
                  <a:cubicBezTo>
                    <a:pt x="12560" y="682999"/>
                    <a:pt x="17061" y="679477"/>
                    <a:pt x="17658" y="674519"/>
                  </a:cubicBezTo>
                  <a:cubicBezTo>
                    <a:pt x="17658" y="674519"/>
                    <a:pt x="17658" y="674519"/>
                    <a:pt x="17658" y="674519"/>
                  </a:cubicBezTo>
                  <a:lnTo>
                    <a:pt x="17658" y="669307"/>
                  </a:lnTo>
                  <a:lnTo>
                    <a:pt x="108314" y="2670"/>
                  </a:lnTo>
                  <a:cubicBezTo>
                    <a:pt x="107716" y="7564"/>
                    <a:pt x="103304" y="11073"/>
                    <a:pt x="98396" y="105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47" name="Google Shape;5547;p30"/>
            <p:cNvSpPr/>
            <p:nvPr/>
          </p:nvSpPr>
          <p:spPr>
            <a:xfrm>
              <a:off x="2568249" y="1968716"/>
              <a:ext cx="17848" cy="21648"/>
            </a:xfrm>
            <a:custGeom>
              <a:rect b="b" l="l" r="r" t="t"/>
              <a:pathLst>
                <a:path extrusionOk="0" h="21648" w="17848">
                  <a:moveTo>
                    <a:pt x="112" y="7726"/>
                  </a:moveTo>
                  <a:lnTo>
                    <a:pt x="112" y="11031"/>
                  </a:lnTo>
                  <a:cubicBezTo>
                    <a:pt x="-664" y="16002"/>
                    <a:pt x="2668" y="20680"/>
                    <a:pt x="7614" y="21582"/>
                  </a:cubicBezTo>
                  <a:cubicBezTo>
                    <a:pt x="12560" y="22180"/>
                    <a:pt x="17061" y="18658"/>
                    <a:pt x="17658" y="13701"/>
                  </a:cubicBezTo>
                  <a:cubicBezTo>
                    <a:pt x="17658" y="13701"/>
                    <a:pt x="17658" y="13701"/>
                    <a:pt x="17658" y="13701"/>
                  </a:cubicBezTo>
                  <a:lnTo>
                    <a:pt x="17658" y="10268"/>
                  </a:lnTo>
                  <a:cubicBezTo>
                    <a:pt x="17658" y="10268"/>
                    <a:pt x="17658" y="10268"/>
                    <a:pt x="17658" y="10268"/>
                  </a:cubicBezTo>
                  <a:cubicBezTo>
                    <a:pt x="17913" y="9137"/>
                    <a:pt x="17913" y="7967"/>
                    <a:pt x="17658" y="6836"/>
                  </a:cubicBezTo>
                  <a:cubicBezTo>
                    <a:pt x="17735" y="6543"/>
                    <a:pt x="17735" y="6238"/>
                    <a:pt x="17658" y="5946"/>
                  </a:cubicBezTo>
                  <a:cubicBezTo>
                    <a:pt x="17506" y="5412"/>
                    <a:pt x="17290" y="4904"/>
                    <a:pt x="17023" y="4421"/>
                  </a:cubicBezTo>
                  <a:lnTo>
                    <a:pt x="15751" y="2895"/>
                  </a:lnTo>
                  <a:cubicBezTo>
                    <a:pt x="14505" y="1459"/>
                    <a:pt x="12801" y="518"/>
                    <a:pt x="10920" y="226"/>
                  </a:cubicBezTo>
                  <a:cubicBezTo>
                    <a:pt x="6126" y="-868"/>
                    <a:pt x="1358" y="2120"/>
                    <a:pt x="265" y="6912"/>
                  </a:cubicBezTo>
                  <a:cubicBezTo>
                    <a:pt x="201" y="7179"/>
                    <a:pt x="150" y="7459"/>
                    <a:pt x="112" y="77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48" name="Google Shape;5548;p30"/>
            <p:cNvSpPr/>
            <p:nvPr/>
          </p:nvSpPr>
          <p:spPr>
            <a:xfrm>
              <a:off x="3463668" y="3241833"/>
              <a:ext cx="70625" cy="278073"/>
            </a:xfrm>
            <a:custGeom>
              <a:rect b="b" l="l" r="r" t="t"/>
              <a:pathLst>
                <a:path extrusionOk="0" h="278073" w="70625">
                  <a:moveTo>
                    <a:pt x="7434" y="277893"/>
                  </a:moveTo>
                  <a:cubicBezTo>
                    <a:pt x="12253" y="278872"/>
                    <a:pt x="16944" y="275770"/>
                    <a:pt x="17936" y="270952"/>
                  </a:cubicBezTo>
                  <a:cubicBezTo>
                    <a:pt x="17949" y="270850"/>
                    <a:pt x="17975" y="270749"/>
                    <a:pt x="17987" y="270647"/>
                  </a:cubicBezTo>
                  <a:lnTo>
                    <a:pt x="19004" y="265562"/>
                  </a:lnTo>
                  <a:lnTo>
                    <a:pt x="19767" y="261494"/>
                  </a:lnTo>
                  <a:lnTo>
                    <a:pt x="70626" y="3814"/>
                  </a:lnTo>
                  <a:cubicBezTo>
                    <a:pt x="69812" y="8594"/>
                    <a:pt x="65286" y="11797"/>
                    <a:pt x="60505" y="10996"/>
                  </a:cubicBezTo>
                  <a:cubicBezTo>
                    <a:pt x="60403" y="10971"/>
                    <a:pt x="60301" y="10958"/>
                    <a:pt x="60200" y="10933"/>
                  </a:cubicBezTo>
                  <a:cubicBezTo>
                    <a:pt x="55292" y="9801"/>
                    <a:pt x="52228" y="4907"/>
                    <a:pt x="53334" y="0"/>
                  </a:cubicBezTo>
                  <a:lnTo>
                    <a:pt x="187" y="266960"/>
                  </a:lnTo>
                  <a:cubicBezTo>
                    <a:pt x="-830" y="271982"/>
                    <a:pt x="2412" y="276876"/>
                    <a:pt x="7434" y="2778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49" name="Google Shape;5549;p30"/>
            <p:cNvSpPr/>
            <p:nvPr/>
          </p:nvSpPr>
          <p:spPr>
            <a:xfrm>
              <a:off x="3517645" y="3153833"/>
              <a:ext cx="33273" cy="99115"/>
            </a:xfrm>
            <a:custGeom>
              <a:rect b="b" l="l" r="r" t="t"/>
              <a:pathLst>
                <a:path extrusionOk="0" h="99115" w="33273">
                  <a:moveTo>
                    <a:pt x="6731" y="98932"/>
                  </a:moveTo>
                  <a:cubicBezTo>
                    <a:pt x="11474" y="99911"/>
                    <a:pt x="16115" y="96860"/>
                    <a:pt x="17094" y="92118"/>
                  </a:cubicBezTo>
                  <a:cubicBezTo>
                    <a:pt x="17119" y="92017"/>
                    <a:pt x="17145" y="91915"/>
                    <a:pt x="17158" y="91813"/>
                  </a:cubicBezTo>
                  <a:lnTo>
                    <a:pt x="18175" y="86856"/>
                  </a:lnTo>
                  <a:lnTo>
                    <a:pt x="18937" y="82660"/>
                  </a:lnTo>
                  <a:lnTo>
                    <a:pt x="33178" y="11217"/>
                  </a:lnTo>
                  <a:cubicBezTo>
                    <a:pt x="33241" y="10759"/>
                    <a:pt x="33241" y="10276"/>
                    <a:pt x="33178" y="9818"/>
                  </a:cubicBezTo>
                  <a:cubicBezTo>
                    <a:pt x="33305" y="9183"/>
                    <a:pt x="33305" y="8547"/>
                    <a:pt x="33178" y="7912"/>
                  </a:cubicBezTo>
                  <a:cubicBezTo>
                    <a:pt x="33254" y="7365"/>
                    <a:pt x="33254" y="6806"/>
                    <a:pt x="33178" y="6259"/>
                  </a:cubicBezTo>
                  <a:cubicBezTo>
                    <a:pt x="33000" y="5674"/>
                    <a:pt x="32746" y="5115"/>
                    <a:pt x="32415" y="4606"/>
                  </a:cubicBezTo>
                  <a:cubicBezTo>
                    <a:pt x="32148" y="4047"/>
                    <a:pt x="31805" y="3538"/>
                    <a:pt x="31398" y="3081"/>
                  </a:cubicBezTo>
                  <a:cubicBezTo>
                    <a:pt x="30152" y="1657"/>
                    <a:pt x="28512" y="640"/>
                    <a:pt x="26694" y="157"/>
                  </a:cubicBezTo>
                  <a:cubicBezTo>
                    <a:pt x="21862" y="-758"/>
                    <a:pt x="17208" y="2420"/>
                    <a:pt x="16293" y="7251"/>
                  </a:cubicBezTo>
                  <a:cubicBezTo>
                    <a:pt x="16280" y="7301"/>
                    <a:pt x="16280" y="7352"/>
                    <a:pt x="16267" y="7403"/>
                  </a:cubicBezTo>
                  <a:lnTo>
                    <a:pt x="15250" y="12997"/>
                  </a:lnTo>
                  <a:lnTo>
                    <a:pt x="14487" y="16429"/>
                  </a:lnTo>
                  <a:lnTo>
                    <a:pt x="247" y="88000"/>
                  </a:lnTo>
                  <a:cubicBezTo>
                    <a:pt x="-885" y="92792"/>
                    <a:pt x="1976" y="97623"/>
                    <a:pt x="6731" y="989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50" name="Google Shape;5550;p30"/>
            <p:cNvSpPr/>
            <p:nvPr/>
          </p:nvSpPr>
          <p:spPr>
            <a:xfrm>
              <a:off x="1800708" y="3057271"/>
              <a:ext cx="41184" cy="249927"/>
            </a:xfrm>
            <a:custGeom>
              <a:rect b="b" l="l" r="r" t="t"/>
              <a:pathLst>
                <a:path extrusionOk="0" h="249927" w="41184">
                  <a:moveTo>
                    <a:pt x="22955" y="8877"/>
                  </a:moveTo>
                  <a:lnTo>
                    <a:pt x="22955" y="13708"/>
                  </a:lnTo>
                  <a:lnTo>
                    <a:pt x="22955" y="16250"/>
                  </a:lnTo>
                  <a:lnTo>
                    <a:pt x="69" y="239607"/>
                  </a:lnTo>
                  <a:cubicBezTo>
                    <a:pt x="-541" y="244616"/>
                    <a:pt x="2968" y="249179"/>
                    <a:pt x="7952" y="249904"/>
                  </a:cubicBezTo>
                  <a:cubicBezTo>
                    <a:pt x="12860" y="250260"/>
                    <a:pt x="17119" y="246573"/>
                    <a:pt x="17463" y="241666"/>
                  </a:cubicBezTo>
                  <a:cubicBezTo>
                    <a:pt x="17475" y="241526"/>
                    <a:pt x="17488" y="241399"/>
                    <a:pt x="17488" y="241260"/>
                  </a:cubicBezTo>
                  <a:lnTo>
                    <a:pt x="19268" y="224988"/>
                  </a:lnTo>
                  <a:lnTo>
                    <a:pt x="41137" y="10530"/>
                  </a:lnTo>
                  <a:cubicBezTo>
                    <a:pt x="41201" y="10237"/>
                    <a:pt x="41201" y="9932"/>
                    <a:pt x="41137" y="9640"/>
                  </a:cubicBezTo>
                  <a:cubicBezTo>
                    <a:pt x="41137" y="9004"/>
                    <a:pt x="41137" y="8496"/>
                    <a:pt x="41137" y="7860"/>
                  </a:cubicBezTo>
                  <a:cubicBezTo>
                    <a:pt x="41188" y="7263"/>
                    <a:pt x="41188" y="6678"/>
                    <a:pt x="41137" y="6080"/>
                  </a:cubicBezTo>
                  <a:cubicBezTo>
                    <a:pt x="40985" y="5572"/>
                    <a:pt x="40730" y="5089"/>
                    <a:pt x="40374" y="4682"/>
                  </a:cubicBezTo>
                  <a:cubicBezTo>
                    <a:pt x="40145" y="4110"/>
                    <a:pt x="39789" y="3589"/>
                    <a:pt x="39357" y="3156"/>
                  </a:cubicBezTo>
                  <a:cubicBezTo>
                    <a:pt x="37997" y="1567"/>
                    <a:pt x="36089" y="525"/>
                    <a:pt x="34017" y="233"/>
                  </a:cubicBezTo>
                  <a:cubicBezTo>
                    <a:pt x="29160" y="-886"/>
                    <a:pt x="24316" y="2139"/>
                    <a:pt x="23184" y="6996"/>
                  </a:cubicBezTo>
                  <a:cubicBezTo>
                    <a:pt x="23044" y="7606"/>
                    <a:pt x="22968" y="8241"/>
                    <a:pt x="22955" y="88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51" name="Google Shape;5551;p30"/>
            <p:cNvSpPr/>
            <p:nvPr/>
          </p:nvSpPr>
          <p:spPr>
            <a:xfrm>
              <a:off x="636617" y="5890962"/>
              <a:ext cx="15777" cy="294882"/>
            </a:xfrm>
            <a:custGeom>
              <a:rect b="b" l="l" r="r" t="t"/>
              <a:pathLst>
                <a:path extrusionOk="0" h="294882" w="15777">
                  <a:moveTo>
                    <a:pt x="3057" y="293281"/>
                  </a:moveTo>
                  <a:lnTo>
                    <a:pt x="3057" y="293281"/>
                  </a:lnTo>
                  <a:lnTo>
                    <a:pt x="3057" y="292518"/>
                  </a:lnTo>
                  <a:lnTo>
                    <a:pt x="15772" y="11447"/>
                  </a:lnTo>
                  <a:lnTo>
                    <a:pt x="15772" y="10685"/>
                  </a:lnTo>
                  <a:lnTo>
                    <a:pt x="15772" y="1659"/>
                  </a:lnTo>
                  <a:cubicBezTo>
                    <a:pt x="15844" y="820"/>
                    <a:pt x="15223" y="83"/>
                    <a:pt x="14383" y="6"/>
                  </a:cubicBezTo>
                  <a:cubicBezTo>
                    <a:pt x="14380" y="6"/>
                    <a:pt x="14377" y="6"/>
                    <a:pt x="14373" y="6"/>
                  </a:cubicBezTo>
                  <a:cubicBezTo>
                    <a:pt x="13534" y="-70"/>
                    <a:pt x="12795" y="566"/>
                    <a:pt x="12725" y="1405"/>
                  </a:cubicBezTo>
                  <a:cubicBezTo>
                    <a:pt x="12721" y="1443"/>
                    <a:pt x="12720" y="1494"/>
                    <a:pt x="12720" y="1532"/>
                  </a:cubicBezTo>
                  <a:lnTo>
                    <a:pt x="12720" y="10558"/>
                  </a:lnTo>
                  <a:lnTo>
                    <a:pt x="12720" y="13227"/>
                  </a:lnTo>
                  <a:lnTo>
                    <a:pt x="5" y="292137"/>
                  </a:lnTo>
                  <a:lnTo>
                    <a:pt x="5" y="293027"/>
                  </a:lnTo>
                  <a:cubicBezTo>
                    <a:pt x="-67" y="293942"/>
                    <a:pt x="612" y="294731"/>
                    <a:pt x="1521" y="294807"/>
                  </a:cubicBezTo>
                  <a:cubicBezTo>
                    <a:pt x="1525" y="294807"/>
                    <a:pt x="1527" y="294807"/>
                    <a:pt x="1531" y="294807"/>
                  </a:cubicBezTo>
                  <a:cubicBezTo>
                    <a:pt x="1820" y="294908"/>
                    <a:pt x="2132" y="294908"/>
                    <a:pt x="2421" y="294807"/>
                  </a:cubicBezTo>
                  <a:lnTo>
                    <a:pt x="2421" y="2948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52" name="Google Shape;5552;p30"/>
            <p:cNvSpPr/>
            <p:nvPr/>
          </p:nvSpPr>
          <p:spPr>
            <a:xfrm>
              <a:off x="1832596" y="5046099"/>
              <a:ext cx="150023" cy="157255"/>
            </a:xfrm>
            <a:custGeom>
              <a:rect b="b" l="l" r="r" t="t"/>
              <a:pathLst>
                <a:path extrusionOk="0" h="157255" w="150023">
                  <a:moveTo>
                    <a:pt x="149111" y="157256"/>
                  </a:moveTo>
                  <a:lnTo>
                    <a:pt x="149111" y="157256"/>
                  </a:lnTo>
                  <a:lnTo>
                    <a:pt x="149111" y="157256"/>
                  </a:lnTo>
                  <a:lnTo>
                    <a:pt x="149111" y="157256"/>
                  </a:lnTo>
                  <a:lnTo>
                    <a:pt x="149747" y="157256"/>
                  </a:lnTo>
                  <a:lnTo>
                    <a:pt x="149747" y="157256"/>
                  </a:lnTo>
                  <a:lnTo>
                    <a:pt x="149747" y="157256"/>
                  </a:lnTo>
                  <a:cubicBezTo>
                    <a:pt x="150116" y="156671"/>
                    <a:pt x="150116" y="155934"/>
                    <a:pt x="149747" y="155349"/>
                  </a:cubicBezTo>
                  <a:lnTo>
                    <a:pt x="147586" y="153061"/>
                  </a:lnTo>
                  <a:lnTo>
                    <a:pt x="9758" y="7885"/>
                  </a:lnTo>
                  <a:lnTo>
                    <a:pt x="8741" y="6868"/>
                  </a:lnTo>
                  <a:lnTo>
                    <a:pt x="2638" y="512"/>
                  </a:lnTo>
                  <a:cubicBezTo>
                    <a:pt x="2142" y="-85"/>
                    <a:pt x="1265" y="-175"/>
                    <a:pt x="668" y="321"/>
                  </a:cubicBezTo>
                  <a:cubicBezTo>
                    <a:pt x="604" y="372"/>
                    <a:pt x="540" y="436"/>
                    <a:pt x="477" y="512"/>
                  </a:cubicBezTo>
                  <a:cubicBezTo>
                    <a:pt x="-159" y="1198"/>
                    <a:pt x="-159" y="2241"/>
                    <a:pt x="477" y="2927"/>
                  </a:cubicBezTo>
                  <a:lnTo>
                    <a:pt x="6580" y="9284"/>
                  </a:lnTo>
                  <a:lnTo>
                    <a:pt x="9250" y="12080"/>
                  </a:lnTo>
                  <a:lnTo>
                    <a:pt x="149111" y="1570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5553" name="Google Shape;5553;p30"/>
          <p:cNvSpPr txBox="1"/>
          <p:nvPr>
            <p:ph type="title"/>
          </p:nvPr>
        </p:nvSpPr>
        <p:spPr>
          <a:xfrm>
            <a:off x="6117864" y="1289304"/>
            <a:ext cx="54864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54" name="Google Shape;5554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55" name="Google Shape;5555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56" name="Google Shape;5556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557" name="Google Shape;5557;p30"/>
          <p:cNvSpPr txBox="1"/>
          <p:nvPr>
            <p:ph idx="1" type="body"/>
          </p:nvPr>
        </p:nvSpPr>
        <p:spPr>
          <a:xfrm>
            <a:off x="6117336" y="2816352"/>
            <a:ext cx="4114800" cy="2779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71428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71428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71428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71428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Obrigado">
  <p:cSld name="21_Obrigado">
    <p:bg>
      <p:bgPr>
        <a:solidFill>
          <a:srgbClr val="D85C00"/>
        </a:solidFill>
      </p:bgPr>
    </p:bg>
    <p:spTree>
      <p:nvGrpSpPr>
        <p:cNvPr id="5558" name="Shape 5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9" name="Google Shape;5559;p31"/>
          <p:cNvSpPr/>
          <p:nvPr/>
        </p:nvSpPr>
        <p:spPr>
          <a:xfrm>
            <a:off x="896112" y="1552575"/>
            <a:ext cx="6601968" cy="3812566"/>
          </a:xfrm>
          <a:prstGeom prst="rect">
            <a:avLst/>
          </a:prstGeom>
          <a:solidFill>
            <a:schemeClr val="lt1"/>
          </a:solidFill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60" name="Google Shape;5560;p31"/>
          <p:cNvSpPr txBox="1"/>
          <p:nvPr>
            <p:ph type="title"/>
          </p:nvPr>
        </p:nvSpPr>
        <p:spPr>
          <a:xfrm>
            <a:off x="1353312" y="1755648"/>
            <a:ext cx="43068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61" name="Google Shape;5561;p31"/>
          <p:cNvSpPr txBox="1"/>
          <p:nvPr>
            <p:ph idx="1" type="body"/>
          </p:nvPr>
        </p:nvSpPr>
        <p:spPr>
          <a:xfrm>
            <a:off x="1353312" y="3191256"/>
            <a:ext cx="3505201" cy="1798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descr="ilustração abstrata colorida de edifícios" id="5562" name="Google Shape;5562;p31"/>
          <p:cNvGrpSpPr/>
          <p:nvPr/>
        </p:nvGrpSpPr>
        <p:grpSpPr>
          <a:xfrm>
            <a:off x="2861990" y="447912"/>
            <a:ext cx="9332045" cy="6412946"/>
            <a:chOff x="2861990" y="447912"/>
            <a:chExt cx="9332045" cy="6412946"/>
          </a:xfrm>
        </p:grpSpPr>
        <p:sp>
          <p:nvSpPr>
            <p:cNvPr id="5563" name="Google Shape;5563;p31"/>
            <p:cNvSpPr/>
            <p:nvPr/>
          </p:nvSpPr>
          <p:spPr>
            <a:xfrm>
              <a:off x="6400314" y="4755276"/>
              <a:ext cx="2209733" cy="721935"/>
            </a:xfrm>
            <a:custGeom>
              <a:rect b="b" l="l" r="r" t="t"/>
              <a:pathLst>
                <a:path extrusionOk="0" h="721935" w="2209733">
                  <a:moveTo>
                    <a:pt x="508" y="164411"/>
                  </a:moveTo>
                  <a:lnTo>
                    <a:pt x="2176060" y="164411"/>
                  </a:lnTo>
                  <a:cubicBezTo>
                    <a:pt x="2182604" y="164551"/>
                    <a:pt x="2187827" y="169938"/>
                    <a:pt x="2187750" y="176482"/>
                  </a:cubicBezTo>
                  <a:lnTo>
                    <a:pt x="2187750" y="721936"/>
                  </a:lnTo>
                  <a:lnTo>
                    <a:pt x="2209734" y="721936"/>
                  </a:lnTo>
                  <a:lnTo>
                    <a:pt x="2209734" y="116638"/>
                  </a:lnTo>
                  <a:lnTo>
                    <a:pt x="1613652" y="116638"/>
                  </a:lnTo>
                  <a:cubicBezTo>
                    <a:pt x="1607120" y="116562"/>
                    <a:pt x="1601885" y="111225"/>
                    <a:pt x="1601961" y="104695"/>
                  </a:cubicBezTo>
                  <a:cubicBezTo>
                    <a:pt x="1601961" y="104695"/>
                    <a:pt x="1601961" y="104695"/>
                    <a:pt x="1601961" y="104695"/>
                  </a:cubicBezTo>
                  <a:lnTo>
                    <a:pt x="1601961" y="0"/>
                  </a:lnTo>
                  <a:lnTo>
                    <a:pt x="226183" y="0"/>
                  </a:lnTo>
                  <a:lnTo>
                    <a:pt x="106357" y="53491"/>
                  </a:lnTo>
                  <a:lnTo>
                    <a:pt x="4701" y="98596"/>
                  </a:lnTo>
                  <a:lnTo>
                    <a:pt x="0" y="1006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64" name="Google Shape;5564;p31"/>
            <p:cNvSpPr/>
            <p:nvPr/>
          </p:nvSpPr>
          <p:spPr>
            <a:xfrm>
              <a:off x="6256725" y="4855523"/>
              <a:ext cx="144096" cy="64163"/>
            </a:xfrm>
            <a:custGeom>
              <a:rect b="b" l="l" r="r" t="t"/>
              <a:pathLst>
                <a:path extrusionOk="0" h="64163" w="144096">
                  <a:moveTo>
                    <a:pt x="144096" y="0"/>
                  </a:moveTo>
                  <a:lnTo>
                    <a:pt x="0" y="64163"/>
                  </a:lnTo>
                  <a:lnTo>
                    <a:pt x="144096" y="64163"/>
                  </a:lnTo>
                  <a:lnTo>
                    <a:pt x="1440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65" name="Google Shape;5565;p31"/>
            <p:cNvSpPr/>
            <p:nvPr/>
          </p:nvSpPr>
          <p:spPr>
            <a:xfrm>
              <a:off x="8588064" y="5481531"/>
              <a:ext cx="21982" cy="62003"/>
            </a:xfrm>
            <a:custGeom>
              <a:rect b="b" l="l" r="r" t="t"/>
              <a:pathLst>
                <a:path extrusionOk="0" h="62003" w="21982">
                  <a:moveTo>
                    <a:pt x="0" y="0"/>
                  </a:moveTo>
                  <a:lnTo>
                    <a:pt x="21983" y="0"/>
                  </a:lnTo>
                  <a:lnTo>
                    <a:pt x="21983" y="62004"/>
                  </a:lnTo>
                  <a:lnTo>
                    <a:pt x="0" y="62004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66" name="Google Shape;5566;p31"/>
            <p:cNvSpPr/>
            <p:nvPr/>
          </p:nvSpPr>
          <p:spPr>
            <a:xfrm>
              <a:off x="6626116" y="3298571"/>
              <a:ext cx="1376159" cy="1432309"/>
            </a:xfrm>
            <a:custGeom>
              <a:rect b="b" l="l" r="r" t="t"/>
              <a:pathLst>
                <a:path extrusionOk="0" h="1432309" w="1376159">
                  <a:moveTo>
                    <a:pt x="1121259" y="4320"/>
                  </a:moveTo>
                  <a:cubicBezTo>
                    <a:pt x="1119175" y="6416"/>
                    <a:pt x="1116341" y="7611"/>
                    <a:pt x="1113380" y="7623"/>
                  </a:cubicBezTo>
                  <a:cubicBezTo>
                    <a:pt x="1108539" y="7598"/>
                    <a:pt x="1104231" y="4548"/>
                    <a:pt x="1102579" y="0"/>
                  </a:cubicBezTo>
                  <a:lnTo>
                    <a:pt x="461388" y="0"/>
                  </a:lnTo>
                  <a:cubicBezTo>
                    <a:pt x="460245" y="6137"/>
                    <a:pt x="454349" y="10190"/>
                    <a:pt x="448199" y="9046"/>
                  </a:cubicBezTo>
                  <a:cubicBezTo>
                    <a:pt x="443599" y="8195"/>
                    <a:pt x="440002" y="4599"/>
                    <a:pt x="439151" y="0"/>
                  </a:cubicBezTo>
                  <a:lnTo>
                    <a:pt x="202930" y="0"/>
                  </a:lnTo>
                  <a:cubicBezTo>
                    <a:pt x="201036" y="3990"/>
                    <a:pt x="197046" y="6543"/>
                    <a:pt x="192637" y="6607"/>
                  </a:cubicBezTo>
                  <a:cubicBezTo>
                    <a:pt x="190337" y="6531"/>
                    <a:pt x="188113" y="5730"/>
                    <a:pt x="186284" y="4320"/>
                  </a:cubicBezTo>
                  <a:lnTo>
                    <a:pt x="17027" y="4320"/>
                  </a:lnTo>
                  <a:cubicBezTo>
                    <a:pt x="14956" y="7598"/>
                    <a:pt x="11373" y="9605"/>
                    <a:pt x="7497" y="9656"/>
                  </a:cubicBezTo>
                  <a:cubicBezTo>
                    <a:pt x="4727" y="9631"/>
                    <a:pt x="2058" y="8589"/>
                    <a:pt x="0" y="6734"/>
                  </a:cubicBezTo>
                  <a:lnTo>
                    <a:pt x="0" y="1432309"/>
                  </a:lnTo>
                  <a:lnTo>
                    <a:pt x="1376159" y="1432309"/>
                  </a:lnTo>
                  <a:lnTo>
                    <a:pt x="1376159" y="5844"/>
                  </a:lnTo>
                  <a:cubicBezTo>
                    <a:pt x="1374546" y="6543"/>
                    <a:pt x="1372830" y="6925"/>
                    <a:pt x="1371077" y="6988"/>
                  </a:cubicBezTo>
                  <a:cubicBezTo>
                    <a:pt x="1368472" y="6963"/>
                    <a:pt x="1365943" y="6010"/>
                    <a:pt x="1363961" y="4320"/>
                  </a:cubicBezTo>
                  <a:lnTo>
                    <a:pt x="1121259" y="432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67" name="Google Shape;5567;p31"/>
            <p:cNvSpPr/>
            <p:nvPr/>
          </p:nvSpPr>
          <p:spPr>
            <a:xfrm>
              <a:off x="6503875" y="2341708"/>
              <a:ext cx="117793" cy="2441520"/>
            </a:xfrm>
            <a:custGeom>
              <a:rect b="b" l="l" r="r" t="t"/>
              <a:pathLst>
                <a:path extrusionOk="0" h="2441520" w="117793">
                  <a:moveTo>
                    <a:pt x="115506" y="2390190"/>
                  </a:moveTo>
                  <a:lnTo>
                    <a:pt x="115506" y="2390190"/>
                  </a:lnTo>
                  <a:lnTo>
                    <a:pt x="117793" y="2390190"/>
                  </a:lnTo>
                  <a:lnTo>
                    <a:pt x="117793" y="2390190"/>
                  </a:lnTo>
                  <a:lnTo>
                    <a:pt x="117793" y="29223"/>
                  </a:lnTo>
                  <a:lnTo>
                    <a:pt x="0" y="0"/>
                  </a:lnTo>
                  <a:lnTo>
                    <a:pt x="0" y="244152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68" name="Google Shape;5568;p31"/>
            <p:cNvSpPr/>
            <p:nvPr/>
          </p:nvSpPr>
          <p:spPr>
            <a:xfrm>
              <a:off x="5993184" y="2341199"/>
              <a:ext cx="506370" cy="2458418"/>
            </a:xfrm>
            <a:custGeom>
              <a:rect b="b" l="l" r="r" t="t"/>
              <a:pathLst>
                <a:path extrusionOk="0" h="2458418" w="506370">
                  <a:moveTo>
                    <a:pt x="0" y="2245218"/>
                  </a:moveTo>
                  <a:lnTo>
                    <a:pt x="0" y="2458419"/>
                  </a:lnTo>
                  <a:lnTo>
                    <a:pt x="34182" y="2444951"/>
                  </a:lnTo>
                  <a:cubicBezTo>
                    <a:pt x="40192" y="2442588"/>
                    <a:pt x="46977" y="2445548"/>
                    <a:pt x="49341" y="2451558"/>
                  </a:cubicBezTo>
                  <a:cubicBezTo>
                    <a:pt x="49366" y="2451647"/>
                    <a:pt x="49405" y="2451723"/>
                    <a:pt x="49430" y="2451812"/>
                  </a:cubicBezTo>
                  <a:cubicBezTo>
                    <a:pt x="49493" y="2452536"/>
                    <a:pt x="49493" y="2453248"/>
                    <a:pt x="49430" y="2453972"/>
                  </a:cubicBezTo>
                  <a:lnTo>
                    <a:pt x="483879" y="2453972"/>
                  </a:lnTo>
                  <a:lnTo>
                    <a:pt x="503702" y="2445078"/>
                  </a:lnTo>
                  <a:lnTo>
                    <a:pt x="506371" y="2443935"/>
                  </a:lnTo>
                  <a:lnTo>
                    <a:pt x="506371" y="0"/>
                  </a:lnTo>
                  <a:lnTo>
                    <a:pt x="0" y="0"/>
                  </a:lnTo>
                  <a:lnTo>
                    <a:pt x="0" y="2245218"/>
                  </a:lnTo>
                  <a:close/>
                </a:path>
              </a:pathLst>
            </a:custGeom>
            <a:solidFill>
              <a:srgbClr val="C326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69" name="Google Shape;5569;p31"/>
            <p:cNvSpPr/>
            <p:nvPr/>
          </p:nvSpPr>
          <p:spPr>
            <a:xfrm>
              <a:off x="2885579" y="6397864"/>
              <a:ext cx="9308455" cy="462994"/>
            </a:xfrm>
            <a:custGeom>
              <a:rect b="b" l="l" r="r" t="t"/>
              <a:pathLst>
                <a:path extrusionOk="0" h="462994" w="9308455">
                  <a:moveTo>
                    <a:pt x="0" y="5718"/>
                  </a:moveTo>
                  <a:lnTo>
                    <a:pt x="0" y="462994"/>
                  </a:lnTo>
                  <a:lnTo>
                    <a:pt x="9308455" y="462994"/>
                  </a:lnTo>
                  <a:lnTo>
                    <a:pt x="9308455" y="0"/>
                  </a:lnTo>
                  <a:lnTo>
                    <a:pt x="12961" y="0"/>
                  </a:lnTo>
                  <a:lnTo>
                    <a:pt x="0" y="5718"/>
                  </a:lnTo>
                  <a:close/>
                </a:path>
              </a:pathLst>
            </a:custGeom>
            <a:solidFill>
              <a:srgbClr val="C326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70" name="Google Shape;5570;p31"/>
            <p:cNvSpPr/>
            <p:nvPr/>
          </p:nvSpPr>
          <p:spPr>
            <a:xfrm>
              <a:off x="12016773" y="3267188"/>
              <a:ext cx="38247" cy="1381740"/>
            </a:xfrm>
            <a:custGeom>
              <a:rect b="b" l="l" r="r" t="t"/>
              <a:pathLst>
                <a:path extrusionOk="0" h="1381740" w="38247">
                  <a:moveTo>
                    <a:pt x="1143" y="125405"/>
                  </a:moveTo>
                  <a:lnTo>
                    <a:pt x="1143" y="1355949"/>
                  </a:lnTo>
                  <a:cubicBezTo>
                    <a:pt x="1118" y="1357702"/>
                    <a:pt x="724" y="1359430"/>
                    <a:pt x="0" y="1361031"/>
                  </a:cubicBezTo>
                  <a:lnTo>
                    <a:pt x="28591" y="1381741"/>
                  </a:lnTo>
                  <a:lnTo>
                    <a:pt x="28591" y="130614"/>
                  </a:lnTo>
                  <a:cubicBezTo>
                    <a:pt x="28565" y="124922"/>
                    <a:pt x="32644" y="120043"/>
                    <a:pt x="38248" y="119052"/>
                  </a:cubicBezTo>
                  <a:lnTo>
                    <a:pt x="38248" y="0"/>
                  </a:lnTo>
                  <a:lnTo>
                    <a:pt x="1143" y="0"/>
                  </a:lnTo>
                  <a:lnTo>
                    <a:pt x="1143" y="12540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71" name="Google Shape;5571;p31"/>
            <p:cNvSpPr/>
            <p:nvPr/>
          </p:nvSpPr>
          <p:spPr>
            <a:xfrm>
              <a:off x="12059214" y="3267188"/>
              <a:ext cx="134820" cy="118670"/>
            </a:xfrm>
            <a:custGeom>
              <a:rect b="b" l="l" r="r" t="t"/>
              <a:pathLst>
                <a:path extrusionOk="0" h="118670" w="134820">
                  <a:moveTo>
                    <a:pt x="0" y="0"/>
                  </a:moveTo>
                  <a:lnTo>
                    <a:pt x="134820" y="0"/>
                  </a:lnTo>
                  <a:lnTo>
                    <a:pt x="134820" y="118671"/>
                  </a:lnTo>
                  <a:lnTo>
                    <a:pt x="0" y="118671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72" name="Google Shape;5572;p31"/>
            <p:cNvSpPr/>
            <p:nvPr/>
          </p:nvSpPr>
          <p:spPr>
            <a:xfrm>
              <a:off x="7046715" y="4943700"/>
              <a:ext cx="1516571" cy="11562"/>
            </a:xfrm>
            <a:custGeom>
              <a:rect b="b" l="l" r="r" t="t"/>
              <a:pathLst>
                <a:path extrusionOk="0" h="11562" w="1516571">
                  <a:moveTo>
                    <a:pt x="1506660" y="11562"/>
                  </a:moveTo>
                  <a:lnTo>
                    <a:pt x="1516571" y="0"/>
                  </a:lnTo>
                  <a:lnTo>
                    <a:pt x="19950" y="0"/>
                  </a:lnTo>
                  <a:lnTo>
                    <a:pt x="0" y="11562"/>
                  </a:lnTo>
                  <a:lnTo>
                    <a:pt x="1506660" y="11562"/>
                  </a:lnTo>
                  <a:close/>
                </a:path>
              </a:pathLst>
            </a:custGeom>
            <a:solidFill>
              <a:srgbClr val="22B0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73" name="Google Shape;5573;p31"/>
            <p:cNvSpPr/>
            <p:nvPr/>
          </p:nvSpPr>
          <p:spPr>
            <a:xfrm>
              <a:off x="9745411" y="1878205"/>
              <a:ext cx="47904" cy="332380"/>
            </a:xfrm>
            <a:custGeom>
              <a:rect b="b" l="l" r="r" t="t"/>
              <a:pathLst>
                <a:path extrusionOk="0" h="332380" w="47904">
                  <a:moveTo>
                    <a:pt x="47905" y="332380"/>
                  </a:moveTo>
                  <a:lnTo>
                    <a:pt x="47905" y="18042"/>
                  </a:lnTo>
                  <a:lnTo>
                    <a:pt x="44347" y="0"/>
                  </a:lnTo>
                  <a:lnTo>
                    <a:pt x="0" y="0"/>
                  </a:lnTo>
                  <a:lnTo>
                    <a:pt x="0" y="16771"/>
                  </a:lnTo>
                  <a:lnTo>
                    <a:pt x="0" y="332380"/>
                  </a:lnTo>
                  <a:lnTo>
                    <a:pt x="47905" y="3323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74" name="Google Shape;5574;p31"/>
            <p:cNvSpPr/>
            <p:nvPr/>
          </p:nvSpPr>
          <p:spPr>
            <a:xfrm>
              <a:off x="8922256" y="472196"/>
              <a:ext cx="415007" cy="1659486"/>
            </a:xfrm>
            <a:custGeom>
              <a:rect b="b" l="l" r="r" t="t"/>
              <a:pathLst>
                <a:path extrusionOk="0" h="1659486" w="415007">
                  <a:moveTo>
                    <a:pt x="147273" y="289943"/>
                  </a:moveTo>
                  <a:cubicBezTo>
                    <a:pt x="148798" y="289971"/>
                    <a:pt x="150297" y="290272"/>
                    <a:pt x="151720" y="290833"/>
                  </a:cubicBezTo>
                  <a:cubicBezTo>
                    <a:pt x="152483" y="290833"/>
                    <a:pt x="152991" y="291722"/>
                    <a:pt x="153627" y="292103"/>
                  </a:cubicBezTo>
                  <a:lnTo>
                    <a:pt x="155533" y="293374"/>
                  </a:lnTo>
                  <a:cubicBezTo>
                    <a:pt x="156562" y="294555"/>
                    <a:pt x="157426" y="295883"/>
                    <a:pt x="158074" y="297313"/>
                  </a:cubicBezTo>
                  <a:lnTo>
                    <a:pt x="158074" y="297313"/>
                  </a:lnTo>
                  <a:lnTo>
                    <a:pt x="169383" y="325265"/>
                  </a:lnTo>
                  <a:lnTo>
                    <a:pt x="169383" y="325265"/>
                  </a:lnTo>
                  <a:cubicBezTo>
                    <a:pt x="169447" y="325941"/>
                    <a:pt x="169447" y="326622"/>
                    <a:pt x="169383" y="327298"/>
                  </a:cubicBezTo>
                  <a:cubicBezTo>
                    <a:pt x="169510" y="328182"/>
                    <a:pt x="169510" y="329082"/>
                    <a:pt x="169383" y="329966"/>
                  </a:cubicBezTo>
                  <a:lnTo>
                    <a:pt x="169383" y="329966"/>
                  </a:lnTo>
                  <a:lnTo>
                    <a:pt x="169383" y="1659487"/>
                  </a:lnTo>
                  <a:lnTo>
                    <a:pt x="415008" y="1659487"/>
                  </a:lnTo>
                  <a:lnTo>
                    <a:pt x="415008" y="26682"/>
                  </a:lnTo>
                  <a:lnTo>
                    <a:pt x="408146" y="0"/>
                  </a:lnTo>
                  <a:lnTo>
                    <a:pt x="0" y="0"/>
                  </a:lnTo>
                  <a:lnTo>
                    <a:pt x="0" y="28994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75" name="Google Shape;5575;p31"/>
            <p:cNvSpPr/>
            <p:nvPr/>
          </p:nvSpPr>
          <p:spPr>
            <a:xfrm>
              <a:off x="6830570" y="2070315"/>
              <a:ext cx="234061" cy="1220633"/>
            </a:xfrm>
            <a:custGeom>
              <a:rect b="b" l="l" r="r" t="t"/>
              <a:pathLst>
                <a:path extrusionOk="0" h="1220633" w="234061">
                  <a:moveTo>
                    <a:pt x="0" y="1220633"/>
                  </a:moveTo>
                  <a:lnTo>
                    <a:pt x="0" y="1220633"/>
                  </a:lnTo>
                  <a:lnTo>
                    <a:pt x="234062" y="1220633"/>
                  </a:lnTo>
                  <a:lnTo>
                    <a:pt x="234062" y="0"/>
                  </a:lnTo>
                  <a:lnTo>
                    <a:pt x="0" y="0"/>
                  </a:lnTo>
                  <a:lnTo>
                    <a:pt x="0" y="1210469"/>
                  </a:lnTo>
                  <a:lnTo>
                    <a:pt x="0" y="1212502"/>
                  </a:lnTo>
                  <a:lnTo>
                    <a:pt x="0" y="12206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76" name="Google Shape;5576;p31"/>
            <p:cNvSpPr/>
            <p:nvPr/>
          </p:nvSpPr>
          <p:spPr>
            <a:xfrm>
              <a:off x="7699469" y="1569076"/>
              <a:ext cx="28336" cy="1724285"/>
            </a:xfrm>
            <a:custGeom>
              <a:rect b="b" l="l" r="r" t="t"/>
              <a:pathLst>
                <a:path extrusionOk="0" h="1724285" w="28336">
                  <a:moveTo>
                    <a:pt x="28337" y="1723396"/>
                  </a:moveTo>
                  <a:lnTo>
                    <a:pt x="28337" y="1721872"/>
                  </a:lnTo>
                  <a:lnTo>
                    <a:pt x="28337" y="271139"/>
                  </a:lnTo>
                  <a:lnTo>
                    <a:pt x="28337" y="19821"/>
                  </a:lnTo>
                  <a:lnTo>
                    <a:pt x="0" y="0"/>
                  </a:lnTo>
                  <a:lnTo>
                    <a:pt x="0" y="1724286"/>
                  </a:lnTo>
                  <a:lnTo>
                    <a:pt x="28337" y="1723396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77" name="Google Shape;5577;p31"/>
            <p:cNvSpPr/>
            <p:nvPr/>
          </p:nvSpPr>
          <p:spPr>
            <a:xfrm>
              <a:off x="7088139" y="1565010"/>
              <a:ext cx="607263" cy="1728478"/>
            </a:xfrm>
            <a:custGeom>
              <a:rect b="b" l="l" r="r" t="t"/>
              <a:pathLst>
                <a:path extrusionOk="0" h="1728478" w="607263">
                  <a:moveTo>
                    <a:pt x="0" y="1728479"/>
                  </a:moveTo>
                  <a:lnTo>
                    <a:pt x="607264" y="1728479"/>
                  </a:lnTo>
                  <a:lnTo>
                    <a:pt x="607264" y="1143"/>
                  </a:lnTo>
                  <a:lnTo>
                    <a:pt x="605612" y="0"/>
                  </a:lnTo>
                  <a:lnTo>
                    <a:pt x="0" y="0"/>
                  </a:lnTo>
                  <a:lnTo>
                    <a:pt x="0" y="493361"/>
                  </a:lnTo>
                  <a:lnTo>
                    <a:pt x="0" y="1728097"/>
                  </a:lnTo>
                  <a:lnTo>
                    <a:pt x="0" y="17284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78" name="Google Shape;5578;p31"/>
            <p:cNvSpPr/>
            <p:nvPr/>
          </p:nvSpPr>
          <p:spPr>
            <a:xfrm>
              <a:off x="7774313" y="1855462"/>
              <a:ext cx="23762" cy="1423415"/>
            </a:xfrm>
            <a:custGeom>
              <a:rect b="b" l="l" r="r" t="t"/>
              <a:pathLst>
                <a:path extrusionOk="0" h="1423415" w="23762">
                  <a:moveTo>
                    <a:pt x="23762" y="1423416"/>
                  </a:moveTo>
                  <a:lnTo>
                    <a:pt x="23762" y="14230"/>
                  </a:lnTo>
                  <a:lnTo>
                    <a:pt x="0" y="0"/>
                  </a:lnTo>
                  <a:lnTo>
                    <a:pt x="0" y="1423416"/>
                  </a:lnTo>
                  <a:lnTo>
                    <a:pt x="23762" y="1423416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79" name="Google Shape;5579;p31"/>
            <p:cNvSpPr/>
            <p:nvPr/>
          </p:nvSpPr>
          <p:spPr>
            <a:xfrm>
              <a:off x="7751187" y="1852285"/>
              <a:ext cx="18933" cy="1426592"/>
            </a:xfrm>
            <a:custGeom>
              <a:rect b="b" l="l" r="r" t="t"/>
              <a:pathLst>
                <a:path extrusionOk="0" h="1426592" w="18933">
                  <a:moveTo>
                    <a:pt x="18933" y="1426592"/>
                  </a:moveTo>
                  <a:lnTo>
                    <a:pt x="18933" y="635"/>
                  </a:lnTo>
                  <a:lnTo>
                    <a:pt x="17790" y="0"/>
                  </a:lnTo>
                  <a:lnTo>
                    <a:pt x="0" y="0"/>
                  </a:lnTo>
                  <a:lnTo>
                    <a:pt x="0" y="1426592"/>
                  </a:lnTo>
                  <a:lnTo>
                    <a:pt x="18933" y="1426592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80" name="Google Shape;5580;p31"/>
            <p:cNvSpPr/>
            <p:nvPr/>
          </p:nvSpPr>
          <p:spPr>
            <a:xfrm>
              <a:off x="8025656" y="3289423"/>
              <a:ext cx="584391" cy="1558476"/>
            </a:xfrm>
            <a:custGeom>
              <a:rect b="b" l="l" r="r" t="t"/>
              <a:pathLst>
                <a:path extrusionOk="0" h="1558476" w="584391">
                  <a:moveTo>
                    <a:pt x="584392" y="1558477"/>
                  </a:moveTo>
                  <a:lnTo>
                    <a:pt x="584392" y="0"/>
                  </a:lnTo>
                  <a:lnTo>
                    <a:pt x="55656" y="0"/>
                  </a:lnTo>
                  <a:lnTo>
                    <a:pt x="43331" y="0"/>
                  </a:lnTo>
                  <a:lnTo>
                    <a:pt x="0" y="1398"/>
                  </a:lnTo>
                  <a:lnTo>
                    <a:pt x="0" y="4193"/>
                  </a:lnTo>
                  <a:lnTo>
                    <a:pt x="0" y="7115"/>
                  </a:lnTo>
                  <a:lnTo>
                    <a:pt x="0" y="1453528"/>
                  </a:lnTo>
                  <a:lnTo>
                    <a:pt x="0" y="1558477"/>
                  </a:lnTo>
                  <a:lnTo>
                    <a:pt x="584392" y="15584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81" name="Google Shape;5581;p31"/>
            <p:cNvSpPr/>
            <p:nvPr/>
          </p:nvSpPr>
          <p:spPr>
            <a:xfrm>
              <a:off x="8008883" y="1854191"/>
              <a:ext cx="601164" cy="277491"/>
            </a:xfrm>
            <a:custGeom>
              <a:rect b="b" l="l" r="r" t="t"/>
              <a:pathLst>
                <a:path extrusionOk="0" h="277491" w="601164">
                  <a:moveTo>
                    <a:pt x="601164" y="0"/>
                  </a:moveTo>
                  <a:lnTo>
                    <a:pt x="496841" y="0"/>
                  </a:lnTo>
                  <a:lnTo>
                    <a:pt x="430892" y="0"/>
                  </a:lnTo>
                  <a:lnTo>
                    <a:pt x="233299" y="0"/>
                  </a:lnTo>
                  <a:lnTo>
                    <a:pt x="156168" y="0"/>
                  </a:lnTo>
                  <a:lnTo>
                    <a:pt x="0" y="0"/>
                  </a:lnTo>
                  <a:lnTo>
                    <a:pt x="0" y="277492"/>
                  </a:lnTo>
                  <a:lnTo>
                    <a:pt x="601164" y="277492"/>
                  </a:lnTo>
                  <a:lnTo>
                    <a:pt x="601164" y="0"/>
                  </a:lnTo>
                  <a:close/>
                </a:path>
              </a:pathLst>
            </a:custGeom>
            <a:solidFill>
              <a:srgbClr val="B7C1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82" name="Google Shape;5582;p31"/>
            <p:cNvSpPr/>
            <p:nvPr/>
          </p:nvSpPr>
          <p:spPr>
            <a:xfrm>
              <a:off x="8008374" y="2683998"/>
              <a:ext cx="61247" cy="584714"/>
            </a:xfrm>
            <a:custGeom>
              <a:rect b="b" l="l" r="r" t="t"/>
              <a:pathLst>
                <a:path extrusionOk="0" h="584714" w="61247">
                  <a:moveTo>
                    <a:pt x="3177" y="583698"/>
                  </a:moveTo>
                  <a:cubicBezTo>
                    <a:pt x="3850" y="583571"/>
                    <a:pt x="4536" y="583571"/>
                    <a:pt x="5210" y="583698"/>
                  </a:cubicBezTo>
                  <a:lnTo>
                    <a:pt x="60104" y="581919"/>
                  </a:lnTo>
                  <a:lnTo>
                    <a:pt x="61247" y="581919"/>
                  </a:lnTo>
                  <a:lnTo>
                    <a:pt x="61247" y="0"/>
                  </a:lnTo>
                  <a:lnTo>
                    <a:pt x="0" y="0"/>
                  </a:lnTo>
                  <a:cubicBezTo>
                    <a:pt x="648" y="1614"/>
                    <a:pt x="991" y="3342"/>
                    <a:pt x="1016" y="5082"/>
                  </a:cubicBezTo>
                  <a:lnTo>
                    <a:pt x="1016" y="584715"/>
                  </a:lnTo>
                  <a:lnTo>
                    <a:pt x="1016" y="584715"/>
                  </a:lnTo>
                  <a:cubicBezTo>
                    <a:pt x="1665" y="584245"/>
                    <a:pt x="2402" y="583902"/>
                    <a:pt x="3177" y="583698"/>
                  </a:cubicBezTo>
                  <a:close/>
                </a:path>
              </a:pathLst>
            </a:custGeom>
            <a:solidFill>
              <a:srgbClr val="C326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83" name="Google Shape;5583;p31"/>
            <p:cNvSpPr/>
            <p:nvPr/>
          </p:nvSpPr>
          <p:spPr>
            <a:xfrm>
              <a:off x="7970254" y="2683490"/>
              <a:ext cx="16518" cy="3938"/>
            </a:xfrm>
            <a:custGeom>
              <a:rect b="b" l="l" r="r" t="t"/>
              <a:pathLst>
                <a:path extrusionOk="0" h="3938" w="16518">
                  <a:moveTo>
                    <a:pt x="0" y="0"/>
                  </a:moveTo>
                  <a:lnTo>
                    <a:pt x="15502" y="3939"/>
                  </a:lnTo>
                  <a:cubicBezTo>
                    <a:pt x="15642" y="2579"/>
                    <a:pt x="15985" y="1258"/>
                    <a:pt x="16519" y="0"/>
                  </a:cubicBez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84" name="Google Shape;5584;p31"/>
            <p:cNvSpPr/>
            <p:nvPr/>
          </p:nvSpPr>
          <p:spPr>
            <a:xfrm>
              <a:off x="2909087" y="5377091"/>
              <a:ext cx="9284947" cy="1016453"/>
            </a:xfrm>
            <a:custGeom>
              <a:rect b="b" l="l" r="r" t="t"/>
              <a:pathLst>
                <a:path extrusionOk="0" h="1016453" w="9284947">
                  <a:moveTo>
                    <a:pt x="2542020" y="982783"/>
                  </a:moveTo>
                  <a:lnTo>
                    <a:pt x="435847" y="982783"/>
                  </a:lnTo>
                  <a:cubicBezTo>
                    <a:pt x="429216" y="982097"/>
                    <a:pt x="424393" y="976176"/>
                    <a:pt x="425076" y="969544"/>
                  </a:cubicBezTo>
                  <a:cubicBezTo>
                    <a:pt x="425663" y="963852"/>
                    <a:pt x="430159" y="959354"/>
                    <a:pt x="435847" y="958769"/>
                  </a:cubicBezTo>
                  <a:lnTo>
                    <a:pt x="456560" y="958769"/>
                  </a:lnTo>
                  <a:lnTo>
                    <a:pt x="2500341" y="4193"/>
                  </a:lnTo>
                  <a:lnTo>
                    <a:pt x="2280638" y="0"/>
                  </a:lnTo>
                  <a:cubicBezTo>
                    <a:pt x="2280689" y="724"/>
                    <a:pt x="2280689" y="1436"/>
                    <a:pt x="2280638" y="2160"/>
                  </a:cubicBezTo>
                  <a:cubicBezTo>
                    <a:pt x="2280333" y="2833"/>
                    <a:pt x="2279952" y="3481"/>
                    <a:pt x="2279495" y="4066"/>
                  </a:cubicBezTo>
                  <a:cubicBezTo>
                    <a:pt x="2279152" y="4752"/>
                    <a:pt x="2278720" y="5387"/>
                    <a:pt x="2278224" y="5972"/>
                  </a:cubicBezTo>
                  <a:cubicBezTo>
                    <a:pt x="2277449" y="6759"/>
                    <a:pt x="2276547" y="7408"/>
                    <a:pt x="2275556" y="7877"/>
                  </a:cubicBezTo>
                  <a:cubicBezTo>
                    <a:pt x="2275556" y="7877"/>
                    <a:pt x="2274920" y="8513"/>
                    <a:pt x="2274539" y="8640"/>
                  </a:cubicBezTo>
                  <a:lnTo>
                    <a:pt x="2274539" y="8640"/>
                  </a:lnTo>
                  <a:lnTo>
                    <a:pt x="0" y="1016453"/>
                  </a:lnTo>
                  <a:lnTo>
                    <a:pt x="9284947" y="1016453"/>
                  </a:lnTo>
                  <a:lnTo>
                    <a:pt x="9284947" y="982783"/>
                  </a:lnTo>
                  <a:lnTo>
                    <a:pt x="2542020" y="9827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85" name="Google Shape;5585;p31"/>
            <p:cNvSpPr/>
            <p:nvPr/>
          </p:nvSpPr>
          <p:spPr>
            <a:xfrm>
              <a:off x="9801575" y="2245780"/>
              <a:ext cx="1270" cy="476589"/>
            </a:xfrm>
            <a:custGeom>
              <a:rect b="b" l="l" r="r" t="t"/>
              <a:pathLst>
                <a:path extrusionOk="0" h="476589" w="1270">
                  <a:moveTo>
                    <a:pt x="1270" y="476589"/>
                  </a:moveTo>
                  <a:lnTo>
                    <a:pt x="1270" y="0"/>
                  </a:lnTo>
                  <a:cubicBezTo>
                    <a:pt x="852" y="51"/>
                    <a:pt x="420" y="51"/>
                    <a:pt x="0" y="0"/>
                  </a:cubicBezTo>
                  <a:lnTo>
                    <a:pt x="0" y="476589"/>
                  </a:lnTo>
                  <a:close/>
                </a:path>
              </a:pathLst>
            </a:custGeom>
            <a:solidFill>
              <a:srgbClr val="F249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86" name="Google Shape;5586;p31"/>
            <p:cNvSpPr/>
            <p:nvPr/>
          </p:nvSpPr>
          <p:spPr>
            <a:xfrm>
              <a:off x="9807039" y="2246161"/>
              <a:ext cx="543475" cy="1020010"/>
            </a:xfrm>
            <a:custGeom>
              <a:rect b="b" l="l" r="r" t="t"/>
              <a:pathLst>
                <a:path extrusionOk="0" h="1020010" w="543475">
                  <a:moveTo>
                    <a:pt x="11437" y="476208"/>
                  </a:moveTo>
                  <a:lnTo>
                    <a:pt x="13089" y="476208"/>
                  </a:lnTo>
                  <a:lnTo>
                    <a:pt x="15503" y="476208"/>
                  </a:lnTo>
                  <a:cubicBezTo>
                    <a:pt x="16227" y="476513"/>
                    <a:pt x="16900" y="476894"/>
                    <a:pt x="17536" y="477352"/>
                  </a:cubicBezTo>
                  <a:cubicBezTo>
                    <a:pt x="18184" y="477707"/>
                    <a:pt x="18781" y="478127"/>
                    <a:pt x="19315" y="478622"/>
                  </a:cubicBezTo>
                  <a:cubicBezTo>
                    <a:pt x="19938" y="479245"/>
                    <a:pt x="20484" y="479918"/>
                    <a:pt x="20967" y="480655"/>
                  </a:cubicBezTo>
                  <a:cubicBezTo>
                    <a:pt x="21335" y="481049"/>
                    <a:pt x="21678" y="481481"/>
                    <a:pt x="21984" y="481926"/>
                  </a:cubicBezTo>
                  <a:lnTo>
                    <a:pt x="23635" y="485356"/>
                  </a:lnTo>
                  <a:cubicBezTo>
                    <a:pt x="23991" y="486068"/>
                    <a:pt x="24207" y="486843"/>
                    <a:pt x="24271" y="487643"/>
                  </a:cubicBezTo>
                  <a:cubicBezTo>
                    <a:pt x="24271" y="488406"/>
                    <a:pt x="24271" y="489168"/>
                    <a:pt x="24271" y="489930"/>
                  </a:cubicBezTo>
                  <a:lnTo>
                    <a:pt x="24271" y="1020011"/>
                  </a:lnTo>
                  <a:lnTo>
                    <a:pt x="543475" y="1020011"/>
                  </a:lnTo>
                  <a:lnTo>
                    <a:pt x="543475" y="0"/>
                  </a:lnTo>
                  <a:lnTo>
                    <a:pt x="0" y="0"/>
                  </a:lnTo>
                  <a:lnTo>
                    <a:pt x="0" y="4762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87" name="Google Shape;5587;p31"/>
            <p:cNvSpPr/>
            <p:nvPr/>
          </p:nvSpPr>
          <p:spPr>
            <a:xfrm>
              <a:off x="10354581" y="1942877"/>
              <a:ext cx="293529" cy="223746"/>
            </a:xfrm>
            <a:custGeom>
              <a:rect b="b" l="l" r="r" t="t"/>
              <a:pathLst>
                <a:path extrusionOk="0" h="223746" w="293529">
                  <a:moveTo>
                    <a:pt x="127" y="223493"/>
                  </a:moveTo>
                  <a:lnTo>
                    <a:pt x="2033" y="222857"/>
                  </a:lnTo>
                  <a:lnTo>
                    <a:pt x="4447" y="222857"/>
                  </a:lnTo>
                  <a:lnTo>
                    <a:pt x="293530" y="222857"/>
                  </a:lnTo>
                  <a:lnTo>
                    <a:pt x="293530" y="0"/>
                  </a:lnTo>
                  <a:lnTo>
                    <a:pt x="0" y="0"/>
                  </a:lnTo>
                  <a:lnTo>
                    <a:pt x="0" y="1779"/>
                  </a:lnTo>
                  <a:lnTo>
                    <a:pt x="0" y="223747"/>
                  </a:lnTo>
                  <a:close/>
                </a:path>
              </a:pathLst>
            </a:custGeom>
            <a:solidFill>
              <a:srgbClr val="C326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88" name="Google Shape;5588;p31"/>
            <p:cNvSpPr/>
            <p:nvPr/>
          </p:nvSpPr>
          <p:spPr>
            <a:xfrm>
              <a:off x="9467002" y="1907047"/>
              <a:ext cx="255027" cy="815322"/>
            </a:xfrm>
            <a:custGeom>
              <a:rect b="b" l="l" r="r" t="t"/>
              <a:pathLst>
                <a:path extrusionOk="0" h="815322" w="255027">
                  <a:moveTo>
                    <a:pt x="8005" y="332507"/>
                  </a:moveTo>
                  <a:lnTo>
                    <a:pt x="6735" y="334413"/>
                  </a:lnTo>
                  <a:lnTo>
                    <a:pt x="5083" y="336065"/>
                  </a:lnTo>
                  <a:lnTo>
                    <a:pt x="4066" y="336954"/>
                  </a:lnTo>
                  <a:lnTo>
                    <a:pt x="3050" y="336954"/>
                  </a:lnTo>
                  <a:lnTo>
                    <a:pt x="1906" y="336954"/>
                  </a:lnTo>
                  <a:lnTo>
                    <a:pt x="0" y="337589"/>
                  </a:lnTo>
                  <a:lnTo>
                    <a:pt x="0" y="815322"/>
                  </a:lnTo>
                  <a:lnTo>
                    <a:pt x="255028" y="815322"/>
                  </a:lnTo>
                  <a:lnTo>
                    <a:pt x="255028" y="0"/>
                  </a:lnTo>
                  <a:lnTo>
                    <a:pt x="9657" y="0"/>
                  </a:lnTo>
                  <a:lnTo>
                    <a:pt x="9657" y="327044"/>
                  </a:lnTo>
                  <a:cubicBezTo>
                    <a:pt x="9657" y="327044"/>
                    <a:pt x="9657" y="327933"/>
                    <a:pt x="9657" y="328441"/>
                  </a:cubicBezTo>
                  <a:cubicBezTo>
                    <a:pt x="9709" y="329242"/>
                    <a:pt x="9709" y="330055"/>
                    <a:pt x="9657" y="330855"/>
                  </a:cubicBezTo>
                  <a:cubicBezTo>
                    <a:pt x="9149" y="331453"/>
                    <a:pt x="8603" y="331999"/>
                    <a:pt x="8005" y="3325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89" name="Google Shape;5589;p31"/>
            <p:cNvSpPr/>
            <p:nvPr/>
          </p:nvSpPr>
          <p:spPr>
            <a:xfrm>
              <a:off x="8184492" y="1795110"/>
              <a:ext cx="243591" cy="35067"/>
            </a:xfrm>
            <a:custGeom>
              <a:rect b="b" l="l" r="r" t="t"/>
              <a:pathLst>
                <a:path extrusionOk="0" h="35067" w="243591">
                  <a:moveTo>
                    <a:pt x="57690" y="35068"/>
                  </a:moveTo>
                  <a:lnTo>
                    <a:pt x="243592" y="35068"/>
                  </a:lnTo>
                  <a:lnTo>
                    <a:pt x="243592" y="0"/>
                  </a:lnTo>
                  <a:lnTo>
                    <a:pt x="0" y="0"/>
                  </a:lnTo>
                  <a:lnTo>
                    <a:pt x="46381" y="35068"/>
                  </a:lnTo>
                  <a:lnTo>
                    <a:pt x="57690" y="350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90" name="Google Shape;5590;p31"/>
            <p:cNvSpPr/>
            <p:nvPr/>
          </p:nvSpPr>
          <p:spPr>
            <a:xfrm>
              <a:off x="8176741" y="1795110"/>
              <a:ext cx="47142" cy="35067"/>
            </a:xfrm>
            <a:custGeom>
              <a:rect b="b" l="l" r="r" t="t"/>
              <a:pathLst>
                <a:path extrusionOk="0" h="35067" w="47142">
                  <a:moveTo>
                    <a:pt x="762" y="0"/>
                  </a:moveTo>
                  <a:lnTo>
                    <a:pt x="0" y="0"/>
                  </a:lnTo>
                  <a:lnTo>
                    <a:pt x="0" y="35068"/>
                  </a:lnTo>
                  <a:lnTo>
                    <a:pt x="47143" y="3506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91" name="Google Shape;5591;p31"/>
            <p:cNvSpPr/>
            <p:nvPr/>
          </p:nvSpPr>
          <p:spPr>
            <a:xfrm>
              <a:off x="8451592" y="1809340"/>
              <a:ext cx="23634" cy="20837"/>
            </a:xfrm>
            <a:custGeom>
              <a:rect b="b" l="l" r="r" t="t"/>
              <a:pathLst>
                <a:path extrusionOk="0" h="20837" w="23634">
                  <a:moveTo>
                    <a:pt x="0" y="0"/>
                  </a:moveTo>
                  <a:lnTo>
                    <a:pt x="0" y="20837"/>
                  </a:lnTo>
                  <a:lnTo>
                    <a:pt x="23635" y="20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92" name="Google Shape;5592;p31"/>
            <p:cNvSpPr/>
            <p:nvPr/>
          </p:nvSpPr>
          <p:spPr>
            <a:xfrm>
              <a:off x="5727609" y="4799873"/>
              <a:ext cx="739542" cy="130487"/>
            </a:xfrm>
            <a:custGeom>
              <a:rect b="b" l="l" r="r" t="t"/>
              <a:pathLst>
                <a:path extrusionOk="0" h="130487" w="739542">
                  <a:moveTo>
                    <a:pt x="461388" y="129725"/>
                  </a:moveTo>
                  <a:cubicBezTo>
                    <a:pt x="461388" y="128962"/>
                    <a:pt x="461388" y="128073"/>
                    <a:pt x="461388" y="127311"/>
                  </a:cubicBezTo>
                  <a:cubicBezTo>
                    <a:pt x="461388" y="126548"/>
                    <a:pt x="462278" y="126040"/>
                    <a:pt x="462659" y="125405"/>
                  </a:cubicBezTo>
                  <a:cubicBezTo>
                    <a:pt x="463002" y="124719"/>
                    <a:pt x="463434" y="124083"/>
                    <a:pt x="463930" y="123499"/>
                  </a:cubicBezTo>
                  <a:cubicBezTo>
                    <a:pt x="464705" y="122724"/>
                    <a:pt x="465607" y="122076"/>
                    <a:pt x="466598" y="121593"/>
                  </a:cubicBezTo>
                  <a:lnTo>
                    <a:pt x="467615" y="120831"/>
                  </a:lnTo>
                  <a:lnTo>
                    <a:pt x="467615" y="120831"/>
                  </a:lnTo>
                  <a:lnTo>
                    <a:pt x="667876" y="31891"/>
                  </a:lnTo>
                  <a:lnTo>
                    <a:pt x="739543" y="0"/>
                  </a:lnTo>
                  <a:lnTo>
                    <a:pt x="315386" y="0"/>
                  </a:lnTo>
                  <a:cubicBezTo>
                    <a:pt x="314738" y="4040"/>
                    <a:pt x="312044" y="7446"/>
                    <a:pt x="308270" y="9021"/>
                  </a:cubicBezTo>
                  <a:lnTo>
                    <a:pt x="257442" y="28842"/>
                  </a:lnTo>
                  <a:lnTo>
                    <a:pt x="0" y="130487"/>
                  </a:ln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93" name="Google Shape;5593;p31"/>
            <p:cNvSpPr/>
            <p:nvPr/>
          </p:nvSpPr>
          <p:spPr>
            <a:xfrm>
              <a:off x="5701814" y="4935315"/>
              <a:ext cx="496459" cy="753445"/>
            </a:xfrm>
            <a:custGeom>
              <a:rect b="b" l="l" r="r" t="t"/>
              <a:pathLst>
                <a:path extrusionOk="0" h="753445" w="496459">
                  <a:moveTo>
                    <a:pt x="0" y="752048"/>
                  </a:moveTo>
                  <a:lnTo>
                    <a:pt x="496459" y="752048"/>
                  </a:lnTo>
                  <a:lnTo>
                    <a:pt x="496459" y="8131"/>
                  </a:lnTo>
                  <a:lnTo>
                    <a:pt x="494553" y="8131"/>
                  </a:lnTo>
                  <a:lnTo>
                    <a:pt x="493410" y="8131"/>
                  </a:lnTo>
                  <a:cubicBezTo>
                    <a:pt x="492482" y="7661"/>
                    <a:pt x="491631" y="7064"/>
                    <a:pt x="490868" y="6353"/>
                  </a:cubicBezTo>
                  <a:lnTo>
                    <a:pt x="490106" y="5590"/>
                  </a:lnTo>
                  <a:cubicBezTo>
                    <a:pt x="489127" y="4650"/>
                    <a:pt x="488352" y="3532"/>
                    <a:pt x="487819" y="2287"/>
                  </a:cubicBezTo>
                  <a:lnTo>
                    <a:pt x="487819" y="2287"/>
                  </a:lnTo>
                  <a:cubicBezTo>
                    <a:pt x="487704" y="1525"/>
                    <a:pt x="487704" y="762"/>
                    <a:pt x="487819" y="0"/>
                  </a:cubicBezTo>
                  <a:lnTo>
                    <a:pt x="487819" y="0"/>
                  </a:lnTo>
                  <a:lnTo>
                    <a:pt x="15502" y="0"/>
                  </a:lnTo>
                  <a:lnTo>
                    <a:pt x="0" y="6098"/>
                  </a:lnTo>
                  <a:lnTo>
                    <a:pt x="0" y="753446"/>
                  </a:lnTo>
                  <a:close/>
                </a:path>
              </a:pathLst>
            </a:custGeom>
            <a:solidFill>
              <a:srgbClr val="B7C1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94" name="Google Shape;5594;p31"/>
            <p:cNvSpPr/>
            <p:nvPr/>
          </p:nvSpPr>
          <p:spPr>
            <a:xfrm>
              <a:off x="5479697" y="5679232"/>
              <a:ext cx="1447318" cy="111555"/>
            </a:xfrm>
            <a:custGeom>
              <a:rect b="b" l="l" r="r" t="t"/>
              <a:pathLst>
                <a:path extrusionOk="0" h="111555" w="1447318">
                  <a:moveTo>
                    <a:pt x="1447318" y="12452"/>
                  </a:moveTo>
                  <a:lnTo>
                    <a:pt x="221736" y="12452"/>
                  </a:lnTo>
                  <a:cubicBezTo>
                    <a:pt x="220821" y="18017"/>
                    <a:pt x="216056" y="22121"/>
                    <a:pt x="210427" y="22235"/>
                  </a:cubicBezTo>
                  <a:cubicBezTo>
                    <a:pt x="203883" y="22171"/>
                    <a:pt x="198609" y="16835"/>
                    <a:pt x="198609" y="10292"/>
                  </a:cubicBezTo>
                  <a:lnTo>
                    <a:pt x="198609" y="0"/>
                  </a:lnTo>
                  <a:lnTo>
                    <a:pt x="115125" y="46757"/>
                  </a:lnTo>
                  <a:lnTo>
                    <a:pt x="0" y="111556"/>
                  </a:lnTo>
                  <a:lnTo>
                    <a:pt x="1447318" y="111556"/>
                  </a:lnTo>
                  <a:close/>
                </a:path>
              </a:pathLst>
            </a:custGeom>
            <a:solidFill>
              <a:srgbClr val="B7C1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95" name="Google Shape;5595;p31"/>
            <p:cNvSpPr/>
            <p:nvPr/>
          </p:nvSpPr>
          <p:spPr>
            <a:xfrm>
              <a:off x="6202467" y="4943700"/>
              <a:ext cx="815784" cy="743662"/>
            </a:xfrm>
            <a:custGeom>
              <a:rect b="b" l="l" r="r" t="t"/>
              <a:pathLst>
                <a:path extrusionOk="0" h="743662" w="815784">
                  <a:moveTo>
                    <a:pt x="805110" y="12198"/>
                  </a:moveTo>
                  <a:cubicBezTo>
                    <a:pt x="805034" y="11397"/>
                    <a:pt x="805034" y="10584"/>
                    <a:pt x="805110" y="9784"/>
                  </a:cubicBezTo>
                  <a:cubicBezTo>
                    <a:pt x="805403" y="9034"/>
                    <a:pt x="805733" y="8322"/>
                    <a:pt x="806127" y="7623"/>
                  </a:cubicBezTo>
                  <a:cubicBezTo>
                    <a:pt x="806432" y="6988"/>
                    <a:pt x="806813" y="6391"/>
                    <a:pt x="807271" y="5845"/>
                  </a:cubicBezTo>
                  <a:lnTo>
                    <a:pt x="809177" y="4193"/>
                  </a:lnTo>
                  <a:cubicBezTo>
                    <a:pt x="809177" y="4193"/>
                    <a:pt x="809177" y="3431"/>
                    <a:pt x="810320" y="3176"/>
                  </a:cubicBezTo>
                  <a:lnTo>
                    <a:pt x="815784" y="0"/>
                  </a:lnTo>
                  <a:lnTo>
                    <a:pt x="0" y="0"/>
                  </a:lnTo>
                  <a:lnTo>
                    <a:pt x="0" y="743663"/>
                  </a:lnTo>
                  <a:lnTo>
                    <a:pt x="724295" y="743663"/>
                  </a:lnTo>
                  <a:lnTo>
                    <a:pt x="724295" y="655612"/>
                  </a:lnTo>
                  <a:cubicBezTo>
                    <a:pt x="724295" y="655612"/>
                    <a:pt x="724295" y="654977"/>
                    <a:pt x="724295" y="654723"/>
                  </a:cubicBezTo>
                  <a:cubicBezTo>
                    <a:pt x="724193" y="653923"/>
                    <a:pt x="724193" y="653109"/>
                    <a:pt x="724295" y="652309"/>
                  </a:cubicBezTo>
                  <a:cubicBezTo>
                    <a:pt x="724701" y="651521"/>
                    <a:pt x="725209" y="650797"/>
                    <a:pt x="725819" y="650149"/>
                  </a:cubicBezTo>
                  <a:lnTo>
                    <a:pt x="727090" y="648243"/>
                  </a:lnTo>
                  <a:cubicBezTo>
                    <a:pt x="727535" y="647595"/>
                    <a:pt x="728043" y="646998"/>
                    <a:pt x="728615" y="646464"/>
                  </a:cubicBezTo>
                  <a:lnTo>
                    <a:pt x="728615" y="645829"/>
                  </a:lnTo>
                  <a:lnTo>
                    <a:pt x="804856" y="588018"/>
                  </a:lnTo>
                  <a:lnTo>
                    <a:pt x="804856" y="13722"/>
                  </a:lnTo>
                  <a:cubicBezTo>
                    <a:pt x="804869" y="13201"/>
                    <a:pt x="804958" y="12693"/>
                    <a:pt x="805110" y="121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96" name="Google Shape;5596;p31"/>
            <p:cNvSpPr/>
            <p:nvPr/>
          </p:nvSpPr>
          <p:spPr>
            <a:xfrm>
              <a:off x="10944690" y="6212234"/>
              <a:ext cx="701422" cy="123625"/>
            </a:xfrm>
            <a:custGeom>
              <a:rect b="b" l="l" r="r" t="t"/>
              <a:pathLst>
                <a:path extrusionOk="0" h="123625" w="701422">
                  <a:moveTo>
                    <a:pt x="2542" y="116638"/>
                  </a:moveTo>
                  <a:cubicBezTo>
                    <a:pt x="2490" y="119192"/>
                    <a:pt x="1601" y="121644"/>
                    <a:pt x="0" y="123626"/>
                  </a:cubicBezTo>
                  <a:lnTo>
                    <a:pt x="701422" y="123626"/>
                  </a:lnTo>
                  <a:lnTo>
                    <a:pt x="701422" y="1016"/>
                  </a:lnTo>
                  <a:lnTo>
                    <a:pt x="701422" y="0"/>
                  </a:lnTo>
                  <a:lnTo>
                    <a:pt x="2542" y="0"/>
                  </a:lnTo>
                  <a:close/>
                </a:path>
              </a:pathLst>
            </a:custGeom>
            <a:solidFill>
              <a:srgbClr val="C326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97" name="Google Shape;5597;p31"/>
            <p:cNvSpPr/>
            <p:nvPr/>
          </p:nvSpPr>
          <p:spPr>
            <a:xfrm>
              <a:off x="5462797" y="5601346"/>
              <a:ext cx="3048771" cy="734514"/>
            </a:xfrm>
            <a:custGeom>
              <a:rect b="b" l="l" r="r" t="t"/>
              <a:pathLst>
                <a:path extrusionOk="0" h="734514" w="3048771">
                  <a:moveTo>
                    <a:pt x="2978884" y="376469"/>
                  </a:moveTo>
                  <a:cubicBezTo>
                    <a:pt x="2978884" y="376469"/>
                    <a:pt x="2978884" y="376469"/>
                    <a:pt x="2978884" y="375707"/>
                  </a:cubicBezTo>
                  <a:cubicBezTo>
                    <a:pt x="2978807" y="374906"/>
                    <a:pt x="2978807" y="374093"/>
                    <a:pt x="2978884" y="373292"/>
                  </a:cubicBezTo>
                  <a:cubicBezTo>
                    <a:pt x="2979074" y="372517"/>
                    <a:pt x="2979341" y="371742"/>
                    <a:pt x="2979646" y="371006"/>
                  </a:cubicBezTo>
                  <a:cubicBezTo>
                    <a:pt x="2979646" y="371006"/>
                    <a:pt x="2979646" y="371006"/>
                    <a:pt x="2979646" y="370243"/>
                  </a:cubicBezTo>
                  <a:lnTo>
                    <a:pt x="3040766" y="264913"/>
                  </a:lnTo>
                  <a:cubicBezTo>
                    <a:pt x="3042494" y="261991"/>
                    <a:pt x="3045430" y="259996"/>
                    <a:pt x="3048772" y="259450"/>
                  </a:cubicBezTo>
                  <a:lnTo>
                    <a:pt x="3048772" y="0"/>
                  </a:lnTo>
                  <a:lnTo>
                    <a:pt x="1492682" y="0"/>
                  </a:lnTo>
                  <a:lnTo>
                    <a:pt x="1487599" y="3939"/>
                  </a:lnTo>
                  <a:lnTo>
                    <a:pt x="1487599" y="191474"/>
                  </a:lnTo>
                  <a:cubicBezTo>
                    <a:pt x="1487739" y="198005"/>
                    <a:pt x="1482567" y="203405"/>
                    <a:pt x="1476036" y="203545"/>
                  </a:cubicBezTo>
                  <a:cubicBezTo>
                    <a:pt x="1475998" y="203545"/>
                    <a:pt x="1475947" y="203545"/>
                    <a:pt x="1475909" y="203545"/>
                  </a:cubicBezTo>
                  <a:cubicBezTo>
                    <a:pt x="1470229" y="203431"/>
                    <a:pt x="1465464" y="199250"/>
                    <a:pt x="1464600" y="193634"/>
                  </a:cubicBezTo>
                  <a:lnTo>
                    <a:pt x="8895" y="193634"/>
                  </a:lnTo>
                  <a:lnTo>
                    <a:pt x="0" y="198590"/>
                  </a:lnTo>
                  <a:lnTo>
                    <a:pt x="0" y="734514"/>
                  </a:lnTo>
                  <a:lnTo>
                    <a:pt x="2981298" y="734514"/>
                  </a:lnTo>
                  <a:cubicBezTo>
                    <a:pt x="2979824" y="732481"/>
                    <a:pt x="2978973" y="730042"/>
                    <a:pt x="2978884" y="7275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98" name="Google Shape;5598;p31"/>
            <p:cNvSpPr/>
            <p:nvPr/>
          </p:nvSpPr>
          <p:spPr>
            <a:xfrm>
              <a:off x="4404183" y="5687998"/>
              <a:ext cx="1173357" cy="647734"/>
            </a:xfrm>
            <a:custGeom>
              <a:rect b="b" l="l" r="r" t="t"/>
              <a:pathLst>
                <a:path extrusionOk="0" h="647734" w="1173357">
                  <a:moveTo>
                    <a:pt x="1035487" y="103297"/>
                  </a:moveTo>
                  <a:cubicBezTo>
                    <a:pt x="1035360" y="102496"/>
                    <a:pt x="1035360" y="101683"/>
                    <a:pt x="1035487" y="100883"/>
                  </a:cubicBezTo>
                  <a:cubicBezTo>
                    <a:pt x="1035754" y="100171"/>
                    <a:pt x="1036084" y="99485"/>
                    <a:pt x="1036503" y="98850"/>
                  </a:cubicBezTo>
                  <a:cubicBezTo>
                    <a:pt x="1036834" y="98189"/>
                    <a:pt x="1037215" y="97554"/>
                    <a:pt x="1037647" y="96944"/>
                  </a:cubicBezTo>
                  <a:lnTo>
                    <a:pt x="1039553" y="95292"/>
                  </a:lnTo>
                  <a:lnTo>
                    <a:pt x="1040697" y="94276"/>
                  </a:lnTo>
                  <a:lnTo>
                    <a:pt x="1173357" y="20202"/>
                  </a:lnTo>
                  <a:lnTo>
                    <a:pt x="1173357" y="0"/>
                  </a:lnTo>
                  <a:lnTo>
                    <a:pt x="1015283" y="87288"/>
                  </a:lnTo>
                  <a:lnTo>
                    <a:pt x="0" y="647735"/>
                  </a:lnTo>
                  <a:lnTo>
                    <a:pt x="1035106" y="647735"/>
                  </a:lnTo>
                  <a:lnTo>
                    <a:pt x="1035106" y="104822"/>
                  </a:lnTo>
                  <a:cubicBezTo>
                    <a:pt x="1035169" y="104301"/>
                    <a:pt x="1035296" y="103793"/>
                    <a:pt x="1035487" y="1032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99" name="Google Shape;5599;p31"/>
            <p:cNvSpPr/>
            <p:nvPr/>
          </p:nvSpPr>
          <p:spPr>
            <a:xfrm>
              <a:off x="11619809" y="6113765"/>
              <a:ext cx="574225" cy="221078"/>
            </a:xfrm>
            <a:custGeom>
              <a:rect b="b" l="l" r="r" t="t"/>
              <a:pathLst>
                <a:path extrusionOk="0" h="221078" w="574225">
                  <a:moveTo>
                    <a:pt x="48159" y="90591"/>
                  </a:moveTo>
                  <a:lnTo>
                    <a:pt x="48159" y="90591"/>
                  </a:lnTo>
                  <a:cubicBezTo>
                    <a:pt x="48451" y="91379"/>
                    <a:pt x="48655" y="92179"/>
                    <a:pt x="48794" y="93005"/>
                  </a:cubicBezTo>
                  <a:cubicBezTo>
                    <a:pt x="48909" y="93767"/>
                    <a:pt x="48909" y="94530"/>
                    <a:pt x="48794" y="95292"/>
                  </a:cubicBezTo>
                  <a:cubicBezTo>
                    <a:pt x="48794" y="95292"/>
                    <a:pt x="48794" y="95292"/>
                    <a:pt x="48794" y="95292"/>
                  </a:cubicBezTo>
                  <a:lnTo>
                    <a:pt x="48794" y="221078"/>
                  </a:lnTo>
                  <a:lnTo>
                    <a:pt x="574226" y="221078"/>
                  </a:lnTo>
                  <a:lnTo>
                    <a:pt x="5742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C1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00" name="Google Shape;5600;p31"/>
            <p:cNvSpPr/>
            <p:nvPr/>
          </p:nvSpPr>
          <p:spPr>
            <a:xfrm>
              <a:off x="11612311" y="6102076"/>
              <a:ext cx="581723" cy="7369"/>
            </a:xfrm>
            <a:custGeom>
              <a:rect b="b" l="l" r="r" t="t"/>
              <a:pathLst>
                <a:path extrusionOk="0" h="7369" w="581723">
                  <a:moveTo>
                    <a:pt x="3177" y="3812"/>
                  </a:moveTo>
                  <a:lnTo>
                    <a:pt x="5210" y="7369"/>
                  </a:lnTo>
                  <a:lnTo>
                    <a:pt x="581723" y="7369"/>
                  </a:lnTo>
                  <a:lnTo>
                    <a:pt x="581723" y="0"/>
                  </a:lnTo>
                  <a:lnTo>
                    <a:pt x="0" y="0"/>
                  </a:lnTo>
                  <a:cubicBezTo>
                    <a:pt x="1322" y="1029"/>
                    <a:pt x="2402" y="2325"/>
                    <a:pt x="3177" y="3812"/>
                  </a:cubicBez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01" name="Google Shape;5601;p31"/>
            <p:cNvSpPr/>
            <p:nvPr/>
          </p:nvSpPr>
          <p:spPr>
            <a:xfrm>
              <a:off x="11387526" y="4862130"/>
              <a:ext cx="191493" cy="1225461"/>
            </a:xfrm>
            <a:custGeom>
              <a:rect b="b" l="l" r="r" t="t"/>
              <a:pathLst>
                <a:path extrusionOk="0" h="1225461" w="191493">
                  <a:moveTo>
                    <a:pt x="26303" y="1109840"/>
                  </a:moveTo>
                  <a:cubicBezTo>
                    <a:pt x="25185" y="1109840"/>
                    <a:pt x="24271" y="1108938"/>
                    <a:pt x="24271" y="1107807"/>
                  </a:cubicBezTo>
                  <a:cubicBezTo>
                    <a:pt x="24271" y="1107769"/>
                    <a:pt x="24271" y="1107718"/>
                    <a:pt x="24271" y="1107680"/>
                  </a:cubicBezTo>
                  <a:lnTo>
                    <a:pt x="24271" y="1103487"/>
                  </a:lnTo>
                  <a:lnTo>
                    <a:pt x="4829" y="1064227"/>
                  </a:lnTo>
                  <a:lnTo>
                    <a:pt x="4829" y="1139698"/>
                  </a:lnTo>
                  <a:cubicBezTo>
                    <a:pt x="4829" y="1143459"/>
                    <a:pt x="3037" y="1147004"/>
                    <a:pt x="0" y="1149227"/>
                  </a:cubicBezTo>
                  <a:lnTo>
                    <a:pt x="36342" y="1225461"/>
                  </a:lnTo>
                  <a:lnTo>
                    <a:pt x="191493" y="1225461"/>
                  </a:lnTo>
                  <a:lnTo>
                    <a:pt x="131517" y="1113143"/>
                  </a:lnTo>
                  <a:lnTo>
                    <a:pt x="131517" y="1112508"/>
                  </a:lnTo>
                  <a:cubicBezTo>
                    <a:pt x="131454" y="1111746"/>
                    <a:pt x="131454" y="1110983"/>
                    <a:pt x="131517" y="1110221"/>
                  </a:cubicBezTo>
                  <a:cubicBezTo>
                    <a:pt x="131402" y="1109459"/>
                    <a:pt x="131402" y="1108696"/>
                    <a:pt x="131517" y="1107934"/>
                  </a:cubicBezTo>
                  <a:cubicBezTo>
                    <a:pt x="131517" y="1107934"/>
                    <a:pt x="131517" y="1107934"/>
                    <a:pt x="131517" y="1107299"/>
                  </a:cubicBezTo>
                  <a:lnTo>
                    <a:pt x="131517" y="0"/>
                  </a:lnTo>
                  <a:lnTo>
                    <a:pt x="29862" y="0"/>
                  </a:lnTo>
                  <a:lnTo>
                    <a:pt x="29862" y="1107680"/>
                  </a:lnTo>
                  <a:cubicBezTo>
                    <a:pt x="30179" y="1108823"/>
                    <a:pt x="29518" y="1110017"/>
                    <a:pt x="28362" y="1110348"/>
                  </a:cubicBezTo>
                  <a:cubicBezTo>
                    <a:pt x="27637" y="1110551"/>
                    <a:pt x="26863" y="1110361"/>
                    <a:pt x="26303" y="110984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02" name="Google Shape;5602;p31"/>
            <p:cNvSpPr/>
            <p:nvPr/>
          </p:nvSpPr>
          <p:spPr>
            <a:xfrm>
              <a:off x="11541280" y="4862003"/>
              <a:ext cx="652754" cy="1216059"/>
            </a:xfrm>
            <a:custGeom>
              <a:rect b="b" l="l" r="r" t="t"/>
              <a:pathLst>
                <a:path extrusionOk="0" h="1216059" w="652754">
                  <a:moveTo>
                    <a:pt x="0" y="1104758"/>
                  </a:moveTo>
                  <a:lnTo>
                    <a:pt x="59468" y="1216059"/>
                  </a:lnTo>
                  <a:lnTo>
                    <a:pt x="652754" y="1216059"/>
                  </a:lnTo>
                  <a:lnTo>
                    <a:pt x="652754" y="0"/>
                  </a:lnTo>
                  <a:lnTo>
                    <a:pt x="0" y="0"/>
                  </a:lnTo>
                  <a:lnTo>
                    <a:pt x="0" y="110475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03" name="Google Shape;5603;p31"/>
            <p:cNvSpPr/>
            <p:nvPr/>
          </p:nvSpPr>
          <p:spPr>
            <a:xfrm>
              <a:off x="11232248" y="4619071"/>
              <a:ext cx="177896" cy="1346546"/>
            </a:xfrm>
            <a:custGeom>
              <a:rect b="b" l="l" r="r" t="t"/>
              <a:pathLst>
                <a:path extrusionOk="0" h="1346546" w="177896">
                  <a:moveTo>
                    <a:pt x="157312" y="252335"/>
                  </a:moveTo>
                  <a:cubicBezTo>
                    <a:pt x="157286" y="252805"/>
                    <a:pt x="157286" y="253262"/>
                    <a:pt x="157312" y="253732"/>
                  </a:cubicBezTo>
                  <a:cubicBezTo>
                    <a:pt x="157820" y="254431"/>
                    <a:pt x="158201" y="255193"/>
                    <a:pt x="158455" y="256019"/>
                  </a:cubicBezTo>
                  <a:cubicBezTo>
                    <a:pt x="158531" y="256820"/>
                    <a:pt x="158531" y="257633"/>
                    <a:pt x="158455" y="258433"/>
                  </a:cubicBezTo>
                  <a:cubicBezTo>
                    <a:pt x="158519" y="258942"/>
                    <a:pt x="158519" y="259450"/>
                    <a:pt x="158455" y="259958"/>
                  </a:cubicBezTo>
                  <a:lnTo>
                    <a:pt x="158455" y="1307286"/>
                  </a:lnTo>
                  <a:lnTo>
                    <a:pt x="177897" y="1346546"/>
                  </a:lnTo>
                  <a:lnTo>
                    <a:pt x="177897" y="212439"/>
                  </a:lnTo>
                  <a:lnTo>
                    <a:pt x="0" y="0"/>
                  </a:lnTo>
                  <a:lnTo>
                    <a:pt x="0" y="56286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04" name="Google Shape;5604;p31"/>
            <p:cNvSpPr/>
            <p:nvPr/>
          </p:nvSpPr>
          <p:spPr>
            <a:xfrm>
              <a:off x="11415736" y="4832399"/>
              <a:ext cx="778298" cy="25411"/>
            </a:xfrm>
            <a:custGeom>
              <a:rect b="b" l="l" r="r" t="t"/>
              <a:pathLst>
                <a:path extrusionOk="0" h="25411" w="778298">
                  <a:moveTo>
                    <a:pt x="0" y="25411"/>
                  </a:moveTo>
                  <a:lnTo>
                    <a:pt x="102544" y="25411"/>
                  </a:lnTo>
                  <a:cubicBezTo>
                    <a:pt x="103485" y="19160"/>
                    <a:pt x="109305" y="14865"/>
                    <a:pt x="115557" y="15806"/>
                  </a:cubicBezTo>
                  <a:cubicBezTo>
                    <a:pt x="120525" y="16555"/>
                    <a:pt x="124413" y="20443"/>
                    <a:pt x="125163" y="25411"/>
                  </a:cubicBezTo>
                  <a:lnTo>
                    <a:pt x="778299" y="25411"/>
                  </a:lnTo>
                  <a:lnTo>
                    <a:pt x="7782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05" name="Google Shape;5605;p31"/>
            <p:cNvSpPr/>
            <p:nvPr/>
          </p:nvSpPr>
          <p:spPr>
            <a:xfrm>
              <a:off x="11085229" y="4590102"/>
              <a:ext cx="124654" cy="55142"/>
            </a:xfrm>
            <a:custGeom>
              <a:rect b="b" l="l" r="r" t="t"/>
              <a:pathLst>
                <a:path extrusionOk="0" h="55142" w="124654">
                  <a:moveTo>
                    <a:pt x="0" y="21091"/>
                  </a:moveTo>
                  <a:lnTo>
                    <a:pt x="72810" y="21091"/>
                  </a:lnTo>
                  <a:cubicBezTo>
                    <a:pt x="73280" y="18309"/>
                    <a:pt x="74729" y="15793"/>
                    <a:pt x="76877" y="13976"/>
                  </a:cubicBezTo>
                  <a:cubicBezTo>
                    <a:pt x="81781" y="9885"/>
                    <a:pt x="89076" y="10558"/>
                    <a:pt x="93167" y="15463"/>
                  </a:cubicBezTo>
                  <a:cubicBezTo>
                    <a:pt x="93244" y="15565"/>
                    <a:pt x="93320" y="15653"/>
                    <a:pt x="93396" y="15755"/>
                  </a:cubicBezTo>
                  <a:lnTo>
                    <a:pt x="124655" y="55143"/>
                  </a:lnTo>
                  <a:lnTo>
                    <a:pt x="1246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06" name="Google Shape;5606;p31"/>
            <p:cNvSpPr/>
            <p:nvPr/>
          </p:nvSpPr>
          <p:spPr>
            <a:xfrm>
              <a:off x="11954763" y="4619706"/>
              <a:ext cx="60612" cy="47392"/>
            </a:xfrm>
            <a:custGeom>
              <a:rect b="b" l="l" r="r" t="t"/>
              <a:pathLst>
                <a:path extrusionOk="0" h="47392" w="60612">
                  <a:moveTo>
                    <a:pt x="4574" y="0"/>
                  </a:moveTo>
                  <a:cubicBezTo>
                    <a:pt x="3253" y="1195"/>
                    <a:pt x="1690" y="2109"/>
                    <a:pt x="0" y="2668"/>
                  </a:cubicBezTo>
                  <a:lnTo>
                    <a:pt x="3304" y="5209"/>
                  </a:lnTo>
                  <a:lnTo>
                    <a:pt x="59468" y="47392"/>
                  </a:lnTo>
                  <a:cubicBezTo>
                    <a:pt x="59367" y="45334"/>
                    <a:pt x="59748" y="43288"/>
                    <a:pt x="60612" y="41421"/>
                  </a:cubicBez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07" name="Google Shape;5607;p31"/>
            <p:cNvSpPr/>
            <p:nvPr/>
          </p:nvSpPr>
          <p:spPr>
            <a:xfrm>
              <a:off x="11961624" y="4596709"/>
              <a:ext cx="83923" cy="67340"/>
            </a:xfrm>
            <a:custGeom>
              <a:rect b="b" l="l" r="r" t="t"/>
              <a:pathLst>
                <a:path extrusionOk="0" h="67340" w="83923">
                  <a:moveTo>
                    <a:pt x="44474" y="38498"/>
                  </a:moveTo>
                  <a:cubicBezTo>
                    <a:pt x="37930" y="38359"/>
                    <a:pt x="32708" y="32971"/>
                    <a:pt x="32784" y="26428"/>
                  </a:cubicBezTo>
                  <a:lnTo>
                    <a:pt x="32784" y="20584"/>
                  </a:lnTo>
                  <a:lnTo>
                    <a:pt x="4321" y="0"/>
                  </a:lnTo>
                  <a:cubicBezTo>
                    <a:pt x="3419" y="864"/>
                    <a:pt x="2389" y="1588"/>
                    <a:pt x="1271" y="2160"/>
                  </a:cubicBezTo>
                  <a:lnTo>
                    <a:pt x="1271" y="14866"/>
                  </a:lnTo>
                  <a:cubicBezTo>
                    <a:pt x="1220" y="16670"/>
                    <a:pt x="788" y="18449"/>
                    <a:pt x="0" y="20075"/>
                  </a:cubicBezTo>
                  <a:lnTo>
                    <a:pt x="56165" y="61495"/>
                  </a:lnTo>
                  <a:cubicBezTo>
                    <a:pt x="60129" y="57455"/>
                    <a:pt x="66445" y="56909"/>
                    <a:pt x="71032" y="60225"/>
                  </a:cubicBezTo>
                  <a:lnTo>
                    <a:pt x="80689" y="67340"/>
                  </a:lnTo>
                  <a:lnTo>
                    <a:pt x="80689" y="67340"/>
                  </a:lnTo>
                  <a:lnTo>
                    <a:pt x="80689" y="67340"/>
                  </a:lnTo>
                  <a:lnTo>
                    <a:pt x="83866" y="67340"/>
                  </a:lnTo>
                  <a:cubicBezTo>
                    <a:pt x="83942" y="67137"/>
                    <a:pt x="83942" y="66908"/>
                    <a:pt x="83866" y="66705"/>
                  </a:cubicBezTo>
                  <a:cubicBezTo>
                    <a:pt x="83803" y="65904"/>
                    <a:pt x="83803" y="65091"/>
                    <a:pt x="83866" y="64291"/>
                  </a:cubicBezTo>
                  <a:cubicBezTo>
                    <a:pt x="83866" y="64291"/>
                    <a:pt x="83866" y="63656"/>
                    <a:pt x="83866" y="63274"/>
                  </a:cubicBezTo>
                  <a:lnTo>
                    <a:pt x="83866" y="56922"/>
                  </a:lnTo>
                  <a:lnTo>
                    <a:pt x="52861" y="34559"/>
                  </a:lnTo>
                  <a:cubicBezTo>
                    <a:pt x="50714" y="36948"/>
                    <a:pt x="47689" y="38371"/>
                    <a:pt x="44474" y="38498"/>
                  </a:cubicBez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08" name="Google Shape;5608;p31"/>
            <p:cNvSpPr/>
            <p:nvPr/>
          </p:nvSpPr>
          <p:spPr>
            <a:xfrm>
              <a:off x="11968360" y="4561260"/>
              <a:ext cx="26049" cy="50822"/>
            </a:xfrm>
            <a:custGeom>
              <a:rect b="b" l="l" r="r" t="t"/>
              <a:pathLst>
                <a:path extrusionOk="0" h="50822" w="26049">
                  <a:moveTo>
                    <a:pt x="1143" y="26936"/>
                  </a:moveTo>
                  <a:cubicBezTo>
                    <a:pt x="1105" y="28651"/>
                    <a:pt x="711" y="30328"/>
                    <a:pt x="0" y="31891"/>
                  </a:cubicBezTo>
                  <a:lnTo>
                    <a:pt x="26049" y="50823"/>
                  </a:lnTo>
                  <a:lnTo>
                    <a:pt x="26049" y="0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09" name="Google Shape;5609;p31"/>
            <p:cNvSpPr/>
            <p:nvPr/>
          </p:nvSpPr>
          <p:spPr>
            <a:xfrm>
              <a:off x="12067854" y="4633937"/>
              <a:ext cx="125163" cy="26046"/>
            </a:xfrm>
            <a:custGeom>
              <a:rect b="b" l="l" r="r" t="t"/>
              <a:pathLst>
                <a:path extrusionOk="0" h="26046" w="125163">
                  <a:moveTo>
                    <a:pt x="1017" y="19694"/>
                  </a:moveTo>
                  <a:lnTo>
                    <a:pt x="4575" y="22362"/>
                  </a:lnTo>
                  <a:lnTo>
                    <a:pt x="4575" y="22362"/>
                  </a:lnTo>
                  <a:cubicBezTo>
                    <a:pt x="5185" y="22896"/>
                    <a:pt x="5744" y="23493"/>
                    <a:pt x="6227" y="24141"/>
                  </a:cubicBezTo>
                  <a:cubicBezTo>
                    <a:pt x="6659" y="24751"/>
                    <a:pt x="7040" y="25386"/>
                    <a:pt x="7370" y="26046"/>
                  </a:cubicBezTo>
                  <a:lnTo>
                    <a:pt x="7370" y="26046"/>
                  </a:lnTo>
                  <a:lnTo>
                    <a:pt x="125164" y="26046"/>
                  </a:lnTo>
                  <a:lnTo>
                    <a:pt x="1251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10" name="Google Shape;5610;p31"/>
            <p:cNvSpPr/>
            <p:nvPr/>
          </p:nvSpPr>
          <p:spPr>
            <a:xfrm>
              <a:off x="12071794" y="4685267"/>
              <a:ext cx="122240" cy="90337"/>
            </a:xfrm>
            <a:custGeom>
              <a:rect b="b" l="l" r="r" t="t"/>
              <a:pathLst>
                <a:path extrusionOk="0" h="90337" w="122240">
                  <a:moveTo>
                    <a:pt x="635" y="508"/>
                  </a:moveTo>
                  <a:lnTo>
                    <a:pt x="122241" y="90337"/>
                  </a:lnTo>
                  <a:lnTo>
                    <a:pt x="122241" y="0"/>
                  </a:lnTo>
                  <a:lnTo>
                    <a:pt x="0" y="0"/>
                  </a:lnTo>
                  <a:lnTo>
                    <a:pt x="635" y="508"/>
                  </a:lnTo>
                  <a:close/>
                </a:path>
              </a:pathLst>
            </a:custGeom>
            <a:solidFill>
              <a:srgbClr val="B7C1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11" name="Google Shape;5611;p31"/>
            <p:cNvSpPr/>
            <p:nvPr/>
          </p:nvSpPr>
          <p:spPr>
            <a:xfrm>
              <a:off x="12068871" y="3409873"/>
              <a:ext cx="125163" cy="1201320"/>
            </a:xfrm>
            <a:custGeom>
              <a:rect b="b" l="l" r="r" t="t"/>
              <a:pathLst>
                <a:path extrusionOk="0" h="1201320" w="125163">
                  <a:moveTo>
                    <a:pt x="0" y="0"/>
                  </a:moveTo>
                  <a:lnTo>
                    <a:pt x="125163" y="0"/>
                  </a:lnTo>
                  <a:lnTo>
                    <a:pt x="125163" y="1201321"/>
                  </a:lnTo>
                  <a:lnTo>
                    <a:pt x="0" y="1201321"/>
                  </a:lnTo>
                  <a:close/>
                </a:path>
              </a:pathLst>
            </a:custGeom>
            <a:solidFill>
              <a:srgbClr val="C326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12" name="Google Shape;5612;p31"/>
            <p:cNvSpPr/>
            <p:nvPr/>
          </p:nvSpPr>
          <p:spPr>
            <a:xfrm>
              <a:off x="11233391" y="4601410"/>
              <a:ext cx="678295" cy="7496"/>
            </a:xfrm>
            <a:custGeom>
              <a:rect b="b" l="l" r="r" t="t"/>
              <a:pathLst>
                <a:path extrusionOk="0" h="7496" w="678295">
                  <a:moveTo>
                    <a:pt x="0" y="0"/>
                  </a:moveTo>
                  <a:lnTo>
                    <a:pt x="0" y="7496"/>
                  </a:lnTo>
                  <a:lnTo>
                    <a:pt x="674992" y="7496"/>
                  </a:lnTo>
                  <a:cubicBezTo>
                    <a:pt x="674941" y="6988"/>
                    <a:pt x="674941" y="6480"/>
                    <a:pt x="674992" y="5971"/>
                  </a:cubicBezTo>
                  <a:cubicBezTo>
                    <a:pt x="675208" y="5222"/>
                    <a:pt x="675513" y="4497"/>
                    <a:pt x="675881" y="3812"/>
                  </a:cubicBezTo>
                  <a:cubicBezTo>
                    <a:pt x="675881" y="3812"/>
                    <a:pt x="675881" y="2922"/>
                    <a:pt x="676516" y="2541"/>
                  </a:cubicBezTo>
                  <a:lnTo>
                    <a:pt x="676516" y="2541"/>
                  </a:lnTo>
                  <a:lnTo>
                    <a:pt x="678296" y="1016"/>
                  </a:lnTo>
                  <a:lnTo>
                    <a:pt x="678296" y="1016"/>
                  </a:lnTo>
                  <a:lnTo>
                    <a:pt x="0" y="1016"/>
                  </a:lnTo>
                  <a:close/>
                </a:path>
              </a:pathLst>
            </a:custGeom>
            <a:solidFill>
              <a:srgbClr val="22B0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13" name="Google Shape;5613;p31"/>
            <p:cNvSpPr/>
            <p:nvPr/>
          </p:nvSpPr>
          <p:spPr>
            <a:xfrm>
              <a:off x="11235932" y="4613226"/>
              <a:ext cx="955433" cy="214852"/>
            </a:xfrm>
            <a:custGeom>
              <a:rect b="b" l="l" r="r" t="t"/>
              <a:pathLst>
                <a:path extrusionOk="0" h="214852" w="955433">
                  <a:moveTo>
                    <a:pt x="695069" y="21218"/>
                  </a:moveTo>
                  <a:lnTo>
                    <a:pt x="677025" y="7496"/>
                  </a:lnTo>
                  <a:lnTo>
                    <a:pt x="677025" y="6861"/>
                  </a:lnTo>
                  <a:cubicBezTo>
                    <a:pt x="676415" y="6327"/>
                    <a:pt x="675856" y="5730"/>
                    <a:pt x="675373" y="5082"/>
                  </a:cubicBezTo>
                  <a:cubicBezTo>
                    <a:pt x="674916" y="4498"/>
                    <a:pt x="674534" y="3850"/>
                    <a:pt x="674229" y="3176"/>
                  </a:cubicBezTo>
                  <a:cubicBezTo>
                    <a:pt x="673899" y="2528"/>
                    <a:pt x="673644" y="1842"/>
                    <a:pt x="673467" y="1143"/>
                  </a:cubicBezTo>
                  <a:cubicBezTo>
                    <a:pt x="673416" y="762"/>
                    <a:pt x="673416" y="381"/>
                    <a:pt x="673467" y="0"/>
                  </a:cubicBezTo>
                  <a:lnTo>
                    <a:pt x="0" y="0"/>
                  </a:lnTo>
                  <a:lnTo>
                    <a:pt x="180311" y="214853"/>
                  </a:lnTo>
                  <a:lnTo>
                    <a:pt x="955433" y="214853"/>
                  </a:lnTo>
                  <a:lnTo>
                    <a:pt x="785160" y="87034"/>
                  </a:lnTo>
                  <a:lnTo>
                    <a:pt x="710571" y="31129"/>
                  </a:lnTo>
                  <a:close/>
                </a:path>
              </a:pathLst>
            </a:custGeom>
            <a:solidFill>
              <a:srgbClr val="93A3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14" name="Google Shape;5614;p31"/>
            <p:cNvSpPr/>
            <p:nvPr/>
          </p:nvSpPr>
          <p:spPr>
            <a:xfrm>
              <a:off x="10947232" y="6003988"/>
              <a:ext cx="696084" cy="204052"/>
            </a:xfrm>
            <a:custGeom>
              <a:rect b="b" l="l" r="r" t="t"/>
              <a:pathLst>
                <a:path extrusionOk="0" h="204052" w="696084">
                  <a:moveTo>
                    <a:pt x="642462" y="97198"/>
                  </a:moveTo>
                  <a:lnTo>
                    <a:pt x="641445" y="97198"/>
                  </a:lnTo>
                  <a:cubicBezTo>
                    <a:pt x="640289" y="96639"/>
                    <a:pt x="639208" y="95915"/>
                    <a:pt x="638268" y="95039"/>
                  </a:cubicBezTo>
                  <a:lnTo>
                    <a:pt x="638268" y="95039"/>
                  </a:lnTo>
                  <a:cubicBezTo>
                    <a:pt x="637493" y="94263"/>
                    <a:pt x="636845" y="93361"/>
                    <a:pt x="636362" y="92370"/>
                  </a:cubicBezTo>
                  <a:lnTo>
                    <a:pt x="634329" y="88686"/>
                  </a:lnTo>
                  <a:lnTo>
                    <a:pt x="474984" y="88686"/>
                  </a:lnTo>
                  <a:cubicBezTo>
                    <a:pt x="474336" y="88635"/>
                    <a:pt x="473765" y="88241"/>
                    <a:pt x="473459" y="87669"/>
                  </a:cubicBezTo>
                  <a:lnTo>
                    <a:pt x="473459" y="87669"/>
                  </a:lnTo>
                  <a:lnTo>
                    <a:pt x="436228" y="9148"/>
                  </a:lnTo>
                  <a:cubicBezTo>
                    <a:pt x="435275" y="9593"/>
                    <a:pt x="434233" y="9860"/>
                    <a:pt x="433179" y="9910"/>
                  </a:cubicBezTo>
                  <a:cubicBezTo>
                    <a:pt x="427498" y="9796"/>
                    <a:pt x="422733" y="5616"/>
                    <a:pt x="421869" y="0"/>
                  </a:cubicBezTo>
                  <a:lnTo>
                    <a:pt x="0" y="0"/>
                  </a:lnTo>
                  <a:lnTo>
                    <a:pt x="0" y="204053"/>
                  </a:lnTo>
                  <a:lnTo>
                    <a:pt x="696085" y="204053"/>
                  </a:lnTo>
                  <a:lnTo>
                    <a:pt x="647671" y="113335"/>
                  </a:lnTo>
                  <a:cubicBezTo>
                    <a:pt x="645295" y="108252"/>
                    <a:pt x="646527" y="102204"/>
                    <a:pt x="650721" y="98469"/>
                  </a:cubicBezTo>
                  <a:lnTo>
                    <a:pt x="650721" y="98469"/>
                  </a:lnTo>
                  <a:lnTo>
                    <a:pt x="646655" y="98469"/>
                  </a:lnTo>
                  <a:cubicBezTo>
                    <a:pt x="645181" y="98329"/>
                    <a:pt x="643758" y="97897"/>
                    <a:pt x="642462" y="971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15" name="Google Shape;5615;p31"/>
            <p:cNvSpPr/>
            <p:nvPr/>
          </p:nvSpPr>
          <p:spPr>
            <a:xfrm>
              <a:off x="11922106" y="4273985"/>
              <a:ext cx="23889" cy="305317"/>
            </a:xfrm>
            <a:custGeom>
              <a:rect b="b" l="l" r="r" t="t"/>
              <a:pathLst>
                <a:path extrusionOk="0" h="305317" w="23889">
                  <a:moveTo>
                    <a:pt x="23889" y="5082"/>
                  </a:moveTo>
                  <a:lnTo>
                    <a:pt x="14867" y="0"/>
                  </a:lnTo>
                  <a:lnTo>
                    <a:pt x="0" y="0"/>
                  </a:lnTo>
                  <a:lnTo>
                    <a:pt x="0" y="302522"/>
                  </a:lnTo>
                  <a:lnTo>
                    <a:pt x="2922" y="303411"/>
                  </a:lnTo>
                  <a:lnTo>
                    <a:pt x="15629" y="303411"/>
                  </a:lnTo>
                  <a:lnTo>
                    <a:pt x="16900" y="303411"/>
                  </a:lnTo>
                  <a:lnTo>
                    <a:pt x="19188" y="303411"/>
                  </a:lnTo>
                  <a:lnTo>
                    <a:pt x="21348" y="304428"/>
                  </a:lnTo>
                  <a:lnTo>
                    <a:pt x="22491" y="304428"/>
                  </a:lnTo>
                  <a:lnTo>
                    <a:pt x="23635" y="305317"/>
                  </a:lnTo>
                  <a:lnTo>
                    <a:pt x="23635" y="5082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16" name="Google Shape;5616;p31"/>
            <p:cNvSpPr/>
            <p:nvPr/>
          </p:nvSpPr>
          <p:spPr>
            <a:xfrm>
              <a:off x="11838749" y="4223290"/>
              <a:ext cx="90600" cy="46629"/>
            </a:xfrm>
            <a:custGeom>
              <a:rect b="b" l="l" r="r" t="t"/>
              <a:pathLst>
                <a:path extrusionOk="0" h="46629" w="90600">
                  <a:moveTo>
                    <a:pt x="90600" y="46503"/>
                  </a:moveTo>
                  <a:lnTo>
                    <a:pt x="22110" y="8386"/>
                  </a:lnTo>
                  <a:cubicBezTo>
                    <a:pt x="19048" y="6582"/>
                    <a:pt x="16951" y="3507"/>
                    <a:pt x="16392" y="0"/>
                  </a:cubicBezTo>
                  <a:lnTo>
                    <a:pt x="0" y="0"/>
                  </a:lnTo>
                  <a:lnTo>
                    <a:pt x="81833" y="46630"/>
                  </a:ln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17" name="Google Shape;5617;p31"/>
            <p:cNvSpPr/>
            <p:nvPr/>
          </p:nvSpPr>
          <p:spPr>
            <a:xfrm>
              <a:off x="11311284" y="4273985"/>
              <a:ext cx="606755" cy="301759"/>
            </a:xfrm>
            <a:custGeom>
              <a:rect b="b" l="l" r="r" t="t"/>
              <a:pathLst>
                <a:path extrusionOk="0" h="301759" w="606755">
                  <a:moveTo>
                    <a:pt x="9149" y="0"/>
                  </a:moveTo>
                  <a:cubicBezTo>
                    <a:pt x="8323" y="4739"/>
                    <a:pt x="4701" y="8513"/>
                    <a:pt x="0" y="9529"/>
                  </a:cubicBezTo>
                  <a:lnTo>
                    <a:pt x="0" y="301760"/>
                  </a:lnTo>
                  <a:lnTo>
                    <a:pt x="606756" y="301760"/>
                  </a:lnTo>
                  <a:lnTo>
                    <a:pt x="606756" y="0"/>
                  </a:lnTo>
                  <a:close/>
                </a:path>
              </a:pathLst>
            </a:custGeom>
            <a:solidFill>
              <a:srgbClr val="93A3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18" name="Google Shape;5618;p31"/>
            <p:cNvSpPr/>
            <p:nvPr/>
          </p:nvSpPr>
          <p:spPr>
            <a:xfrm>
              <a:off x="10845322" y="4881189"/>
              <a:ext cx="225420" cy="1118352"/>
            </a:xfrm>
            <a:custGeom>
              <a:rect b="b" l="l" r="r" t="t"/>
              <a:pathLst>
                <a:path extrusionOk="0" h="1118352" w="225420">
                  <a:moveTo>
                    <a:pt x="216780" y="0"/>
                  </a:moveTo>
                  <a:lnTo>
                    <a:pt x="15375" y="0"/>
                  </a:lnTo>
                  <a:lnTo>
                    <a:pt x="15375" y="749634"/>
                  </a:lnTo>
                  <a:cubicBezTo>
                    <a:pt x="15515" y="756165"/>
                    <a:pt x="10343" y="761565"/>
                    <a:pt x="3812" y="761704"/>
                  </a:cubicBezTo>
                  <a:cubicBezTo>
                    <a:pt x="3774" y="761704"/>
                    <a:pt x="3723" y="761704"/>
                    <a:pt x="3685" y="761704"/>
                  </a:cubicBezTo>
                  <a:lnTo>
                    <a:pt x="0" y="761704"/>
                  </a:lnTo>
                  <a:lnTo>
                    <a:pt x="0" y="794612"/>
                  </a:lnTo>
                  <a:cubicBezTo>
                    <a:pt x="4308" y="795362"/>
                    <a:pt x="7840" y="798450"/>
                    <a:pt x="9149" y="802617"/>
                  </a:cubicBezTo>
                  <a:lnTo>
                    <a:pt x="101274" y="1092687"/>
                  </a:lnTo>
                  <a:cubicBezTo>
                    <a:pt x="101337" y="1093322"/>
                    <a:pt x="101337" y="1093958"/>
                    <a:pt x="101274" y="1094593"/>
                  </a:cubicBezTo>
                  <a:cubicBezTo>
                    <a:pt x="101274" y="1095228"/>
                    <a:pt x="101274" y="1095864"/>
                    <a:pt x="101274" y="1096499"/>
                  </a:cubicBezTo>
                  <a:lnTo>
                    <a:pt x="101274" y="1118352"/>
                  </a:lnTo>
                  <a:lnTo>
                    <a:pt x="225421" y="1118352"/>
                  </a:lnTo>
                  <a:lnTo>
                    <a:pt x="225421" y="9402"/>
                  </a:lnTo>
                  <a:cubicBezTo>
                    <a:pt x="220935" y="8259"/>
                    <a:pt x="217542" y="4574"/>
                    <a:pt x="2167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19" name="Google Shape;5619;p31"/>
            <p:cNvSpPr/>
            <p:nvPr/>
          </p:nvSpPr>
          <p:spPr>
            <a:xfrm>
              <a:off x="10861205" y="3291964"/>
              <a:ext cx="201023" cy="1584904"/>
            </a:xfrm>
            <a:custGeom>
              <a:rect b="b" l="l" r="r" t="t"/>
              <a:pathLst>
                <a:path extrusionOk="0" h="1584904" w="201023">
                  <a:moveTo>
                    <a:pt x="107882" y="508"/>
                  </a:moveTo>
                  <a:lnTo>
                    <a:pt x="890" y="508"/>
                  </a:lnTo>
                  <a:lnTo>
                    <a:pt x="890" y="807826"/>
                  </a:lnTo>
                  <a:cubicBezTo>
                    <a:pt x="864" y="809351"/>
                    <a:pt x="559" y="810850"/>
                    <a:pt x="0" y="812273"/>
                  </a:cubicBezTo>
                  <a:lnTo>
                    <a:pt x="0" y="1584905"/>
                  </a:lnTo>
                  <a:lnTo>
                    <a:pt x="201024" y="1584905"/>
                  </a:lnTo>
                  <a:lnTo>
                    <a:pt x="201024" y="0"/>
                  </a:lnTo>
                  <a:lnTo>
                    <a:pt x="110423" y="0"/>
                  </a:lnTo>
                  <a:cubicBezTo>
                    <a:pt x="109572" y="76"/>
                    <a:pt x="108733" y="76"/>
                    <a:pt x="107882" y="0"/>
                  </a:cubicBezTo>
                  <a:close/>
                </a:path>
              </a:pathLst>
            </a:custGeom>
            <a:solidFill>
              <a:srgbClr val="93A3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20" name="Google Shape;5620;p31"/>
            <p:cNvSpPr/>
            <p:nvPr/>
          </p:nvSpPr>
          <p:spPr>
            <a:xfrm>
              <a:off x="10702242" y="2272716"/>
              <a:ext cx="535469" cy="1119750"/>
            </a:xfrm>
            <a:custGeom>
              <a:rect b="b" l="l" r="r" t="t"/>
              <a:pathLst>
                <a:path extrusionOk="0" h="1119750" w="535469">
                  <a:moveTo>
                    <a:pt x="132025" y="994472"/>
                  </a:moveTo>
                  <a:lnTo>
                    <a:pt x="133041" y="994472"/>
                  </a:lnTo>
                  <a:lnTo>
                    <a:pt x="141555" y="995235"/>
                  </a:lnTo>
                  <a:lnTo>
                    <a:pt x="371169" y="995235"/>
                  </a:lnTo>
                  <a:cubicBezTo>
                    <a:pt x="377713" y="995298"/>
                    <a:pt x="382987" y="1000635"/>
                    <a:pt x="382987" y="1007178"/>
                  </a:cubicBezTo>
                  <a:lnTo>
                    <a:pt x="382987" y="1119750"/>
                  </a:lnTo>
                  <a:lnTo>
                    <a:pt x="535470" y="1119750"/>
                  </a:lnTo>
                  <a:lnTo>
                    <a:pt x="535470" y="0"/>
                  </a:lnTo>
                  <a:lnTo>
                    <a:pt x="0" y="0"/>
                  </a:lnTo>
                  <a:lnTo>
                    <a:pt x="0" y="994472"/>
                  </a:lnTo>
                  <a:close/>
                </a:path>
              </a:pathLst>
            </a:custGeom>
            <a:solidFill>
              <a:srgbClr val="93A3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21" name="Google Shape;5621;p31"/>
            <p:cNvSpPr/>
            <p:nvPr/>
          </p:nvSpPr>
          <p:spPr>
            <a:xfrm>
              <a:off x="8465188" y="5979848"/>
              <a:ext cx="2458534" cy="336954"/>
            </a:xfrm>
            <a:custGeom>
              <a:rect b="b" l="l" r="r" t="t"/>
              <a:pathLst>
                <a:path extrusionOk="0" h="336954" w="2458534">
                  <a:moveTo>
                    <a:pt x="635" y="0"/>
                  </a:moveTo>
                  <a:lnTo>
                    <a:pt x="0" y="1271"/>
                  </a:lnTo>
                  <a:lnTo>
                    <a:pt x="0" y="336954"/>
                  </a:lnTo>
                  <a:lnTo>
                    <a:pt x="2458535" y="336954"/>
                  </a:lnTo>
                  <a:lnTo>
                    <a:pt x="2458535" y="230227"/>
                  </a:lnTo>
                  <a:lnTo>
                    <a:pt x="2458535" y="21981"/>
                  </a:lnTo>
                  <a:lnTo>
                    <a:pt x="2458535" y="0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22" name="Google Shape;5622;p31"/>
            <p:cNvSpPr/>
            <p:nvPr/>
          </p:nvSpPr>
          <p:spPr>
            <a:xfrm>
              <a:off x="8518684" y="5545822"/>
              <a:ext cx="41043" cy="315608"/>
            </a:xfrm>
            <a:custGeom>
              <a:rect b="b" l="l" r="r" t="t"/>
              <a:pathLst>
                <a:path extrusionOk="0" h="315608" w="41043">
                  <a:moveTo>
                    <a:pt x="37740" y="246871"/>
                  </a:moveTo>
                  <a:cubicBezTo>
                    <a:pt x="37244" y="246337"/>
                    <a:pt x="36825" y="245740"/>
                    <a:pt x="36469" y="245092"/>
                  </a:cubicBezTo>
                  <a:cubicBezTo>
                    <a:pt x="36469" y="244330"/>
                    <a:pt x="36469" y="243695"/>
                    <a:pt x="35579" y="243059"/>
                  </a:cubicBezTo>
                  <a:cubicBezTo>
                    <a:pt x="35528" y="242259"/>
                    <a:pt x="35528" y="241446"/>
                    <a:pt x="35579" y="240645"/>
                  </a:cubicBezTo>
                  <a:cubicBezTo>
                    <a:pt x="35579" y="240645"/>
                    <a:pt x="35579" y="239756"/>
                    <a:pt x="35579" y="239247"/>
                  </a:cubicBezTo>
                  <a:lnTo>
                    <a:pt x="35579" y="121720"/>
                  </a:lnTo>
                  <a:lnTo>
                    <a:pt x="35579" y="121720"/>
                  </a:lnTo>
                  <a:lnTo>
                    <a:pt x="35579" y="121720"/>
                  </a:lnTo>
                  <a:lnTo>
                    <a:pt x="35579" y="121720"/>
                  </a:lnTo>
                  <a:lnTo>
                    <a:pt x="35579" y="120958"/>
                  </a:lnTo>
                  <a:lnTo>
                    <a:pt x="35579" y="0"/>
                  </a:lnTo>
                  <a:lnTo>
                    <a:pt x="0" y="55015"/>
                  </a:lnTo>
                  <a:lnTo>
                    <a:pt x="0" y="314846"/>
                  </a:lnTo>
                  <a:lnTo>
                    <a:pt x="1906" y="315609"/>
                  </a:lnTo>
                  <a:lnTo>
                    <a:pt x="41043" y="248142"/>
                  </a:lnTo>
                  <a:cubicBezTo>
                    <a:pt x="39836" y="248065"/>
                    <a:pt x="38692" y="247621"/>
                    <a:pt x="37740" y="246871"/>
                  </a:cubicBez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23" name="Google Shape;5623;p31"/>
            <p:cNvSpPr/>
            <p:nvPr/>
          </p:nvSpPr>
          <p:spPr>
            <a:xfrm>
              <a:off x="11969503" y="4524287"/>
              <a:ext cx="24905" cy="32272"/>
            </a:xfrm>
            <a:custGeom>
              <a:rect b="b" l="l" r="r" t="t"/>
              <a:pathLst>
                <a:path extrusionOk="0" h="32272" w="24905">
                  <a:moveTo>
                    <a:pt x="0" y="0"/>
                  </a:moveTo>
                  <a:lnTo>
                    <a:pt x="24906" y="0"/>
                  </a:lnTo>
                  <a:lnTo>
                    <a:pt x="24906" y="32273"/>
                  </a:lnTo>
                  <a:lnTo>
                    <a:pt x="0" y="32273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24" name="Google Shape;5624;p31"/>
            <p:cNvSpPr/>
            <p:nvPr/>
          </p:nvSpPr>
          <p:spPr>
            <a:xfrm>
              <a:off x="11320942" y="4223162"/>
              <a:ext cx="591126" cy="46629"/>
            </a:xfrm>
            <a:custGeom>
              <a:rect b="b" l="l" r="r" t="t"/>
              <a:pathLst>
                <a:path extrusionOk="0" h="46629" w="591126">
                  <a:moveTo>
                    <a:pt x="591126" y="46630"/>
                  </a:moveTo>
                  <a:lnTo>
                    <a:pt x="509166" y="0"/>
                  </a:lnTo>
                  <a:lnTo>
                    <a:pt x="0" y="0"/>
                  </a:lnTo>
                  <a:lnTo>
                    <a:pt x="0" y="46630"/>
                  </a:lnTo>
                  <a:lnTo>
                    <a:pt x="591126" y="466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25" name="Google Shape;5625;p31"/>
            <p:cNvSpPr/>
            <p:nvPr/>
          </p:nvSpPr>
          <p:spPr>
            <a:xfrm>
              <a:off x="11251054" y="3401868"/>
              <a:ext cx="741830" cy="1118098"/>
            </a:xfrm>
            <a:custGeom>
              <a:rect b="b" l="l" r="r" t="t"/>
              <a:pathLst>
                <a:path extrusionOk="0" h="1118098" w="741830">
                  <a:moveTo>
                    <a:pt x="3812" y="507718"/>
                  </a:moveTo>
                  <a:lnTo>
                    <a:pt x="63915" y="543294"/>
                  </a:lnTo>
                  <a:cubicBezTo>
                    <a:pt x="63915" y="543294"/>
                    <a:pt x="64679" y="544056"/>
                    <a:pt x="65059" y="544311"/>
                  </a:cubicBezTo>
                  <a:cubicBezTo>
                    <a:pt x="65708" y="544794"/>
                    <a:pt x="66305" y="545353"/>
                    <a:pt x="66839" y="545963"/>
                  </a:cubicBezTo>
                  <a:cubicBezTo>
                    <a:pt x="67360" y="546521"/>
                    <a:pt x="67792" y="547170"/>
                    <a:pt x="68109" y="547868"/>
                  </a:cubicBezTo>
                  <a:cubicBezTo>
                    <a:pt x="68528" y="548504"/>
                    <a:pt x="68859" y="549190"/>
                    <a:pt x="69126" y="549901"/>
                  </a:cubicBezTo>
                  <a:cubicBezTo>
                    <a:pt x="69202" y="550702"/>
                    <a:pt x="69202" y="551515"/>
                    <a:pt x="69126" y="552315"/>
                  </a:cubicBezTo>
                  <a:cubicBezTo>
                    <a:pt x="69189" y="552785"/>
                    <a:pt x="69189" y="553243"/>
                    <a:pt x="69126" y="553713"/>
                  </a:cubicBezTo>
                  <a:lnTo>
                    <a:pt x="69126" y="816974"/>
                  </a:lnTo>
                  <a:lnTo>
                    <a:pt x="602816" y="816974"/>
                  </a:lnTo>
                  <a:cubicBezTo>
                    <a:pt x="602918" y="815729"/>
                    <a:pt x="603261" y="814522"/>
                    <a:pt x="603833" y="813417"/>
                  </a:cubicBezTo>
                  <a:cubicBezTo>
                    <a:pt x="606819" y="807699"/>
                    <a:pt x="613884" y="805476"/>
                    <a:pt x="619602" y="808461"/>
                  </a:cubicBezTo>
                  <a:cubicBezTo>
                    <a:pt x="619691" y="808500"/>
                    <a:pt x="619767" y="808550"/>
                    <a:pt x="619843" y="808588"/>
                  </a:cubicBezTo>
                  <a:lnTo>
                    <a:pt x="711080" y="859411"/>
                  </a:lnTo>
                  <a:lnTo>
                    <a:pt x="712223" y="860428"/>
                  </a:lnTo>
                  <a:cubicBezTo>
                    <a:pt x="712909" y="860911"/>
                    <a:pt x="713557" y="861457"/>
                    <a:pt x="714129" y="862079"/>
                  </a:cubicBezTo>
                  <a:lnTo>
                    <a:pt x="715400" y="863985"/>
                  </a:lnTo>
                  <a:cubicBezTo>
                    <a:pt x="715819" y="864621"/>
                    <a:pt x="716150" y="865307"/>
                    <a:pt x="716416" y="866018"/>
                  </a:cubicBezTo>
                  <a:cubicBezTo>
                    <a:pt x="716492" y="866819"/>
                    <a:pt x="716492" y="867632"/>
                    <a:pt x="716416" y="868432"/>
                  </a:cubicBezTo>
                  <a:cubicBezTo>
                    <a:pt x="716416" y="868432"/>
                    <a:pt x="716416" y="869449"/>
                    <a:pt x="716416" y="869957"/>
                  </a:cubicBezTo>
                  <a:lnTo>
                    <a:pt x="716416" y="1118099"/>
                  </a:lnTo>
                  <a:lnTo>
                    <a:pt x="741830" y="1118099"/>
                  </a:lnTo>
                  <a:lnTo>
                    <a:pt x="741830" y="0"/>
                  </a:lnTo>
                  <a:lnTo>
                    <a:pt x="7116" y="0"/>
                  </a:lnTo>
                  <a:cubicBezTo>
                    <a:pt x="5451" y="2389"/>
                    <a:pt x="2884" y="4002"/>
                    <a:pt x="0" y="4447"/>
                  </a:cubicBezTo>
                  <a:lnTo>
                    <a:pt x="0" y="506448"/>
                  </a:lnTo>
                  <a:cubicBezTo>
                    <a:pt x="1347" y="506600"/>
                    <a:pt x="2643" y="507032"/>
                    <a:pt x="3812" y="5077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26" name="Google Shape;5626;p31"/>
            <p:cNvSpPr/>
            <p:nvPr/>
          </p:nvSpPr>
          <p:spPr>
            <a:xfrm>
              <a:off x="11085229" y="3396786"/>
              <a:ext cx="161758" cy="521059"/>
            </a:xfrm>
            <a:custGeom>
              <a:rect b="b" l="l" r="r" t="t"/>
              <a:pathLst>
                <a:path extrusionOk="0" h="521059" w="161758">
                  <a:moveTo>
                    <a:pt x="152356" y="521059"/>
                  </a:moveTo>
                  <a:cubicBezTo>
                    <a:pt x="152585" y="519687"/>
                    <a:pt x="153017" y="518366"/>
                    <a:pt x="153626" y="517121"/>
                  </a:cubicBezTo>
                  <a:cubicBezTo>
                    <a:pt x="155329" y="514096"/>
                    <a:pt x="158328" y="512026"/>
                    <a:pt x="161759" y="511530"/>
                  </a:cubicBezTo>
                  <a:lnTo>
                    <a:pt x="161759" y="9402"/>
                  </a:lnTo>
                  <a:cubicBezTo>
                    <a:pt x="156981" y="8551"/>
                    <a:pt x="153271" y="4777"/>
                    <a:pt x="152483" y="0"/>
                  </a:cubicBezTo>
                  <a:lnTo>
                    <a:pt x="0" y="0"/>
                  </a:lnTo>
                  <a:lnTo>
                    <a:pt x="0" y="520932"/>
                  </a:ln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27" name="Google Shape;5627;p31"/>
            <p:cNvSpPr/>
            <p:nvPr/>
          </p:nvSpPr>
          <p:spPr>
            <a:xfrm>
              <a:off x="11085229" y="4615132"/>
              <a:ext cx="278408" cy="261736"/>
            </a:xfrm>
            <a:custGeom>
              <a:rect b="b" l="l" r="r" t="t"/>
              <a:pathLst>
                <a:path extrusionOk="0" h="261736" w="278408">
                  <a:moveTo>
                    <a:pt x="0" y="261737"/>
                  </a:moveTo>
                  <a:lnTo>
                    <a:pt x="278408" y="261737"/>
                  </a:lnTo>
                  <a:lnTo>
                    <a:pt x="127323" y="71152"/>
                  </a:lnTo>
                  <a:lnTo>
                    <a:pt x="127323" y="71152"/>
                  </a:lnTo>
                  <a:lnTo>
                    <a:pt x="75098" y="5463"/>
                  </a:lnTo>
                  <a:cubicBezTo>
                    <a:pt x="73916" y="3850"/>
                    <a:pt x="73128" y="1982"/>
                    <a:pt x="7281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3A3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28" name="Google Shape;5628;p31"/>
            <p:cNvSpPr/>
            <p:nvPr/>
          </p:nvSpPr>
          <p:spPr>
            <a:xfrm>
              <a:off x="11075571" y="4881189"/>
              <a:ext cx="293148" cy="1118479"/>
            </a:xfrm>
            <a:custGeom>
              <a:rect b="b" l="l" r="r" t="t"/>
              <a:pathLst>
                <a:path extrusionOk="0" h="1118479" w="293148">
                  <a:moveTo>
                    <a:pt x="291370" y="0"/>
                  </a:moveTo>
                  <a:lnTo>
                    <a:pt x="9276" y="0"/>
                  </a:lnTo>
                  <a:cubicBezTo>
                    <a:pt x="8425" y="4752"/>
                    <a:pt x="4740" y="8487"/>
                    <a:pt x="0" y="9402"/>
                  </a:cubicBezTo>
                  <a:lnTo>
                    <a:pt x="0" y="1118480"/>
                  </a:lnTo>
                  <a:lnTo>
                    <a:pt x="293149" y="1118480"/>
                  </a:lnTo>
                  <a:lnTo>
                    <a:pt x="293149" y="2160"/>
                  </a:lnTo>
                  <a:close/>
                </a:path>
              </a:pathLst>
            </a:custGeom>
            <a:solidFill>
              <a:srgbClr val="C326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29" name="Google Shape;5629;p31"/>
            <p:cNvSpPr/>
            <p:nvPr/>
          </p:nvSpPr>
          <p:spPr>
            <a:xfrm>
              <a:off x="8469509" y="5487630"/>
              <a:ext cx="2452944" cy="487389"/>
            </a:xfrm>
            <a:custGeom>
              <a:rect b="b" l="l" r="r" t="t"/>
              <a:pathLst>
                <a:path extrusionOk="0" h="487389" w="2452944">
                  <a:moveTo>
                    <a:pt x="2362597" y="203672"/>
                  </a:moveTo>
                  <a:cubicBezTo>
                    <a:pt x="2360869" y="198208"/>
                    <a:pt x="2363271" y="192287"/>
                    <a:pt x="2368316" y="189568"/>
                  </a:cubicBezTo>
                  <a:lnTo>
                    <a:pt x="2357388" y="155390"/>
                  </a:lnTo>
                  <a:lnTo>
                    <a:pt x="592778" y="155390"/>
                  </a:lnTo>
                  <a:cubicBezTo>
                    <a:pt x="586246" y="155326"/>
                    <a:pt x="581011" y="149977"/>
                    <a:pt x="581087" y="143447"/>
                  </a:cubicBezTo>
                  <a:cubicBezTo>
                    <a:pt x="581087" y="143409"/>
                    <a:pt x="581087" y="143358"/>
                    <a:pt x="581087" y="143320"/>
                  </a:cubicBezTo>
                  <a:lnTo>
                    <a:pt x="581087" y="9783"/>
                  </a:lnTo>
                  <a:lnTo>
                    <a:pt x="476636" y="9783"/>
                  </a:lnTo>
                  <a:cubicBezTo>
                    <a:pt x="470982" y="9732"/>
                    <a:pt x="466191" y="5590"/>
                    <a:pt x="465327" y="0"/>
                  </a:cubicBezTo>
                  <a:lnTo>
                    <a:pt x="270657" y="0"/>
                  </a:lnTo>
                  <a:lnTo>
                    <a:pt x="170527" y="172670"/>
                  </a:lnTo>
                  <a:lnTo>
                    <a:pt x="154008" y="201003"/>
                  </a:lnTo>
                  <a:lnTo>
                    <a:pt x="118555" y="262245"/>
                  </a:lnTo>
                  <a:lnTo>
                    <a:pt x="118555" y="278254"/>
                  </a:lnTo>
                  <a:cubicBezTo>
                    <a:pt x="118555" y="278254"/>
                    <a:pt x="118555" y="278254"/>
                    <a:pt x="118555" y="279016"/>
                  </a:cubicBezTo>
                  <a:cubicBezTo>
                    <a:pt x="118657" y="279817"/>
                    <a:pt x="118657" y="280630"/>
                    <a:pt x="118555" y="281430"/>
                  </a:cubicBezTo>
                  <a:cubicBezTo>
                    <a:pt x="118441" y="282193"/>
                    <a:pt x="118174" y="282929"/>
                    <a:pt x="117793" y="283590"/>
                  </a:cubicBezTo>
                  <a:lnTo>
                    <a:pt x="117793" y="284352"/>
                  </a:lnTo>
                  <a:lnTo>
                    <a:pt x="106738" y="303538"/>
                  </a:lnTo>
                  <a:cubicBezTo>
                    <a:pt x="106255" y="304313"/>
                    <a:pt x="105709" y="305038"/>
                    <a:pt x="105086" y="305698"/>
                  </a:cubicBezTo>
                  <a:cubicBezTo>
                    <a:pt x="105086" y="305698"/>
                    <a:pt x="105086" y="305698"/>
                    <a:pt x="105086" y="305698"/>
                  </a:cubicBezTo>
                  <a:cubicBezTo>
                    <a:pt x="104146" y="306677"/>
                    <a:pt x="103028" y="307452"/>
                    <a:pt x="101782" y="307985"/>
                  </a:cubicBezTo>
                  <a:lnTo>
                    <a:pt x="100893" y="307985"/>
                  </a:lnTo>
                  <a:cubicBezTo>
                    <a:pt x="99597" y="308494"/>
                    <a:pt x="98224" y="308747"/>
                    <a:pt x="96827" y="308747"/>
                  </a:cubicBezTo>
                  <a:cubicBezTo>
                    <a:pt x="95480" y="308747"/>
                    <a:pt x="94146" y="308481"/>
                    <a:pt x="92888" y="307985"/>
                  </a:cubicBezTo>
                  <a:lnTo>
                    <a:pt x="92888" y="307985"/>
                  </a:lnTo>
                  <a:lnTo>
                    <a:pt x="53750" y="375325"/>
                  </a:lnTo>
                  <a:cubicBezTo>
                    <a:pt x="58083" y="379073"/>
                    <a:pt x="59151" y="385363"/>
                    <a:pt x="56292" y="390318"/>
                  </a:cubicBezTo>
                  <a:lnTo>
                    <a:pt x="0" y="487389"/>
                  </a:lnTo>
                  <a:lnTo>
                    <a:pt x="2452944" y="48738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30" name="Google Shape;5630;p31"/>
            <p:cNvSpPr/>
            <p:nvPr/>
          </p:nvSpPr>
          <p:spPr>
            <a:xfrm>
              <a:off x="8741056" y="4871914"/>
              <a:ext cx="147908" cy="611396"/>
            </a:xfrm>
            <a:custGeom>
              <a:rect b="b" l="l" r="r" t="t"/>
              <a:pathLst>
                <a:path extrusionOk="0" h="611396" w="147908">
                  <a:moveTo>
                    <a:pt x="0" y="0"/>
                  </a:moveTo>
                  <a:lnTo>
                    <a:pt x="147909" y="0"/>
                  </a:lnTo>
                  <a:lnTo>
                    <a:pt x="147909" y="611396"/>
                  </a:lnTo>
                  <a:lnTo>
                    <a:pt x="0" y="611396"/>
                  </a:lnTo>
                  <a:close/>
                </a:path>
              </a:pathLst>
            </a:custGeom>
            <a:solidFill>
              <a:srgbClr val="C326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31" name="Google Shape;5631;p31"/>
            <p:cNvSpPr/>
            <p:nvPr/>
          </p:nvSpPr>
          <p:spPr>
            <a:xfrm>
              <a:off x="8893157" y="4871914"/>
              <a:ext cx="50954" cy="611396"/>
            </a:xfrm>
            <a:custGeom>
              <a:rect b="b" l="l" r="r" t="t"/>
              <a:pathLst>
                <a:path extrusionOk="0" h="611396" w="50954">
                  <a:moveTo>
                    <a:pt x="0" y="0"/>
                  </a:moveTo>
                  <a:lnTo>
                    <a:pt x="0" y="611397"/>
                  </a:lnTo>
                  <a:lnTo>
                    <a:pt x="41679" y="611397"/>
                  </a:lnTo>
                  <a:cubicBezTo>
                    <a:pt x="42466" y="606619"/>
                    <a:pt x="46177" y="602846"/>
                    <a:pt x="50955" y="601994"/>
                  </a:cubicBezTo>
                  <a:lnTo>
                    <a:pt x="50955" y="0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32" name="Google Shape;5632;p31"/>
            <p:cNvSpPr/>
            <p:nvPr/>
          </p:nvSpPr>
          <p:spPr>
            <a:xfrm>
              <a:off x="8640290" y="4871914"/>
              <a:ext cx="96699" cy="779619"/>
            </a:xfrm>
            <a:custGeom>
              <a:rect b="b" l="l" r="r" t="t"/>
              <a:pathLst>
                <a:path extrusionOk="0" h="779619" w="96699">
                  <a:moveTo>
                    <a:pt x="96699" y="612922"/>
                  </a:moveTo>
                  <a:lnTo>
                    <a:pt x="96699" y="0"/>
                  </a:lnTo>
                  <a:lnTo>
                    <a:pt x="0" y="0"/>
                  </a:lnTo>
                  <a:lnTo>
                    <a:pt x="0" y="779620"/>
                  </a:lnTo>
                  <a:lnTo>
                    <a:pt x="96699" y="612922"/>
                  </a:lnTo>
                  <a:close/>
                </a:path>
              </a:pathLst>
            </a:custGeom>
            <a:solidFill>
              <a:srgbClr val="B7C1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33" name="Google Shape;5633;p31"/>
            <p:cNvSpPr/>
            <p:nvPr/>
          </p:nvSpPr>
          <p:spPr>
            <a:xfrm>
              <a:off x="8948178" y="4871914"/>
              <a:ext cx="82722" cy="601486"/>
            </a:xfrm>
            <a:custGeom>
              <a:rect b="b" l="l" r="r" t="t"/>
              <a:pathLst>
                <a:path extrusionOk="0" h="601486" w="82722">
                  <a:moveTo>
                    <a:pt x="0" y="0"/>
                  </a:moveTo>
                  <a:lnTo>
                    <a:pt x="82722" y="0"/>
                  </a:lnTo>
                  <a:lnTo>
                    <a:pt x="82722" y="601486"/>
                  </a:lnTo>
                  <a:lnTo>
                    <a:pt x="0" y="6014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34" name="Google Shape;5634;p31"/>
            <p:cNvSpPr/>
            <p:nvPr/>
          </p:nvSpPr>
          <p:spPr>
            <a:xfrm>
              <a:off x="10831344" y="5643020"/>
              <a:ext cx="9784" cy="31129"/>
            </a:xfrm>
            <a:custGeom>
              <a:rect b="b" l="l" r="r" t="t"/>
              <a:pathLst>
                <a:path extrusionOk="0" h="31129" w="9784">
                  <a:moveTo>
                    <a:pt x="9785" y="31129"/>
                  </a:moveTo>
                  <a:lnTo>
                    <a:pt x="9785" y="0"/>
                  </a:lnTo>
                  <a:lnTo>
                    <a:pt x="0" y="0"/>
                  </a:lnTo>
                  <a:lnTo>
                    <a:pt x="9785" y="31129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35" name="Google Shape;5635;p31"/>
            <p:cNvSpPr/>
            <p:nvPr/>
          </p:nvSpPr>
          <p:spPr>
            <a:xfrm>
              <a:off x="8633555" y="3291964"/>
              <a:ext cx="2541" cy="1556951"/>
            </a:xfrm>
            <a:custGeom>
              <a:rect b="b" l="l" r="r" t="t"/>
              <a:pathLst>
                <a:path extrusionOk="0" h="1556951" w="2541">
                  <a:moveTo>
                    <a:pt x="2541" y="0"/>
                  </a:moveTo>
                  <a:lnTo>
                    <a:pt x="0" y="0"/>
                  </a:lnTo>
                  <a:lnTo>
                    <a:pt x="0" y="1556952"/>
                  </a:lnTo>
                  <a:lnTo>
                    <a:pt x="2541" y="1556952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36" name="Google Shape;5636;p31"/>
            <p:cNvSpPr/>
            <p:nvPr/>
          </p:nvSpPr>
          <p:spPr>
            <a:xfrm>
              <a:off x="8623898" y="4870897"/>
              <a:ext cx="12706" cy="808969"/>
            </a:xfrm>
            <a:custGeom>
              <a:rect b="b" l="l" r="r" t="t"/>
              <a:pathLst>
                <a:path extrusionOk="0" h="808969" w="12706">
                  <a:moveTo>
                    <a:pt x="0" y="696143"/>
                  </a:moveTo>
                  <a:lnTo>
                    <a:pt x="0" y="808969"/>
                  </a:lnTo>
                  <a:lnTo>
                    <a:pt x="12707" y="787751"/>
                  </a:lnTo>
                  <a:lnTo>
                    <a:pt x="12707" y="0"/>
                  </a:lnTo>
                  <a:cubicBezTo>
                    <a:pt x="11868" y="127"/>
                    <a:pt x="11004" y="127"/>
                    <a:pt x="10165" y="0"/>
                  </a:cubicBezTo>
                  <a:lnTo>
                    <a:pt x="10165" y="684835"/>
                  </a:lnTo>
                  <a:cubicBezTo>
                    <a:pt x="9975" y="690578"/>
                    <a:pt x="5680" y="695343"/>
                    <a:pt x="0" y="696143"/>
                  </a:cubicBez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37" name="Google Shape;5637;p31"/>
            <p:cNvSpPr/>
            <p:nvPr/>
          </p:nvSpPr>
          <p:spPr>
            <a:xfrm>
              <a:off x="8640035" y="3291964"/>
              <a:ext cx="410306" cy="1555935"/>
            </a:xfrm>
            <a:custGeom>
              <a:rect b="b" l="l" r="r" t="t"/>
              <a:pathLst>
                <a:path extrusionOk="0" h="1555935" w="410306">
                  <a:moveTo>
                    <a:pt x="306110" y="1555936"/>
                  </a:moveTo>
                  <a:lnTo>
                    <a:pt x="410307" y="1555936"/>
                  </a:lnTo>
                  <a:lnTo>
                    <a:pt x="410307" y="812781"/>
                  </a:lnTo>
                  <a:cubicBezTo>
                    <a:pt x="409595" y="811219"/>
                    <a:pt x="409201" y="809542"/>
                    <a:pt x="409163" y="807826"/>
                  </a:cubicBezTo>
                  <a:lnTo>
                    <a:pt x="409163" y="0"/>
                  </a:lnTo>
                  <a:lnTo>
                    <a:pt x="0" y="0"/>
                  </a:lnTo>
                  <a:lnTo>
                    <a:pt x="0" y="1555936"/>
                  </a:lnTo>
                  <a:lnTo>
                    <a:pt x="306110" y="155593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38" name="Google Shape;5638;p31"/>
            <p:cNvSpPr/>
            <p:nvPr/>
          </p:nvSpPr>
          <p:spPr>
            <a:xfrm>
              <a:off x="8588064" y="5567549"/>
              <a:ext cx="31640" cy="173940"/>
            </a:xfrm>
            <a:custGeom>
              <a:rect b="b" l="l" r="r" t="t"/>
              <a:pathLst>
                <a:path extrusionOk="0" h="173940" w="31640">
                  <a:moveTo>
                    <a:pt x="28845" y="0"/>
                  </a:moveTo>
                  <a:lnTo>
                    <a:pt x="0" y="46884"/>
                  </a:lnTo>
                  <a:lnTo>
                    <a:pt x="0" y="62004"/>
                  </a:lnTo>
                  <a:lnTo>
                    <a:pt x="0" y="173941"/>
                  </a:lnTo>
                  <a:lnTo>
                    <a:pt x="31640" y="119433"/>
                  </a:lnTo>
                  <a:lnTo>
                    <a:pt x="31640" y="0"/>
                  </a:lnTo>
                  <a:lnTo>
                    <a:pt x="28845" y="0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39" name="Google Shape;5639;p31"/>
            <p:cNvSpPr/>
            <p:nvPr/>
          </p:nvSpPr>
          <p:spPr>
            <a:xfrm>
              <a:off x="9745411" y="2214905"/>
              <a:ext cx="51970" cy="507464"/>
            </a:xfrm>
            <a:custGeom>
              <a:rect b="b" l="l" r="r" t="t"/>
              <a:pathLst>
                <a:path extrusionOk="0" h="507464" w="51970">
                  <a:moveTo>
                    <a:pt x="0" y="0"/>
                  </a:moveTo>
                  <a:lnTo>
                    <a:pt x="0" y="507464"/>
                  </a:lnTo>
                  <a:lnTo>
                    <a:pt x="51971" y="507464"/>
                  </a:lnTo>
                  <a:lnTo>
                    <a:pt x="51971" y="28461"/>
                  </a:lnTo>
                  <a:cubicBezTo>
                    <a:pt x="49303" y="26224"/>
                    <a:pt x="47765" y="22921"/>
                    <a:pt x="47778" y="19440"/>
                  </a:cubicBezTo>
                  <a:lnTo>
                    <a:pt x="47778" y="25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40" name="Google Shape;5640;p31"/>
            <p:cNvSpPr/>
            <p:nvPr/>
          </p:nvSpPr>
          <p:spPr>
            <a:xfrm>
              <a:off x="10355343" y="2245272"/>
              <a:ext cx="2287" cy="1021408"/>
            </a:xfrm>
            <a:custGeom>
              <a:rect b="b" l="l" r="r" t="t"/>
              <a:pathLst>
                <a:path extrusionOk="0" h="1021408" w="2287">
                  <a:moveTo>
                    <a:pt x="2287" y="0"/>
                  </a:moveTo>
                  <a:lnTo>
                    <a:pt x="0" y="0"/>
                  </a:lnTo>
                  <a:lnTo>
                    <a:pt x="0" y="1021408"/>
                  </a:lnTo>
                  <a:lnTo>
                    <a:pt x="2287" y="1021408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41" name="Google Shape;5641;p31"/>
            <p:cNvSpPr/>
            <p:nvPr/>
          </p:nvSpPr>
          <p:spPr>
            <a:xfrm>
              <a:off x="10361824" y="2188731"/>
              <a:ext cx="316656" cy="1078456"/>
            </a:xfrm>
            <a:custGeom>
              <a:rect b="b" l="l" r="r" t="t"/>
              <a:pathLst>
                <a:path extrusionOk="0" h="1078456" w="316656">
                  <a:moveTo>
                    <a:pt x="2668" y="14103"/>
                  </a:moveTo>
                  <a:lnTo>
                    <a:pt x="2668" y="14103"/>
                  </a:lnTo>
                  <a:lnTo>
                    <a:pt x="0" y="23251"/>
                  </a:lnTo>
                  <a:lnTo>
                    <a:pt x="0" y="37355"/>
                  </a:lnTo>
                  <a:cubicBezTo>
                    <a:pt x="4244" y="41891"/>
                    <a:pt x="4244" y="48955"/>
                    <a:pt x="0" y="53491"/>
                  </a:cubicBezTo>
                  <a:lnTo>
                    <a:pt x="0" y="1078457"/>
                  </a:lnTo>
                  <a:lnTo>
                    <a:pt x="316656" y="1078457"/>
                  </a:lnTo>
                  <a:lnTo>
                    <a:pt x="316656" y="0"/>
                  </a:lnTo>
                  <a:lnTo>
                    <a:pt x="6607" y="0"/>
                  </a:lnTo>
                  <a:close/>
                </a:path>
              </a:pathLst>
            </a:custGeom>
            <a:solidFill>
              <a:srgbClr val="93A3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42" name="Google Shape;5642;p31"/>
            <p:cNvSpPr/>
            <p:nvPr/>
          </p:nvSpPr>
          <p:spPr>
            <a:xfrm>
              <a:off x="11085101" y="3922038"/>
              <a:ext cx="196957" cy="31383"/>
            </a:xfrm>
            <a:custGeom>
              <a:rect b="b" l="l" r="r" t="t"/>
              <a:pathLst>
                <a:path extrusionOk="0" h="31383" w="196957">
                  <a:moveTo>
                    <a:pt x="158074" y="8259"/>
                  </a:moveTo>
                  <a:cubicBezTo>
                    <a:pt x="155063" y="6492"/>
                    <a:pt x="153004" y="3456"/>
                    <a:pt x="152483" y="0"/>
                  </a:cubicBezTo>
                  <a:lnTo>
                    <a:pt x="0" y="0"/>
                  </a:lnTo>
                  <a:lnTo>
                    <a:pt x="0" y="31383"/>
                  </a:lnTo>
                  <a:lnTo>
                    <a:pt x="196957" y="31383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43" name="Google Shape;5643;p31"/>
            <p:cNvSpPr/>
            <p:nvPr/>
          </p:nvSpPr>
          <p:spPr>
            <a:xfrm>
              <a:off x="11085229" y="3957741"/>
              <a:ext cx="221862" cy="628294"/>
            </a:xfrm>
            <a:custGeom>
              <a:rect b="b" l="l" r="r" t="t"/>
              <a:pathLst>
                <a:path extrusionOk="0" h="628294" w="221862">
                  <a:moveTo>
                    <a:pt x="221862" y="325773"/>
                  </a:moveTo>
                  <a:cubicBezTo>
                    <a:pt x="216259" y="324680"/>
                    <a:pt x="212218" y="319789"/>
                    <a:pt x="212206" y="314084"/>
                  </a:cubicBezTo>
                  <a:lnTo>
                    <a:pt x="212206" y="4828"/>
                  </a:lnTo>
                  <a:lnTo>
                    <a:pt x="204073" y="0"/>
                  </a:lnTo>
                  <a:lnTo>
                    <a:pt x="0" y="0"/>
                  </a:lnTo>
                  <a:lnTo>
                    <a:pt x="0" y="628295"/>
                  </a:lnTo>
                  <a:lnTo>
                    <a:pt x="125290" y="628295"/>
                  </a:lnTo>
                  <a:cubicBezTo>
                    <a:pt x="126675" y="623301"/>
                    <a:pt x="131160" y="619795"/>
                    <a:pt x="136345" y="619655"/>
                  </a:cubicBezTo>
                  <a:lnTo>
                    <a:pt x="218813" y="619655"/>
                  </a:lnTo>
                  <a:lnTo>
                    <a:pt x="221862" y="61876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44" name="Google Shape;5644;p31"/>
            <p:cNvSpPr/>
            <p:nvPr/>
          </p:nvSpPr>
          <p:spPr>
            <a:xfrm>
              <a:off x="8588064" y="5567549"/>
              <a:ext cx="23889" cy="38879"/>
            </a:xfrm>
            <a:custGeom>
              <a:rect b="b" l="l" r="r" t="t"/>
              <a:pathLst>
                <a:path extrusionOk="0" h="38879" w="23889">
                  <a:moveTo>
                    <a:pt x="0" y="0"/>
                  </a:moveTo>
                  <a:lnTo>
                    <a:pt x="0" y="38879"/>
                  </a:lnTo>
                  <a:lnTo>
                    <a:pt x="23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45" name="Google Shape;5645;p31"/>
            <p:cNvSpPr/>
            <p:nvPr/>
          </p:nvSpPr>
          <p:spPr>
            <a:xfrm>
              <a:off x="9453660" y="2239808"/>
              <a:ext cx="8387" cy="471126"/>
            </a:xfrm>
            <a:custGeom>
              <a:rect b="b" l="l" r="r" t="t"/>
              <a:pathLst>
                <a:path extrusionOk="0" h="471126" w="8387">
                  <a:moveTo>
                    <a:pt x="1271" y="462994"/>
                  </a:moveTo>
                  <a:lnTo>
                    <a:pt x="5591" y="466552"/>
                  </a:lnTo>
                  <a:cubicBezTo>
                    <a:pt x="5591" y="466552"/>
                    <a:pt x="5591" y="466552"/>
                    <a:pt x="5591" y="466552"/>
                  </a:cubicBezTo>
                  <a:cubicBezTo>
                    <a:pt x="6214" y="467124"/>
                    <a:pt x="6760" y="467772"/>
                    <a:pt x="7243" y="468458"/>
                  </a:cubicBezTo>
                  <a:cubicBezTo>
                    <a:pt x="7675" y="469017"/>
                    <a:pt x="8057" y="469614"/>
                    <a:pt x="8387" y="470237"/>
                  </a:cubicBezTo>
                  <a:lnTo>
                    <a:pt x="8387" y="471126"/>
                  </a:lnTo>
                  <a:lnTo>
                    <a:pt x="8387" y="6099"/>
                  </a:lnTo>
                  <a:lnTo>
                    <a:pt x="6353" y="5463"/>
                  </a:lnTo>
                  <a:lnTo>
                    <a:pt x="5591" y="5463"/>
                  </a:lnTo>
                  <a:cubicBezTo>
                    <a:pt x="4371" y="4892"/>
                    <a:pt x="3253" y="4117"/>
                    <a:pt x="2287" y="3176"/>
                  </a:cubicBezTo>
                  <a:lnTo>
                    <a:pt x="2287" y="3176"/>
                  </a:lnTo>
                  <a:cubicBezTo>
                    <a:pt x="1728" y="2668"/>
                    <a:pt x="1258" y="2071"/>
                    <a:pt x="890" y="1398"/>
                  </a:cubicBezTo>
                  <a:lnTo>
                    <a:pt x="0" y="0"/>
                  </a:lnTo>
                  <a:lnTo>
                    <a:pt x="0" y="463248"/>
                  </a:lnTo>
                  <a:close/>
                </a:path>
              </a:pathLst>
            </a:custGeom>
            <a:solidFill>
              <a:srgbClr val="F398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46" name="Google Shape;5646;p31"/>
            <p:cNvSpPr/>
            <p:nvPr/>
          </p:nvSpPr>
          <p:spPr>
            <a:xfrm>
              <a:off x="9449848" y="2700516"/>
              <a:ext cx="12706" cy="12705"/>
            </a:xfrm>
            <a:custGeom>
              <a:rect b="b" l="l" r="r" t="t"/>
              <a:pathLst>
                <a:path extrusionOk="0" h="12705" w="1270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47" name="Google Shape;5647;p31"/>
            <p:cNvSpPr/>
            <p:nvPr/>
          </p:nvSpPr>
          <p:spPr>
            <a:xfrm>
              <a:off x="7923874" y="2155697"/>
              <a:ext cx="686173" cy="523600"/>
            </a:xfrm>
            <a:custGeom>
              <a:rect b="b" l="l" r="r" t="t"/>
              <a:pathLst>
                <a:path extrusionOk="0" h="523600" w="686173">
                  <a:moveTo>
                    <a:pt x="73319" y="520805"/>
                  </a:moveTo>
                  <a:cubicBezTo>
                    <a:pt x="75987" y="520869"/>
                    <a:pt x="78541" y="521847"/>
                    <a:pt x="80562" y="523601"/>
                  </a:cubicBezTo>
                  <a:lnTo>
                    <a:pt x="145748" y="523601"/>
                  </a:lnTo>
                  <a:lnTo>
                    <a:pt x="145748" y="332126"/>
                  </a:lnTo>
                  <a:cubicBezTo>
                    <a:pt x="145672" y="325583"/>
                    <a:pt x="150895" y="320196"/>
                    <a:pt x="157439" y="320056"/>
                  </a:cubicBezTo>
                  <a:lnTo>
                    <a:pt x="686174" y="320056"/>
                  </a:lnTo>
                  <a:lnTo>
                    <a:pt x="686174" y="0"/>
                  </a:lnTo>
                  <a:lnTo>
                    <a:pt x="0" y="0"/>
                  </a:lnTo>
                  <a:lnTo>
                    <a:pt x="0" y="515850"/>
                  </a:lnTo>
                  <a:lnTo>
                    <a:pt x="29607" y="523219"/>
                  </a:lnTo>
                  <a:lnTo>
                    <a:pt x="66711" y="523219"/>
                  </a:lnTo>
                  <a:cubicBezTo>
                    <a:pt x="68579" y="521695"/>
                    <a:pt x="70904" y="520856"/>
                    <a:pt x="73319" y="5208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48" name="Google Shape;5648;p31"/>
            <p:cNvSpPr/>
            <p:nvPr/>
          </p:nvSpPr>
          <p:spPr>
            <a:xfrm>
              <a:off x="8093130" y="2499766"/>
              <a:ext cx="517552" cy="765643"/>
            </a:xfrm>
            <a:custGeom>
              <a:rect b="b" l="l" r="r" t="t"/>
              <a:pathLst>
                <a:path extrusionOk="0" h="765643" w="517552">
                  <a:moveTo>
                    <a:pt x="516917" y="445842"/>
                  </a:moveTo>
                  <a:lnTo>
                    <a:pt x="516028" y="445842"/>
                  </a:lnTo>
                  <a:lnTo>
                    <a:pt x="514884" y="445842"/>
                  </a:lnTo>
                  <a:lnTo>
                    <a:pt x="512724" y="444952"/>
                  </a:lnTo>
                  <a:lnTo>
                    <a:pt x="510818" y="443682"/>
                  </a:lnTo>
                  <a:lnTo>
                    <a:pt x="509293" y="442030"/>
                  </a:lnTo>
                  <a:cubicBezTo>
                    <a:pt x="508798" y="441496"/>
                    <a:pt x="508378" y="440899"/>
                    <a:pt x="508022" y="440251"/>
                  </a:cubicBezTo>
                  <a:cubicBezTo>
                    <a:pt x="507667" y="439552"/>
                    <a:pt x="507374" y="438828"/>
                    <a:pt x="507133" y="438091"/>
                  </a:cubicBezTo>
                  <a:cubicBezTo>
                    <a:pt x="507070" y="437329"/>
                    <a:pt x="507070" y="436567"/>
                    <a:pt x="507133" y="435804"/>
                  </a:cubicBezTo>
                  <a:cubicBezTo>
                    <a:pt x="507082" y="435385"/>
                    <a:pt x="507082" y="434953"/>
                    <a:pt x="507133" y="434534"/>
                  </a:cubicBezTo>
                  <a:lnTo>
                    <a:pt x="507133" y="234292"/>
                  </a:lnTo>
                  <a:cubicBezTo>
                    <a:pt x="507095" y="228308"/>
                    <a:pt x="511593" y="223251"/>
                    <a:pt x="517553" y="222603"/>
                  </a:cubicBezTo>
                  <a:lnTo>
                    <a:pt x="517553" y="0"/>
                  </a:lnTo>
                  <a:lnTo>
                    <a:pt x="0" y="0"/>
                  </a:lnTo>
                  <a:lnTo>
                    <a:pt x="0" y="765643"/>
                  </a:lnTo>
                  <a:lnTo>
                    <a:pt x="516917" y="76564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49" name="Google Shape;5649;p31"/>
            <p:cNvSpPr/>
            <p:nvPr/>
          </p:nvSpPr>
          <p:spPr>
            <a:xfrm>
              <a:off x="9412235" y="2169927"/>
              <a:ext cx="33292" cy="530207"/>
            </a:xfrm>
            <a:custGeom>
              <a:rect b="b" l="l" r="r" t="t"/>
              <a:pathLst>
                <a:path extrusionOk="0" h="530207" w="33292">
                  <a:moveTo>
                    <a:pt x="24016" y="530207"/>
                  </a:moveTo>
                  <a:lnTo>
                    <a:pt x="33292" y="530207"/>
                  </a:lnTo>
                  <a:lnTo>
                    <a:pt x="33292" y="55016"/>
                  </a:lnTo>
                  <a:lnTo>
                    <a:pt x="29735" y="49171"/>
                  </a:lnTo>
                  <a:lnTo>
                    <a:pt x="29735" y="49171"/>
                  </a:lnTo>
                  <a:lnTo>
                    <a:pt x="25414" y="41929"/>
                  </a:lnTo>
                  <a:lnTo>
                    <a:pt x="0" y="0"/>
                  </a:lnTo>
                  <a:lnTo>
                    <a:pt x="0" y="510514"/>
                  </a:lnTo>
                  <a:lnTo>
                    <a:pt x="24016" y="530207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50" name="Google Shape;5650;p31"/>
            <p:cNvSpPr/>
            <p:nvPr/>
          </p:nvSpPr>
          <p:spPr>
            <a:xfrm>
              <a:off x="9092529" y="2155697"/>
              <a:ext cx="314750" cy="523727"/>
            </a:xfrm>
            <a:custGeom>
              <a:rect b="b" l="l" r="r" t="t"/>
              <a:pathLst>
                <a:path extrusionOk="0" h="523727" w="314750">
                  <a:moveTo>
                    <a:pt x="0" y="0"/>
                  </a:moveTo>
                  <a:lnTo>
                    <a:pt x="0" y="381170"/>
                  </a:lnTo>
                  <a:lnTo>
                    <a:pt x="16265" y="392351"/>
                  </a:lnTo>
                  <a:cubicBezTo>
                    <a:pt x="16265" y="392351"/>
                    <a:pt x="16265" y="392351"/>
                    <a:pt x="17027" y="393113"/>
                  </a:cubicBezTo>
                  <a:cubicBezTo>
                    <a:pt x="17637" y="393647"/>
                    <a:pt x="18196" y="394244"/>
                    <a:pt x="18679" y="394892"/>
                  </a:cubicBezTo>
                  <a:cubicBezTo>
                    <a:pt x="19175" y="395426"/>
                    <a:pt x="19594" y="396023"/>
                    <a:pt x="19950" y="396671"/>
                  </a:cubicBezTo>
                  <a:cubicBezTo>
                    <a:pt x="20318" y="397344"/>
                    <a:pt x="20572" y="398081"/>
                    <a:pt x="20712" y="398831"/>
                  </a:cubicBezTo>
                  <a:cubicBezTo>
                    <a:pt x="20839" y="399631"/>
                    <a:pt x="20839" y="400445"/>
                    <a:pt x="20712" y="401245"/>
                  </a:cubicBezTo>
                  <a:cubicBezTo>
                    <a:pt x="20763" y="401575"/>
                    <a:pt x="20763" y="401931"/>
                    <a:pt x="20712" y="402261"/>
                  </a:cubicBezTo>
                  <a:lnTo>
                    <a:pt x="20712" y="523728"/>
                  </a:lnTo>
                  <a:lnTo>
                    <a:pt x="314751" y="523728"/>
                  </a:lnTo>
                  <a:lnTo>
                    <a:pt x="314751" y="7623"/>
                  </a:lnTo>
                  <a:lnTo>
                    <a:pt x="310303" y="254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51" name="Google Shape;5651;p31"/>
            <p:cNvSpPr/>
            <p:nvPr/>
          </p:nvSpPr>
          <p:spPr>
            <a:xfrm>
              <a:off x="9114004" y="2683490"/>
              <a:ext cx="315639" cy="16644"/>
            </a:xfrm>
            <a:custGeom>
              <a:rect b="b" l="l" r="r" t="t"/>
              <a:pathLst>
                <a:path extrusionOk="0" h="16644" w="315639">
                  <a:moveTo>
                    <a:pt x="315639" y="16644"/>
                  </a:moveTo>
                  <a:lnTo>
                    <a:pt x="295436" y="0"/>
                  </a:lnTo>
                  <a:lnTo>
                    <a:pt x="0" y="0"/>
                  </a:lnTo>
                  <a:lnTo>
                    <a:pt x="0" y="16644"/>
                  </a:lnTo>
                  <a:lnTo>
                    <a:pt x="315639" y="16644"/>
                  </a:lnTo>
                  <a:close/>
                </a:path>
              </a:pathLst>
            </a:custGeom>
            <a:solidFill>
              <a:srgbClr val="22B0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52" name="Google Shape;5652;p31"/>
            <p:cNvSpPr/>
            <p:nvPr/>
          </p:nvSpPr>
          <p:spPr>
            <a:xfrm>
              <a:off x="9082872" y="2559102"/>
              <a:ext cx="7624" cy="163013"/>
            </a:xfrm>
            <a:custGeom>
              <a:rect b="b" l="l" r="r" t="t"/>
              <a:pathLst>
                <a:path extrusionOk="0" h="163013" w="7624">
                  <a:moveTo>
                    <a:pt x="7624" y="163014"/>
                  </a:moveTo>
                  <a:lnTo>
                    <a:pt x="7624" y="156661"/>
                  </a:lnTo>
                  <a:lnTo>
                    <a:pt x="7624" y="153103"/>
                  </a:lnTo>
                  <a:lnTo>
                    <a:pt x="7624" y="122356"/>
                  </a:lnTo>
                  <a:lnTo>
                    <a:pt x="7624" y="5209"/>
                  </a:lnTo>
                  <a:lnTo>
                    <a:pt x="0" y="0"/>
                  </a:lnTo>
                  <a:lnTo>
                    <a:pt x="0" y="163014"/>
                  </a:lnTo>
                  <a:lnTo>
                    <a:pt x="7624" y="163014"/>
                  </a:ln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53" name="Google Shape;5653;p31"/>
            <p:cNvSpPr/>
            <p:nvPr/>
          </p:nvSpPr>
          <p:spPr>
            <a:xfrm>
              <a:off x="5418958" y="4139559"/>
              <a:ext cx="208139" cy="1630390"/>
            </a:xfrm>
            <a:custGeom>
              <a:rect b="b" l="l" r="r" t="t"/>
              <a:pathLst>
                <a:path extrusionOk="0" h="1630390" w="208139">
                  <a:moveTo>
                    <a:pt x="1525" y="1239819"/>
                  </a:moveTo>
                  <a:lnTo>
                    <a:pt x="1525" y="1630391"/>
                  </a:lnTo>
                  <a:lnTo>
                    <a:pt x="158582" y="1543230"/>
                  </a:lnTo>
                  <a:lnTo>
                    <a:pt x="158582" y="569468"/>
                  </a:lnTo>
                  <a:cubicBezTo>
                    <a:pt x="158582" y="568578"/>
                    <a:pt x="158582" y="567816"/>
                    <a:pt x="158582" y="567054"/>
                  </a:cubicBezTo>
                  <a:cubicBezTo>
                    <a:pt x="158506" y="566330"/>
                    <a:pt x="158506" y="565618"/>
                    <a:pt x="158582" y="564894"/>
                  </a:cubicBezTo>
                  <a:cubicBezTo>
                    <a:pt x="158887" y="564220"/>
                    <a:pt x="159319" y="563623"/>
                    <a:pt x="159853" y="563115"/>
                  </a:cubicBezTo>
                  <a:cubicBezTo>
                    <a:pt x="160196" y="562429"/>
                    <a:pt x="160628" y="561794"/>
                    <a:pt x="161124" y="561209"/>
                  </a:cubicBezTo>
                  <a:cubicBezTo>
                    <a:pt x="161670" y="560752"/>
                    <a:pt x="162267" y="560371"/>
                    <a:pt x="162903" y="560066"/>
                  </a:cubicBezTo>
                  <a:cubicBezTo>
                    <a:pt x="163551" y="559519"/>
                    <a:pt x="164275" y="559100"/>
                    <a:pt x="165063" y="558795"/>
                  </a:cubicBezTo>
                  <a:lnTo>
                    <a:pt x="165063" y="558795"/>
                  </a:lnTo>
                  <a:lnTo>
                    <a:pt x="206614" y="544946"/>
                  </a:lnTo>
                  <a:lnTo>
                    <a:pt x="208139" y="544946"/>
                  </a:lnTo>
                  <a:lnTo>
                    <a:pt x="208139" y="0"/>
                  </a:lnTo>
                  <a:lnTo>
                    <a:pt x="201151" y="0"/>
                  </a:lnTo>
                  <a:lnTo>
                    <a:pt x="0" y="4192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54" name="Google Shape;5654;p31"/>
            <p:cNvSpPr/>
            <p:nvPr/>
          </p:nvSpPr>
          <p:spPr>
            <a:xfrm>
              <a:off x="3375431" y="5382681"/>
              <a:ext cx="2040858" cy="953178"/>
            </a:xfrm>
            <a:custGeom>
              <a:rect b="b" l="l" r="r" t="t"/>
              <a:pathLst>
                <a:path extrusionOk="0" h="953178" w="2040858">
                  <a:moveTo>
                    <a:pt x="2040859" y="0"/>
                  </a:moveTo>
                  <a:lnTo>
                    <a:pt x="0" y="953179"/>
                  </a:lnTo>
                  <a:lnTo>
                    <a:pt x="1002576" y="953179"/>
                  </a:lnTo>
                  <a:lnTo>
                    <a:pt x="1019985" y="953179"/>
                  </a:lnTo>
                  <a:lnTo>
                    <a:pt x="2040859" y="389556"/>
                  </a:lnTo>
                  <a:lnTo>
                    <a:pt x="204085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55" name="Google Shape;5655;p31"/>
            <p:cNvSpPr/>
            <p:nvPr/>
          </p:nvSpPr>
          <p:spPr>
            <a:xfrm>
              <a:off x="5189852" y="4180217"/>
              <a:ext cx="226437" cy="1197000"/>
            </a:xfrm>
            <a:custGeom>
              <a:rect b="b" l="l" r="r" t="t"/>
              <a:pathLst>
                <a:path extrusionOk="0" h="1197000" w="226437">
                  <a:moveTo>
                    <a:pt x="226437" y="1652"/>
                  </a:moveTo>
                  <a:lnTo>
                    <a:pt x="37231" y="0"/>
                  </a:lnTo>
                  <a:lnTo>
                    <a:pt x="0" y="7370"/>
                  </a:lnTo>
                  <a:lnTo>
                    <a:pt x="0" y="1192554"/>
                  </a:lnTo>
                  <a:lnTo>
                    <a:pt x="226437" y="1197001"/>
                  </a:lnTo>
                  <a:lnTo>
                    <a:pt x="226437" y="165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56" name="Google Shape;5656;p31"/>
            <p:cNvSpPr/>
            <p:nvPr/>
          </p:nvSpPr>
          <p:spPr>
            <a:xfrm>
              <a:off x="5247796" y="4139559"/>
              <a:ext cx="352998" cy="38116"/>
            </a:xfrm>
            <a:custGeom>
              <a:rect b="b" l="l" r="r" t="t"/>
              <a:pathLst>
                <a:path extrusionOk="0" h="38116" w="352998">
                  <a:moveTo>
                    <a:pt x="352998" y="0"/>
                  </a:moveTo>
                  <a:lnTo>
                    <a:pt x="184886" y="0"/>
                  </a:lnTo>
                  <a:lnTo>
                    <a:pt x="0" y="36592"/>
                  </a:lnTo>
                  <a:lnTo>
                    <a:pt x="170400" y="38117"/>
                  </a:lnTo>
                  <a:lnTo>
                    <a:pt x="352998" y="0"/>
                  </a:ln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57" name="Google Shape;5657;p31"/>
            <p:cNvSpPr/>
            <p:nvPr/>
          </p:nvSpPr>
          <p:spPr>
            <a:xfrm>
              <a:off x="5632816" y="4139559"/>
              <a:ext cx="336606" cy="542785"/>
            </a:xfrm>
            <a:custGeom>
              <a:rect b="b" l="l" r="r" t="t"/>
              <a:pathLst>
                <a:path extrusionOk="0" h="542785" w="336606">
                  <a:moveTo>
                    <a:pt x="320214" y="435423"/>
                  </a:moveTo>
                  <a:lnTo>
                    <a:pt x="321993" y="435423"/>
                  </a:lnTo>
                  <a:cubicBezTo>
                    <a:pt x="322629" y="435347"/>
                    <a:pt x="323264" y="435347"/>
                    <a:pt x="323899" y="435423"/>
                  </a:cubicBezTo>
                  <a:lnTo>
                    <a:pt x="336606" y="435423"/>
                  </a:lnTo>
                  <a:lnTo>
                    <a:pt x="336606" y="0"/>
                  </a:lnTo>
                  <a:lnTo>
                    <a:pt x="0" y="0"/>
                  </a:lnTo>
                  <a:lnTo>
                    <a:pt x="0" y="5427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58" name="Google Shape;5658;p31"/>
            <p:cNvSpPr/>
            <p:nvPr/>
          </p:nvSpPr>
          <p:spPr>
            <a:xfrm>
              <a:off x="5633324" y="4598488"/>
              <a:ext cx="336352" cy="108887"/>
            </a:xfrm>
            <a:custGeom>
              <a:rect b="b" l="l" r="r" t="t"/>
              <a:pathLst>
                <a:path extrusionOk="0" h="108887" w="336352">
                  <a:moveTo>
                    <a:pt x="336352" y="0"/>
                  </a:moveTo>
                  <a:lnTo>
                    <a:pt x="325170" y="0"/>
                  </a:lnTo>
                  <a:lnTo>
                    <a:pt x="1017" y="108506"/>
                  </a:lnTo>
                  <a:lnTo>
                    <a:pt x="0" y="108888"/>
                  </a:lnTo>
                  <a:lnTo>
                    <a:pt x="336352" y="108888"/>
                  </a:lnTo>
                  <a:lnTo>
                    <a:pt x="336352" y="0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59" name="Google Shape;5659;p31"/>
            <p:cNvSpPr/>
            <p:nvPr/>
          </p:nvSpPr>
          <p:spPr>
            <a:xfrm>
              <a:off x="5600921" y="4711949"/>
              <a:ext cx="367484" cy="983545"/>
            </a:xfrm>
            <a:custGeom>
              <a:rect b="b" l="l" r="r" t="t"/>
              <a:pathLst>
                <a:path extrusionOk="0" h="983545" w="367484">
                  <a:moveTo>
                    <a:pt x="77385" y="219808"/>
                  </a:moveTo>
                  <a:lnTo>
                    <a:pt x="77385" y="219808"/>
                  </a:lnTo>
                  <a:cubicBezTo>
                    <a:pt x="77258" y="218880"/>
                    <a:pt x="77258" y="217940"/>
                    <a:pt x="77385" y="217013"/>
                  </a:cubicBezTo>
                  <a:cubicBezTo>
                    <a:pt x="77309" y="216428"/>
                    <a:pt x="77309" y="215831"/>
                    <a:pt x="77385" y="215234"/>
                  </a:cubicBezTo>
                  <a:lnTo>
                    <a:pt x="78656" y="213328"/>
                  </a:lnTo>
                  <a:cubicBezTo>
                    <a:pt x="79012" y="212680"/>
                    <a:pt x="79431" y="212083"/>
                    <a:pt x="79927" y="211549"/>
                  </a:cubicBezTo>
                  <a:cubicBezTo>
                    <a:pt x="80346" y="211104"/>
                    <a:pt x="80867" y="210749"/>
                    <a:pt x="81451" y="210533"/>
                  </a:cubicBezTo>
                  <a:cubicBezTo>
                    <a:pt x="82125" y="209872"/>
                    <a:pt x="82900" y="209313"/>
                    <a:pt x="83739" y="208881"/>
                  </a:cubicBezTo>
                  <a:lnTo>
                    <a:pt x="83739" y="208881"/>
                  </a:lnTo>
                  <a:lnTo>
                    <a:pt x="367484" y="97071"/>
                  </a:lnTo>
                  <a:lnTo>
                    <a:pt x="367484" y="0"/>
                  </a:lnTo>
                  <a:lnTo>
                    <a:pt x="19696" y="0"/>
                  </a:lnTo>
                  <a:lnTo>
                    <a:pt x="0" y="6607"/>
                  </a:lnTo>
                  <a:lnTo>
                    <a:pt x="0" y="983546"/>
                  </a:lnTo>
                  <a:lnTo>
                    <a:pt x="77385" y="940219"/>
                  </a:lnTo>
                  <a:close/>
                </a:path>
              </a:pathLst>
            </a:custGeom>
            <a:solidFill>
              <a:srgbClr val="B7C1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60" name="Google Shape;5660;p31"/>
            <p:cNvSpPr/>
            <p:nvPr/>
          </p:nvSpPr>
          <p:spPr>
            <a:xfrm>
              <a:off x="8623135" y="2746129"/>
              <a:ext cx="1185428" cy="531732"/>
            </a:xfrm>
            <a:custGeom>
              <a:rect b="b" l="l" r="r" t="t"/>
              <a:pathLst>
                <a:path extrusionOk="0" h="531732" w="1185428">
                  <a:moveTo>
                    <a:pt x="762" y="177752"/>
                  </a:moveTo>
                  <a:cubicBezTo>
                    <a:pt x="762" y="177752"/>
                    <a:pt x="1525" y="177752"/>
                    <a:pt x="2033" y="177752"/>
                  </a:cubicBezTo>
                  <a:lnTo>
                    <a:pt x="4193" y="178642"/>
                  </a:lnTo>
                  <a:lnTo>
                    <a:pt x="5972" y="179912"/>
                  </a:lnTo>
                  <a:lnTo>
                    <a:pt x="7497" y="181437"/>
                  </a:lnTo>
                  <a:lnTo>
                    <a:pt x="8768" y="183343"/>
                  </a:lnTo>
                  <a:cubicBezTo>
                    <a:pt x="9073" y="183826"/>
                    <a:pt x="9327" y="184334"/>
                    <a:pt x="9530" y="184867"/>
                  </a:cubicBezTo>
                  <a:lnTo>
                    <a:pt x="427842" y="184867"/>
                  </a:lnTo>
                  <a:cubicBezTo>
                    <a:pt x="428706" y="179252"/>
                    <a:pt x="433471" y="175071"/>
                    <a:pt x="439151" y="174957"/>
                  </a:cubicBezTo>
                  <a:cubicBezTo>
                    <a:pt x="445581" y="175402"/>
                    <a:pt x="450664" y="180586"/>
                    <a:pt x="450969" y="187027"/>
                  </a:cubicBezTo>
                  <a:lnTo>
                    <a:pt x="450969" y="531732"/>
                  </a:lnTo>
                  <a:lnTo>
                    <a:pt x="1185428" y="531732"/>
                  </a:lnTo>
                  <a:lnTo>
                    <a:pt x="1185428" y="0"/>
                  </a:lnTo>
                  <a:lnTo>
                    <a:pt x="0" y="0"/>
                  </a:lnTo>
                  <a:lnTo>
                    <a:pt x="0" y="17787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61" name="Google Shape;5661;p31"/>
            <p:cNvSpPr/>
            <p:nvPr/>
          </p:nvSpPr>
          <p:spPr>
            <a:xfrm>
              <a:off x="8633555" y="2937858"/>
              <a:ext cx="417040" cy="330093"/>
            </a:xfrm>
            <a:custGeom>
              <a:rect b="b" l="l" r="r" t="t"/>
              <a:pathLst>
                <a:path extrusionOk="0" h="330093" w="417040">
                  <a:moveTo>
                    <a:pt x="0" y="0"/>
                  </a:moveTo>
                  <a:lnTo>
                    <a:pt x="0" y="330093"/>
                  </a:lnTo>
                  <a:lnTo>
                    <a:pt x="4701" y="330093"/>
                  </a:lnTo>
                  <a:lnTo>
                    <a:pt x="417041" y="330093"/>
                  </a:lnTo>
                  <a:lnTo>
                    <a:pt x="4170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62" name="Google Shape;5662;p31"/>
            <p:cNvSpPr/>
            <p:nvPr/>
          </p:nvSpPr>
          <p:spPr>
            <a:xfrm>
              <a:off x="9071817" y="2550589"/>
              <a:ext cx="7115" cy="171780"/>
            </a:xfrm>
            <a:custGeom>
              <a:rect b="b" l="l" r="r" t="t"/>
              <a:pathLst>
                <a:path extrusionOk="0" h="171780" w="7115">
                  <a:moveTo>
                    <a:pt x="6862" y="5591"/>
                  </a:moveTo>
                  <a:lnTo>
                    <a:pt x="2414" y="2541"/>
                  </a:lnTo>
                  <a:lnTo>
                    <a:pt x="1652" y="1779"/>
                  </a:lnTo>
                  <a:cubicBezTo>
                    <a:pt x="1042" y="1245"/>
                    <a:pt x="483" y="648"/>
                    <a:pt x="0" y="0"/>
                  </a:cubicBezTo>
                  <a:lnTo>
                    <a:pt x="0" y="0"/>
                  </a:lnTo>
                  <a:lnTo>
                    <a:pt x="0" y="171781"/>
                  </a:lnTo>
                  <a:lnTo>
                    <a:pt x="7116" y="171781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63" name="Google Shape;5663;p31"/>
            <p:cNvSpPr/>
            <p:nvPr/>
          </p:nvSpPr>
          <p:spPr>
            <a:xfrm>
              <a:off x="8633555" y="786153"/>
              <a:ext cx="433814" cy="1935961"/>
            </a:xfrm>
            <a:custGeom>
              <a:rect b="b" l="l" r="r" t="t"/>
              <a:pathLst>
                <a:path extrusionOk="0" h="1935961" w="433814">
                  <a:moveTo>
                    <a:pt x="0" y="1701670"/>
                  </a:moveTo>
                  <a:lnTo>
                    <a:pt x="0" y="1935962"/>
                  </a:lnTo>
                  <a:lnTo>
                    <a:pt x="433814" y="1935962"/>
                  </a:lnTo>
                  <a:lnTo>
                    <a:pt x="433814" y="14230"/>
                  </a:lnTo>
                  <a:lnTo>
                    <a:pt x="428096" y="0"/>
                  </a:lnTo>
                  <a:lnTo>
                    <a:pt x="277011" y="0"/>
                  </a:lnTo>
                  <a:lnTo>
                    <a:pt x="0" y="0"/>
                  </a:lnTo>
                  <a:lnTo>
                    <a:pt x="0" y="1056095"/>
                  </a:lnTo>
                  <a:lnTo>
                    <a:pt x="0" y="1357473"/>
                  </a:lnTo>
                  <a:lnTo>
                    <a:pt x="0" y="17016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64" name="Google Shape;5664;p31"/>
            <p:cNvSpPr/>
            <p:nvPr/>
          </p:nvSpPr>
          <p:spPr>
            <a:xfrm>
              <a:off x="9073596" y="3282562"/>
              <a:ext cx="1764483" cy="805285"/>
            </a:xfrm>
            <a:custGeom>
              <a:rect b="b" l="l" r="r" t="t"/>
              <a:pathLst>
                <a:path extrusionOk="0" h="805285" w="1764483">
                  <a:moveTo>
                    <a:pt x="0" y="0"/>
                  </a:moveTo>
                  <a:cubicBezTo>
                    <a:pt x="76" y="724"/>
                    <a:pt x="76" y="1436"/>
                    <a:pt x="0" y="2160"/>
                  </a:cubicBezTo>
                  <a:cubicBezTo>
                    <a:pt x="0" y="2160"/>
                    <a:pt x="0" y="2160"/>
                    <a:pt x="0" y="2795"/>
                  </a:cubicBezTo>
                  <a:lnTo>
                    <a:pt x="0" y="805285"/>
                  </a:lnTo>
                  <a:lnTo>
                    <a:pt x="1764483" y="805285"/>
                  </a:lnTo>
                  <a:lnTo>
                    <a:pt x="1764483" y="9021"/>
                  </a:lnTo>
                  <a:lnTo>
                    <a:pt x="1760163" y="9021"/>
                  </a:lnTo>
                  <a:lnTo>
                    <a:pt x="750344" y="9021"/>
                  </a:lnTo>
                  <a:cubicBezTo>
                    <a:pt x="749162" y="9466"/>
                    <a:pt x="747917" y="9720"/>
                    <a:pt x="746659" y="9783"/>
                  </a:cubicBezTo>
                  <a:cubicBezTo>
                    <a:pt x="741855" y="9707"/>
                    <a:pt x="737625" y="6594"/>
                    <a:pt x="736112" y="2033"/>
                  </a:cubicBezTo>
                  <a:lnTo>
                    <a:pt x="736112" y="1143"/>
                  </a:lnTo>
                  <a:cubicBezTo>
                    <a:pt x="736061" y="889"/>
                    <a:pt x="736061" y="635"/>
                    <a:pt x="736112" y="3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65" name="Google Shape;5665;p31"/>
            <p:cNvSpPr/>
            <p:nvPr/>
          </p:nvSpPr>
          <p:spPr>
            <a:xfrm>
              <a:off x="7030704" y="4959456"/>
              <a:ext cx="1521526" cy="578361"/>
            </a:xfrm>
            <a:custGeom>
              <a:rect b="b" l="l" r="r" t="t"/>
              <a:pathLst>
                <a:path extrusionOk="0" h="578361" w="1521526">
                  <a:moveTo>
                    <a:pt x="8641" y="0"/>
                  </a:moveTo>
                  <a:lnTo>
                    <a:pt x="0" y="4955"/>
                  </a:lnTo>
                  <a:lnTo>
                    <a:pt x="0" y="578362"/>
                  </a:lnTo>
                  <a:lnTo>
                    <a:pt x="1521019" y="578362"/>
                  </a:lnTo>
                  <a:lnTo>
                    <a:pt x="1521527" y="577727"/>
                  </a:lnTo>
                  <a:lnTo>
                    <a:pt x="1521527" y="0"/>
                  </a:lnTo>
                  <a:lnTo>
                    <a:pt x="86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66" name="Google Shape;5666;p31"/>
            <p:cNvSpPr/>
            <p:nvPr/>
          </p:nvSpPr>
          <p:spPr>
            <a:xfrm>
              <a:off x="6961705" y="5537817"/>
              <a:ext cx="1589889" cy="59335"/>
            </a:xfrm>
            <a:custGeom>
              <a:rect b="b" l="l" r="r" t="t"/>
              <a:pathLst>
                <a:path extrusionOk="0" h="59335" w="1589889">
                  <a:moveTo>
                    <a:pt x="68998" y="0"/>
                  </a:moveTo>
                  <a:cubicBezTo>
                    <a:pt x="68998" y="0"/>
                    <a:pt x="68998" y="0"/>
                    <a:pt x="68998" y="889"/>
                  </a:cubicBezTo>
                  <a:cubicBezTo>
                    <a:pt x="69113" y="1652"/>
                    <a:pt x="69113" y="2414"/>
                    <a:pt x="68998" y="3176"/>
                  </a:cubicBezTo>
                  <a:cubicBezTo>
                    <a:pt x="68859" y="3914"/>
                    <a:pt x="68655" y="4637"/>
                    <a:pt x="68363" y="5337"/>
                  </a:cubicBezTo>
                  <a:cubicBezTo>
                    <a:pt x="68007" y="5984"/>
                    <a:pt x="67588" y="6582"/>
                    <a:pt x="67093" y="7115"/>
                  </a:cubicBezTo>
                  <a:lnTo>
                    <a:pt x="65568" y="9021"/>
                  </a:lnTo>
                  <a:lnTo>
                    <a:pt x="64932" y="9656"/>
                  </a:lnTo>
                  <a:lnTo>
                    <a:pt x="0" y="59336"/>
                  </a:lnTo>
                  <a:lnTo>
                    <a:pt x="1551769" y="59336"/>
                  </a:lnTo>
                  <a:lnTo>
                    <a:pt x="1589890" y="0"/>
                  </a:lnTo>
                  <a:close/>
                </a:path>
              </a:pathLst>
            </a:custGeom>
            <a:solidFill>
              <a:srgbClr val="22B0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67" name="Google Shape;5667;p31"/>
            <p:cNvSpPr/>
            <p:nvPr/>
          </p:nvSpPr>
          <p:spPr>
            <a:xfrm>
              <a:off x="8555916" y="4948529"/>
              <a:ext cx="8259" cy="581792"/>
            </a:xfrm>
            <a:custGeom>
              <a:rect b="b" l="l" r="r" t="t"/>
              <a:pathLst>
                <a:path extrusionOk="0" h="581792" w="8259">
                  <a:moveTo>
                    <a:pt x="381" y="581792"/>
                  </a:moveTo>
                  <a:lnTo>
                    <a:pt x="7624" y="570739"/>
                  </a:lnTo>
                  <a:lnTo>
                    <a:pt x="7624" y="570739"/>
                  </a:lnTo>
                  <a:lnTo>
                    <a:pt x="8259" y="570739"/>
                  </a:lnTo>
                  <a:lnTo>
                    <a:pt x="8259" y="570739"/>
                  </a:lnTo>
                  <a:lnTo>
                    <a:pt x="8259" y="0"/>
                  </a:lnTo>
                  <a:lnTo>
                    <a:pt x="0" y="9656"/>
                  </a:ln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68" name="Google Shape;5668;p31"/>
            <p:cNvSpPr/>
            <p:nvPr/>
          </p:nvSpPr>
          <p:spPr>
            <a:xfrm>
              <a:off x="8556424" y="5527907"/>
              <a:ext cx="6734" cy="111682"/>
            </a:xfrm>
            <a:custGeom>
              <a:rect b="b" l="l" r="r" t="t"/>
              <a:pathLst>
                <a:path extrusionOk="0" h="111682" w="6734">
                  <a:moveTo>
                    <a:pt x="6735" y="0"/>
                  </a:moveTo>
                  <a:lnTo>
                    <a:pt x="0" y="10546"/>
                  </a:lnTo>
                  <a:lnTo>
                    <a:pt x="0" y="111683"/>
                  </a:lnTo>
                  <a:lnTo>
                    <a:pt x="6735" y="100629"/>
                  </a:lnTo>
                  <a:lnTo>
                    <a:pt x="6735" y="0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69" name="Google Shape;5669;p31"/>
            <p:cNvSpPr/>
            <p:nvPr/>
          </p:nvSpPr>
          <p:spPr>
            <a:xfrm>
              <a:off x="9074104" y="4111861"/>
              <a:ext cx="1763085" cy="1507146"/>
            </a:xfrm>
            <a:custGeom>
              <a:rect b="b" l="l" r="r" t="t"/>
              <a:pathLst>
                <a:path extrusionOk="0" h="1507146" w="1763085">
                  <a:moveTo>
                    <a:pt x="0" y="1361158"/>
                  </a:moveTo>
                  <a:lnTo>
                    <a:pt x="0" y="1373610"/>
                  </a:lnTo>
                  <a:lnTo>
                    <a:pt x="0" y="1507146"/>
                  </a:lnTo>
                  <a:lnTo>
                    <a:pt x="1751141" y="1507146"/>
                  </a:lnTo>
                  <a:lnTo>
                    <a:pt x="1763085" y="1507146"/>
                  </a:lnTo>
                  <a:lnTo>
                    <a:pt x="1763085" y="767168"/>
                  </a:lnTo>
                  <a:lnTo>
                    <a:pt x="1763085" y="0"/>
                  </a:lnTo>
                  <a:lnTo>
                    <a:pt x="0" y="0"/>
                  </a:lnTo>
                  <a:lnTo>
                    <a:pt x="0" y="748110"/>
                  </a:lnTo>
                  <a:lnTo>
                    <a:pt x="0" y="13611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70" name="Google Shape;5670;p31"/>
            <p:cNvSpPr/>
            <p:nvPr/>
          </p:nvSpPr>
          <p:spPr>
            <a:xfrm>
              <a:off x="5955063" y="4574348"/>
              <a:ext cx="14612" cy="24139"/>
            </a:xfrm>
            <a:custGeom>
              <a:rect b="b" l="l" r="r" t="t"/>
              <a:pathLst>
                <a:path extrusionOk="0" h="24139" w="14612">
                  <a:moveTo>
                    <a:pt x="12707" y="8385"/>
                  </a:moveTo>
                  <a:cubicBezTo>
                    <a:pt x="14803" y="14636"/>
                    <a:pt x="11449" y="21395"/>
                    <a:pt x="5210" y="23504"/>
                  </a:cubicBezTo>
                  <a:lnTo>
                    <a:pt x="3431" y="24140"/>
                  </a:lnTo>
                  <a:lnTo>
                    <a:pt x="14613" y="24140"/>
                  </a:lnTo>
                  <a:lnTo>
                    <a:pt x="14613" y="126"/>
                  </a:lnTo>
                  <a:lnTo>
                    <a:pt x="1906" y="126"/>
                  </a:lnTo>
                  <a:cubicBezTo>
                    <a:pt x="1271" y="50"/>
                    <a:pt x="635" y="50"/>
                    <a:pt x="0" y="126"/>
                  </a:cubicBezTo>
                  <a:cubicBezTo>
                    <a:pt x="5718" y="-725"/>
                    <a:pt x="11169" y="2820"/>
                    <a:pt x="12707" y="83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71" name="Google Shape;5671;p31"/>
            <p:cNvSpPr/>
            <p:nvPr/>
          </p:nvSpPr>
          <p:spPr>
            <a:xfrm>
              <a:off x="11965945" y="4593151"/>
              <a:ext cx="28463" cy="24141"/>
            </a:xfrm>
            <a:custGeom>
              <a:rect b="b" l="l" r="r" t="t"/>
              <a:pathLst>
                <a:path extrusionOk="0" h="24141" w="28463">
                  <a:moveTo>
                    <a:pt x="0" y="3558"/>
                  </a:moveTo>
                  <a:lnTo>
                    <a:pt x="28463" y="24141"/>
                  </a:lnTo>
                  <a:lnTo>
                    <a:pt x="28463" y="18932"/>
                  </a:lnTo>
                  <a:lnTo>
                    <a:pt x="2414" y="0"/>
                  </a:lnTo>
                  <a:cubicBezTo>
                    <a:pt x="1842" y="1321"/>
                    <a:pt x="1017" y="2528"/>
                    <a:pt x="0" y="35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72" name="Google Shape;5672;p31"/>
            <p:cNvSpPr/>
            <p:nvPr/>
          </p:nvSpPr>
          <p:spPr>
            <a:xfrm>
              <a:off x="5439493" y="5791296"/>
              <a:ext cx="23685" cy="544564"/>
            </a:xfrm>
            <a:custGeom>
              <a:rect b="b" l="l" r="r" t="t"/>
              <a:pathLst>
                <a:path extrusionOk="0" h="544564" w="23685">
                  <a:moveTo>
                    <a:pt x="17205" y="12070"/>
                  </a:moveTo>
                  <a:cubicBezTo>
                    <a:pt x="15502" y="13061"/>
                    <a:pt x="13584" y="13582"/>
                    <a:pt x="11614" y="13595"/>
                  </a:cubicBezTo>
                  <a:cubicBezTo>
                    <a:pt x="5222" y="13620"/>
                    <a:pt x="25" y="8475"/>
                    <a:pt x="0" y="2084"/>
                  </a:cubicBezTo>
                  <a:cubicBezTo>
                    <a:pt x="0" y="1385"/>
                    <a:pt x="51" y="686"/>
                    <a:pt x="178" y="0"/>
                  </a:cubicBezTo>
                  <a:cubicBezTo>
                    <a:pt x="114" y="508"/>
                    <a:pt x="114" y="1016"/>
                    <a:pt x="178" y="1525"/>
                  </a:cubicBezTo>
                  <a:lnTo>
                    <a:pt x="178" y="544565"/>
                  </a:lnTo>
                  <a:lnTo>
                    <a:pt x="23686" y="544565"/>
                  </a:lnTo>
                  <a:lnTo>
                    <a:pt x="23686" y="86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73" name="Google Shape;5673;p31"/>
            <p:cNvSpPr/>
            <p:nvPr/>
          </p:nvSpPr>
          <p:spPr>
            <a:xfrm>
              <a:off x="11919437" y="4269030"/>
              <a:ext cx="16392" cy="4192"/>
            </a:xfrm>
            <a:custGeom>
              <a:rect b="b" l="l" r="r" t="t"/>
              <a:pathLst>
                <a:path extrusionOk="0" h="4192" w="16392">
                  <a:moveTo>
                    <a:pt x="1652" y="1016"/>
                  </a:moveTo>
                  <a:lnTo>
                    <a:pt x="1652" y="1016"/>
                  </a:lnTo>
                  <a:lnTo>
                    <a:pt x="1652" y="1016"/>
                  </a:lnTo>
                  <a:lnTo>
                    <a:pt x="1652" y="1779"/>
                  </a:lnTo>
                  <a:lnTo>
                    <a:pt x="1652" y="4193"/>
                  </a:lnTo>
                  <a:lnTo>
                    <a:pt x="16392" y="4193"/>
                  </a:lnTo>
                  <a:lnTo>
                    <a:pt x="87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74" name="Google Shape;5674;p31"/>
            <p:cNvSpPr/>
            <p:nvPr/>
          </p:nvSpPr>
          <p:spPr>
            <a:xfrm>
              <a:off x="11918421" y="4272460"/>
              <a:ext cx="4192" cy="303665"/>
            </a:xfrm>
            <a:custGeom>
              <a:rect b="b" l="l" r="r" t="t"/>
              <a:pathLst>
                <a:path extrusionOk="0" h="303665" w="4192">
                  <a:moveTo>
                    <a:pt x="3685" y="0"/>
                  </a:moveTo>
                  <a:lnTo>
                    <a:pt x="3685" y="0"/>
                  </a:lnTo>
                  <a:lnTo>
                    <a:pt x="3685" y="0"/>
                  </a:lnTo>
                  <a:cubicBezTo>
                    <a:pt x="3380" y="635"/>
                    <a:pt x="2732" y="1029"/>
                    <a:pt x="2033" y="1016"/>
                  </a:cubicBezTo>
                  <a:lnTo>
                    <a:pt x="0" y="1016"/>
                  </a:lnTo>
                  <a:lnTo>
                    <a:pt x="0" y="303665"/>
                  </a:lnTo>
                  <a:lnTo>
                    <a:pt x="2033" y="303665"/>
                  </a:lnTo>
                  <a:cubicBezTo>
                    <a:pt x="2757" y="303602"/>
                    <a:pt x="3468" y="303602"/>
                    <a:pt x="4193" y="303665"/>
                  </a:cubicBezTo>
                  <a:lnTo>
                    <a:pt x="4193" y="0"/>
                  </a:lnTo>
                  <a:cubicBezTo>
                    <a:pt x="4193" y="0"/>
                    <a:pt x="3685" y="0"/>
                    <a:pt x="36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75" name="Google Shape;5675;p31"/>
            <p:cNvSpPr/>
            <p:nvPr/>
          </p:nvSpPr>
          <p:spPr>
            <a:xfrm>
              <a:off x="8588064" y="5477212"/>
              <a:ext cx="21983" cy="4319"/>
            </a:xfrm>
            <a:custGeom>
              <a:rect b="b" l="l" r="r" t="t"/>
              <a:pathLst>
                <a:path extrusionOk="0" h="4319" w="21983">
                  <a:moveTo>
                    <a:pt x="0" y="4320"/>
                  </a:moveTo>
                  <a:lnTo>
                    <a:pt x="21983" y="4320"/>
                  </a:lnTo>
                  <a:lnTo>
                    <a:pt x="21983" y="2160"/>
                  </a:lnTo>
                  <a:lnTo>
                    <a:pt x="21983" y="0"/>
                  </a:lnTo>
                  <a:lnTo>
                    <a:pt x="0" y="0"/>
                  </a:lnTo>
                  <a:lnTo>
                    <a:pt x="0" y="2160"/>
                  </a:lnTo>
                  <a:lnTo>
                    <a:pt x="0" y="43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76" name="Google Shape;5676;p31"/>
            <p:cNvSpPr/>
            <p:nvPr/>
          </p:nvSpPr>
          <p:spPr>
            <a:xfrm>
              <a:off x="8740420" y="5483310"/>
              <a:ext cx="150958" cy="3336"/>
            </a:xfrm>
            <a:custGeom>
              <a:rect b="b" l="l" r="r" t="t"/>
              <a:pathLst>
                <a:path extrusionOk="0" h="3336" w="150958">
                  <a:moveTo>
                    <a:pt x="148671" y="2160"/>
                  </a:moveTo>
                  <a:lnTo>
                    <a:pt x="148671" y="0"/>
                  </a:lnTo>
                  <a:lnTo>
                    <a:pt x="636" y="0"/>
                  </a:lnTo>
                  <a:lnTo>
                    <a:pt x="636" y="2160"/>
                  </a:lnTo>
                  <a:cubicBezTo>
                    <a:pt x="636" y="2160"/>
                    <a:pt x="636" y="2160"/>
                    <a:pt x="636" y="2160"/>
                  </a:cubicBezTo>
                  <a:cubicBezTo>
                    <a:pt x="636" y="2160"/>
                    <a:pt x="636" y="2160"/>
                    <a:pt x="636" y="2160"/>
                  </a:cubicBezTo>
                  <a:lnTo>
                    <a:pt x="0" y="3304"/>
                  </a:lnTo>
                  <a:lnTo>
                    <a:pt x="150958" y="3304"/>
                  </a:lnTo>
                  <a:cubicBezTo>
                    <a:pt x="150031" y="3469"/>
                    <a:pt x="149103" y="2999"/>
                    <a:pt x="148671" y="21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77" name="Google Shape;5677;p31"/>
            <p:cNvSpPr/>
            <p:nvPr/>
          </p:nvSpPr>
          <p:spPr>
            <a:xfrm>
              <a:off x="11959337" y="4616276"/>
              <a:ext cx="58452" cy="44850"/>
            </a:xfrm>
            <a:custGeom>
              <a:rect b="b" l="l" r="r" t="t"/>
              <a:pathLst>
                <a:path extrusionOk="0" h="44850" w="58452">
                  <a:moveTo>
                    <a:pt x="56038" y="44851"/>
                  </a:moveTo>
                  <a:cubicBezTo>
                    <a:pt x="56038" y="44851"/>
                    <a:pt x="56038" y="43454"/>
                    <a:pt x="56927" y="42818"/>
                  </a:cubicBezTo>
                  <a:lnTo>
                    <a:pt x="58452" y="41421"/>
                  </a:lnTo>
                  <a:lnTo>
                    <a:pt x="2287" y="0"/>
                  </a:lnTo>
                  <a:cubicBezTo>
                    <a:pt x="1766" y="1283"/>
                    <a:pt x="991" y="2452"/>
                    <a:pt x="0" y="34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78" name="Google Shape;5678;p31"/>
            <p:cNvSpPr/>
            <p:nvPr/>
          </p:nvSpPr>
          <p:spPr>
            <a:xfrm>
              <a:off x="12069506" y="4654393"/>
              <a:ext cx="3558" cy="2668"/>
            </a:xfrm>
            <a:custGeom>
              <a:rect b="b" l="l" r="r" t="t"/>
              <a:pathLst>
                <a:path extrusionOk="0" h="2668" w="3558">
                  <a:moveTo>
                    <a:pt x="3558" y="2668"/>
                  </a:moveTo>
                  <a:lnTo>
                    <a:pt x="3558" y="2668"/>
                  </a:lnTo>
                  <a:lnTo>
                    <a:pt x="0" y="0"/>
                  </a:lnTo>
                  <a:lnTo>
                    <a:pt x="0" y="1017"/>
                  </a:lnTo>
                  <a:cubicBezTo>
                    <a:pt x="1258" y="1385"/>
                    <a:pt x="2453" y="1944"/>
                    <a:pt x="3558" y="26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79" name="Google Shape;5679;p31"/>
            <p:cNvSpPr/>
            <p:nvPr/>
          </p:nvSpPr>
          <p:spPr>
            <a:xfrm>
              <a:off x="12052860" y="4671164"/>
              <a:ext cx="12706" cy="12705"/>
            </a:xfrm>
            <a:custGeom>
              <a:rect b="b" l="l" r="r" t="t"/>
              <a:pathLst>
                <a:path extrusionOk="0" h="12705" w="1270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80" name="Google Shape;5680;p31"/>
            <p:cNvSpPr/>
            <p:nvPr/>
          </p:nvSpPr>
          <p:spPr>
            <a:xfrm>
              <a:off x="8889091" y="4871914"/>
              <a:ext cx="4066" cy="613556"/>
            </a:xfrm>
            <a:custGeom>
              <a:rect b="b" l="l" r="r" t="t"/>
              <a:pathLst>
                <a:path extrusionOk="0" h="613556" w="4066">
                  <a:moveTo>
                    <a:pt x="0" y="613557"/>
                  </a:moveTo>
                  <a:cubicBezTo>
                    <a:pt x="0" y="612413"/>
                    <a:pt x="890" y="611460"/>
                    <a:pt x="2033" y="611397"/>
                  </a:cubicBezTo>
                  <a:lnTo>
                    <a:pt x="4066" y="611397"/>
                  </a:lnTo>
                  <a:lnTo>
                    <a:pt x="4066" y="0"/>
                  </a:lnTo>
                  <a:lnTo>
                    <a:pt x="0" y="0"/>
                  </a:lnTo>
                  <a:lnTo>
                    <a:pt x="0" y="6135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81" name="Google Shape;5681;p31"/>
            <p:cNvSpPr/>
            <p:nvPr/>
          </p:nvSpPr>
          <p:spPr>
            <a:xfrm>
              <a:off x="8636096" y="3291964"/>
              <a:ext cx="4193" cy="1556443"/>
            </a:xfrm>
            <a:custGeom>
              <a:rect b="b" l="l" r="r" t="t"/>
              <a:pathLst>
                <a:path extrusionOk="0" h="1556443" w="4193">
                  <a:moveTo>
                    <a:pt x="2160" y="0"/>
                  </a:moveTo>
                  <a:lnTo>
                    <a:pt x="0" y="0"/>
                  </a:lnTo>
                  <a:lnTo>
                    <a:pt x="0" y="1556444"/>
                  </a:lnTo>
                  <a:cubicBezTo>
                    <a:pt x="724" y="1556381"/>
                    <a:pt x="1436" y="1556381"/>
                    <a:pt x="2160" y="1556444"/>
                  </a:cubicBezTo>
                  <a:lnTo>
                    <a:pt x="4194" y="1556444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82" name="Google Shape;5682;p31"/>
            <p:cNvSpPr/>
            <p:nvPr/>
          </p:nvSpPr>
          <p:spPr>
            <a:xfrm>
              <a:off x="6621923" y="3296538"/>
              <a:ext cx="4193" cy="1434850"/>
            </a:xfrm>
            <a:custGeom>
              <a:rect b="b" l="l" r="r" t="t"/>
              <a:pathLst>
                <a:path extrusionOk="0" h="1434850" w="4193">
                  <a:moveTo>
                    <a:pt x="2160" y="1434342"/>
                  </a:moveTo>
                  <a:lnTo>
                    <a:pt x="4193" y="1434342"/>
                  </a:lnTo>
                  <a:lnTo>
                    <a:pt x="4193" y="8767"/>
                  </a:lnTo>
                  <a:cubicBezTo>
                    <a:pt x="1690" y="6518"/>
                    <a:pt x="178" y="3367"/>
                    <a:pt x="0" y="0"/>
                  </a:cubicBezTo>
                  <a:lnTo>
                    <a:pt x="0" y="1434851"/>
                  </a:lnTo>
                  <a:cubicBezTo>
                    <a:pt x="673" y="1434813"/>
                    <a:pt x="1360" y="1434813"/>
                    <a:pt x="2033" y="1434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83" name="Google Shape;5683;p31"/>
            <p:cNvSpPr/>
            <p:nvPr/>
          </p:nvSpPr>
          <p:spPr>
            <a:xfrm>
              <a:off x="5717317" y="4929597"/>
              <a:ext cx="471681" cy="4319"/>
            </a:xfrm>
            <a:custGeom>
              <a:rect b="b" l="l" r="r" t="t"/>
              <a:pathLst>
                <a:path extrusionOk="0" h="4319" w="471681">
                  <a:moveTo>
                    <a:pt x="471300" y="2160"/>
                  </a:moveTo>
                  <a:lnTo>
                    <a:pt x="471300" y="2160"/>
                  </a:lnTo>
                  <a:cubicBezTo>
                    <a:pt x="471300" y="2160"/>
                    <a:pt x="471300" y="1271"/>
                    <a:pt x="471300" y="889"/>
                  </a:cubicBezTo>
                  <a:cubicBezTo>
                    <a:pt x="471300" y="508"/>
                    <a:pt x="471300" y="254"/>
                    <a:pt x="471300" y="0"/>
                  </a:cubicBezTo>
                  <a:lnTo>
                    <a:pt x="10928" y="0"/>
                  </a:lnTo>
                  <a:lnTo>
                    <a:pt x="0" y="4320"/>
                  </a:lnTo>
                  <a:lnTo>
                    <a:pt x="471681" y="4320"/>
                  </a:lnTo>
                  <a:cubicBezTo>
                    <a:pt x="471681" y="3558"/>
                    <a:pt x="471300" y="3558"/>
                    <a:pt x="471300" y="21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84" name="Google Shape;5684;p31"/>
            <p:cNvSpPr/>
            <p:nvPr/>
          </p:nvSpPr>
          <p:spPr>
            <a:xfrm>
              <a:off x="6623955" y="4730881"/>
              <a:ext cx="1378319" cy="24013"/>
            </a:xfrm>
            <a:custGeom>
              <a:rect b="b" l="l" r="r" t="t"/>
              <a:pathLst>
                <a:path extrusionOk="0" h="24013" w="1378319">
                  <a:moveTo>
                    <a:pt x="0" y="0"/>
                  </a:moveTo>
                  <a:cubicBezTo>
                    <a:pt x="4740" y="0"/>
                    <a:pt x="8997" y="2859"/>
                    <a:pt x="10801" y="7242"/>
                  </a:cubicBezTo>
                  <a:cubicBezTo>
                    <a:pt x="13139" y="13316"/>
                    <a:pt x="10496" y="20177"/>
                    <a:pt x="4702" y="23124"/>
                  </a:cubicBezTo>
                  <a:lnTo>
                    <a:pt x="2542" y="24014"/>
                  </a:lnTo>
                  <a:lnTo>
                    <a:pt x="1378320" y="24014"/>
                  </a:lnTo>
                  <a:lnTo>
                    <a:pt x="13783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85" name="Google Shape;5685;p31"/>
            <p:cNvSpPr/>
            <p:nvPr/>
          </p:nvSpPr>
          <p:spPr>
            <a:xfrm>
              <a:off x="11646112" y="6210074"/>
              <a:ext cx="23508" cy="125785"/>
            </a:xfrm>
            <a:custGeom>
              <a:rect b="b" l="l" r="r" t="t"/>
              <a:pathLst>
                <a:path extrusionOk="0" h="125785" w="23508">
                  <a:moveTo>
                    <a:pt x="17408" y="10546"/>
                  </a:moveTo>
                  <a:cubicBezTo>
                    <a:pt x="15667" y="11537"/>
                    <a:pt x="13697" y="12058"/>
                    <a:pt x="11690" y="12071"/>
                  </a:cubicBezTo>
                  <a:cubicBezTo>
                    <a:pt x="7383" y="11994"/>
                    <a:pt x="3456" y="9618"/>
                    <a:pt x="1398" y="5844"/>
                  </a:cubicBezTo>
                  <a:lnTo>
                    <a:pt x="0" y="3176"/>
                  </a:lnTo>
                  <a:lnTo>
                    <a:pt x="0" y="125786"/>
                  </a:lnTo>
                  <a:lnTo>
                    <a:pt x="23507" y="125786"/>
                  </a:lnTo>
                  <a:lnTo>
                    <a:pt x="23507" y="0"/>
                  </a:lnTo>
                  <a:cubicBezTo>
                    <a:pt x="23507" y="0"/>
                    <a:pt x="23507" y="0"/>
                    <a:pt x="23507" y="0"/>
                  </a:cubicBezTo>
                  <a:cubicBezTo>
                    <a:pt x="23558" y="4371"/>
                    <a:pt x="21220" y="8411"/>
                    <a:pt x="17408" y="105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86" name="Google Shape;5686;p31"/>
            <p:cNvSpPr/>
            <p:nvPr/>
          </p:nvSpPr>
          <p:spPr>
            <a:xfrm>
              <a:off x="6643143" y="3298571"/>
              <a:ext cx="169256" cy="4319"/>
            </a:xfrm>
            <a:custGeom>
              <a:rect b="b" l="l" r="r" t="t"/>
              <a:pathLst>
                <a:path extrusionOk="0" h="4319" w="169256">
                  <a:moveTo>
                    <a:pt x="165317" y="0"/>
                  </a:moveTo>
                  <a:lnTo>
                    <a:pt x="1779" y="0"/>
                  </a:lnTo>
                  <a:cubicBezTo>
                    <a:pt x="1474" y="1537"/>
                    <a:pt x="877" y="3011"/>
                    <a:pt x="0" y="4320"/>
                  </a:cubicBezTo>
                  <a:lnTo>
                    <a:pt x="169256" y="4320"/>
                  </a:lnTo>
                  <a:cubicBezTo>
                    <a:pt x="167630" y="3202"/>
                    <a:pt x="166283" y="1728"/>
                    <a:pt x="1653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87" name="Google Shape;5687;p31"/>
            <p:cNvSpPr/>
            <p:nvPr/>
          </p:nvSpPr>
          <p:spPr>
            <a:xfrm>
              <a:off x="6645430" y="3292854"/>
              <a:ext cx="161886" cy="1270"/>
            </a:xfrm>
            <a:custGeom>
              <a:rect b="b" l="l" r="r" t="t"/>
              <a:pathLst>
                <a:path extrusionOk="0" h="1270" w="161886">
                  <a:moveTo>
                    <a:pt x="161886" y="1271"/>
                  </a:moveTo>
                  <a:cubicBezTo>
                    <a:pt x="161823" y="851"/>
                    <a:pt x="161823" y="419"/>
                    <a:pt x="161886" y="0"/>
                  </a:cubicBezTo>
                  <a:lnTo>
                    <a:pt x="161886" y="0"/>
                  </a:lnTo>
                  <a:lnTo>
                    <a:pt x="17282" y="0"/>
                  </a:lnTo>
                  <a:lnTo>
                    <a:pt x="0" y="0"/>
                  </a:lnTo>
                  <a:lnTo>
                    <a:pt x="0" y="12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88" name="Google Shape;5688;p31"/>
            <p:cNvSpPr/>
            <p:nvPr/>
          </p:nvSpPr>
          <p:spPr>
            <a:xfrm>
              <a:off x="8081312" y="2475752"/>
              <a:ext cx="528735" cy="24013"/>
            </a:xfrm>
            <a:custGeom>
              <a:rect b="b" l="l" r="r" t="t"/>
              <a:pathLst>
                <a:path extrusionOk="0" h="24013" w="528735">
                  <a:moveTo>
                    <a:pt x="11818" y="12070"/>
                  </a:moveTo>
                  <a:lnTo>
                    <a:pt x="11818" y="24014"/>
                  </a:lnTo>
                  <a:lnTo>
                    <a:pt x="528735" y="24014"/>
                  </a:lnTo>
                  <a:lnTo>
                    <a:pt x="528735" y="0"/>
                  </a:lnTo>
                  <a:lnTo>
                    <a:pt x="0" y="0"/>
                  </a:lnTo>
                  <a:cubicBezTo>
                    <a:pt x="6430" y="445"/>
                    <a:pt x="11513" y="5629"/>
                    <a:pt x="11818" y="120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89" name="Google Shape;5689;p31"/>
            <p:cNvSpPr/>
            <p:nvPr/>
          </p:nvSpPr>
          <p:spPr>
            <a:xfrm>
              <a:off x="6499936" y="2340818"/>
              <a:ext cx="4193" cy="2444315"/>
            </a:xfrm>
            <a:custGeom>
              <a:rect b="b" l="l" r="r" t="t"/>
              <a:pathLst>
                <a:path extrusionOk="0" h="2444315" w="4193">
                  <a:moveTo>
                    <a:pt x="4193" y="2442410"/>
                  </a:moveTo>
                  <a:lnTo>
                    <a:pt x="4193" y="889"/>
                  </a:lnTo>
                  <a:lnTo>
                    <a:pt x="635" y="0"/>
                  </a:lnTo>
                  <a:lnTo>
                    <a:pt x="0" y="0"/>
                  </a:lnTo>
                  <a:lnTo>
                    <a:pt x="0" y="2444316"/>
                  </a:lnTo>
                  <a:lnTo>
                    <a:pt x="4193" y="24424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90" name="Google Shape;5690;p31"/>
            <p:cNvSpPr/>
            <p:nvPr/>
          </p:nvSpPr>
          <p:spPr>
            <a:xfrm>
              <a:off x="6829045" y="3295649"/>
              <a:ext cx="236221" cy="3303"/>
            </a:xfrm>
            <a:custGeom>
              <a:rect b="b" l="l" r="r" t="t"/>
              <a:pathLst>
                <a:path extrusionOk="0" h="3303" w="236221">
                  <a:moveTo>
                    <a:pt x="235586" y="0"/>
                  </a:moveTo>
                  <a:lnTo>
                    <a:pt x="235586" y="0"/>
                  </a:lnTo>
                  <a:lnTo>
                    <a:pt x="1016" y="0"/>
                  </a:lnTo>
                  <a:cubicBezTo>
                    <a:pt x="877" y="1156"/>
                    <a:pt x="521" y="2274"/>
                    <a:pt x="0" y="3304"/>
                  </a:cubicBezTo>
                  <a:lnTo>
                    <a:pt x="236222" y="3304"/>
                  </a:lnTo>
                  <a:cubicBezTo>
                    <a:pt x="235840" y="2236"/>
                    <a:pt x="235624" y="1131"/>
                    <a:pt x="2355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91" name="Google Shape;5691;p31"/>
            <p:cNvSpPr/>
            <p:nvPr/>
          </p:nvSpPr>
          <p:spPr>
            <a:xfrm>
              <a:off x="7087504" y="3296665"/>
              <a:ext cx="641318" cy="1905"/>
            </a:xfrm>
            <a:custGeom>
              <a:rect b="b" l="l" r="r" t="t"/>
              <a:pathLst>
                <a:path extrusionOk="0" h="1905" w="641318">
                  <a:moveTo>
                    <a:pt x="0" y="1906"/>
                  </a:moveTo>
                  <a:lnTo>
                    <a:pt x="641318" y="1906"/>
                  </a:lnTo>
                  <a:cubicBezTo>
                    <a:pt x="641242" y="1271"/>
                    <a:pt x="641242" y="635"/>
                    <a:pt x="641318" y="0"/>
                  </a:cubicBezTo>
                  <a:lnTo>
                    <a:pt x="610441" y="1143"/>
                  </a:lnTo>
                  <a:lnTo>
                    <a:pt x="508" y="1143"/>
                  </a:lnTo>
                  <a:cubicBezTo>
                    <a:pt x="508" y="1143"/>
                    <a:pt x="127" y="1652"/>
                    <a:pt x="0" y="19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92" name="Google Shape;5692;p31"/>
            <p:cNvSpPr/>
            <p:nvPr/>
          </p:nvSpPr>
          <p:spPr>
            <a:xfrm>
              <a:off x="6645430" y="3294124"/>
              <a:ext cx="163538" cy="4192"/>
            </a:xfrm>
            <a:custGeom>
              <a:rect b="b" l="l" r="r" t="t"/>
              <a:pathLst>
                <a:path extrusionOk="0" h="4192" w="163538">
                  <a:moveTo>
                    <a:pt x="161886" y="0"/>
                  </a:moveTo>
                  <a:lnTo>
                    <a:pt x="0" y="0"/>
                  </a:lnTo>
                  <a:lnTo>
                    <a:pt x="0" y="1906"/>
                  </a:lnTo>
                  <a:cubicBezTo>
                    <a:pt x="64" y="2668"/>
                    <a:pt x="64" y="3431"/>
                    <a:pt x="0" y="4193"/>
                  </a:cubicBezTo>
                  <a:lnTo>
                    <a:pt x="163538" y="4193"/>
                  </a:lnTo>
                  <a:cubicBezTo>
                    <a:pt x="162712" y="2922"/>
                    <a:pt x="162153" y="1499"/>
                    <a:pt x="1618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93" name="Google Shape;5693;p31"/>
            <p:cNvSpPr/>
            <p:nvPr/>
          </p:nvSpPr>
          <p:spPr>
            <a:xfrm>
              <a:off x="6500571" y="2317313"/>
              <a:ext cx="136726" cy="53363"/>
            </a:xfrm>
            <a:custGeom>
              <a:rect b="b" l="l" r="r" t="t"/>
              <a:pathLst>
                <a:path extrusionOk="0" h="53363" w="136726">
                  <a:moveTo>
                    <a:pt x="13215" y="11181"/>
                  </a:moveTo>
                  <a:cubicBezTo>
                    <a:pt x="13291" y="17775"/>
                    <a:pt x="7993" y="23175"/>
                    <a:pt x="1398" y="23251"/>
                  </a:cubicBezTo>
                  <a:cubicBezTo>
                    <a:pt x="1398" y="23251"/>
                    <a:pt x="1398" y="23251"/>
                    <a:pt x="1398" y="23251"/>
                  </a:cubicBezTo>
                  <a:lnTo>
                    <a:pt x="0" y="23251"/>
                  </a:lnTo>
                  <a:lnTo>
                    <a:pt x="3558" y="24141"/>
                  </a:lnTo>
                  <a:lnTo>
                    <a:pt x="121351" y="53364"/>
                  </a:lnTo>
                  <a:lnTo>
                    <a:pt x="121351" y="43962"/>
                  </a:lnTo>
                  <a:cubicBezTo>
                    <a:pt x="120932" y="37736"/>
                    <a:pt x="125633" y="32336"/>
                    <a:pt x="131872" y="31917"/>
                  </a:cubicBezTo>
                  <a:cubicBezTo>
                    <a:pt x="133524" y="31802"/>
                    <a:pt x="135176" y="32057"/>
                    <a:pt x="136727" y="32654"/>
                  </a:cubicBezTo>
                  <a:cubicBezTo>
                    <a:pt x="136434" y="32730"/>
                    <a:pt x="136129" y="32730"/>
                    <a:pt x="135837" y="32654"/>
                  </a:cubicBezTo>
                  <a:lnTo>
                    <a:pt x="4194" y="0"/>
                  </a:lnTo>
                  <a:lnTo>
                    <a:pt x="2796" y="0"/>
                  </a:lnTo>
                  <a:cubicBezTo>
                    <a:pt x="8539" y="674"/>
                    <a:pt x="12949" y="5413"/>
                    <a:pt x="13215" y="111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94" name="Google Shape;5694;p31"/>
            <p:cNvSpPr/>
            <p:nvPr/>
          </p:nvSpPr>
          <p:spPr>
            <a:xfrm>
              <a:off x="5980477" y="2317414"/>
              <a:ext cx="532801" cy="23785"/>
            </a:xfrm>
            <a:custGeom>
              <a:rect b="b" l="l" r="r" t="t"/>
              <a:pathLst>
                <a:path extrusionOk="0" h="23785" w="532801">
                  <a:moveTo>
                    <a:pt x="12707" y="11080"/>
                  </a:moveTo>
                  <a:lnTo>
                    <a:pt x="12707" y="23786"/>
                  </a:lnTo>
                  <a:lnTo>
                    <a:pt x="520984" y="23786"/>
                  </a:lnTo>
                  <a:cubicBezTo>
                    <a:pt x="527578" y="23722"/>
                    <a:pt x="532865" y="18310"/>
                    <a:pt x="532801" y="11716"/>
                  </a:cubicBezTo>
                  <a:cubicBezTo>
                    <a:pt x="532801" y="11716"/>
                    <a:pt x="532801" y="11716"/>
                    <a:pt x="532801" y="11716"/>
                  </a:cubicBezTo>
                  <a:cubicBezTo>
                    <a:pt x="532776" y="5744"/>
                    <a:pt x="528303" y="738"/>
                    <a:pt x="522381" y="26"/>
                  </a:cubicBezTo>
                  <a:lnTo>
                    <a:pt x="520984" y="26"/>
                  </a:lnTo>
                  <a:lnTo>
                    <a:pt x="0" y="26"/>
                  </a:lnTo>
                  <a:cubicBezTo>
                    <a:pt x="6557" y="-406"/>
                    <a:pt x="12237" y="4524"/>
                    <a:pt x="12707" y="110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95" name="Google Shape;5695;p31"/>
            <p:cNvSpPr/>
            <p:nvPr/>
          </p:nvSpPr>
          <p:spPr>
            <a:xfrm>
              <a:off x="12006099" y="3243302"/>
              <a:ext cx="187935" cy="10799"/>
            </a:xfrm>
            <a:custGeom>
              <a:rect b="b" l="l" r="r" t="t"/>
              <a:pathLst>
                <a:path extrusionOk="0" h="10799" w="187935">
                  <a:moveTo>
                    <a:pt x="11437" y="9910"/>
                  </a:moveTo>
                  <a:lnTo>
                    <a:pt x="51082" y="10800"/>
                  </a:lnTo>
                  <a:lnTo>
                    <a:pt x="187936" y="10800"/>
                  </a:lnTo>
                  <a:lnTo>
                    <a:pt x="187936" y="0"/>
                  </a:lnTo>
                  <a:lnTo>
                    <a:pt x="0" y="0"/>
                  </a:lnTo>
                  <a:cubicBezTo>
                    <a:pt x="5744" y="0"/>
                    <a:pt x="10611" y="4231"/>
                    <a:pt x="11437" y="99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96" name="Google Shape;5696;p31"/>
            <p:cNvSpPr/>
            <p:nvPr/>
          </p:nvSpPr>
          <p:spPr>
            <a:xfrm>
              <a:off x="12017916" y="3257532"/>
              <a:ext cx="37104" cy="9656"/>
            </a:xfrm>
            <a:custGeom>
              <a:rect b="b" l="l" r="r" t="t"/>
              <a:pathLst>
                <a:path extrusionOk="0" h="9656" w="37104">
                  <a:moveTo>
                    <a:pt x="37105" y="762"/>
                  </a:moveTo>
                  <a:lnTo>
                    <a:pt x="0" y="0"/>
                  </a:lnTo>
                  <a:lnTo>
                    <a:pt x="0" y="9656"/>
                  </a:lnTo>
                  <a:lnTo>
                    <a:pt x="37105" y="9656"/>
                  </a:lnTo>
                  <a:lnTo>
                    <a:pt x="37105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97" name="Google Shape;5697;p31"/>
            <p:cNvSpPr/>
            <p:nvPr/>
          </p:nvSpPr>
          <p:spPr>
            <a:xfrm>
              <a:off x="12059214" y="3258421"/>
              <a:ext cx="134820" cy="8766"/>
            </a:xfrm>
            <a:custGeom>
              <a:rect b="b" l="l" r="r" t="t"/>
              <a:pathLst>
                <a:path extrusionOk="0" h="8766" w="134820">
                  <a:moveTo>
                    <a:pt x="0" y="0"/>
                  </a:moveTo>
                  <a:lnTo>
                    <a:pt x="134820" y="0"/>
                  </a:lnTo>
                  <a:lnTo>
                    <a:pt x="134820" y="8767"/>
                  </a:lnTo>
                  <a:lnTo>
                    <a:pt x="0" y="87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98" name="Google Shape;5698;p31"/>
            <p:cNvSpPr/>
            <p:nvPr/>
          </p:nvSpPr>
          <p:spPr>
            <a:xfrm>
              <a:off x="12017408" y="3252958"/>
              <a:ext cx="39645" cy="5082"/>
            </a:xfrm>
            <a:custGeom>
              <a:rect b="b" l="l" r="r" t="t"/>
              <a:pathLst>
                <a:path extrusionOk="0" h="5082" w="39645">
                  <a:moveTo>
                    <a:pt x="37613" y="3049"/>
                  </a:moveTo>
                  <a:cubicBezTo>
                    <a:pt x="37549" y="1931"/>
                    <a:pt x="38400" y="966"/>
                    <a:pt x="39518" y="889"/>
                  </a:cubicBezTo>
                  <a:cubicBezTo>
                    <a:pt x="39556" y="889"/>
                    <a:pt x="39608" y="889"/>
                    <a:pt x="39646" y="889"/>
                  </a:cubicBezTo>
                  <a:lnTo>
                    <a:pt x="39646" y="889"/>
                  </a:lnTo>
                  <a:lnTo>
                    <a:pt x="0" y="0"/>
                  </a:lnTo>
                  <a:cubicBezTo>
                    <a:pt x="64" y="635"/>
                    <a:pt x="64" y="1271"/>
                    <a:pt x="0" y="1906"/>
                  </a:cubicBezTo>
                  <a:lnTo>
                    <a:pt x="0" y="4320"/>
                  </a:lnTo>
                  <a:lnTo>
                    <a:pt x="37104" y="50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99" name="Google Shape;5699;p31"/>
            <p:cNvSpPr/>
            <p:nvPr/>
          </p:nvSpPr>
          <p:spPr>
            <a:xfrm>
              <a:off x="12057054" y="3254101"/>
              <a:ext cx="136980" cy="4319"/>
            </a:xfrm>
            <a:custGeom>
              <a:rect b="b" l="l" r="r" t="t"/>
              <a:pathLst>
                <a:path extrusionOk="0" h="4319" w="136980">
                  <a:moveTo>
                    <a:pt x="0" y="0"/>
                  </a:moveTo>
                  <a:cubicBezTo>
                    <a:pt x="1194" y="0"/>
                    <a:pt x="2160" y="965"/>
                    <a:pt x="2160" y="2160"/>
                  </a:cubicBezTo>
                  <a:lnTo>
                    <a:pt x="2160" y="4320"/>
                  </a:lnTo>
                  <a:lnTo>
                    <a:pt x="136981" y="4320"/>
                  </a:lnTo>
                  <a:lnTo>
                    <a:pt x="1369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00" name="Google Shape;5700;p31"/>
            <p:cNvSpPr/>
            <p:nvPr/>
          </p:nvSpPr>
          <p:spPr>
            <a:xfrm>
              <a:off x="12055021" y="3253847"/>
              <a:ext cx="4192" cy="132138"/>
            </a:xfrm>
            <a:custGeom>
              <a:rect b="b" l="l" r="r" t="t"/>
              <a:pathLst>
                <a:path extrusionOk="0" h="132138" w="4192">
                  <a:moveTo>
                    <a:pt x="0" y="2160"/>
                  </a:moveTo>
                  <a:lnTo>
                    <a:pt x="0" y="132139"/>
                  </a:lnTo>
                  <a:cubicBezTo>
                    <a:pt x="673" y="132063"/>
                    <a:pt x="1360" y="132063"/>
                    <a:pt x="2033" y="132139"/>
                  </a:cubicBezTo>
                  <a:lnTo>
                    <a:pt x="4193" y="132139"/>
                  </a:lnTo>
                  <a:lnTo>
                    <a:pt x="4193" y="2160"/>
                  </a:lnTo>
                  <a:cubicBezTo>
                    <a:pt x="4193" y="966"/>
                    <a:pt x="3227" y="0"/>
                    <a:pt x="2033" y="0"/>
                  </a:cubicBezTo>
                  <a:cubicBezTo>
                    <a:pt x="914" y="0"/>
                    <a:pt x="0" y="902"/>
                    <a:pt x="0" y="2033"/>
                  </a:cubicBezTo>
                  <a:cubicBezTo>
                    <a:pt x="0" y="2071"/>
                    <a:pt x="0" y="2122"/>
                    <a:pt x="0" y="21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01" name="Google Shape;5701;p31"/>
            <p:cNvSpPr/>
            <p:nvPr/>
          </p:nvSpPr>
          <p:spPr>
            <a:xfrm>
              <a:off x="11411539" y="4859970"/>
              <a:ext cx="4196" cy="1111999"/>
            </a:xfrm>
            <a:custGeom>
              <a:rect b="b" l="l" r="r" t="t"/>
              <a:pathLst>
                <a:path extrusionOk="0" h="1111999" w="4196">
                  <a:moveTo>
                    <a:pt x="3" y="1109840"/>
                  </a:moveTo>
                  <a:cubicBezTo>
                    <a:pt x="-60" y="1110958"/>
                    <a:pt x="791" y="1111924"/>
                    <a:pt x="1909" y="1112000"/>
                  </a:cubicBezTo>
                  <a:cubicBezTo>
                    <a:pt x="1948" y="1112000"/>
                    <a:pt x="1998" y="1112000"/>
                    <a:pt x="2036" y="1112000"/>
                  </a:cubicBezTo>
                  <a:cubicBezTo>
                    <a:pt x="3230" y="1112000"/>
                    <a:pt x="4197" y="1111034"/>
                    <a:pt x="4197" y="1109840"/>
                  </a:cubicBezTo>
                  <a:lnTo>
                    <a:pt x="4197" y="2160"/>
                  </a:lnTo>
                  <a:lnTo>
                    <a:pt x="2290" y="2160"/>
                  </a:lnTo>
                  <a:cubicBezTo>
                    <a:pt x="1147" y="2097"/>
                    <a:pt x="258" y="1143"/>
                    <a:pt x="258" y="0"/>
                  </a:cubicBezTo>
                  <a:lnTo>
                    <a:pt x="258" y="11098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02" name="Google Shape;5702;p31"/>
            <p:cNvSpPr/>
            <p:nvPr/>
          </p:nvSpPr>
          <p:spPr>
            <a:xfrm>
              <a:off x="11411539" y="4831510"/>
              <a:ext cx="4196" cy="28968"/>
            </a:xfrm>
            <a:custGeom>
              <a:rect b="b" l="l" r="r" t="t"/>
              <a:pathLst>
                <a:path extrusionOk="0" h="28968" w="4196">
                  <a:moveTo>
                    <a:pt x="3" y="0"/>
                  </a:moveTo>
                  <a:lnTo>
                    <a:pt x="3" y="28969"/>
                  </a:lnTo>
                  <a:cubicBezTo>
                    <a:pt x="-60" y="27851"/>
                    <a:pt x="791" y="26885"/>
                    <a:pt x="1909" y="26809"/>
                  </a:cubicBezTo>
                  <a:cubicBezTo>
                    <a:pt x="1948" y="26809"/>
                    <a:pt x="1998" y="26809"/>
                    <a:pt x="2036" y="26809"/>
                  </a:cubicBezTo>
                  <a:lnTo>
                    <a:pt x="4197" y="26809"/>
                  </a:lnTo>
                  <a:lnTo>
                    <a:pt x="4197" y="1397"/>
                  </a:lnTo>
                  <a:lnTo>
                    <a:pt x="2290" y="1397"/>
                  </a:lnTo>
                  <a:cubicBezTo>
                    <a:pt x="1681" y="1423"/>
                    <a:pt x="1109" y="1131"/>
                    <a:pt x="766" y="635"/>
                  </a:cubicBezTo>
                  <a:lnTo>
                    <a:pt x="766" y="6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03" name="Google Shape;5703;p31"/>
            <p:cNvSpPr/>
            <p:nvPr/>
          </p:nvSpPr>
          <p:spPr>
            <a:xfrm>
              <a:off x="11210519" y="4590102"/>
              <a:ext cx="23507" cy="84619"/>
            </a:xfrm>
            <a:custGeom>
              <a:rect b="b" l="l" r="r" t="t"/>
              <a:pathLst>
                <a:path extrusionOk="0" h="84619" w="23507">
                  <a:moveTo>
                    <a:pt x="17154" y="11308"/>
                  </a:moveTo>
                  <a:lnTo>
                    <a:pt x="11055" y="11308"/>
                  </a:lnTo>
                  <a:cubicBezTo>
                    <a:pt x="5019" y="10927"/>
                    <a:pt x="254" y="6048"/>
                    <a:pt x="0" y="0"/>
                  </a:cubicBezTo>
                  <a:lnTo>
                    <a:pt x="0" y="0"/>
                  </a:lnTo>
                  <a:lnTo>
                    <a:pt x="0" y="55015"/>
                  </a:lnTo>
                  <a:lnTo>
                    <a:pt x="20840" y="81316"/>
                  </a:lnTo>
                  <a:lnTo>
                    <a:pt x="20840" y="81316"/>
                  </a:lnTo>
                  <a:lnTo>
                    <a:pt x="23507" y="84620"/>
                  </a:lnTo>
                  <a:lnTo>
                    <a:pt x="23507" y="28334"/>
                  </a:lnTo>
                  <a:lnTo>
                    <a:pt x="18298" y="22235"/>
                  </a:lnTo>
                  <a:cubicBezTo>
                    <a:pt x="18298" y="22235"/>
                    <a:pt x="18298" y="22235"/>
                    <a:pt x="18298" y="21600"/>
                  </a:cubicBezTo>
                  <a:cubicBezTo>
                    <a:pt x="18298" y="20964"/>
                    <a:pt x="18298" y="21600"/>
                    <a:pt x="18298" y="208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04" name="Google Shape;5704;p31"/>
            <p:cNvSpPr/>
            <p:nvPr/>
          </p:nvSpPr>
          <p:spPr>
            <a:xfrm>
              <a:off x="11231866" y="4601410"/>
              <a:ext cx="1524" cy="7496"/>
            </a:xfrm>
            <a:custGeom>
              <a:rect b="b" l="l" r="r" t="t"/>
              <a:pathLst>
                <a:path extrusionOk="0" h="7496" w="1524">
                  <a:moveTo>
                    <a:pt x="0" y="0"/>
                  </a:moveTo>
                  <a:lnTo>
                    <a:pt x="1525" y="0"/>
                  </a:lnTo>
                  <a:lnTo>
                    <a:pt x="1525" y="7496"/>
                  </a:lnTo>
                  <a:lnTo>
                    <a:pt x="0" y="74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05" name="Google Shape;5705;p31"/>
            <p:cNvSpPr/>
            <p:nvPr/>
          </p:nvSpPr>
          <p:spPr>
            <a:xfrm>
              <a:off x="12043584" y="4664049"/>
              <a:ext cx="5591" cy="4065"/>
            </a:xfrm>
            <a:custGeom>
              <a:rect b="b" l="l" r="r" t="t"/>
              <a:pathLst>
                <a:path extrusionOk="0" h="4065" w="5591">
                  <a:moveTo>
                    <a:pt x="5591" y="4066"/>
                  </a:moveTo>
                  <a:cubicBezTo>
                    <a:pt x="4524" y="2884"/>
                    <a:pt x="3698" y="1499"/>
                    <a:pt x="317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06" name="Google Shape;5706;p31"/>
            <p:cNvSpPr/>
            <p:nvPr/>
          </p:nvSpPr>
          <p:spPr>
            <a:xfrm>
              <a:off x="12070269" y="4661254"/>
              <a:ext cx="123766" cy="24140"/>
            </a:xfrm>
            <a:custGeom>
              <a:rect b="b" l="l" r="r" t="t"/>
              <a:pathLst>
                <a:path extrusionOk="0" h="24140" w="123766">
                  <a:moveTo>
                    <a:pt x="7116" y="5082"/>
                  </a:moveTo>
                  <a:lnTo>
                    <a:pt x="7116" y="12197"/>
                  </a:lnTo>
                  <a:cubicBezTo>
                    <a:pt x="6938" y="16873"/>
                    <a:pt x="4207" y="21066"/>
                    <a:pt x="0" y="23124"/>
                  </a:cubicBezTo>
                  <a:lnTo>
                    <a:pt x="1526" y="24141"/>
                  </a:lnTo>
                  <a:lnTo>
                    <a:pt x="123766" y="24141"/>
                  </a:lnTo>
                  <a:lnTo>
                    <a:pt x="123766" y="0"/>
                  </a:lnTo>
                  <a:lnTo>
                    <a:pt x="5973" y="0"/>
                  </a:lnTo>
                  <a:cubicBezTo>
                    <a:pt x="6697" y="1601"/>
                    <a:pt x="7091" y="3329"/>
                    <a:pt x="7116" y="50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07" name="Google Shape;5707;p31"/>
            <p:cNvSpPr/>
            <p:nvPr/>
          </p:nvSpPr>
          <p:spPr>
            <a:xfrm>
              <a:off x="12052860" y="4671418"/>
              <a:ext cx="1016" cy="635"/>
            </a:xfrm>
            <a:custGeom>
              <a:rect b="b" l="l" r="r" t="t"/>
              <a:pathLst>
                <a:path extrusionOk="0" h="635" w="1016">
                  <a:moveTo>
                    <a:pt x="1017" y="636"/>
                  </a:moveTo>
                  <a:lnTo>
                    <a:pt x="10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08" name="Google Shape;5708;p31"/>
            <p:cNvSpPr/>
            <p:nvPr/>
          </p:nvSpPr>
          <p:spPr>
            <a:xfrm>
              <a:off x="12053877" y="4655409"/>
              <a:ext cx="23507" cy="29350"/>
            </a:xfrm>
            <a:custGeom>
              <a:rect b="b" l="l" r="r" t="t"/>
              <a:pathLst>
                <a:path extrusionOk="0" h="29350" w="23507">
                  <a:moveTo>
                    <a:pt x="14994" y="4574"/>
                  </a:moveTo>
                  <a:cubicBezTo>
                    <a:pt x="14689" y="11015"/>
                    <a:pt x="9606" y="16200"/>
                    <a:pt x="3177" y="16644"/>
                  </a:cubicBezTo>
                  <a:cubicBezTo>
                    <a:pt x="2096" y="16568"/>
                    <a:pt x="1029" y="16352"/>
                    <a:pt x="0" y="16009"/>
                  </a:cubicBezTo>
                  <a:lnTo>
                    <a:pt x="0" y="16644"/>
                  </a:lnTo>
                  <a:lnTo>
                    <a:pt x="16392" y="29350"/>
                  </a:lnTo>
                  <a:cubicBezTo>
                    <a:pt x="20598" y="27292"/>
                    <a:pt x="23330" y="23099"/>
                    <a:pt x="23507" y="18423"/>
                  </a:cubicBezTo>
                  <a:lnTo>
                    <a:pt x="23507" y="10927"/>
                  </a:lnTo>
                  <a:cubicBezTo>
                    <a:pt x="23469" y="9211"/>
                    <a:pt x="23076" y="7534"/>
                    <a:pt x="22364" y="5971"/>
                  </a:cubicBezTo>
                  <a:lnTo>
                    <a:pt x="22364" y="5971"/>
                  </a:lnTo>
                  <a:cubicBezTo>
                    <a:pt x="22034" y="5311"/>
                    <a:pt x="21652" y="4675"/>
                    <a:pt x="21220" y="4066"/>
                  </a:cubicBezTo>
                  <a:cubicBezTo>
                    <a:pt x="20738" y="3418"/>
                    <a:pt x="20179" y="2820"/>
                    <a:pt x="19568" y="2287"/>
                  </a:cubicBezTo>
                  <a:cubicBezTo>
                    <a:pt x="18324" y="1283"/>
                    <a:pt x="16900" y="508"/>
                    <a:pt x="153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09" name="Google Shape;5709;p31"/>
            <p:cNvSpPr/>
            <p:nvPr/>
          </p:nvSpPr>
          <p:spPr>
            <a:xfrm>
              <a:off x="8888964" y="5483310"/>
              <a:ext cx="45872" cy="4320"/>
            </a:xfrm>
            <a:custGeom>
              <a:rect b="b" l="l" r="r" t="t"/>
              <a:pathLst>
                <a:path extrusionOk="0" h="4320" w="45872">
                  <a:moveTo>
                    <a:pt x="45872" y="0"/>
                  </a:moveTo>
                  <a:lnTo>
                    <a:pt x="2160" y="0"/>
                  </a:lnTo>
                  <a:cubicBezTo>
                    <a:pt x="966" y="0"/>
                    <a:pt x="0" y="966"/>
                    <a:pt x="0" y="2160"/>
                  </a:cubicBezTo>
                  <a:cubicBezTo>
                    <a:pt x="0" y="3354"/>
                    <a:pt x="966" y="4320"/>
                    <a:pt x="2160" y="4320"/>
                  </a:cubicBezTo>
                  <a:lnTo>
                    <a:pt x="45872" y="4320"/>
                  </a:lnTo>
                  <a:cubicBezTo>
                    <a:pt x="45364" y="2922"/>
                    <a:pt x="45364" y="1398"/>
                    <a:pt x="45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10" name="Google Shape;5710;p31"/>
            <p:cNvSpPr/>
            <p:nvPr/>
          </p:nvSpPr>
          <p:spPr>
            <a:xfrm>
              <a:off x="7064250" y="4919052"/>
              <a:ext cx="1512123" cy="24013"/>
            </a:xfrm>
            <a:custGeom>
              <a:rect b="b" l="l" r="r" t="t"/>
              <a:pathLst>
                <a:path extrusionOk="0" h="24013" w="1512123">
                  <a:moveTo>
                    <a:pt x="3812" y="1397"/>
                  </a:moveTo>
                  <a:lnTo>
                    <a:pt x="5718" y="2287"/>
                  </a:lnTo>
                  <a:lnTo>
                    <a:pt x="7624" y="3684"/>
                  </a:lnTo>
                  <a:lnTo>
                    <a:pt x="9149" y="5463"/>
                  </a:lnTo>
                  <a:cubicBezTo>
                    <a:pt x="9149" y="5463"/>
                    <a:pt x="9911" y="6226"/>
                    <a:pt x="10165" y="6734"/>
                  </a:cubicBezTo>
                  <a:cubicBezTo>
                    <a:pt x="10470" y="7471"/>
                    <a:pt x="10737" y="8246"/>
                    <a:pt x="10928" y="9021"/>
                  </a:cubicBezTo>
                  <a:cubicBezTo>
                    <a:pt x="10928" y="9910"/>
                    <a:pt x="10928" y="10673"/>
                    <a:pt x="10928" y="11435"/>
                  </a:cubicBezTo>
                  <a:cubicBezTo>
                    <a:pt x="10928" y="12197"/>
                    <a:pt x="10928" y="11435"/>
                    <a:pt x="10928" y="12070"/>
                  </a:cubicBezTo>
                  <a:cubicBezTo>
                    <a:pt x="10991" y="12578"/>
                    <a:pt x="10991" y="13087"/>
                    <a:pt x="10928" y="13595"/>
                  </a:cubicBezTo>
                  <a:cubicBezTo>
                    <a:pt x="11042" y="14395"/>
                    <a:pt x="11042" y="15209"/>
                    <a:pt x="10928" y="16009"/>
                  </a:cubicBezTo>
                  <a:cubicBezTo>
                    <a:pt x="10712" y="16720"/>
                    <a:pt x="10407" y="17394"/>
                    <a:pt x="10038" y="18042"/>
                  </a:cubicBezTo>
                  <a:lnTo>
                    <a:pt x="8768" y="19948"/>
                  </a:lnTo>
                  <a:cubicBezTo>
                    <a:pt x="8221" y="20558"/>
                    <a:pt x="7573" y="21066"/>
                    <a:pt x="6861" y="21472"/>
                  </a:cubicBezTo>
                  <a:cubicBezTo>
                    <a:pt x="6544" y="21879"/>
                    <a:pt x="6163" y="22222"/>
                    <a:pt x="5718" y="22489"/>
                  </a:cubicBezTo>
                  <a:lnTo>
                    <a:pt x="3050" y="24014"/>
                  </a:lnTo>
                  <a:lnTo>
                    <a:pt x="1498908" y="24014"/>
                  </a:lnTo>
                  <a:lnTo>
                    <a:pt x="1500306" y="22489"/>
                  </a:lnTo>
                  <a:lnTo>
                    <a:pt x="1500306" y="12070"/>
                  </a:lnTo>
                  <a:cubicBezTo>
                    <a:pt x="1500611" y="5629"/>
                    <a:pt x="1505694" y="444"/>
                    <a:pt x="1512124" y="0"/>
                  </a:cubicBezTo>
                  <a:lnTo>
                    <a:pt x="0" y="0"/>
                  </a:lnTo>
                  <a:lnTo>
                    <a:pt x="1525" y="0"/>
                  </a:lnTo>
                  <a:cubicBezTo>
                    <a:pt x="2389" y="279"/>
                    <a:pt x="3164" y="762"/>
                    <a:pt x="3812" y="13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11" name="Google Shape;5711;p31"/>
            <p:cNvSpPr/>
            <p:nvPr/>
          </p:nvSpPr>
          <p:spPr>
            <a:xfrm>
              <a:off x="11617522" y="6109445"/>
              <a:ext cx="576512" cy="4320"/>
            </a:xfrm>
            <a:custGeom>
              <a:rect b="b" l="l" r="r" t="t"/>
              <a:pathLst>
                <a:path extrusionOk="0" h="4320" w="576512">
                  <a:moveTo>
                    <a:pt x="2287" y="4320"/>
                  </a:moveTo>
                  <a:lnTo>
                    <a:pt x="576513" y="4320"/>
                  </a:lnTo>
                  <a:lnTo>
                    <a:pt x="576513" y="0"/>
                  </a:lnTo>
                  <a:lnTo>
                    <a:pt x="0" y="0"/>
                  </a:lnTo>
                  <a:lnTo>
                    <a:pt x="2287" y="43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12" name="Google Shape;5712;p31"/>
            <p:cNvSpPr/>
            <p:nvPr/>
          </p:nvSpPr>
          <p:spPr>
            <a:xfrm>
              <a:off x="8563159" y="5525747"/>
              <a:ext cx="1397" cy="102788"/>
            </a:xfrm>
            <a:custGeom>
              <a:rect b="b" l="l" r="r" t="t"/>
              <a:pathLst>
                <a:path extrusionOk="0" h="102788" w="1397">
                  <a:moveTo>
                    <a:pt x="0" y="102789"/>
                  </a:moveTo>
                  <a:lnTo>
                    <a:pt x="1398" y="100375"/>
                  </a:lnTo>
                  <a:lnTo>
                    <a:pt x="1398" y="29731"/>
                  </a:lnTo>
                  <a:lnTo>
                    <a:pt x="1398" y="0"/>
                  </a:lnTo>
                  <a:lnTo>
                    <a:pt x="0" y="2160"/>
                  </a:lnTo>
                  <a:lnTo>
                    <a:pt x="0" y="1027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13" name="Google Shape;5713;p31"/>
            <p:cNvSpPr/>
            <p:nvPr/>
          </p:nvSpPr>
          <p:spPr>
            <a:xfrm>
              <a:off x="9733721" y="1854938"/>
              <a:ext cx="66964" cy="23902"/>
            </a:xfrm>
            <a:custGeom>
              <a:rect b="b" l="l" r="r" t="t"/>
              <a:pathLst>
                <a:path extrusionOk="0" h="23902" w="66964">
                  <a:moveTo>
                    <a:pt x="11690" y="11197"/>
                  </a:moveTo>
                  <a:lnTo>
                    <a:pt x="11690" y="23903"/>
                  </a:lnTo>
                  <a:lnTo>
                    <a:pt x="56037" y="23903"/>
                  </a:lnTo>
                  <a:lnTo>
                    <a:pt x="54258" y="14246"/>
                  </a:lnTo>
                  <a:cubicBezTo>
                    <a:pt x="52924" y="7792"/>
                    <a:pt x="57079" y="1477"/>
                    <a:pt x="63535" y="143"/>
                  </a:cubicBezTo>
                  <a:cubicBezTo>
                    <a:pt x="64665" y="-48"/>
                    <a:pt x="65834" y="-48"/>
                    <a:pt x="66965" y="143"/>
                  </a:cubicBezTo>
                  <a:lnTo>
                    <a:pt x="65695" y="143"/>
                  </a:lnTo>
                  <a:lnTo>
                    <a:pt x="0" y="143"/>
                  </a:lnTo>
                  <a:cubicBezTo>
                    <a:pt x="6188" y="194"/>
                    <a:pt x="11296" y="5022"/>
                    <a:pt x="11690" y="111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14" name="Google Shape;5714;p31"/>
            <p:cNvSpPr/>
            <p:nvPr/>
          </p:nvSpPr>
          <p:spPr>
            <a:xfrm>
              <a:off x="5620617" y="4707375"/>
              <a:ext cx="349059" cy="4319"/>
            </a:xfrm>
            <a:custGeom>
              <a:rect b="b" l="l" r="r" t="t"/>
              <a:pathLst>
                <a:path extrusionOk="0" h="4319" w="349059">
                  <a:moveTo>
                    <a:pt x="349059" y="2160"/>
                  </a:moveTo>
                  <a:lnTo>
                    <a:pt x="349059" y="0"/>
                  </a:lnTo>
                  <a:lnTo>
                    <a:pt x="12707" y="0"/>
                  </a:lnTo>
                  <a:lnTo>
                    <a:pt x="0" y="4320"/>
                  </a:lnTo>
                  <a:lnTo>
                    <a:pt x="349059" y="4320"/>
                  </a:lnTo>
                  <a:lnTo>
                    <a:pt x="349059" y="21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15" name="Google Shape;5715;p31"/>
            <p:cNvSpPr/>
            <p:nvPr/>
          </p:nvSpPr>
          <p:spPr>
            <a:xfrm>
              <a:off x="8898749" y="460126"/>
              <a:ext cx="23507" cy="302013"/>
            </a:xfrm>
            <a:custGeom>
              <a:rect b="b" l="l" r="r" t="t"/>
              <a:pathLst>
                <a:path extrusionOk="0" h="302013" w="23507">
                  <a:moveTo>
                    <a:pt x="23508" y="302014"/>
                  </a:moveTo>
                  <a:lnTo>
                    <a:pt x="23508" y="11943"/>
                  </a:lnTo>
                  <a:lnTo>
                    <a:pt x="11817" y="11943"/>
                  </a:lnTo>
                  <a:cubicBezTo>
                    <a:pt x="5273" y="11874"/>
                    <a:pt x="0" y="6547"/>
                    <a:pt x="0" y="0"/>
                  </a:cubicBezTo>
                  <a:lnTo>
                    <a:pt x="0" y="302014"/>
                  </a:lnTo>
                  <a:lnTo>
                    <a:pt x="23508" y="3020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16" name="Google Shape;5716;p31"/>
            <p:cNvSpPr/>
            <p:nvPr/>
          </p:nvSpPr>
          <p:spPr>
            <a:xfrm>
              <a:off x="6830570" y="3290948"/>
              <a:ext cx="234569" cy="4319"/>
            </a:xfrm>
            <a:custGeom>
              <a:rect b="b" l="l" r="r" t="t"/>
              <a:pathLst>
                <a:path extrusionOk="0" h="4319" w="234569">
                  <a:moveTo>
                    <a:pt x="234062" y="2160"/>
                  </a:moveTo>
                  <a:lnTo>
                    <a:pt x="234062" y="0"/>
                  </a:lnTo>
                  <a:lnTo>
                    <a:pt x="0" y="0"/>
                  </a:lnTo>
                  <a:lnTo>
                    <a:pt x="0" y="2160"/>
                  </a:lnTo>
                  <a:cubicBezTo>
                    <a:pt x="64" y="2884"/>
                    <a:pt x="64" y="3596"/>
                    <a:pt x="0" y="4320"/>
                  </a:cubicBezTo>
                  <a:lnTo>
                    <a:pt x="234570" y="43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17" name="Google Shape;5717;p31"/>
            <p:cNvSpPr/>
            <p:nvPr/>
          </p:nvSpPr>
          <p:spPr>
            <a:xfrm>
              <a:off x="7698453" y="3292472"/>
              <a:ext cx="30369" cy="5336"/>
            </a:xfrm>
            <a:custGeom>
              <a:rect b="b" l="l" r="r" t="t"/>
              <a:pathLst>
                <a:path extrusionOk="0" h="5336" w="30369">
                  <a:moveTo>
                    <a:pt x="30370" y="4193"/>
                  </a:moveTo>
                  <a:cubicBezTo>
                    <a:pt x="30243" y="3354"/>
                    <a:pt x="30243" y="2490"/>
                    <a:pt x="30370" y="1652"/>
                  </a:cubicBezTo>
                  <a:lnTo>
                    <a:pt x="30370" y="0"/>
                  </a:lnTo>
                  <a:lnTo>
                    <a:pt x="2033" y="889"/>
                  </a:lnTo>
                  <a:lnTo>
                    <a:pt x="2033" y="3176"/>
                  </a:lnTo>
                  <a:cubicBezTo>
                    <a:pt x="2033" y="4320"/>
                    <a:pt x="1144" y="5273"/>
                    <a:pt x="0" y="5336"/>
                  </a:cubicBezTo>
                  <a:lnTo>
                    <a:pt x="0" y="53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18" name="Google Shape;5718;p31"/>
            <p:cNvSpPr/>
            <p:nvPr/>
          </p:nvSpPr>
          <p:spPr>
            <a:xfrm>
              <a:off x="7087758" y="3294124"/>
              <a:ext cx="609932" cy="3684"/>
            </a:xfrm>
            <a:custGeom>
              <a:rect b="b" l="l" r="r" t="t"/>
              <a:pathLst>
                <a:path extrusionOk="0" h="3684" w="609932">
                  <a:moveTo>
                    <a:pt x="0" y="3685"/>
                  </a:moveTo>
                  <a:lnTo>
                    <a:pt x="609932" y="3685"/>
                  </a:lnTo>
                  <a:cubicBezTo>
                    <a:pt x="608789" y="3621"/>
                    <a:pt x="607899" y="2668"/>
                    <a:pt x="607899" y="1525"/>
                  </a:cubicBezTo>
                  <a:lnTo>
                    <a:pt x="607899" y="0"/>
                  </a:lnTo>
                  <a:lnTo>
                    <a:pt x="381" y="0"/>
                  </a:lnTo>
                  <a:lnTo>
                    <a:pt x="381" y="2160"/>
                  </a:lnTo>
                  <a:cubicBezTo>
                    <a:pt x="280" y="2681"/>
                    <a:pt x="153" y="3189"/>
                    <a:pt x="0" y="36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19" name="Google Shape;5719;p31"/>
            <p:cNvSpPr/>
            <p:nvPr/>
          </p:nvSpPr>
          <p:spPr>
            <a:xfrm>
              <a:off x="8898723" y="447912"/>
              <a:ext cx="442353" cy="24157"/>
            </a:xfrm>
            <a:custGeom>
              <a:rect b="b" l="l" r="r" t="t"/>
              <a:pathLst>
                <a:path extrusionOk="0" h="24157" w="442353">
                  <a:moveTo>
                    <a:pt x="11843" y="24157"/>
                  </a:moveTo>
                  <a:lnTo>
                    <a:pt x="432569" y="24157"/>
                  </a:lnTo>
                  <a:lnTo>
                    <a:pt x="430155" y="15263"/>
                  </a:lnTo>
                  <a:cubicBezTo>
                    <a:pt x="428567" y="8806"/>
                    <a:pt x="432214" y="2212"/>
                    <a:pt x="438542" y="144"/>
                  </a:cubicBezTo>
                  <a:cubicBezTo>
                    <a:pt x="439800" y="-48"/>
                    <a:pt x="441096" y="-48"/>
                    <a:pt x="442354" y="144"/>
                  </a:cubicBezTo>
                  <a:lnTo>
                    <a:pt x="11843" y="144"/>
                  </a:lnTo>
                  <a:cubicBezTo>
                    <a:pt x="5248" y="200"/>
                    <a:pt x="-50" y="5593"/>
                    <a:pt x="0" y="12189"/>
                  </a:cubicBezTo>
                  <a:cubicBezTo>
                    <a:pt x="0" y="12410"/>
                    <a:pt x="13" y="12630"/>
                    <a:pt x="26" y="12849"/>
                  </a:cubicBezTo>
                  <a:cubicBezTo>
                    <a:pt x="356" y="19147"/>
                    <a:pt x="5541" y="24099"/>
                    <a:pt x="11843" y="241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20" name="Google Shape;5720;p31"/>
            <p:cNvSpPr/>
            <p:nvPr/>
          </p:nvSpPr>
          <p:spPr>
            <a:xfrm>
              <a:off x="9328636" y="448547"/>
              <a:ext cx="35360" cy="56302"/>
            </a:xfrm>
            <a:custGeom>
              <a:rect b="b" l="l" r="r" t="t"/>
              <a:pathLst>
                <a:path extrusionOk="0" h="56302" w="35360">
                  <a:moveTo>
                    <a:pt x="242" y="14628"/>
                  </a:moveTo>
                  <a:lnTo>
                    <a:pt x="2656" y="23522"/>
                  </a:lnTo>
                  <a:lnTo>
                    <a:pt x="9518" y="50204"/>
                  </a:lnTo>
                  <a:lnTo>
                    <a:pt x="9518" y="12214"/>
                  </a:lnTo>
                  <a:cubicBezTo>
                    <a:pt x="9442" y="11094"/>
                    <a:pt x="10293" y="10128"/>
                    <a:pt x="11424" y="10058"/>
                  </a:cubicBezTo>
                  <a:cubicBezTo>
                    <a:pt x="11462" y="10055"/>
                    <a:pt x="11513" y="10054"/>
                    <a:pt x="11551" y="10054"/>
                  </a:cubicBezTo>
                  <a:cubicBezTo>
                    <a:pt x="12656" y="9840"/>
                    <a:pt x="13724" y="10560"/>
                    <a:pt x="13940" y="11662"/>
                  </a:cubicBezTo>
                  <a:cubicBezTo>
                    <a:pt x="13965" y="11844"/>
                    <a:pt x="13978" y="12030"/>
                    <a:pt x="13965" y="12214"/>
                  </a:cubicBezTo>
                  <a:lnTo>
                    <a:pt x="13965" y="51983"/>
                  </a:lnTo>
                  <a:cubicBezTo>
                    <a:pt x="15948" y="48275"/>
                    <a:pt x="19798" y="45940"/>
                    <a:pt x="24004" y="45884"/>
                  </a:cubicBezTo>
                  <a:cubicBezTo>
                    <a:pt x="29849" y="46040"/>
                    <a:pt x="34678" y="50491"/>
                    <a:pt x="35313" y="56303"/>
                  </a:cubicBezTo>
                  <a:cubicBezTo>
                    <a:pt x="35376" y="55797"/>
                    <a:pt x="35376" y="55284"/>
                    <a:pt x="35313" y="54778"/>
                  </a:cubicBezTo>
                  <a:lnTo>
                    <a:pt x="22606" y="8402"/>
                  </a:lnTo>
                  <a:lnTo>
                    <a:pt x="22606" y="7640"/>
                  </a:lnTo>
                  <a:cubicBezTo>
                    <a:pt x="22352" y="6860"/>
                    <a:pt x="21971" y="6129"/>
                    <a:pt x="21462" y="5480"/>
                  </a:cubicBezTo>
                  <a:cubicBezTo>
                    <a:pt x="21208" y="4817"/>
                    <a:pt x="20814" y="4212"/>
                    <a:pt x="20319" y="3701"/>
                  </a:cubicBezTo>
                  <a:cubicBezTo>
                    <a:pt x="19836" y="3126"/>
                    <a:pt x="19277" y="2614"/>
                    <a:pt x="18667" y="2177"/>
                  </a:cubicBezTo>
                  <a:lnTo>
                    <a:pt x="16761" y="906"/>
                  </a:lnTo>
                  <a:cubicBezTo>
                    <a:pt x="16113" y="576"/>
                    <a:pt x="15426" y="321"/>
                    <a:pt x="14728" y="144"/>
                  </a:cubicBezTo>
                  <a:lnTo>
                    <a:pt x="12440" y="144"/>
                  </a:lnTo>
                  <a:cubicBezTo>
                    <a:pt x="11182" y="-48"/>
                    <a:pt x="9886" y="-48"/>
                    <a:pt x="8628" y="144"/>
                  </a:cubicBezTo>
                  <a:cubicBezTo>
                    <a:pt x="2593" y="2189"/>
                    <a:pt x="-991" y="8381"/>
                    <a:pt x="242" y="146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21" name="Google Shape;5721;p31"/>
            <p:cNvSpPr/>
            <p:nvPr/>
          </p:nvSpPr>
          <p:spPr>
            <a:xfrm>
              <a:off x="9337773" y="458597"/>
              <a:ext cx="4198" cy="1673086"/>
            </a:xfrm>
            <a:custGeom>
              <a:rect b="b" l="l" r="r" t="t"/>
              <a:pathLst>
                <a:path extrusionOk="0" h="1673086" w="4198">
                  <a:moveTo>
                    <a:pt x="2414" y="1673086"/>
                  </a:moveTo>
                  <a:lnTo>
                    <a:pt x="2414" y="1673086"/>
                  </a:lnTo>
                  <a:lnTo>
                    <a:pt x="2414" y="47778"/>
                  </a:lnTo>
                  <a:cubicBezTo>
                    <a:pt x="2478" y="45706"/>
                    <a:pt x="3088" y="43689"/>
                    <a:pt x="4194" y="41933"/>
                  </a:cubicBezTo>
                  <a:lnTo>
                    <a:pt x="4194" y="2164"/>
                  </a:lnTo>
                  <a:cubicBezTo>
                    <a:pt x="4270" y="1044"/>
                    <a:pt x="3418" y="77"/>
                    <a:pt x="2300" y="4"/>
                  </a:cubicBezTo>
                  <a:cubicBezTo>
                    <a:pt x="2211" y="-1"/>
                    <a:pt x="2122" y="-1"/>
                    <a:pt x="2033" y="4"/>
                  </a:cubicBezTo>
                  <a:cubicBezTo>
                    <a:pt x="915" y="2"/>
                    <a:pt x="0" y="910"/>
                    <a:pt x="0" y="2033"/>
                  </a:cubicBezTo>
                  <a:cubicBezTo>
                    <a:pt x="0" y="2077"/>
                    <a:pt x="0" y="2121"/>
                    <a:pt x="0" y="2164"/>
                  </a:cubicBezTo>
                  <a:lnTo>
                    <a:pt x="0" y="16730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22" name="Google Shape;5722;p31"/>
            <p:cNvSpPr/>
            <p:nvPr/>
          </p:nvSpPr>
          <p:spPr>
            <a:xfrm>
              <a:off x="9340568" y="494431"/>
              <a:ext cx="23555" cy="1637252"/>
            </a:xfrm>
            <a:custGeom>
              <a:rect b="b" l="l" r="r" t="t"/>
              <a:pathLst>
                <a:path extrusionOk="0" h="1637252" w="23555">
                  <a:moveTo>
                    <a:pt x="11817" y="0"/>
                  </a:moveTo>
                  <a:cubicBezTo>
                    <a:pt x="7611" y="56"/>
                    <a:pt x="3761" y="2392"/>
                    <a:pt x="1779" y="6099"/>
                  </a:cubicBezTo>
                  <a:cubicBezTo>
                    <a:pt x="674" y="7855"/>
                    <a:pt x="64" y="9872"/>
                    <a:pt x="0" y="11944"/>
                  </a:cubicBezTo>
                  <a:lnTo>
                    <a:pt x="0" y="1637252"/>
                  </a:lnTo>
                  <a:lnTo>
                    <a:pt x="23508" y="1637252"/>
                  </a:lnTo>
                  <a:lnTo>
                    <a:pt x="23508" y="11944"/>
                  </a:lnTo>
                  <a:cubicBezTo>
                    <a:pt x="23571" y="11437"/>
                    <a:pt x="23571" y="10925"/>
                    <a:pt x="23508" y="10419"/>
                  </a:cubicBezTo>
                  <a:cubicBezTo>
                    <a:pt x="22860" y="4464"/>
                    <a:pt x="17802" y="-35"/>
                    <a:pt x="118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23" name="Google Shape;5723;p31"/>
            <p:cNvSpPr/>
            <p:nvPr/>
          </p:nvSpPr>
          <p:spPr>
            <a:xfrm>
              <a:off x="7076449" y="1542280"/>
              <a:ext cx="622130" cy="23874"/>
            </a:xfrm>
            <a:custGeom>
              <a:rect b="b" l="l" r="r" t="t"/>
              <a:pathLst>
                <a:path extrusionOk="0" h="23874" w="622130">
                  <a:moveTo>
                    <a:pt x="11690" y="11169"/>
                  </a:moveTo>
                  <a:lnTo>
                    <a:pt x="11690" y="23874"/>
                  </a:lnTo>
                  <a:lnTo>
                    <a:pt x="617302" y="23874"/>
                  </a:lnTo>
                  <a:lnTo>
                    <a:pt x="614380" y="21714"/>
                  </a:lnTo>
                  <a:cubicBezTo>
                    <a:pt x="609284" y="17749"/>
                    <a:pt x="607963" y="10587"/>
                    <a:pt x="611330" y="5070"/>
                  </a:cubicBezTo>
                  <a:cubicBezTo>
                    <a:pt x="613643" y="1434"/>
                    <a:pt x="617874" y="-507"/>
                    <a:pt x="622131" y="115"/>
                  </a:cubicBezTo>
                  <a:lnTo>
                    <a:pt x="620987" y="115"/>
                  </a:lnTo>
                  <a:lnTo>
                    <a:pt x="0" y="115"/>
                  </a:lnTo>
                  <a:cubicBezTo>
                    <a:pt x="6188" y="168"/>
                    <a:pt x="11297" y="4991"/>
                    <a:pt x="11690" y="111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24" name="Google Shape;5724;p31"/>
            <p:cNvSpPr/>
            <p:nvPr/>
          </p:nvSpPr>
          <p:spPr>
            <a:xfrm>
              <a:off x="7685920" y="1542256"/>
              <a:ext cx="60945" cy="47149"/>
            </a:xfrm>
            <a:custGeom>
              <a:rect b="b" l="l" r="r" t="t"/>
              <a:pathLst>
                <a:path extrusionOk="0" h="47149" w="60945">
                  <a:moveTo>
                    <a:pt x="1858" y="3950"/>
                  </a:moveTo>
                  <a:cubicBezTo>
                    <a:pt x="-1509" y="9467"/>
                    <a:pt x="-187" y="16629"/>
                    <a:pt x="4908" y="20594"/>
                  </a:cubicBezTo>
                  <a:lnTo>
                    <a:pt x="7831" y="22754"/>
                  </a:lnTo>
                  <a:lnTo>
                    <a:pt x="9483" y="23898"/>
                  </a:lnTo>
                  <a:lnTo>
                    <a:pt x="9483" y="11192"/>
                  </a:lnTo>
                  <a:cubicBezTo>
                    <a:pt x="9483" y="10069"/>
                    <a:pt x="10397" y="9159"/>
                    <a:pt x="11516" y="9159"/>
                  </a:cubicBezTo>
                  <a:cubicBezTo>
                    <a:pt x="12634" y="9159"/>
                    <a:pt x="13549" y="10069"/>
                    <a:pt x="13549" y="11192"/>
                  </a:cubicBezTo>
                  <a:lnTo>
                    <a:pt x="13549" y="27328"/>
                  </a:lnTo>
                  <a:lnTo>
                    <a:pt x="41885" y="47149"/>
                  </a:lnTo>
                  <a:lnTo>
                    <a:pt x="41885" y="40796"/>
                  </a:lnTo>
                  <a:cubicBezTo>
                    <a:pt x="41695" y="34414"/>
                    <a:pt x="46714" y="29083"/>
                    <a:pt x="53093" y="28890"/>
                  </a:cubicBezTo>
                  <a:cubicBezTo>
                    <a:pt x="55965" y="28802"/>
                    <a:pt x="58760" y="29785"/>
                    <a:pt x="60946" y="31648"/>
                  </a:cubicBezTo>
                  <a:cubicBezTo>
                    <a:pt x="60946" y="31648"/>
                    <a:pt x="60946" y="31648"/>
                    <a:pt x="60183" y="30886"/>
                  </a:cubicBezTo>
                  <a:lnTo>
                    <a:pt x="18123" y="1282"/>
                  </a:lnTo>
                  <a:lnTo>
                    <a:pt x="17107" y="1282"/>
                  </a:lnTo>
                  <a:lnTo>
                    <a:pt x="14946" y="265"/>
                  </a:lnTo>
                  <a:cubicBezTo>
                    <a:pt x="14184" y="144"/>
                    <a:pt x="13422" y="144"/>
                    <a:pt x="12659" y="265"/>
                  </a:cubicBezTo>
                  <a:cubicBezTo>
                    <a:pt x="8657" y="-633"/>
                    <a:pt x="4476" y="790"/>
                    <a:pt x="1858" y="39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25" name="Google Shape;5725;p31"/>
            <p:cNvSpPr/>
            <p:nvPr/>
          </p:nvSpPr>
          <p:spPr>
            <a:xfrm>
              <a:off x="7695403" y="1551415"/>
              <a:ext cx="4066" cy="1746266"/>
            </a:xfrm>
            <a:custGeom>
              <a:rect b="b" l="l" r="r" t="t"/>
              <a:pathLst>
                <a:path extrusionOk="0" h="1746266" w="4066">
                  <a:moveTo>
                    <a:pt x="0" y="1744234"/>
                  </a:moveTo>
                  <a:cubicBezTo>
                    <a:pt x="0" y="1745352"/>
                    <a:pt x="915" y="1746267"/>
                    <a:pt x="2033" y="1746267"/>
                  </a:cubicBezTo>
                  <a:cubicBezTo>
                    <a:pt x="3152" y="1746267"/>
                    <a:pt x="4066" y="1745352"/>
                    <a:pt x="4066" y="1744234"/>
                  </a:cubicBezTo>
                  <a:lnTo>
                    <a:pt x="4066" y="2033"/>
                  </a:lnTo>
                  <a:cubicBezTo>
                    <a:pt x="4066" y="910"/>
                    <a:pt x="3152" y="0"/>
                    <a:pt x="2033" y="0"/>
                  </a:cubicBezTo>
                  <a:cubicBezTo>
                    <a:pt x="915" y="0"/>
                    <a:pt x="0" y="910"/>
                    <a:pt x="0" y="2033"/>
                  </a:cubicBezTo>
                  <a:lnTo>
                    <a:pt x="0" y="17442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26" name="Google Shape;5726;p31"/>
            <p:cNvSpPr/>
            <p:nvPr/>
          </p:nvSpPr>
          <p:spPr>
            <a:xfrm>
              <a:off x="6818753" y="2046301"/>
              <a:ext cx="245878" cy="24013"/>
            </a:xfrm>
            <a:custGeom>
              <a:rect b="b" l="l" r="r" t="t"/>
              <a:pathLst>
                <a:path extrusionOk="0" h="24013" w="245878">
                  <a:moveTo>
                    <a:pt x="11817" y="12070"/>
                  </a:moveTo>
                  <a:lnTo>
                    <a:pt x="11817" y="24014"/>
                  </a:lnTo>
                  <a:lnTo>
                    <a:pt x="245879" y="24014"/>
                  </a:lnTo>
                  <a:lnTo>
                    <a:pt x="245879" y="0"/>
                  </a:lnTo>
                  <a:lnTo>
                    <a:pt x="0" y="0"/>
                  </a:lnTo>
                  <a:cubicBezTo>
                    <a:pt x="6429" y="445"/>
                    <a:pt x="11513" y="5629"/>
                    <a:pt x="11817" y="120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27" name="Google Shape;5727;p31"/>
            <p:cNvSpPr/>
            <p:nvPr/>
          </p:nvSpPr>
          <p:spPr>
            <a:xfrm>
              <a:off x="7774313" y="1829924"/>
              <a:ext cx="42441" cy="39768"/>
            </a:xfrm>
            <a:custGeom>
              <a:rect b="b" l="l" r="r" t="t"/>
              <a:pathLst>
                <a:path extrusionOk="0" h="39768" w="42441">
                  <a:moveTo>
                    <a:pt x="9657" y="10292"/>
                  </a:moveTo>
                  <a:cubicBezTo>
                    <a:pt x="9683" y="15984"/>
                    <a:pt x="5604" y="20863"/>
                    <a:pt x="0" y="21854"/>
                  </a:cubicBezTo>
                  <a:lnTo>
                    <a:pt x="0" y="25538"/>
                  </a:lnTo>
                  <a:lnTo>
                    <a:pt x="23762" y="39769"/>
                  </a:lnTo>
                  <a:lnTo>
                    <a:pt x="23762" y="32908"/>
                  </a:lnTo>
                  <a:cubicBezTo>
                    <a:pt x="23686" y="26364"/>
                    <a:pt x="28909" y="20977"/>
                    <a:pt x="35452" y="20837"/>
                  </a:cubicBezTo>
                  <a:cubicBezTo>
                    <a:pt x="38019" y="20913"/>
                    <a:pt x="40484" y="21854"/>
                    <a:pt x="42441" y="23505"/>
                  </a:cubicBezTo>
                  <a:cubicBezTo>
                    <a:pt x="42441" y="23505"/>
                    <a:pt x="41806" y="22743"/>
                    <a:pt x="41425" y="22489"/>
                  </a:cubicBezTo>
                  <a:lnTo>
                    <a:pt x="3304" y="0"/>
                  </a:lnTo>
                  <a:lnTo>
                    <a:pt x="2669" y="0"/>
                  </a:lnTo>
                  <a:cubicBezTo>
                    <a:pt x="6786" y="1804"/>
                    <a:pt x="9492" y="5806"/>
                    <a:pt x="9657" y="102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28" name="Google Shape;5728;p31"/>
            <p:cNvSpPr/>
            <p:nvPr/>
          </p:nvSpPr>
          <p:spPr>
            <a:xfrm>
              <a:off x="7768976" y="1852285"/>
              <a:ext cx="1143" cy="635"/>
            </a:xfrm>
            <a:custGeom>
              <a:rect b="b" l="l" r="r" t="t"/>
              <a:pathLst>
                <a:path extrusionOk="0" h="635" w="1143">
                  <a:moveTo>
                    <a:pt x="1144" y="0"/>
                  </a:moveTo>
                  <a:lnTo>
                    <a:pt x="0" y="0"/>
                  </a:lnTo>
                  <a:lnTo>
                    <a:pt x="1144" y="635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29" name="Google Shape;5729;p31"/>
            <p:cNvSpPr/>
            <p:nvPr/>
          </p:nvSpPr>
          <p:spPr>
            <a:xfrm>
              <a:off x="7751187" y="1828145"/>
              <a:ext cx="32706" cy="24140"/>
            </a:xfrm>
            <a:custGeom>
              <a:rect b="b" l="l" r="r" t="t"/>
              <a:pathLst>
                <a:path extrusionOk="0" h="24140" w="32706">
                  <a:moveTo>
                    <a:pt x="0" y="24141"/>
                  </a:moveTo>
                  <a:lnTo>
                    <a:pt x="18933" y="24141"/>
                  </a:lnTo>
                  <a:lnTo>
                    <a:pt x="18933" y="11435"/>
                  </a:lnTo>
                  <a:cubicBezTo>
                    <a:pt x="18933" y="10292"/>
                    <a:pt x="19823" y="9339"/>
                    <a:pt x="20966" y="9275"/>
                  </a:cubicBezTo>
                  <a:cubicBezTo>
                    <a:pt x="22136" y="9339"/>
                    <a:pt x="23063" y="10266"/>
                    <a:pt x="23126" y="11435"/>
                  </a:cubicBezTo>
                  <a:lnTo>
                    <a:pt x="23126" y="22997"/>
                  </a:lnTo>
                  <a:cubicBezTo>
                    <a:pt x="29531" y="21765"/>
                    <a:pt x="33724" y="15564"/>
                    <a:pt x="32491" y="9161"/>
                  </a:cubicBezTo>
                  <a:cubicBezTo>
                    <a:pt x="31805" y="5603"/>
                    <a:pt x="29531" y="2554"/>
                    <a:pt x="26303" y="889"/>
                  </a:cubicBezTo>
                  <a:lnTo>
                    <a:pt x="24016" y="0"/>
                  </a:lnTo>
                  <a:lnTo>
                    <a:pt x="21729" y="0"/>
                  </a:lnTo>
                  <a:lnTo>
                    <a:pt x="0" y="0"/>
                  </a:lnTo>
                  <a:lnTo>
                    <a:pt x="0" y="240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30" name="Google Shape;5730;p31"/>
            <p:cNvSpPr/>
            <p:nvPr/>
          </p:nvSpPr>
          <p:spPr>
            <a:xfrm>
              <a:off x="7798075" y="1850750"/>
              <a:ext cx="23564" cy="1428127"/>
            </a:xfrm>
            <a:custGeom>
              <a:rect b="b" l="l" r="r" t="t"/>
              <a:pathLst>
                <a:path extrusionOk="0" h="1428127" w="23564">
                  <a:moveTo>
                    <a:pt x="0" y="12081"/>
                  </a:moveTo>
                  <a:lnTo>
                    <a:pt x="0" y="1428128"/>
                  </a:lnTo>
                  <a:lnTo>
                    <a:pt x="23507" y="1428128"/>
                  </a:lnTo>
                  <a:lnTo>
                    <a:pt x="23507" y="12081"/>
                  </a:lnTo>
                  <a:cubicBezTo>
                    <a:pt x="23507" y="12081"/>
                    <a:pt x="23507" y="11192"/>
                    <a:pt x="23507" y="10684"/>
                  </a:cubicBezTo>
                  <a:cubicBezTo>
                    <a:pt x="23584" y="9883"/>
                    <a:pt x="23584" y="9070"/>
                    <a:pt x="23507" y="8270"/>
                  </a:cubicBezTo>
                  <a:cubicBezTo>
                    <a:pt x="23241" y="7558"/>
                    <a:pt x="22910" y="6872"/>
                    <a:pt x="22491" y="6237"/>
                  </a:cubicBezTo>
                  <a:cubicBezTo>
                    <a:pt x="22491" y="6237"/>
                    <a:pt x="21729" y="4839"/>
                    <a:pt x="21348" y="4331"/>
                  </a:cubicBezTo>
                  <a:cubicBezTo>
                    <a:pt x="20776" y="3708"/>
                    <a:pt x="20128" y="3162"/>
                    <a:pt x="19442" y="2679"/>
                  </a:cubicBezTo>
                  <a:cubicBezTo>
                    <a:pt x="17484" y="1027"/>
                    <a:pt x="15019" y="87"/>
                    <a:pt x="12453" y="11"/>
                  </a:cubicBezTo>
                  <a:cubicBezTo>
                    <a:pt x="5858" y="-269"/>
                    <a:pt x="292" y="4839"/>
                    <a:pt x="12" y="11433"/>
                  </a:cubicBezTo>
                  <a:cubicBezTo>
                    <a:pt x="0" y="11649"/>
                    <a:pt x="0" y="11865"/>
                    <a:pt x="0" y="12081"/>
                  </a:cubicBezTo>
                  <a:close/>
                </a:path>
              </a:pathLst>
            </a:custGeom>
            <a:solidFill>
              <a:srgbClr val="B7C1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31" name="Google Shape;5731;p31"/>
            <p:cNvSpPr/>
            <p:nvPr/>
          </p:nvSpPr>
          <p:spPr>
            <a:xfrm>
              <a:off x="7770120" y="1838055"/>
              <a:ext cx="4193" cy="1440822"/>
            </a:xfrm>
            <a:custGeom>
              <a:rect b="b" l="l" r="r" t="t"/>
              <a:pathLst>
                <a:path extrusionOk="0" h="1440822" w="4193">
                  <a:moveTo>
                    <a:pt x="0" y="1440822"/>
                  </a:moveTo>
                  <a:lnTo>
                    <a:pt x="4193" y="1440822"/>
                  </a:lnTo>
                  <a:lnTo>
                    <a:pt x="4193" y="2160"/>
                  </a:lnTo>
                  <a:cubicBezTo>
                    <a:pt x="4130" y="991"/>
                    <a:pt x="3202" y="63"/>
                    <a:pt x="2033" y="0"/>
                  </a:cubicBezTo>
                  <a:cubicBezTo>
                    <a:pt x="890" y="63"/>
                    <a:pt x="0" y="1016"/>
                    <a:pt x="0" y="2160"/>
                  </a:cubicBezTo>
                  <a:lnTo>
                    <a:pt x="0" y="14408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32" name="Google Shape;5732;p31"/>
            <p:cNvSpPr/>
            <p:nvPr/>
          </p:nvSpPr>
          <p:spPr>
            <a:xfrm>
              <a:off x="8013838" y="4847900"/>
              <a:ext cx="596208" cy="24013"/>
            </a:xfrm>
            <a:custGeom>
              <a:rect b="b" l="l" r="r" t="t"/>
              <a:pathLst>
                <a:path extrusionOk="0" h="24013" w="596208">
                  <a:moveTo>
                    <a:pt x="596209" y="12070"/>
                  </a:moveTo>
                  <a:lnTo>
                    <a:pt x="596209" y="0"/>
                  </a:lnTo>
                  <a:lnTo>
                    <a:pt x="11691" y="0"/>
                  </a:lnTo>
                  <a:lnTo>
                    <a:pt x="11691" y="12070"/>
                  </a:lnTo>
                  <a:cubicBezTo>
                    <a:pt x="11767" y="18601"/>
                    <a:pt x="6531" y="23938"/>
                    <a:pt x="0" y="24014"/>
                  </a:cubicBezTo>
                  <a:cubicBezTo>
                    <a:pt x="0" y="24014"/>
                    <a:pt x="0" y="24014"/>
                    <a:pt x="0" y="24014"/>
                  </a:cubicBezTo>
                  <a:lnTo>
                    <a:pt x="596082" y="240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33" name="Google Shape;5733;p31"/>
            <p:cNvSpPr/>
            <p:nvPr/>
          </p:nvSpPr>
          <p:spPr>
            <a:xfrm>
              <a:off x="11943708" y="4579175"/>
              <a:ext cx="2287" cy="1651"/>
            </a:xfrm>
            <a:custGeom>
              <a:rect b="b" l="l" r="r" t="t"/>
              <a:pathLst>
                <a:path extrusionOk="0" h="1651" w="2287">
                  <a:moveTo>
                    <a:pt x="0" y="0"/>
                  </a:moveTo>
                  <a:cubicBezTo>
                    <a:pt x="838" y="432"/>
                    <a:pt x="1614" y="991"/>
                    <a:pt x="2287" y="1651"/>
                  </a:cubicBezTo>
                  <a:lnTo>
                    <a:pt x="2287" y="1651"/>
                  </a:lnTo>
                  <a:lnTo>
                    <a:pt x="1143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34" name="Google Shape;5734;p31"/>
            <p:cNvSpPr/>
            <p:nvPr/>
          </p:nvSpPr>
          <p:spPr>
            <a:xfrm>
              <a:off x="11944725" y="4594930"/>
              <a:ext cx="18171" cy="16136"/>
            </a:xfrm>
            <a:custGeom>
              <a:rect b="b" l="l" r="r" t="t"/>
              <a:pathLst>
                <a:path extrusionOk="0" h="16136" w="18171">
                  <a:moveTo>
                    <a:pt x="3558" y="0"/>
                  </a:moveTo>
                  <a:cubicBezTo>
                    <a:pt x="2656" y="1613"/>
                    <a:pt x="1448" y="3036"/>
                    <a:pt x="0" y="4193"/>
                  </a:cubicBezTo>
                  <a:lnTo>
                    <a:pt x="6480" y="4193"/>
                  </a:lnTo>
                  <a:cubicBezTo>
                    <a:pt x="13012" y="4256"/>
                    <a:pt x="18234" y="9605"/>
                    <a:pt x="18171" y="16136"/>
                  </a:cubicBezTo>
                  <a:cubicBezTo>
                    <a:pt x="18171" y="16136"/>
                    <a:pt x="18171" y="16136"/>
                    <a:pt x="18171" y="16136"/>
                  </a:cubicBezTo>
                  <a:lnTo>
                    <a:pt x="18171" y="3430"/>
                  </a:lnTo>
                  <a:cubicBezTo>
                    <a:pt x="16582" y="4205"/>
                    <a:pt x="14854" y="4637"/>
                    <a:pt x="13088" y="4701"/>
                  </a:cubicBezTo>
                  <a:cubicBezTo>
                    <a:pt x="9339" y="4777"/>
                    <a:pt x="5781" y="3024"/>
                    <a:pt x="35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35" name="Google Shape;5735;p31"/>
            <p:cNvSpPr/>
            <p:nvPr/>
          </p:nvSpPr>
          <p:spPr>
            <a:xfrm>
              <a:off x="11231866" y="4608907"/>
              <a:ext cx="676262" cy="4319"/>
            </a:xfrm>
            <a:custGeom>
              <a:rect b="b" l="l" r="r" t="t"/>
              <a:pathLst>
                <a:path extrusionOk="0" h="4319" w="676262">
                  <a:moveTo>
                    <a:pt x="676263" y="2160"/>
                  </a:moveTo>
                  <a:cubicBezTo>
                    <a:pt x="676186" y="1741"/>
                    <a:pt x="676186" y="1309"/>
                    <a:pt x="676263" y="889"/>
                  </a:cubicBezTo>
                  <a:lnTo>
                    <a:pt x="676263" y="0"/>
                  </a:lnTo>
                  <a:lnTo>
                    <a:pt x="0" y="0"/>
                  </a:lnTo>
                  <a:lnTo>
                    <a:pt x="0" y="1397"/>
                  </a:lnTo>
                  <a:lnTo>
                    <a:pt x="2414" y="4320"/>
                  </a:lnTo>
                  <a:lnTo>
                    <a:pt x="675881" y="4320"/>
                  </a:lnTo>
                  <a:cubicBezTo>
                    <a:pt x="675818" y="3900"/>
                    <a:pt x="675818" y="3468"/>
                    <a:pt x="675881" y="3049"/>
                  </a:cubicBezTo>
                  <a:cubicBezTo>
                    <a:pt x="675881" y="3049"/>
                    <a:pt x="676263" y="2541"/>
                    <a:pt x="676263" y="21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36" name="Google Shape;5736;p31"/>
            <p:cNvSpPr/>
            <p:nvPr/>
          </p:nvSpPr>
          <p:spPr>
            <a:xfrm>
              <a:off x="11228054" y="4610304"/>
              <a:ext cx="186156" cy="221332"/>
            </a:xfrm>
            <a:custGeom>
              <a:rect b="b" l="l" r="r" t="t"/>
              <a:pathLst>
                <a:path extrusionOk="0" h="221332" w="186156">
                  <a:moveTo>
                    <a:pt x="3812" y="0"/>
                  </a:moveTo>
                  <a:lnTo>
                    <a:pt x="3812" y="762"/>
                  </a:lnTo>
                  <a:cubicBezTo>
                    <a:pt x="3812" y="1906"/>
                    <a:pt x="2922" y="2859"/>
                    <a:pt x="1779" y="2922"/>
                  </a:cubicBezTo>
                  <a:cubicBezTo>
                    <a:pt x="940" y="2897"/>
                    <a:pt x="229" y="2325"/>
                    <a:pt x="0" y="1525"/>
                  </a:cubicBezTo>
                  <a:cubicBezTo>
                    <a:pt x="0" y="1525"/>
                    <a:pt x="0" y="1525"/>
                    <a:pt x="0" y="2160"/>
                  </a:cubicBezTo>
                  <a:lnTo>
                    <a:pt x="5209" y="8259"/>
                  </a:lnTo>
                  <a:lnTo>
                    <a:pt x="183106" y="220697"/>
                  </a:lnTo>
                  <a:lnTo>
                    <a:pt x="183106" y="221333"/>
                  </a:lnTo>
                  <a:lnTo>
                    <a:pt x="183106" y="221333"/>
                  </a:lnTo>
                  <a:cubicBezTo>
                    <a:pt x="182967" y="220875"/>
                    <a:pt x="182967" y="220393"/>
                    <a:pt x="183106" y="219935"/>
                  </a:cubicBezTo>
                  <a:cubicBezTo>
                    <a:pt x="183106" y="218792"/>
                    <a:pt x="183996" y="217838"/>
                    <a:pt x="185140" y="217775"/>
                  </a:cubicBezTo>
                  <a:lnTo>
                    <a:pt x="186157" y="217775"/>
                  </a:lnTo>
                  <a:lnTo>
                    <a:pt x="5845" y="29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37" name="Google Shape;5737;p31"/>
            <p:cNvSpPr/>
            <p:nvPr/>
          </p:nvSpPr>
          <p:spPr>
            <a:xfrm>
              <a:off x="11411691" y="4827825"/>
              <a:ext cx="782343" cy="4575"/>
            </a:xfrm>
            <a:custGeom>
              <a:rect b="b" l="l" r="r" t="t"/>
              <a:pathLst>
                <a:path extrusionOk="0" h="4575" w="782343">
                  <a:moveTo>
                    <a:pt x="2900" y="254"/>
                  </a:moveTo>
                  <a:lnTo>
                    <a:pt x="2138" y="254"/>
                  </a:lnTo>
                  <a:cubicBezTo>
                    <a:pt x="994" y="318"/>
                    <a:pt x="105" y="1271"/>
                    <a:pt x="105" y="2414"/>
                  </a:cubicBezTo>
                  <a:cubicBezTo>
                    <a:pt x="-35" y="2872"/>
                    <a:pt x="-35" y="3354"/>
                    <a:pt x="105" y="3812"/>
                  </a:cubicBezTo>
                  <a:cubicBezTo>
                    <a:pt x="448" y="4307"/>
                    <a:pt x="1020" y="4599"/>
                    <a:pt x="1630" y="4574"/>
                  </a:cubicBezTo>
                  <a:lnTo>
                    <a:pt x="782343" y="4574"/>
                  </a:lnTo>
                  <a:lnTo>
                    <a:pt x="782343" y="3685"/>
                  </a:lnTo>
                  <a:lnTo>
                    <a:pt x="7773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38" name="Google Shape;5738;p31"/>
            <p:cNvSpPr/>
            <p:nvPr/>
          </p:nvSpPr>
          <p:spPr>
            <a:xfrm>
              <a:off x="11227673" y="4601410"/>
              <a:ext cx="4193" cy="11816"/>
            </a:xfrm>
            <a:custGeom>
              <a:rect b="b" l="l" r="r" t="t"/>
              <a:pathLst>
                <a:path extrusionOk="0" h="11816" w="4193">
                  <a:moveTo>
                    <a:pt x="4194" y="0"/>
                  </a:moveTo>
                  <a:lnTo>
                    <a:pt x="0" y="0"/>
                  </a:lnTo>
                  <a:lnTo>
                    <a:pt x="0" y="9656"/>
                  </a:lnTo>
                  <a:cubicBezTo>
                    <a:pt x="0" y="9656"/>
                    <a:pt x="0" y="9656"/>
                    <a:pt x="0" y="10418"/>
                  </a:cubicBezTo>
                  <a:cubicBezTo>
                    <a:pt x="216" y="11219"/>
                    <a:pt x="941" y="11791"/>
                    <a:pt x="1779" y="11816"/>
                  </a:cubicBezTo>
                  <a:cubicBezTo>
                    <a:pt x="2923" y="11753"/>
                    <a:pt x="3813" y="10800"/>
                    <a:pt x="3813" y="9656"/>
                  </a:cubicBezTo>
                  <a:lnTo>
                    <a:pt x="38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39" name="Google Shape;5739;p31"/>
            <p:cNvSpPr/>
            <p:nvPr/>
          </p:nvSpPr>
          <p:spPr>
            <a:xfrm>
              <a:off x="7984993" y="1842248"/>
              <a:ext cx="23381" cy="289434"/>
            </a:xfrm>
            <a:custGeom>
              <a:rect b="b" l="l" r="r" t="t"/>
              <a:pathLst>
                <a:path extrusionOk="0" h="289434" w="23381">
                  <a:moveTo>
                    <a:pt x="23382" y="289435"/>
                  </a:moveTo>
                  <a:lnTo>
                    <a:pt x="23382" y="11943"/>
                  </a:lnTo>
                  <a:lnTo>
                    <a:pt x="11691" y="11943"/>
                  </a:lnTo>
                  <a:cubicBezTo>
                    <a:pt x="5160" y="11880"/>
                    <a:pt x="-76" y="653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289435"/>
                  </a:lnTo>
                  <a:lnTo>
                    <a:pt x="23382" y="2894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40" name="Google Shape;5740;p31"/>
            <p:cNvSpPr/>
            <p:nvPr/>
          </p:nvSpPr>
          <p:spPr>
            <a:xfrm>
              <a:off x="8025656" y="3281292"/>
              <a:ext cx="43330" cy="9529"/>
            </a:xfrm>
            <a:custGeom>
              <a:rect b="b" l="l" r="r" t="t"/>
              <a:pathLst>
                <a:path extrusionOk="0" h="9529" w="43330">
                  <a:moveTo>
                    <a:pt x="43204" y="8132"/>
                  </a:moveTo>
                  <a:cubicBezTo>
                    <a:pt x="38159" y="8055"/>
                    <a:pt x="33724" y="4790"/>
                    <a:pt x="32149" y="0"/>
                  </a:cubicBezTo>
                  <a:lnTo>
                    <a:pt x="0" y="0"/>
                  </a:lnTo>
                  <a:lnTo>
                    <a:pt x="0" y="9529"/>
                  </a:lnTo>
                  <a:lnTo>
                    <a:pt x="43331" y="8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41" name="Google Shape;5741;p31"/>
            <p:cNvSpPr/>
            <p:nvPr/>
          </p:nvSpPr>
          <p:spPr>
            <a:xfrm>
              <a:off x="8011678" y="3265410"/>
              <a:ext cx="56926" cy="11562"/>
            </a:xfrm>
            <a:custGeom>
              <a:rect b="b" l="l" r="r" t="t"/>
              <a:pathLst>
                <a:path extrusionOk="0" h="11562" w="56926">
                  <a:moveTo>
                    <a:pt x="56927" y="0"/>
                  </a:moveTo>
                  <a:lnTo>
                    <a:pt x="56927" y="0"/>
                  </a:lnTo>
                  <a:lnTo>
                    <a:pt x="2033" y="1779"/>
                  </a:lnTo>
                  <a:cubicBezTo>
                    <a:pt x="1360" y="1652"/>
                    <a:pt x="673" y="1652"/>
                    <a:pt x="0" y="1779"/>
                  </a:cubicBezTo>
                  <a:cubicBezTo>
                    <a:pt x="800" y="1652"/>
                    <a:pt x="1614" y="1652"/>
                    <a:pt x="2414" y="1779"/>
                  </a:cubicBezTo>
                  <a:cubicBezTo>
                    <a:pt x="8069" y="1830"/>
                    <a:pt x="12859" y="5972"/>
                    <a:pt x="13723" y="11562"/>
                  </a:cubicBezTo>
                  <a:lnTo>
                    <a:pt x="45618" y="11562"/>
                  </a:lnTo>
                  <a:cubicBezTo>
                    <a:pt x="45681" y="5298"/>
                    <a:pt x="50662" y="203"/>
                    <a:pt x="569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42" name="Google Shape;5742;p31"/>
            <p:cNvSpPr/>
            <p:nvPr/>
          </p:nvSpPr>
          <p:spPr>
            <a:xfrm>
              <a:off x="8025148" y="3277353"/>
              <a:ext cx="32148" cy="4065"/>
            </a:xfrm>
            <a:custGeom>
              <a:rect b="b" l="l" r="r" t="t"/>
              <a:pathLst>
                <a:path extrusionOk="0" h="4065" w="32148">
                  <a:moveTo>
                    <a:pt x="31894" y="0"/>
                  </a:moveTo>
                  <a:cubicBezTo>
                    <a:pt x="31894" y="0"/>
                    <a:pt x="31894" y="0"/>
                    <a:pt x="31894" y="0"/>
                  </a:cubicBezTo>
                  <a:lnTo>
                    <a:pt x="0" y="0"/>
                  </a:lnTo>
                  <a:cubicBezTo>
                    <a:pt x="64" y="724"/>
                    <a:pt x="64" y="1436"/>
                    <a:pt x="0" y="2160"/>
                  </a:cubicBezTo>
                  <a:lnTo>
                    <a:pt x="0" y="4066"/>
                  </a:lnTo>
                  <a:lnTo>
                    <a:pt x="32148" y="4066"/>
                  </a:lnTo>
                  <a:cubicBezTo>
                    <a:pt x="31856" y="2732"/>
                    <a:pt x="31780" y="1360"/>
                    <a:pt x="318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43" name="Google Shape;5743;p31"/>
            <p:cNvSpPr/>
            <p:nvPr/>
          </p:nvSpPr>
          <p:spPr>
            <a:xfrm>
              <a:off x="11422216" y="6087973"/>
              <a:ext cx="159218" cy="4278"/>
            </a:xfrm>
            <a:custGeom>
              <a:rect b="b" l="l" r="r" t="t"/>
              <a:pathLst>
                <a:path extrusionOk="0" h="4278" w="159218">
                  <a:moveTo>
                    <a:pt x="1906" y="1397"/>
                  </a:moveTo>
                  <a:cubicBezTo>
                    <a:pt x="2440" y="2389"/>
                    <a:pt x="2072" y="3621"/>
                    <a:pt x="1093" y="4155"/>
                  </a:cubicBezTo>
                  <a:cubicBezTo>
                    <a:pt x="1068" y="4167"/>
                    <a:pt x="1042" y="4180"/>
                    <a:pt x="1017" y="4193"/>
                  </a:cubicBezTo>
                  <a:cubicBezTo>
                    <a:pt x="686" y="4307"/>
                    <a:pt x="330" y="4307"/>
                    <a:pt x="0" y="4193"/>
                  </a:cubicBezTo>
                  <a:lnTo>
                    <a:pt x="159218" y="4193"/>
                  </a:lnTo>
                  <a:lnTo>
                    <a:pt x="157058" y="0"/>
                  </a:lnTo>
                  <a:lnTo>
                    <a:pt x="13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44" name="Google Shape;5744;p31"/>
            <p:cNvSpPr/>
            <p:nvPr/>
          </p:nvSpPr>
          <p:spPr>
            <a:xfrm>
              <a:off x="11420691" y="6091149"/>
              <a:ext cx="1524" cy="1016"/>
            </a:xfrm>
            <a:custGeom>
              <a:rect b="b" l="l" r="r" t="t"/>
              <a:pathLst>
                <a:path extrusionOk="0" h="1016" w="1524">
                  <a:moveTo>
                    <a:pt x="1525" y="1016"/>
                  </a:moveTo>
                  <a:cubicBezTo>
                    <a:pt x="864" y="991"/>
                    <a:pt x="280" y="597"/>
                    <a:pt x="0" y="0"/>
                  </a:cubicBezTo>
                  <a:cubicBezTo>
                    <a:pt x="306" y="572"/>
                    <a:pt x="877" y="965"/>
                    <a:pt x="1525" y="10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45" name="Google Shape;5745;p31"/>
            <p:cNvSpPr/>
            <p:nvPr/>
          </p:nvSpPr>
          <p:spPr>
            <a:xfrm>
              <a:off x="11383968" y="6011993"/>
              <a:ext cx="40751" cy="80766"/>
            </a:xfrm>
            <a:custGeom>
              <a:rect b="b" l="l" r="r" t="t"/>
              <a:pathLst>
                <a:path extrusionOk="0" h="80766" w="40751">
                  <a:moveTo>
                    <a:pt x="40154" y="77377"/>
                  </a:moveTo>
                  <a:lnTo>
                    <a:pt x="40154" y="76234"/>
                  </a:lnTo>
                  <a:lnTo>
                    <a:pt x="3812" y="0"/>
                  </a:lnTo>
                  <a:cubicBezTo>
                    <a:pt x="2668" y="839"/>
                    <a:pt x="1372" y="1448"/>
                    <a:pt x="0" y="1779"/>
                  </a:cubicBezTo>
                  <a:lnTo>
                    <a:pt x="36977" y="79664"/>
                  </a:lnTo>
                  <a:lnTo>
                    <a:pt x="36977" y="79664"/>
                  </a:lnTo>
                  <a:cubicBezTo>
                    <a:pt x="37256" y="80262"/>
                    <a:pt x="37841" y="80655"/>
                    <a:pt x="38502" y="80681"/>
                  </a:cubicBezTo>
                  <a:cubicBezTo>
                    <a:pt x="38832" y="80795"/>
                    <a:pt x="39188" y="80795"/>
                    <a:pt x="39518" y="80681"/>
                  </a:cubicBezTo>
                  <a:cubicBezTo>
                    <a:pt x="40548" y="80236"/>
                    <a:pt x="41031" y="79042"/>
                    <a:pt x="40586" y="78013"/>
                  </a:cubicBezTo>
                  <a:cubicBezTo>
                    <a:pt x="40484" y="77771"/>
                    <a:pt x="40331" y="77555"/>
                    <a:pt x="40154" y="773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46" name="Google Shape;5746;p31"/>
            <p:cNvSpPr/>
            <p:nvPr/>
          </p:nvSpPr>
          <p:spPr>
            <a:xfrm>
              <a:off x="10947232" y="5999668"/>
              <a:ext cx="126179" cy="4319"/>
            </a:xfrm>
            <a:custGeom>
              <a:rect b="b" l="l" r="r" t="t"/>
              <a:pathLst>
                <a:path extrusionOk="0" h="4319" w="126179">
                  <a:moveTo>
                    <a:pt x="124146" y="2160"/>
                  </a:moveTo>
                  <a:lnTo>
                    <a:pt x="124146" y="0"/>
                  </a:lnTo>
                  <a:lnTo>
                    <a:pt x="0" y="0"/>
                  </a:lnTo>
                  <a:lnTo>
                    <a:pt x="0" y="4320"/>
                  </a:lnTo>
                  <a:lnTo>
                    <a:pt x="126180" y="4320"/>
                  </a:lnTo>
                  <a:cubicBezTo>
                    <a:pt x="125036" y="4256"/>
                    <a:pt x="124146" y="3304"/>
                    <a:pt x="124146" y="21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47" name="Google Shape;5747;p31"/>
            <p:cNvSpPr/>
            <p:nvPr/>
          </p:nvSpPr>
          <p:spPr>
            <a:xfrm>
              <a:off x="11085229" y="4876869"/>
              <a:ext cx="282093" cy="4319"/>
            </a:xfrm>
            <a:custGeom>
              <a:rect b="b" l="l" r="r" t="t"/>
              <a:pathLst>
                <a:path extrusionOk="0" h="4319" w="282093">
                  <a:moveTo>
                    <a:pt x="0" y="2160"/>
                  </a:moveTo>
                  <a:cubicBezTo>
                    <a:pt x="64" y="2884"/>
                    <a:pt x="64" y="3596"/>
                    <a:pt x="0" y="4320"/>
                  </a:cubicBezTo>
                  <a:lnTo>
                    <a:pt x="282094" y="4320"/>
                  </a:lnTo>
                  <a:lnTo>
                    <a:pt x="2787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48" name="Google Shape;5748;p31"/>
            <p:cNvSpPr/>
            <p:nvPr/>
          </p:nvSpPr>
          <p:spPr>
            <a:xfrm>
              <a:off x="10860697" y="4876869"/>
              <a:ext cx="201405" cy="4319"/>
            </a:xfrm>
            <a:custGeom>
              <a:rect b="b" l="l" r="r" t="t"/>
              <a:pathLst>
                <a:path extrusionOk="0" h="4319" w="201405">
                  <a:moveTo>
                    <a:pt x="0" y="4320"/>
                  </a:moveTo>
                  <a:lnTo>
                    <a:pt x="201405" y="4320"/>
                  </a:lnTo>
                  <a:cubicBezTo>
                    <a:pt x="201342" y="3596"/>
                    <a:pt x="201342" y="2884"/>
                    <a:pt x="201405" y="2160"/>
                  </a:cubicBezTo>
                  <a:lnTo>
                    <a:pt x="201405" y="0"/>
                  </a:lnTo>
                  <a:lnTo>
                    <a:pt x="0" y="0"/>
                  </a:lnTo>
                  <a:lnTo>
                    <a:pt x="0" y="43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49" name="Google Shape;5749;p31"/>
            <p:cNvSpPr/>
            <p:nvPr/>
          </p:nvSpPr>
          <p:spPr>
            <a:xfrm>
              <a:off x="10962098" y="3264266"/>
              <a:ext cx="110550" cy="24649"/>
            </a:xfrm>
            <a:custGeom>
              <a:rect b="b" l="l" r="r" t="t"/>
              <a:pathLst>
                <a:path extrusionOk="0" h="24649" w="110550">
                  <a:moveTo>
                    <a:pt x="762" y="3685"/>
                  </a:moveTo>
                  <a:lnTo>
                    <a:pt x="7370" y="3685"/>
                  </a:lnTo>
                  <a:cubicBezTo>
                    <a:pt x="7967" y="3609"/>
                    <a:pt x="8565" y="3609"/>
                    <a:pt x="9149" y="3685"/>
                  </a:cubicBezTo>
                  <a:cubicBezTo>
                    <a:pt x="9911" y="3558"/>
                    <a:pt x="10673" y="3558"/>
                    <a:pt x="11436" y="3685"/>
                  </a:cubicBezTo>
                  <a:cubicBezTo>
                    <a:pt x="12122" y="4015"/>
                    <a:pt x="12771" y="4447"/>
                    <a:pt x="13342" y="4955"/>
                  </a:cubicBezTo>
                  <a:lnTo>
                    <a:pt x="14994" y="6353"/>
                  </a:lnTo>
                  <a:cubicBezTo>
                    <a:pt x="15490" y="6937"/>
                    <a:pt x="15922" y="7573"/>
                    <a:pt x="16264" y="8259"/>
                  </a:cubicBezTo>
                  <a:cubicBezTo>
                    <a:pt x="16722" y="8894"/>
                    <a:pt x="17104" y="9567"/>
                    <a:pt x="17408" y="10292"/>
                  </a:cubicBezTo>
                  <a:cubicBezTo>
                    <a:pt x="17472" y="11054"/>
                    <a:pt x="17472" y="11816"/>
                    <a:pt x="17408" y="12579"/>
                  </a:cubicBezTo>
                  <a:cubicBezTo>
                    <a:pt x="17408" y="12579"/>
                    <a:pt x="17408" y="13849"/>
                    <a:pt x="17408" y="14484"/>
                  </a:cubicBezTo>
                  <a:cubicBezTo>
                    <a:pt x="17408" y="15120"/>
                    <a:pt x="17408" y="14484"/>
                    <a:pt x="17408" y="14484"/>
                  </a:cubicBezTo>
                  <a:lnTo>
                    <a:pt x="17408" y="14484"/>
                  </a:lnTo>
                  <a:cubicBezTo>
                    <a:pt x="17014" y="15285"/>
                    <a:pt x="16506" y="16009"/>
                    <a:pt x="15884" y="16645"/>
                  </a:cubicBezTo>
                  <a:cubicBezTo>
                    <a:pt x="15591" y="17178"/>
                    <a:pt x="15248" y="17686"/>
                    <a:pt x="14867" y="18169"/>
                  </a:cubicBezTo>
                  <a:cubicBezTo>
                    <a:pt x="14130" y="18817"/>
                    <a:pt x="13330" y="19376"/>
                    <a:pt x="12453" y="19821"/>
                  </a:cubicBezTo>
                  <a:cubicBezTo>
                    <a:pt x="12084" y="20151"/>
                    <a:pt x="11652" y="20405"/>
                    <a:pt x="11182" y="20583"/>
                  </a:cubicBezTo>
                  <a:lnTo>
                    <a:pt x="8259" y="24649"/>
                  </a:lnTo>
                  <a:lnTo>
                    <a:pt x="98859" y="24649"/>
                  </a:lnTo>
                  <a:lnTo>
                    <a:pt x="98859" y="11943"/>
                  </a:lnTo>
                  <a:cubicBezTo>
                    <a:pt x="98783" y="5413"/>
                    <a:pt x="104019" y="76"/>
                    <a:pt x="110550" y="0"/>
                  </a:cubicBezTo>
                  <a:cubicBezTo>
                    <a:pt x="110550" y="0"/>
                    <a:pt x="110550" y="0"/>
                    <a:pt x="11055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50" name="Google Shape;5750;p31"/>
            <p:cNvSpPr/>
            <p:nvPr/>
          </p:nvSpPr>
          <p:spPr>
            <a:xfrm>
              <a:off x="8736862" y="4871914"/>
              <a:ext cx="4179" cy="614064"/>
            </a:xfrm>
            <a:custGeom>
              <a:rect b="b" l="l" r="r" t="t"/>
              <a:pathLst>
                <a:path extrusionOk="0" h="614064" w="4179">
                  <a:moveTo>
                    <a:pt x="381" y="612413"/>
                  </a:moveTo>
                  <a:cubicBezTo>
                    <a:pt x="979" y="611473"/>
                    <a:pt x="2186" y="611155"/>
                    <a:pt x="3177" y="611651"/>
                  </a:cubicBezTo>
                  <a:cubicBezTo>
                    <a:pt x="4016" y="612146"/>
                    <a:pt x="4384" y="613150"/>
                    <a:pt x="4066" y="614065"/>
                  </a:cubicBezTo>
                  <a:cubicBezTo>
                    <a:pt x="4066" y="614065"/>
                    <a:pt x="4066" y="614065"/>
                    <a:pt x="4066" y="614065"/>
                  </a:cubicBezTo>
                  <a:lnTo>
                    <a:pt x="4066" y="0"/>
                  </a:lnTo>
                  <a:lnTo>
                    <a:pt x="0" y="0"/>
                  </a:lnTo>
                  <a:lnTo>
                    <a:pt x="0" y="6129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51" name="Google Shape;5751;p31"/>
            <p:cNvSpPr/>
            <p:nvPr/>
          </p:nvSpPr>
          <p:spPr>
            <a:xfrm>
              <a:off x="8944112" y="4871914"/>
              <a:ext cx="4574" cy="601994"/>
            </a:xfrm>
            <a:custGeom>
              <a:rect b="b" l="l" r="r" t="t"/>
              <a:pathLst>
                <a:path extrusionOk="0" h="601994" w="4574">
                  <a:moveTo>
                    <a:pt x="2033" y="0"/>
                  </a:moveTo>
                  <a:lnTo>
                    <a:pt x="0" y="0"/>
                  </a:lnTo>
                  <a:lnTo>
                    <a:pt x="0" y="601994"/>
                  </a:lnTo>
                  <a:cubicBezTo>
                    <a:pt x="673" y="601918"/>
                    <a:pt x="1360" y="601918"/>
                    <a:pt x="2033" y="601994"/>
                  </a:cubicBezTo>
                  <a:lnTo>
                    <a:pt x="4574" y="601994"/>
                  </a:lnTo>
                  <a:lnTo>
                    <a:pt x="45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52" name="Google Shape;5752;p31"/>
            <p:cNvSpPr/>
            <p:nvPr/>
          </p:nvSpPr>
          <p:spPr>
            <a:xfrm>
              <a:off x="8441797" y="5977052"/>
              <a:ext cx="24026" cy="351819"/>
            </a:xfrm>
            <a:custGeom>
              <a:rect b="b" l="l" r="r" t="t"/>
              <a:pathLst>
                <a:path extrusionOk="0" h="351819" w="24026">
                  <a:moveTo>
                    <a:pt x="21740" y="6861"/>
                  </a:moveTo>
                  <a:cubicBezTo>
                    <a:pt x="18512" y="12452"/>
                    <a:pt x="11371" y="14383"/>
                    <a:pt x="5779" y="11155"/>
                  </a:cubicBezTo>
                  <a:cubicBezTo>
                    <a:pt x="5716" y="11117"/>
                    <a:pt x="5665" y="11092"/>
                    <a:pt x="5601" y="11054"/>
                  </a:cubicBezTo>
                  <a:cubicBezTo>
                    <a:pt x="1942" y="8589"/>
                    <a:pt x="-167" y="4409"/>
                    <a:pt x="10" y="0"/>
                  </a:cubicBezTo>
                  <a:cubicBezTo>
                    <a:pt x="10" y="0"/>
                    <a:pt x="10" y="0"/>
                    <a:pt x="10" y="762"/>
                  </a:cubicBezTo>
                  <a:lnTo>
                    <a:pt x="10" y="351820"/>
                  </a:lnTo>
                  <a:cubicBezTo>
                    <a:pt x="-2" y="345137"/>
                    <a:pt x="5157" y="339584"/>
                    <a:pt x="11828" y="339114"/>
                  </a:cubicBezTo>
                  <a:lnTo>
                    <a:pt x="24027" y="339114"/>
                  </a:lnTo>
                  <a:lnTo>
                    <a:pt x="24027" y="40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53" name="Google Shape;5753;p31"/>
            <p:cNvSpPr/>
            <p:nvPr/>
          </p:nvSpPr>
          <p:spPr>
            <a:xfrm>
              <a:off x="8441299" y="6316802"/>
              <a:ext cx="2484838" cy="19694"/>
            </a:xfrm>
            <a:custGeom>
              <a:rect b="b" l="l" r="r" t="t"/>
              <a:pathLst>
                <a:path extrusionOk="0" h="19694" w="2484838">
                  <a:moveTo>
                    <a:pt x="2482424" y="0"/>
                  </a:moveTo>
                  <a:lnTo>
                    <a:pt x="11817" y="0"/>
                  </a:lnTo>
                  <a:cubicBezTo>
                    <a:pt x="5146" y="470"/>
                    <a:pt x="-13" y="6022"/>
                    <a:pt x="0" y="12706"/>
                  </a:cubicBezTo>
                  <a:cubicBezTo>
                    <a:pt x="89" y="15221"/>
                    <a:pt x="940" y="17661"/>
                    <a:pt x="2414" y="19694"/>
                  </a:cubicBezTo>
                  <a:lnTo>
                    <a:pt x="2484838" y="19694"/>
                  </a:lnTo>
                  <a:cubicBezTo>
                    <a:pt x="2483365" y="17661"/>
                    <a:pt x="2482513" y="15221"/>
                    <a:pt x="2482424" y="127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54" name="Google Shape;5754;p31"/>
            <p:cNvSpPr/>
            <p:nvPr/>
          </p:nvSpPr>
          <p:spPr>
            <a:xfrm>
              <a:off x="8512966" y="5599948"/>
              <a:ext cx="4193" cy="260720"/>
            </a:xfrm>
            <a:custGeom>
              <a:rect b="b" l="l" r="r" t="t"/>
              <a:pathLst>
                <a:path extrusionOk="0" h="260720" w="4193">
                  <a:moveTo>
                    <a:pt x="3685" y="0"/>
                  </a:moveTo>
                  <a:lnTo>
                    <a:pt x="3685" y="0"/>
                  </a:lnTo>
                  <a:lnTo>
                    <a:pt x="3685" y="0"/>
                  </a:lnTo>
                  <a:cubicBezTo>
                    <a:pt x="3304" y="521"/>
                    <a:pt x="2681" y="800"/>
                    <a:pt x="2033" y="762"/>
                  </a:cubicBezTo>
                  <a:lnTo>
                    <a:pt x="0" y="762"/>
                  </a:lnTo>
                  <a:lnTo>
                    <a:pt x="0" y="260720"/>
                  </a:lnTo>
                  <a:cubicBezTo>
                    <a:pt x="1385" y="260466"/>
                    <a:pt x="2808" y="260466"/>
                    <a:pt x="4194" y="2607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55" name="Google Shape;5755;p31"/>
            <p:cNvSpPr/>
            <p:nvPr/>
          </p:nvSpPr>
          <p:spPr>
            <a:xfrm>
              <a:off x="11969503" y="4556559"/>
              <a:ext cx="24905" cy="4320"/>
            </a:xfrm>
            <a:custGeom>
              <a:rect b="b" l="l" r="r" t="t"/>
              <a:pathLst>
                <a:path extrusionOk="0" h="4320" w="24905">
                  <a:moveTo>
                    <a:pt x="0" y="2160"/>
                  </a:moveTo>
                  <a:lnTo>
                    <a:pt x="0" y="4320"/>
                  </a:lnTo>
                  <a:lnTo>
                    <a:pt x="24906" y="4320"/>
                  </a:lnTo>
                  <a:lnTo>
                    <a:pt x="24906" y="2160"/>
                  </a:lnTo>
                  <a:lnTo>
                    <a:pt x="24906" y="0"/>
                  </a:lnTo>
                  <a:lnTo>
                    <a:pt x="0" y="0"/>
                  </a:lnTo>
                  <a:lnTo>
                    <a:pt x="0" y="21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56" name="Google Shape;5756;p31"/>
            <p:cNvSpPr/>
            <p:nvPr/>
          </p:nvSpPr>
          <p:spPr>
            <a:xfrm>
              <a:off x="9802846" y="2246161"/>
              <a:ext cx="4193" cy="476208"/>
            </a:xfrm>
            <a:custGeom>
              <a:rect b="b" l="l" r="r" t="t"/>
              <a:pathLst>
                <a:path extrusionOk="0" h="476208" w="4193">
                  <a:moveTo>
                    <a:pt x="2161" y="476208"/>
                  </a:moveTo>
                  <a:lnTo>
                    <a:pt x="4194" y="476208"/>
                  </a:lnTo>
                  <a:lnTo>
                    <a:pt x="4194" y="0"/>
                  </a:lnTo>
                  <a:lnTo>
                    <a:pt x="2161" y="0"/>
                  </a:lnTo>
                  <a:cubicBezTo>
                    <a:pt x="1436" y="63"/>
                    <a:pt x="724" y="63"/>
                    <a:pt x="0" y="0"/>
                  </a:cubicBezTo>
                  <a:lnTo>
                    <a:pt x="0" y="4762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57" name="Google Shape;5757;p31"/>
            <p:cNvSpPr/>
            <p:nvPr/>
          </p:nvSpPr>
          <p:spPr>
            <a:xfrm>
              <a:off x="9787915" y="1855446"/>
              <a:ext cx="28526" cy="40801"/>
            </a:xfrm>
            <a:custGeom>
              <a:rect b="b" l="l" r="r" t="t"/>
              <a:pathLst>
                <a:path extrusionOk="0" h="40801" w="28526">
                  <a:moveTo>
                    <a:pt x="64" y="13103"/>
                  </a:moveTo>
                  <a:lnTo>
                    <a:pt x="1843" y="22759"/>
                  </a:lnTo>
                  <a:lnTo>
                    <a:pt x="5274" y="40801"/>
                  </a:lnTo>
                  <a:lnTo>
                    <a:pt x="5274" y="39530"/>
                  </a:lnTo>
                  <a:cubicBezTo>
                    <a:pt x="5299" y="36087"/>
                    <a:pt x="6823" y="32835"/>
                    <a:pt x="9467" y="30637"/>
                  </a:cubicBezTo>
                  <a:lnTo>
                    <a:pt x="9467" y="10689"/>
                  </a:lnTo>
                  <a:cubicBezTo>
                    <a:pt x="9467" y="9571"/>
                    <a:pt x="10382" y="8656"/>
                    <a:pt x="11500" y="8656"/>
                  </a:cubicBezTo>
                  <a:cubicBezTo>
                    <a:pt x="12643" y="8656"/>
                    <a:pt x="13596" y="9545"/>
                    <a:pt x="13660" y="10689"/>
                  </a:cubicBezTo>
                  <a:lnTo>
                    <a:pt x="13660" y="28350"/>
                  </a:lnTo>
                  <a:cubicBezTo>
                    <a:pt x="14804" y="28222"/>
                    <a:pt x="15947" y="28222"/>
                    <a:pt x="17091" y="28350"/>
                  </a:cubicBezTo>
                  <a:cubicBezTo>
                    <a:pt x="23140" y="28400"/>
                    <a:pt x="28133" y="33114"/>
                    <a:pt x="28527" y="39149"/>
                  </a:cubicBezTo>
                  <a:cubicBezTo>
                    <a:pt x="28527" y="39149"/>
                    <a:pt x="28527" y="38387"/>
                    <a:pt x="28527" y="38006"/>
                  </a:cubicBezTo>
                  <a:lnTo>
                    <a:pt x="22936" y="9164"/>
                  </a:lnTo>
                  <a:lnTo>
                    <a:pt x="22936" y="8020"/>
                  </a:lnTo>
                  <a:cubicBezTo>
                    <a:pt x="22771" y="7258"/>
                    <a:pt x="22466" y="6521"/>
                    <a:pt x="22047" y="5861"/>
                  </a:cubicBezTo>
                  <a:cubicBezTo>
                    <a:pt x="21741" y="5187"/>
                    <a:pt x="21361" y="4539"/>
                    <a:pt x="20903" y="3955"/>
                  </a:cubicBezTo>
                  <a:cubicBezTo>
                    <a:pt x="20420" y="3345"/>
                    <a:pt x="19861" y="2786"/>
                    <a:pt x="19251" y="2303"/>
                  </a:cubicBezTo>
                  <a:cubicBezTo>
                    <a:pt x="18705" y="1846"/>
                    <a:pt x="18107" y="1464"/>
                    <a:pt x="17472" y="1159"/>
                  </a:cubicBezTo>
                  <a:lnTo>
                    <a:pt x="15439" y="143"/>
                  </a:lnTo>
                  <a:cubicBezTo>
                    <a:pt x="14677" y="79"/>
                    <a:pt x="13914" y="79"/>
                    <a:pt x="13152" y="143"/>
                  </a:cubicBezTo>
                  <a:cubicBezTo>
                    <a:pt x="12021" y="-48"/>
                    <a:pt x="10852" y="-48"/>
                    <a:pt x="9721" y="143"/>
                  </a:cubicBezTo>
                  <a:cubicBezTo>
                    <a:pt x="3622" y="1299"/>
                    <a:pt x="-572" y="6928"/>
                    <a:pt x="64" y="131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58" name="Google Shape;5758;p31"/>
            <p:cNvSpPr/>
            <p:nvPr/>
          </p:nvSpPr>
          <p:spPr>
            <a:xfrm>
              <a:off x="11830871" y="4223162"/>
              <a:ext cx="90473" cy="46629"/>
            </a:xfrm>
            <a:custGeom>
              <a:rect b="b" l="l" r="r" t="t"/>
              <a:pathLst>
                <a:path extrusionOk="0" h="46629" w="90473">
                  <a:moveTo>
                    <a:pt x="89203" y="46630"/>
                  </a:moveTo>
                  <a:cubicBezTo>
                    <a:pt x="89609" y="46465"/>
                    <a:pt x="90067" y="46465"/>
                    <a:pt x="90473" y="46630"/>
                  </a:cubicBezTo>
                  <a:lnTo>
                    <a:pt x="90473" y="46630"/>
                  </a:lnTo>
                  <a:lnTo>
                    <a:pt x="90473" y="46630"/>
                  </a:lnTo>
                  <a:lnTo>
                    <a:pt x="8641" y="0"/>
                  </a:lnTo>
                  <a:lnTo>
                    <a:pt x="0" y="0"/>
                  </a:lnTo>
                  <a:lnTo>
                    <a:pt x="81960" y="466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59" name="Google Shape;5759;p31"/>
            <p:cNvSpPr/>
            <p:nvPr/>
          </p:nvSpPr>
          <p:spPr>
            <a:xfrm>
              <a:off x="11922106" y="4272460"/>
              <a:ext cx="12706" cy="635"/>
            </a:xfrm>
            <a:custGeom>
              <a:rect b="b" l="l" r="r" t="t"/>
              <a:pathLst>
                <a:path extrusionOk="0" h="635" w="1270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60" name="Google Shape;5760;p31"/>
            <p:cNvSpPr/>
            <p:nvPr/>
          </p:nvSpPr>
          <p:spPr>
            <a:xfrm>
              <a:off x="11855140" y="4209637"/>
              <a:ext cx="109407" cy="69938"/>
            </a:xfrm>
            <a:custGeom>
              <a:rect b="b" l="l" r="r" t="t"/>
              <a:pathLst>
                <a:path extrusionOk="0" h="69938" w="109407">
                  <a:moveTo>
                    <a:pt x="13469" y="12000"/>
                  </a:moveTo>
                  <a:cubicBezTo>
                    <a:pt x="13406" y="13169"/>
                    <a:pt x="12478" y="14097"/>
                    <a:pt x="11309" y="14160"/>
                  </a:cubicBezTo>
                  <a:lnTo>
                    <a:pt x="0" y="14160"/>
                  </a:lnTo>
                  <a:cubicBezTo>
                    <a:pt x="559" y="17667"/>
                    <a:pt x="2656" y="20742"/>
                    <a:pt x="5718" y="22546"/>
                  </a:cubicBezTo>
                  <a:lnTo>
                    <a:pt x="74209" y="60663"/>
                  </a:lnTo>
                  <a:lnTo>
                    <a:pt x="81833" y="64856"/>
                  </a:lnTo>
                  <a:lnTo>
                    <a:pt x="90855" y="69938"/>
                  </a:lnTo>
                  <a:lnTo>
                    <a:pt x="90855" y="62823"/>
                  </a:lnTo>
                  <a:cubicBezTo>
                    <a:pt x="90855" y="56279"/>
                    <a:pt x="96128" y="50943"/>
                    <a:pt x="102672" y="50880"/>
                  </a:cubicBezTo>
                  <a:cubicBezTo>
                    <a:pt x="105112" y="50943"/>
                    <a:pt x="107475" y="51794"/>
                    <a:pt x="109407" y="53294"/>
                  </a:cubicBezTo>
                  <a:lnTo>
                    <a:pt x="108263" y="52277"/>
                  </a:lnTo>
                  <a:lnTo>
                    <a:pt x="17028" y="1455"/>
                  </a:lnTo>
                  <a:cubicBezTo>
                    <a:pt x="11373" y="-1658"/>
                    <a:pt x="4257" y="387"/>
                    <a:pt x="1144" y="6041"/>
                  </a:cubicBezTo>
                  <a:cubicBezTo>
                    <a:pt x="1106" y="6117"/>
                    <a:pt x="1055" y="6207"/>
                    <a:pt x="1017" y="6283"/>
                  </a:cubicBezTo>
                  <a:cubicBezTo>
                    <a:pt x="445" y="7388"/>
                    <a:pt x="102" y="8595"/>
                    <a:pt x="0" y="9840"/>
                  </a:cubicBezTo>
                  <a:lnTo>
                    <a:pt x="11309" y="9840"/>
                  </a:lnTo>
                  <a:cubicBezTo>
                    <a:pt x="12478" y="9904"/>
                    <a:pt x="13406" y="10831"/>
                    <a:pt x="13469" y="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61" name="Google Shape;5761;p31"/>
            <p:cNvSpPr/>
            <p:nvPr/>
          </p:nvSpPr>
          <p:spPr>
            <a:xfrm>
              <a:off x="2861990" y="6394306"/>
              <a:ext cx="81" cy="1397"/>
            </a:xfrm>
            <a:custGeom>
              <a:rect b="b" l="l" r="r" t="t"/>
              <a:pathLst>
                <a:path extrusionOk="0" h="1397" w="81">
                  <a:moveTo>
                    <a:pt x="81" y="1397"/>
                  </a:moveTo>
                  <a:lnTo>
                    <a:pt x="81" y="1397"/>
                  </a:lnTo>
                  <a:cubicBezTo>
                    <a:pt x="-8" y="940"/>
                    <a:pt x="-8" y="458"/>
                    <a:pt x="81" y="0"/>
                  </a:cubicBezTo>
                  <a:cubicBezTo>
                    <a:pt x="-27" y="458"/>
                    <a:pt x="-27" y="940"/>
                    <a:pt x="81" y="13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62" name="Google Shape;5762;p31"/>
            <p:cNvSpPr/>
            <p:nvPr/>
          </p:nvSpPr>
          <p:spPr>
            <a:xfrm>
              <a:off x="2862071" y="6395831"/>
              <a:ext cx="23507" cy="465027"/>
            </a:xfrm>
            <a:custGeom>
              <a:rect b="b" l="l" r="r" t="t"/>
              <a:pathLst>
                <a:path extrusionOk="0" h="465027" w="23507">
                  <a:moveTo>
                    <a:pt x="23508" y="7751"/>
                  </a:moveTo>
                  <a:lnTo>
                    <a:pt x="16392" y="10927"/>
                  </a:lnTo>
                  <a:cubicBezTo>
                    <a:pt x="14904" y="11562"/>
                    <a:pt x="13308" y="11905"/>
                    <a:pt x="11690" y="11943"/>
                  </a:cubicBezTo>
                  <a:cubicBezTo>
                    <a:pt x="7012" y="11855"/>
                    <a:pt x="2827" y="9021"/>
                    <a:pt x="1017" y="4701"/>
                  </a:cubicBezTo>
                  <a:cubicBezTo>
                    <a:pt x="381" y="3214"/>
                    <a:pt x="36" y="1614"/>
                    <a:pt x="0" y="0"/>
                  </a:cubicBezTo>
                  <a:lnTo>
                    <a:pt x="0" y="465027"/>
                  </a:lnTo>
                  <a:lnTo>
                    <a:pt x="23508" y="4650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63" name="Google Shape;5763;p31"/>
            <p:cNvSpPr/>
            <p:nvPr/>
          </p:nvSpPr>
          <p:spPr>
            <a:xfrm>
              <a:off x="2898540" y="6393544"/>
              <a:ext cx="9295494" cy="4319"/>
            </a:xfrm>
            <a:custGeom>
              <a:rect b="b" l="l" r="r" t="t"/>
              <a:pathLst>
                <a:path extrusionOk="0" h="4319" w="9295494">
                  <a:moveTo>
                    <a:pt x="0" y="4320"/>
                  </a:moveTo>
                  <a:lnTo>
                    <a:pt x="9295494" y="4320"/>
                  </a:lnTo>
                  <a:lnTo>
                    <a:pt x="9295494" y="0"/>
                  </a:lnTo>
                  <a:lnTo>
                    <a:pt x="9657" y="0"/>
                  </a:lnTo>
                  <a:lnTo>
                    <a:pt x="0" y="43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64" name="Google Shape;5764;p31"/>
            <p:cNvSpPr/>
            <p:nvPr/>
          </p:nvSpPr>
          <p:spPr>
            <a:xfrm>
              <a:off x="9797382" y="1864102"/>
              <a:ext cx="4193" cy="21980"/>
            </a:xfrm>
            <a:custGeom>
              <a:rect b="b" l="l" r="r" t="t"/>
              <a:pathLst>
                <a:path extrusionOk="0" h="21980" w="4193">
                  <a:moveTo>
                    <a:pt x="4194" y="2033"/>
                  </a:moveTo>
                  <a:cubicBezTo>
                    <a:pt x="4130" y="889"/>
                    <a:pt x="3177" y="0"/>
                    <a:pt x="2034" y="0"/>
                  </a:cubicBezTo>
                  <a:cubicBezTo>
                    <a:pt x="915" y="0"/>
                    <a:pt x="0" y="915"/>
                    <a:pt x="0" y="2033"/>
                  </a:cubicBezTo>
                  <a:lnTo>
                    <a:pt x="0" y="21981"/>
                  </a:lnTo>
                  <a:cubicBezTo>
                    <a:pt x="1208" y="20888"/>
                    <a:pt x="2643" y="20075"/>
                    <a:pt x="4194" y="195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65" name="Google Shape;5765;p31"/>
            <p:cNvSpPr/>
            <p:nvPr/>
          </p:nvSpPr>
          <p:spPr>
            <a:xfrm>
              <a:off x="10344161" y="1918133"/>
              <a:ext cx="315639" cy="24744"/>
            </a:xfrm>
            <a:custGeom>
              <a:rect b="b" l="l" r="r" t="t"/>
              <a:pathLst>
                <a:path extrusionOk="0" h="24744" w="315639">
                  <a:moveTo>
                    <a:pt x="12453" y="15469"/>
                  </a:moveTo>
                  <a:lnTo>
                    <a:pt x="10420" y="24744"/>
                  </a:lnTo>
                  <a:lnTo>
                    <a:pt x="303949" y="24744"/>
                  </a:lnTo>
                  <a:lnTo>
                    <a:pt x="303949" y="12039"/>
                  </a:lnTo>
                  <a:cubicBezTo>
                    <a:pt x="303873" y="5508"/>
                    <a:pt x="309108" y="172"/>
                    <a:pt x="315639" y="95"/>
                  </a:cubicBezTo>
                  <a:cubicBezTo>
                    <a:pt x="315639" y="95"/>
                    <a:pt x="315639" y="95"/>
                    <a:pt x="315639" y="95"/>
                  </a:cubicBezTo>
                  <a:lnTo>
                    <a:pt x="0" y="95"/>
                  </a:lnTo>
                  <a:cubicBezTo>
                    <a:pt x="1220" y="-32"/>
                    <a:pt x="2465" y="-32"/>
                    <a:pt x="3685" y="95"/>
                  </a:cubicBezTo>
                  <a:cubicBezTo>
                    <a:pt x="10280" y="2001"/>
                    <a:pt x="14168" y="8811"/>
                    <a:pt x="12453" y="154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66" name="Google Shape;5766;p31"/>
            <p:cNvSpPr/>
            <p:nvPr/>
          </p:nvSpPr>
          <p:spPr>
            <a:xfrm>
              <a:off x="11830616" y="4219463"/>
              <a:ext cx="38375" cy="4334"/>
            </a:xfrm>
            <a:custGeom>
              <a:rect b="b" l="l" r="r" t="t"/>
              <a:pathLst>
                <a:path extrusionOk="0" h="4334" w="38375">
                  <a:moveTo>
                    <a:pt x="2542" y="2174"/>
                  </a:moveTo>
                  <a:cubicBezTo>
                    <a:pt x="2478" y="3343"/>
                    <a:pt x="1550" y="4271"/>
                    <a:pt x="382" y="4335"/>
                  </a:cubicBezTo>
                  <a:lnTo>
                    <a:pt x="36215" y="4335"/>
                  </a:lnTo>
                  <a:cubicBezTo>
                    <a:pt x="37410" y="4335"/>
                    <a:pt x="38375" y="3369"/>
                    <a:pt x="38375" y="2174"/>
                  </a:cubicBezTo>
                  <a:cubicBezTo>
                    <a:pt x="38375" y="980"/>
                    <a:pt x="37410" y="14"/>
                    <a:pt x="36215" y="14"/>
                  </a:cubicBezTo>
                  <a:lnTo>
                    <a:pt x="0" y="14"/>
                  </a:lnTo>
                  <a:cubicBezTo>
                    <a:pt x="1258" y="-125"/>
                    <a:pt x="2389" y="777"/>
                    <a:pt x="2529" y="2035"/>
                  </a:cubicBezTo>
                  <a:cubicBezTo>
                    <a:pt x="2542" y="2073"/>
                    <a:pt x="2542" y="2124"/>
                    <a:pt x="2542" y="21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67" name="Google Shape;5767;p31"/>
            <p:cNvSpPr/>
            <p:nvPr/>
          </p:nvSpPr>
          <p:spPr>
            <a:xfrm>
              <a:off x="10330771" y="1919403"/>
              <a:ext cx="25554" cy="25633"/>
            </a:xfrm>
            <a:custGeom>
              <a:rect b="b" l="l" r="r" t="t"/>
              <a:pathLst>
                <a:path extrusionOk="0" h="25633" w="25554">
                  <a:moveTo>
                    <a:pt x="11611" y="11785"/>
                  </a:moveTo>
                  <a:lnTo>
                    <a:pt x="12373" y="11785"/>
                  </a:lnTo>
                  <a:lnTo>
                    <a:pt x="12373" y="11785"/>
                  </a:lnTo>
                  <a:cubicBezTo>
                    <a:pt x="12373" y="10666"/>
                    <a:pt x="13288" y="9752"/>
                    <a:pt x="14407" y="9752"/>
                  </a:cubicBezTo>
                  <a:cubicBezTo>
                    <a:pt x="15524" y="9752"/>
                    <a:pt x="16439" y="10666"/>
                    <a:pt x="16439" y="11785"/>
                  </a:cubicBezTo>
                  <a:lnTo>
                    <a:pt x="16439" y="13309"/>
                  </a:lnTo>
                  <a:cubicBezTo>
                    <a:pt x="20544" y="15431"/>
                    <a:pt x="23174" y="19611"/>
                    <a:pt x="23301" y="24236"/>
                  </a:cubicBezTo>
                  <a:lnTo>
                    <a:pt x="23301" y="25634"/>
                  </a:lnTo>
                  <a:lnTo>
                    <a:pt x="23301" y="23855"/>
                  </a:lnTo>
                  <a:lnTo>
                    <a:pt x="25334" y="14580"/>
                  </a:lnTo>
                  <a:cubicBezTo>
                    <a:pt x="26529" y="8227"/>
                    <a:pt x="22755" y="1988"/>
                    <a:pt x="16567" y="95"/>
                  </a:cubicBezTo>
                  <a:cubicBezTo>
                    <a:pt x="15347" y="-32"/>
                    <a:pt x="14101" y="-32"/>
                    <a:pt x="12882" y="95"/>
                  </a:cubicBezTo>
                  <a:lnTo>
                    <a:pt x="10594" y="95"/>
                  </a:lnTo>
                  <a:lnTo>
                    <a:pt x="8561" y="858"/>
                  </a:lnTo>
                  <a:lnTo>
                    <a:pt x="6655" y="2255"/>
                  </a:lnTo>
                  <a:cubicBezTo>
                    <a:pt x="6058" y="2662"/>
                    <a:pt x="5537" y="3183"/>
                    <a:pt x="5130" y="3780"/>
                  </a:cubicBezTo>
                  <a:cubicBezTo>
                    <a:pt x="4634" y="4314"/>
                    <a:pt x="4216" y="4911"/>
                    <a:pt x="3860" y="5559"/>
                  </a:cubicBezTo>
                  <a:cubicBezTo>
                    <a:pt x="3440" y="6283"/>
                    <a:pt x="3110" y="7058"/>
                    <a:pt x="2843" y="7846"/>
                  </a:cubicBezTo>
                  <a:lnTo>
                    <a:pt x="2843" y="8735"/>
                  </a:lnTo>
                  <a:lnTo>
                    <a:pt x="48" y="21441"/>
                  </a:lnTo>
                  <a:cubicBezTo>
                    <a:pt x="-16" y="21860"/>
                    <a:pt x="-16" y="22292"/>
                    <a:pt x="48" y="22711"/>
                  </a:cubicBezTo>
                  <a:cubicBezTo>
                    <a:pt x="442" y="16600"/>
                    <a:pt x="5486" y="11835"/>
                    <a:pt x="11611" y="117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68" name="Google Shape;5768;p31"/>
            <p:cNvSpPr/>
            <p:nvPr/>
          </p:nvSpPr>
          <p:spPr>
            <a:xfrm>
              <a:off x="9464842" y="1883668"/>
              <a:ext cx="257187" cy="24013"/>
            </a:xfrm>
            <a:custGeom>
              <a:rect b="b" l="l" r="r" t="t"/>
              <a:pathLst>
                <a:path extrusionOk="0" h="24013" w="257187">
                  <a:moveTo>
                    <a:pt x="11817" y="11308"/>
                  </a:moveTo>
                  <a:lnTo>
                    <a:pt x="11817" y="24014"/>
                  </a:lnTo>
                  <a:lnTo>
                    <a:pt x="257188" y="24014"/>
                  </a:lnTo>
                  <a:lnTo>
                    <a:pt x="257188" y="0"/>
                  </a:lnTo>
                  <a:lnTo>
                    <a:pt x="0" y="0"/>
                  </a:lnTo>
                  <a:cubicBezTo>
                    <a:pt x="6303" y="64"/>
                    <a:pt x="11487" y="5006"/>
                    <a:pt x="11817" y="113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69" name="Google Shape;5769;p31"/>
            <p:cNvSpPr/>
            <p:nvPr/>
          </p:nvSpPr>
          <p:spPr>
            <a:xfrm>
              <a:off x="10330898" y="1931442"/>
              <a:ext cx="12245" cy="290959"/>
            </a:xfrm>
            <a:custGeom>
              <a:rect b="b" l="l" r="r" t="t"/>
              <a:pathLst>
                <a:path extrusionOk="0" h="290959" w="12245">
                  <a:moveTo>
                    <a:pt x="11103" y="264405"/>
                  </a:moveTo>
                  <a:lnTo>
                    <a:pt x="11103" y="264405"/>
                  </a:lnTo>
                  <a:lnTo>
                    <a:pt x="12246" y="260593"/>
                  </a:lnTo>
                  <a:lnTo>
                    <a:pt x="12246" y="0"/>
                  </a:lnTo>
                  <a:lnTo>
                    <a:pt x="11483" y="0"/>
                  </a:lnTo>
                  <a:cubicBezTo>
                    <a:pt x="5498" y="102"/>
                    <a:pt x="568" y="4714"/>
                    <a:pt x="48" y="10673"/>
                  </a:cubicBezTo>
                  <a:cubicBezTo>
                    <a:pt x="-16" y="11143"/>
                    <a:pt x="-16" y="11600"/>
                    <a:pt x="48" y="12070"/>
                  </a:cubicBezTo>
                  <a:lnTo>
                    <a:pt x="48" y="290960"/>
                  </a:lnTo>
                  <a:lnTo>
                    <a:pt x="3732" y="2909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70" name="Google Shape;5770;p31"/>
            <p:cNvSpPr/>
            <p:nvPr/>
          </p:nvSpPr>
          <p:spPr>
            <a:xfrm>
              <a:off x="10346956" y="1932331"/>
              <a:ext cx="6862" cy="245473"/>
            </a:xfrm>
            <a:custGeom>
              <a:rect b="b" l="l" r="r" t="t"/>
              <a:pathLst>
                <a:path extrusionOk="0" h="245473" w="6862">
                  <a:moveTo>
                    <a:pt x="1525" y="241408"/>
                  </a:moveTo>
                  <a:cubicBezTo>
                    <a:pt x="1525" y="241408"/>
                    <a:pt x="1525" y="241408"/>
                    <a:pt x="1525" y="241408"/>
                  </a:cubicBezTo>
                  <a:cubicBezTo>
                    <a:pt x="1855" y="240658"/>
                    <a:pt x="2237" y="239947"/>
                    <a:pt x="2669" y="239248"/>
                  </a:cubicBezTo>
                  <a:lnTo>
                    <a:pt x="3813" y="237469"/>
                  </a:lnTo>
                  <a:cubicBezTo>
                    <a:pt x="4346" y="236897"/>
                    <a:pt x="4943" y="236389"/>
                    <a:pt x="5591" y="235944"/>
                  </a:cubicBezTo>
                  <a:cubicBezTo>
                    <a:pt x="5591" y="235944"/>
                    <a:pt x="6353" y="235182"/>
                    <a:pt x="6862" y="234928"/>
                  </a:cubicBezTo>
                  <a:lnTo>
                    <a:pt x="6862" y="10927"/>
                  </a:lnTo>
                  <a:cubicBezTo>
                    <a:pt x="6735" y="6302"/>
                    <a:pt x="4104" y="2122"/>
                    <a:pt x="0" y="0"/>
                  </a:cubicBezTo>
                  <a:lnTo>
                    <a:pt x="0" y="2454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71" name="Google Shape;5771;p31"/>
            <p:cNvSpPr/>
            <p:nvPr/>
          </p:nvSpPr>
          <p:spPr>
            <a:xfrm>
              <a:off x="9793189" y="2214905"/>
              <a:ext cx="4192" cy="19185"/>
            </a:xfrm>
            <a:custGeom>
              <a:rect b="b" l="l" r="r" t="t"/>
              <a:pathLst>
                <a:path extrusionOk="0" h="19185" w="4192">
                  <a:moveTo>
                    <a:pt x="0" y="0"/>
                  </a:moveTo>
                  <a:lnTo>
                    <a:pt x="0" y="19186"/>
                  </a:lnTo>
                  <a:cubicBezTo>
                    <a:pt x="25" y="15742"/>
                    <a:pt x="1550" y="12490"/>
                    <a:pt x="4193" y="10292"/>
                  </a:cubicBezTo>
                  <a:lnTo>
                    <a:pt x="41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72" name="Google Shape;5772;p31"/>
            <p:cNvSpPr/>
            <p:nvPr/>
          </p:nvSpPr>
          <p:spPr>
            <a:xfrm>
              <a:off x="9793189" y="1882938"/>
              <a:ext cx="24190" cy="339336"/>
            </a:xfrm>
            <a:custGeom>
              <a:rect b="b" l="l" r="r" t="t"/>
              <a:pathLst>
                <a:path extrusionOk="0" h="339336" w="24190">
                  <a:moveTo>
                    <a:pt x="11817" y="95"/>
                  </a:moveTo>
                  <a:cubicBezTo>
                    <a:pt x="10673" y="-32"/>
                    <a:pt x="9530" y="-32"/>
                    <a:pt x="8386" y="95"/>
                  </a:cubicBezTo>
                  <a:cubicBezTo>
                    <a:pt x="3571" y="1836"/>
                    <a:pt x="267" y="6283"/>
                    <a:pt x="0" y="11403"/>
                  </a:cubicBezTo>
                  <a:lnTo>
                    <a:pt x="0" y="327012"/>
                  </a:lnTo>
                  <a:lnTo>
                    <a:pt x="6861" y="327012"/>
                  </a:lnTo>
                  <a:cubicBezTo>
                    <a:pt x="8030" y="327076"/>
                    <a:pt x="8958" y="328003"/>
                    <a:pt x="9021" y="329172"/>
                  </a:cubicBezTo>
                  <a:lnTo>
                    <a:pt x="9021" y="339337"/>
                  </a:lnTo>
                  <a:cubicBezTo>
                    <a:pt x="10114" y="338892"/>
                    <a:pt x="11271" y="338638"/>
                    <a:pt x="12453" y="338574"/>
                  </a:cubicBezTo>
                  <a:lnTo>
                    <a:pt x="24143" y="338574"/>
                  </a:lnTo>
                  <a:lnTo>
                    <a:pt x="24143" y="12039"/>
                  </a:lnTo>
                  <a:cubicBezTo>
                    <a:pt x="24206" y="11657"/>
                    <a:pt x="24206" y="11276"/>
                    <a:pt x="24143" y="10895"/>
                  </a:cubicBezTo>
                  <a:cubicBezTo>
                    <a:pt x="23736" y="4517"/>
                    <a:pt x="18247" y="-311"/>
                    <a:pt x="11868" y="95"/>
                  </a:cubicBezTo>
                  <a:cubicBezTo>
                    <a:pt x="11855" y="95"/>
                    <a:pt x="11830" y="95"/>
                    <a:pt x="11817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73" name="Google Shape;5773;p31"/>
            <p:cNvSpPr/>
            <p:nvPr/>
          </p:nvSpPr>
          <p:spPr>
            <a:xfrm>
              <a:off x="10355343" y="2210331"/>
              <a:ext cx="2287" cy="12705"/>
            </a:xfrm>
            <a:custGeom>
              <a:rect b="b" l="l" r="r" t="t"/>
              <a:pathLst>
                <a:path extrusionOk="0" h="12705" w="2287">
                  <a:moveTo>
                    <a:pt x="2287" y="12706"/>
                  </a:moveTo>
                  <a:lnTo>
                    <a:pt x="2287" y="0"/>
                  </a:lnTo>
                  <a:cubicBezTo>
                    <a:pt x="1563" y="330"/>
                    <a:pt x="788" y="546"/>
                    <a:pt x="0" y="635"/>
                  </a:cubicBezTo>
                  <a:lnTo>
                    <a:pt x="0" y="121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74" name="Google Shape;5774;p31"/>
            <p:cNvSpPr/>
            <p:nvPr/>
          </p:nvSpPr>
          <p:spPr>
            <a:xfrm>
              <a:off x="10361824" y="2202835"/>
              <a:ext cx="2667" cy="9148"/>
            </a:xfrm>
            <a:custGeom>
              <a:rect b="b" l="l" r="r" t="t"/>
              <a:pathLst>
                <a:path extrusionOk="0" h="9148" w="2667">
                  <a:moveTo>
                    <a:pt x="2668" y="0"/>
                  </a:moveTo>
                  <a:cubicBezTo>
                    <a:pt x="2109" y="1690"/>
                    <a:pt x="1207" y="3253"/>
                    <a:pt x="0" y="4574"/>
                  </a:cubicBezTo>
                  <a:lnTo>
                    <a:pt x="0" y="91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75" name="Google Shape;5775;p31"/>
            <p:cNvSpPr/>
            <p:nvPr/>
          </p:nvSpPr>
          <p:spPr>
            <a:xfrm>
              <a:off x="10334376" y="2195847"/>
              <a:ext cx="8767" cy="26300"/>
            </a:xfrm>
            <a:custGeom>
              <a:rect b="b" l="l" r="r" t="t"/>
              <a:pathLst>
                <a:path extrusionOk="0" h="26300" w="8767">
                  <a:moveTo>
                    <a:pt x="8768" y="26301"/>
                  </a:moveTo>
                  <a:lnTo>
                    <a:pt x="8768" y="9402"/>
                  </a:lnTo>
                  <a:cubicBezTo>
                    <a:pt x="7040" y="6582"/>
                    <a:pt x="6633" y="3151"/>
                    <a:pt x="7625" y="0"/>
                  </a:cubicBezTo>
                  <a:lnTo>
                    <a:pt x="0" y="26301"/>
                  </a:lnTo>
                  <a:lnTo>
                    <a:pt x="8768" y="263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76" name="Google Shape;5776;p31"/>
            <p:cNvSpPr/>
            <p:nvPr/>
          </p:nvSpPr>
          <p:spPr>
            <a:xfrm>
              <a:off x="10347210" y="2209696"/>
              <a:ext cx="3939" cy="12705"/>
            </a:xfrm>
            <a:custGeom>
              <a:rect b="b" l="l" r="r" t="t"/>
              <a:pathLst>
                <a:path extrusionOk="0" h="12705" w="3939">
                  <a:moveTo>
                    <a:pt x="3939" y="12452"/>
                  </a:moveTo>
                  <a:lnTo>
                    <a:pt x="3939" y="1398"/>
                  </a:lnTo>
                  <a:lnTo>
                    <a:pt x="2669" y="1398"/>
                  </a:lnTo>
                  <a:cubicBezTo>
                    <a:pt x="1716" y="1055"/>
                    <a:pt x="814" y="585"/>
                    <a:pt x="0" y="0"/>
                  </a:cubicBezTo>
                  <a:lnTo>
                    <a:pt x="0" y="127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77" name="Google Shape;5777;p31"/>
            <p:cNvSpPr/>
            <p:nvPr/>
          </p:nvSpPr>
          <p:spPr>
            <a:xfrm>
              <a:off x="8165051" y="1771821"/>
              <a:ext cx="272817" cy="23289"/>
            </a:xfrm>
            <a:custGeom>
              <a:rect b="b" l="l" r="r" t="t"/>
              <a:pathLst>
                <a:path extrusionOk="0" h="23289" w="272817">
                  <a:moveTo>
                    <a:pt x="11691" y="11219"/>
                  </a:moveTo>
                  <a:lnTo>
                    <a:pt x="11691" y="17445"/>
                  </a:lnTo>
                  <a:lnTo>
                    <a:pt x="19442" y="23289"/>
                  </a:lnTo>
                  <a:lnTo>
                    <a:pt x="262652" y="23289"/>
                  </a:lnTo>
                  <a:lnTo>
                    <a:pt x="262652" y="10584"/>
                  </a:lnTo>
                  <a:cubicBezTo>
                    <a:pt x="262652" y="10584"/>
                    <a:pt x="262652" y="9567"/>
                    <a:pt x="262652" y="8932"/>
                  </a:cubicBezTo>
                  <a:cubicBezTo>
                    <a:pt x="262589" y="8081"/>
                    <a:pt x="262589" y="7242"/>
                    <a:pt x="262652" y="6391"/>
                  </a:cubicBezTo>
                  <a:lnTo>
                    <a:pt x="263923" y="4231"/>
                  </a:lnTo>
                  <a:cubicBezTo>
                    <a:pt x="264126" y="3697"/>
                    <a:pt x="264380" y="3189"/>
                    <a:pt x="264685" y="2706"/>
                  </a:cubicBezTo>
                  <a:lnTo>
                    <a:pt x="264685" y="2706"/>
                  </a:lnTo>
                  <a:cubicBezTo>
                    <a:pt x="265283" y="2096"/>
                    <a:pt x="265969" y="1588"/>
                    <a:pt x="266719" y="1182"/>
                  </a:cubicBezTo>
                  <a:cubicBezTo>
                    <a:pt x="267214" y="724"/>
                    <a:pt x="267773" y="343"/>
                    <a:pt x="268371" y="38"/>
                  </a:cubicBezTo>
                  <a:cubicBezTo>
                    <a:pt x="269006" y="-13"/>
                    <a:pt x="269641" y="-13"/>
                    <a:pt x="270276" y="38"/>
                  </a:cubicBezTo>
                  <a:lnTo>
                    <a:pt x="272818" y="38"/>
                  </a:lnTo>
                  <a:lnTo>
                    <a:pt x="0" y="38"/>
                  </a:lnTo>
                  <a:cubicBezTo>
                    <a:pt x="6239" y="102"/>
                    <a:pt x="11360" y="4993"/>
                    <a:pt x="11691" y="112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78" name="Google Shape;5778;p31"/>
            <p:cNvSpPr/>
            <p:nvPr/>
          </p:nvSpPr>
          <p:spPr>
            <a:xfrm>
              <a:off x="8176741" y="1794602"/>
              <a:ext cx="762" cy="508"/>
            </a:xfrm>
            <a:custGeom>
              <a:rect b="b" l="l" r="r" t="t"/>
              <a:pathLst>
                <a:path extrusionOk="0" h="508" w="762">
                  <a:moveTo>
                    <a:pt x="0" y="0"/>
                  </a:moveTo>
                  <a:lnTo>
                    <a:pt x="0" y="508"/>
                  </a:lnTo>
                  <a:lnTo>
                    <a:pt x="762" y="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79" name="Google Shape;5779;p31"/>
            <p:cNvSpPr/>
            <p:nvPr/>
          </p:nvSpPr>
          <p:spPr>
            <a:xfrm>
              <a:off x="8176741" y="1789265"/>
              <a:ext cx="54131" cy="40912"/>
            </a:xfrm>
            <a:custGeom>
              <a:rect b="b" l="l" r="r" t="t"/>
              <a:pathLst>
                <a:path extrusionOk="0" h="40912" w="54131">
                  <a:moveTo>
                    <a:pt x="47143" y="40912"/>
                  </a:moveTo>
                  <a:lnTo>
                    <a:pt x="54132" y="40912"/>
                  </a:lnTo>
                  <a:lnTo>
                    <a:pt x="7751" y="5845"/>
                  </a:lnTo>
                  <a:lnTo>
                    <a:pt x="0" y="0"/>
                  </a:lnTo>
                  <a:lnTo>
                    <a:pt x="0" y="5336"/>
                  </a:lnTo>
                  <a:lnTo>
                    <a:pt x="762" y="5845"/>
                  </a:lnTo>
                  <a:lnTo>
                    <a:pt x="47143" y="409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80" name="Google Shape;5780;p31"/>
            <p:cNvSpPr/>
            <p:nvPr/>
          </p:nvSpPr>
          <p:spPr>
            <a:xfrm>
              <a:off x="8153361" y="1771350"/>
              <a:ext cx="23380" cy="58827"/>
            </a:xfrm>
            <a:custGeom>
              <a:rect b="b" l="l" r="r" t="t"/>
              <a:pathLst>
                <a:path extrusionOk="0" h="58827" w="23380">
                  <a:moveTo>
                    <a:pt x="23381" y="58827"/>
                  </a:moveTo>
                  <a:lnTo>
                    <a:pt x="23381" y="11689"/>
                  </a:lnTo>
                  <a:cubicBezTo>
                    <a:pt x="23381" y="5235"/>
                    <a:pt x="18146" y="0"/>
                    <a:pt x="11690" y="0"/>
                  </a:cubicBezTo>
                  <a:cubicBezTo>
                    <a:pt x="5235" y="0"/>
                    <a:pt x="0" y="5235"/>
                    <a:pt x="0" y="11689"/>
                  </a:cubicBezTo>
                  <a:lnTo>
                    <a:pt x="0" y="58827"/>
                  </a:lnTo>
                  <a:lnTo>
                    <a:pt x="23381" y="588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81" name="Google Shape;5781;p31"/>
            <p:cNvSpPr/>
            <p:nvPr/>
          </p:nvSpPr>
          <p:spPr>
            <a:xfrm>
              <a:off x="11085229" y="3392593"/>
              <a:ext cx="152483" cy="4319"/>
            </a:xfrm>
            <a:custGeom>
              <a:rect b="b" l="l" r="r" t="t"/>
              <a:pathLst>
                <a:path extrusionOk="0" h="4319" w="152483">
                  <a:moveTo>
                    <a:pt x="0" y="4193"/>
                  </a:moveTo>
                  <a:lnTo>
                    <a:pt x="152483" y="4193"/>
                  </a:lnTo>
                  <a:cubicBezTo>
                    <a:pt x="152419" y="3469"/>
                    <a:pt x="152419" y="2757"/>
                    <a:pt x="152483" y="2033"/>
                  </a:cubicBezTo>
                  <a:lnTo>
                    <a:pt x="152483" y="0"/>
                  </a:lnTo>
                  <a:lnTo>
                    <a:pt x="0" y="0"/>
                  </a:lnTo>
                  <a:lnTo>
                    <a:pt x="0" y="43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82" name="Google Shape;5782;p31"/>
            <p:cNvSpPr/>
            <p:nvPr/>
          </p:nvSpPr>
          <p:spPr>
            <a:xfrm>
              <a:off x="11969503" y="4519967"/>
              <a:ext cx="24905" cy="4319"/>
            </a:xfrm>
            <a:custGeom>
              <a:rect b="b" l="l" r="r" t="t"/>
              <a:pathLst>
                <a:path extrusionOk="0" h="4319" w="24905">
                  <a:moveTo>
                    <a:pt x="0" y="2160"/>
                  </a:moveTo>
                  <a:lnTo>
                    <a:pt x="0" y="4320"/>
                  </a:lnTo>
                  <a:lnTo>
                    <a:pt x="24906" y="4320"/>
                  </a:lnTo>
                  <a:lnTo>
                    <a:pt x="24906" y="2160"/>
                  </a:lnTo>
                  <a:lnTo>
                    <a:pt x="24906" y="0"/>
                  </a:lnTo>
                  <a:lnTo>
                    <a:pt x="0" y="0"/>
                  </a:lnTo>
                  <a:lnTo>
                    <a:pt x="0" y="21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83" name="Google Shape;5783;p31"/>
            <p:cNvSpPr/>
            <p:nvPr/>
          </p:nvSpPr>
          <p:spPr>
            <a:xfrm>
              <a:off x="8446001" y="1773129"/>
              <a:ext cx="65059" cy="57048"/>
            </a:xfrm>
            <a:custGeom>
              <a:rect b="b" l="l" r="r" t="t"/>
              <a:pathLst>
                <a:path extrusionOk="0" h="57048" w="65059">
                  <a:moveTo>
                    <a:pt x="5591" y="9910"/>
                  </a:moveTo>
                  <a:lnTo>
                    <a:pt x="5591" y="36211"/>
                  </a:lnTo>
                  <a:lnTo>
                    <a:pt x="29099" y="57048"/>
                  </a:lnTo>
                  <a:lnTo>
                    <a:pt x="65059" y="57048"/>
                  </a:lnTo>
                  <a:lnTo>
                    <a:pt x="1525" y="889"/>
                  </a:lnTo>
                  <a:lnTo>
                    <a:pt x="0" y="0"/>
                  </a:lnTo>
                  <a:cubicBezTo>
                    <a:pt x="3431" y="2135"/>
                    <a:pt x="5540" y="5870"/>
                    <a:pt x="5591" y="99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84" name="Google Shape;5784;p31"/>
            <p:cNvSpPr/>
            <p:nvPr/>
          </p:nvSpPr>
          <p:spPr>
            <a:xfrm>
              <a:off x="8430117" y="1774908"/>
              <a:ext cx="1143" cy="1778"/>
            </a:xfrm>
            <a:custGeom>
              <a:rect b="b" l="l" r="r" t="t"/>
              <a:pathLst>
                <a:path extrusionOk="0" h="1778" w="1143">
                  <a:moveTo>
                    <a:pt x="762" y="254"/>
                  </a:moveTo>
                  <a:cubicBezTo>
                    <a:pt x="458" y="737"/>
                    <a:pt x="203" y="1245"/>
                    <a:pt x="0" y="1779"/>
                  </a:cubicBezTo>
                  <a:cubicBezTo>
                    <a:pt x="305" y="1143"/>
                    <a:pt x="686" y="546"/>
                    <a:pt x="11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85" name="Google Shape;5785;p31"/>
            <p:cNvSpPr/>
            <p:nvPr/>
          </p:nvSpPr>
          <p:spPr>
            <a:xfrm>
              <a:off x="9452576" y="1881938"/>
              <a:ext cx="23658" cy="353550"/>
            </a:xfrm>
            <a:custGeom>
              <a:rect b="b" l="l" r="r" t="t"/>
              <a:pathLst>
                <a:path extrusionOk="0" h="353550" w="23658">
                  <a:moveTo>
                    <a:pt x="5022" y="317339"/>
                  </a:moveTo>
                  <a:lnTo>
                    <a:pt x="9343" y="324454"/>
                  </a:lnTo>
                  <a:lnTo>
                    <a:pt x="9343" y="324454"/>
                  </a:lnTo>
                  <a:lnTo>
                    <a:pt x="22050" y="345927"/>
                  </a:lnTo>
                  <a:cubicBezTo>
                    <a:pt x="23346" y="348252"/>
                    <a:pt x="23879" y="350908"/>
                    <a:pt x="23575" y="353550"/>
                  </a:cubicBezTo>
                  <a:cubicBezTo>
                    <a:pt x="23575" y="353550"/>
                    <a:pt x="23575" y="352661"/>
                    <a:pt x="23575" y="352153"/>
                  </a:cubicBezTo>
                  <a:lnTo>
                    <a:pt x="23575" y="13039"/>
                  </a:lnTo>
                  <a:cubicBezTo>
                    <a:pt x="24248" y="6546"/>
                    <a:pt x="19534" y="740"/>
                    <a:pt x="13041" y="66"/>
                  </a:cubicBezTo>
                  <a:cubicBezTo>
                    <a:pt x="6547" y="-620"/>
                    <a:pt x="740" y="4107"/>
                    <a:pt x="66" y="10586"/>
                  </a:cubicBezTo>
                  <a:cubicBezTo>
                    <a:pt x="-22" y="11400"/>
                    <a:pt x="-22" y="12226"/>
                    <a:pt x="66" y="13039"/>
                  </a:cubicBezTo>
                  <a:lnTo>
                    <a:pt x="66" y="309970"/>
                  </a:lnTo>
                  <a:lnTo>
                    <a:pt x="4514" y="3173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86" name="Google Shape;5786;p31"/>
            <p:cNvSpPr/>
            <p:nvPr/>
          </p:nvSpPr>
          <p:spPr>
            <a:xfrm>
              <a:off x="10343144" y="1928774"/>
              <a:ext cx="4066" cy="263261"/>
            </a:xfrm>
            <a:custGeom>
              <a:rect b="b" l="l" r="r" t="t"/>
              <a:pathLst>
                <a:path extrusionOk="0" h="263261" w="4066">
                  <a:moveTo>
                    <a:pt x="4066" y="3558"/>
                  </a:moveTo>
                  <a:lnTo>
                    <a:pt x="4066" y="2033"/>
                  </a:lnTo>
                  <a:cubicBezTo>
                    <a:pt x="4066" y="915"/>
                    <a:pt x="3151" y="0"/>
                    <a:pt x="2034" y="0"/>
                  </a:cubicBezTo>
                  <a:cubicBezTo>
                    <a:pt x="915" y="0"/>
                    <a:pt x="0" y="915"/>
                    <a:pt x="0" y="2033"/>
                  </a:cubicBezTo>
                  <a:lnTo>
                    <a:pt x="0" y="263261"/>
                  </a:lnTo>
                  <a:lnTo>
                    <a:pt x="4066" y="2490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87" name="Google Shape;5787;p31"/>
            <p:cNvSpPr/>
            <p:nvPr/>
          </p:nvSpPr>
          <p:spPr>
            <a:xfrm>
              <a:off x="10343144" y="2205249"/>
              <a:ext cx="4066" cy="16898"/>
            </a:xfrm>
            <a:custGeom>
              <a:rect b="b" l="l" r="r" t="t"/>
              <a:pathLst>
                <a:path extrusionOk="0" h="16898" w="4066">
                  <a:moveTo>
                    <a:pt x="4066" y="16899"/>
                  </a:moveTo>
                  <a:lnTo>
                    <a:pt x="4066" y="4193"/>
                  </a:lnTo>
                  <a:cubicBezTo>
                    <a:pt x="2351" y="3189"/>
                    <a:pt x="941" y="1741"/>
                    <a:pt x="0" y="0"/>
                  </a:cubicBezTo>
                  <a:lnTo>
                    <a:pt x="0" y="16899"/>
                  </a:lnTo>
                  <a:lnTo>
                    <a:pt x="4066" y="168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88" name="Google Shape;5788;p31"/>
            <p:cNvSpPr/>
            <p:nvPr/>
          </p:nvSpPr>
          <p:spPr>
            <a:xfrm>
              <a:off x="11320942" y="4270939"/>
              <a:ext cx="601164" cy="3681"/>
            </a:xfrm>
            <a:custGeom>
              <a:rect b="b" l="l" r="r" t="t"/>
              <a:pathLst>
                <a:path extrusionOk="0" h="3681" w="601164">
                  <a:moveTo>
                    <a:pt x="599132" y="3046"/>
                  </a:moveTo>
                  <a:cubicBezTo>
                    <a:pt x="600097" y="3198"/>
                    <a:pt x="601012" y="2525"/>
                    <a:pt x="601164" y="1559"/>
                  </a:cubicBezTo>
                  <a:cubicBezTo>
                    <a:pt x="601164" y="1547"/>
                    <a:pt x="601164" y="1534"/>
                    <a:pt x="601164" y="1521"/>
                  </a:cubicBezTo>
                  <a:cubicBezTo>
                    <a:pt x="601164" y="1521"/>
                    <a:pt x="601164" y="1521"/>
                    <a:pt x="601164" y="886"/>
                  </a:cubicBezTo>
                  <a:cubicBezTo>
                    <a:pt x="601164" y="251"/>
                    <a:pt x="601164" y="886"/>
                    <a:pt x="601164" y="886"/>
                  </a:cubicBezTo>
                  <a:lnTo>
                    <a:pt x="601164" y="886"/>
                  </a:lnTo>
                  <a:lnTo>
                    <a:pt x="601164" y="124"/>
                  </a:lnTo>
                  <a:lnTo>
                    <a:pt x="601164" y="124"/>
                  </a:lnTo>
                  <a:cubicBezTo>
                    <a:pt x="600758" y="-41"/>
                    <a:pt x="600300" y="-41"/>
                    <a:pt x="599894" y="124"/>
                  </a:cubicBezTo>
                  <a:lnTo>
                    <a:pt x="0" y="124"/>
                  </a:lnTo>
                  <a:lnTo>
                    <a:pt x="0" y="1521"/>
                  </a:lnTo>
                  <a:cubicBezTo>
                    <a:pt x="64" y="2246"/>
                    <a:pt x="64" y="2957"/>
                    <a:pt x="0" y="3681"/>
                  </a:cubicBezTo>
                  <a:lnTo>
                    <a:pt x="599640" y="3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89" name="Google Shape;5789;p31"/>
            <p:cNvSpPr/>
            <p:nvPr/>
          </p:nvSpPr>
          <p:spPr>
            <a:xfrm>
              <a:off x="11320942" y="4218842"/>
              <a:ext cx="511834" cy="4319"/>
            </a:xfrm>
            <a:custGeom>
              <a:rect b="b" l="l" r="r" t="t"/>
              <a:pathLst>
                <a:path extrusionOk="0" h="4319" w="511834">
                  <a:moveTo>
                    <a:pt x="0" y="4320"/>
                  </a:moveTo>
                  <a:lnTo>
                    <a:pt x="509674" y="4320"/>
                  </a:lnTo>
                  <a:cubicBezTo>
                    <a:pt x="510869" y="4320"/>
                    <a:pt x="511834" y="3354"/>
                    <a:pt x="511834" y="2160"/>
                  </a:cubicBezTo>
                  <a:cubicBezTo>
                    <a:pt x="511834" y="965"/>
                    <a:pt x="510869" y="0"/>
                    <a:pt x="509674" y="0"/>
                  </a:cubicBezTo>
                  <a:lnTo>
                    <a:pt x="0" y="0"/>
                  </a:lnTo>
                  <a:lnTo>
                    <a:pt x="0" y="43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90" name="Google Shape;5790;p31"/>
            <p:cNvSpPr/>
            <p:nvPr/>
          </p:nvSpPr>
          <p:spPr>
            <a:xfrm>
              <a:off x="11311284" y="4576078"/>
              <a:ext cx="613871" cy="937"/>
            </a:xfrm>
            <a:custGeom>
              <a:rect b="b" l="l" r="r" t="t"/>
              <a:pathLst>
                <a:path extrusionOk="0" h="937" w="613871">
                  <a:moveTo>
                    <a:pt x="608789" y="48"/>
                  </a:moveTo>
                  <a:lnTo>
                    <a:pt x="0" y="48"/>
                  </a:lnTo>
                  <a:lnTo>
                    <a:pt x="0" y="48"/>
                  </a:lnTo>
                  <a:lnTo>
                    <a:pt x="2922" y="937"/>
                  </a:lnTo>
                  <a:lnTo>
                    <a:pt x="613871" y="937"/>
                  </a:lnTo>
                  <a:lnTo>
                    <a:pt x="610949" y="48"/>
                  </a:lnTo>
                  <a:cubicBezTo>
                    <a:pt x="610225" y="-16"/>
                    <a:pt x="609513" y="-16"/>
                    <a:pt x="608789" y="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91" name="Google Shape;5791;p31"/>
            <p:cNvSpPr/>
            <p:nvPr/>
          </p:nvSpPr>
          <p:spPr>
            <a:xfrm>
              <a:off x="11085229" y="4611193"/>
              <a:ext cx="72810" cy="4319"/>
            </a:xfrm>
            <a:custGeom>
              <a:rect b="b" l="l" r="r" t="t"/>
              <a:pathLst>
                <a:path extrusionOk="0" h="4319" w="72810">
                  <a:moveTo>
                    <a:pt x="0" y="4320"/>
                  </a:moveTo>
                  <a:lnTo>
                    <a:pt x="72810" y="4320"/>
                  </a:lnTo>
                  <a:cubicBezTo>
                    <a:pt x="72569" y="2897"/>
                    <a:pt x="72569" y="1423"/>
                    <a:pt x="72810" y="0"/>
                  </a:cubicBezTo>
                  <a:lnTo>
                    <a:pt x="0" y="0"/>
                  </a:lnTo>
                  <a:lnTo>
                    <a:pt x="0" y="43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92" name="Google Shape;5792;p31"/>
            <p:cNvSpPr/>
            <p:nvPr/>
          </p:nvSpPr>
          <p:spPr>
            <a:xfrm>
              <a:off x="11311284" y="4576507"/>
              <a:ext cx="2922" cy="889"/>
            </a:xfrm>
            <a:custGeom>
              <a:rect b="b" l="l" r="r" t="t"/>
              <a:pathLst>
                <a:path extrusionOk="0" h="889" w="2922">
                  <a:moveTo>
                    <a:pt x="0" y="889"/>
                  </a:moveTo>
                  <a:lnTo>
                    <a:pt x="2922" y="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93" name="Google Shape;5793;p31"/>
            <p:cNvSpPr/>
            <p:nvPr/>
          </p:nvSpPr>
          <p:spPr>
            <a:xfrm>
              <a:off x="11304041" y="4576507"/>
              <a:ext cx="3049" cy="889"/>
            </a:xfrm>
            <a:custGeom>
              <a:rect b="b" l="l" r="r" t="t"/>
              <a:pathLst>
                <a:path extrusionOk="0" h="889" w="3049">
                  <a:moveTo>
                    <a:pt x="0" y="889"/>
                  </a:moveTo>
                  <a:lnTo>
                    <a:pt x="3050" y="889"/>
                  </a:lnTo>
                  <a:lnTo>
                    <a:pt x="30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94" name="Google Shape;5794;p31"/>
            <p:cNvSpPr/>
            <p:nvPr/>
          </p:nvSpPr>
          <p:spPr>
            <a:xfrm>
              <a:off x="10947104" y="6208041"/>
              <a:ext cx="698499" cy="4193"/>
            </a:xfrm>
            <a:custGeom>
              <a:rect b="b" l="l" r="r" t="t"/>
              <a:pathLst>
                <a:path extrusionOk="0" h="4193" w="698499">
                  <a:moveTo>
                    <a:pt x="0" y="4193"/>
                  </a:moveTo>
                  <a:lnTo>
                    <a:pt x="698499" y="4193"/>
                  </a:lnTo>
                  <a:lnTo>
                    <a:pt x="696212" y="0"/>
                  </a:lnTo>
                  <a:lnTo>
                    <a:pt x="0" y="0"/>
                  </a:lnTo>
                  <a:lnTo>
                    <a:pt x="0" y="2033"/>
                  </a:lnTo>
                  <a:lnTo>
                    <a:pt x="0" y="41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95" name="Google Shape;5795;p31"/>
            <p:cNvSpPr/>
            <p:nvPr/>
          </p:nvSpPr>
          <p:spPr>
            <a:xfrm>
              <a:off x="11071378" y="4890591"/>
              <a:ext cx="4193" cy="1111745"/>
            </a:xfrm>
            <a:custGeom>
              <a:rect b="b" l="l" r="r" t="t"/>
              <a:pathLst>
                <a:path extrusionOk="0" h="1111745" w="4193">
                  <a:moveTo>
                    <a:pt x="2034" y="508"/>
                  </a:moveTo>
                  <a:cubicBezTo>
                    <a:pt x="1360" y="546"/>
                    <a:pt x="674" y="546"/>
                    <a:pt x="0" y="508"/>
                  </a:cubicBezTo>
                  <a:lnTo>
                    <a:pt x="0" y="1111746"/>
                  </a:lnTo>
                  <a:cubicBezTo>
                    <a:pt x="0" y="1110602"/>
                    <a:pt x="890" y="1109649"/>
                    <a:pt x="2034" y="1109586"/>
                  </a:cubicBezTo>
                  <a:lnTo>
                    <a:pt x="4194" y="1109586"/>
                  </a:lnTo>
                  <a:lnTo>
                    <a:pt x="4194" y="0"/>
                  </a:lnTo>
                  <a:cubicBezTo>
                    <a:pt x="3495" y="229"/>
                    <a:pt x="2770" y="407"/>
                    <a:pt x="2034" y="5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96" name="Google Shape;5796;p31"/>
            <p:cNvSpPr/>
            <p:nvPr/>
          </p:nvSpPr>
          <p:spPr>
            <a:xfrm>
              <a:off x="11071250" y="5999668"/>
              <a:ext cx="297850" cy="4319"/>
            </a:xfrm>
            <a:custGeom>
              <a:rect b="b" l="l" r="r" t="t"/>
              <a:pathLst>
                <a:path extrusionOk="0" h="4319" w="297850">
                  <a:moveTo>
                    <a:pt x="297469" y="0"/>
                  </a:moveTo>
                  <a:lnTo>
                    <a:pt x="2161" y="0"/>
                  </a:lnTo>
                  <a:cubicBezTo>
                    <a:pt x="966" y="0"/>
                    <a:pt x="0" y="965"/>
                    <a:pt x="0" y="2160"/>
                  </a:cubicBezTo>
                  <a:cubicBezTo>
                    <a:pt x="0" y="3354"/>
                    <a:pt x="966" y="4320"/>
                    <a:pt x="2161" y="4320"/>
                  </a:cubicBezTo>
                  <a:lnTo>
                    <a:pt x="297850" y="4320"/>
                  </a:lnTo>
                  <a:cubicBezTo>
                    <a:pt x="297787" y="3596"/>
                    <a:pt x="297787" y="2884"/>
                    <a:pt x="297850" y="21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97" name="Google Shape;5797;p31"/>
            <p:cNvSpPr/>
            <p:nvPr/>
          </p:nvSpPr>
          <p:spPr>
            <a:xfrm>
              <a:off x="11598461" y="6102076"/>
              <a:ext cx="12706" cy="12705"/>
            </a:xfrm>
            <a:custGeom>
              <a:rect b="b" l="l" r="r" t="t"/>
              <a:pathLst>
                <a:path extrusionOk="0" h="12705" w="1270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98" name="Google Shape;5798;p31"/>
            <p:cNvSpPr/>
            <p:nvPr/>
          </p:nvSpPr>
          <p:spPr>
            <a:xfrm>
              <a:off x="11593954" y="6102584"/>
              <a:ext cx="75116" cy="119560"/>
            </a:xfrm>
            <a:custGeom>
              <a:rect b="b" l="l" r="r" t="t"/>
              <a:pathLst>
                <a:path extrusionOk="0" h="119560" w="75116">
                  <a:moveTo>
                    <a:pt x="949" y="14739"/>
                  </a:moveTo>
                  <a:lnTo>
                    <a:pt x="49363" y="105457"/>
                  </a:lnTo>
                  <a:lnTo>
                    <a:pt x="51650" y="109650"/>
                  </a:lnTo>
                  <a:lnTo>
                    <a:pt x="51650" y="110666"/>
                  </a:lnTo>
                  <a:lnTo>
                    <a:pt x="53047" y="113334"/>
                  </a:lnTo>
                  <a:cubicBezTo>
                    <a:pt x="55106" y="117108"/>
                    <a:pt x="59032" y="119484"/>
                    <a:pt x="63340" y="119560"/>
                  </a:cubicBezTo>
                  <a:cubicBezTo>
                    <a:pt x="65348" y="119548"/>
                    <a:pt x="67318" y="119026"/>
                    <a:pt x="69058" y="118035"/>
                  </a:cubicBezTo>
                  <a:cubicBezTo>
                    <a:pt x="72985" y="115774"/>
                    <a:pt x="75298" y="111505"/>
                    <a:pt x="75031" y="106981"/>
                  </a:cubicBezTo>
                  <a:cubicBezTo>
                    <a:pt x="75145" y="106219"/>
                    <a:pt x="75145" y="105457"/>
                    <a:pt x="75031" y="104695"/>
                  </a:cubicBezTo>
                  <a:cubicBezTo>
                    <a:pt x="74890" y="103869"/>
                    <a:pt x="74687" y="103068"/>
                    <a:pt x="74396" y="102280"/>
                  </a:cubicBezTo>
                  <a:lnTo>
                    <a:pt x="74396" y="102280"/>
                  </a:lnTo>
                  <a:lnTo>
                    <a:pt x="26109" y="11689"/>
                  </a:lnTo>
                  <a:lnTo>
                    <a:pt x="23822" y="7369"/>
                  </a:lnTo>
                  <a:lnTo>
                    <a:pt x="21789" y="3812"/>
                  </a:lnTo>
                  <a:cubicBezTo>
                    <a:pt x="21013" y="2325"/>
                    <a:pt x="19934" y="1029"/>
                    <a:pt x="18612" y="0"/>
                  </a:cubicBezTo>
                  <a:lnTo>
                    <a:pt x="4761" y="0"/>
                  </a:lnTo>
                  <a:lnTo>
                    <a:pt x="4761" y="0"/>
                  </a:lnTo>
                  <a:cubicBezTo>
                    <a:pt x="364" y="3519"/>
                    <a:pt x="-1186" y="9529"/>
                    <a:pt x="949" y="147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99" name="Google Shape;5799;p31"/>
            <p:cNvSpPr/>
            <p:nvPr/>
          </p:nvSpPr>
          <p:spPr>
            <a:xfrm>
              <a:off x="10826897" y="5643020"/>
              <a:ext cx="14231" cy="34178"/>
            </a:xfrm>
            <a:custGeom>
              <a:rect b="b" l="l" r="r" t="t"/>
              <a:pathLst>
                <a:path extrusionOk="0" h="34178" w="14231">
                  <a:moveTo>
                    <a:pt x="0" y="0"/>
                  </a:moveTo>
                  <a:lnTo>
                    <a:pt x="10928" y="34178"/>
                  </a:lnTo>
                  <a:lnTo>
                    <a:pt x="12707" y="33162"/>
                  </a:lnTo>
                  <a:lnTo>
                    <a:pt x="14232" y="33162"/>
                  </a:lnTo>
                  <a:lnTo>
                    <a:pt x="14232" y="31383"/>
                  </a:lnTo>
                  <a:lnTo>
                    <a:pt x="4447" y="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00" name="Google Shape;5800;p31"/>
            <p:cNvSpPr/>
            <p:nvPr/>
          </p:nvSpPr>
          <p:spPr>
            <a:xfrm>
              <a:off x="8640544" y="5483332"/>
              <a:ext cx="100765" cy="175443"/>
            </a:xfrm>
            <a:custGeom>
              <a:rect b="b" l="l" r="r" t="t"/>
              <a:pathLst>
                <a:path extrusionOk="0" h="175443" w="100765">
                  <a:moveTo>
                    <a:pt x="100385" y="2646"/>
                  </a:moveTo>
                  <a:cubicBezTo>
                    <a:pt x="100702" y="1731"/>
                    <a:pt x="100334" y="728"/>
                    <a:pt x="99495" y="232"/>
                  </a:cubicBezTo>
                  <a:cubicBezTo>
                    <a:pt x="98504" y="-263"/>
                    <a:pt x="97297" y="54"/>
                    <a:pt x="96699" y="995"/>
                  </a:cubicBezTo>
                  <a:lnTo>
                    <a:pt x="96699" y="995"/>
                  </a:lnTo>
                  <a:lnTo>
                    <a:pt x="0" y="167693"/>
                  </a:lnTo>
                  <a:lnTo>
                    <a:pt x="0" y="175443"/>
                  </a:lnTo>
                  <a:cubicBezTo>
                    <a:pt x="0" y="175443"/>
                    <a:pt x="0" y="175443"/>
                    <a:pt x="0" y="175443"/>
                  </a:cubicBezTo>
                  <a:cubicBezTo>
                    <a:pt x="0" y="175443"/>
                    <a:pt x="0" y="175443"/>
                    <a:pt x="0" y="175443"/>
                  </a:cubicBezTo>
                  <a:lnTo>
                    <a:pt x="100131" y="2773"/>
                  </a:lnTo>
                  <a:lnTo>
                    <a:pt x="100766" y="1630"/>
                  </a:lnTo>
                  <a:cubicBezTo>
                    <a:pt x="100766" y="1630"/>
                    <a:pt x="100258" y="2900"/>
                    <a:pt x="100385" y="26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01" name="Google Shape;5801;p31"/>
            <p:cNvSpPr/>
            <p:nvPr/>
          </p:nvSpPr>
          <p:spPr>
            <a:xfrm>
              <a:off x="8623389" y="5659284"/>
              <a:ext cx="16519" cy="28968"/>
            </a:xfrm>
            <a:custGeom>
              <a:rect b="b" l="l" r="r" t="t"/>
              <a:pathLst>
                <a:path extrusionOk="0" h="28968" w="16519">
                  <a:moveTo>
                    <a:pt x="14867" y="2033"/>
                  </a:moveTo>
                  <a:cubicBezTo>
                    <a:pt x="13724" y="2033"/>
                    <a:pt x="12771" y="1143"/>
                    <a:pt x="12707" y="0"/>
                  </a:cubicBezTo>
                  <a:lnTo>
                    <a:pt x="12707" y="0"/>
                  </a:lnTo>
                  <a:lnTo>
                    <a:pt x="0" y="21219"/>
                  </a:lnTo>
                  <a:lnTo>
                    <a:pt x="0" y="28969"/>
                  </a:lnTo>
                  <a:cubicBezTo>
                    <a:pt x="0" y="28969"/>
                    <a:pt x="0" y="28969"/>
                    <a:pt x="0" y="28969"/>
                  </a:cubicBezTo>
                  <a:lnTo>
                    <a:pt x="16519" y="636"/>
                  </a:lnTo>
                  <a:cubicBezTo>
                    <a:pt x="16519" y="636"/>
                    <a:pt x="16519" y="636"/>
                    <a:pt x="16519" y="636"/>
                  </a:cubicBezTo>
                  <a:cubicBezTo>
                    <a:pt x="16316" y="1398"/>
                    <a:pt x="15655" y="1957"/>
                    <a:pt x="14867" y="20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02" name="Google Shape;5802;p31"/>
            <p:cNvSpPr/>
            <p:nvPr/>
          </p:nvSpPr>
          <p:spPr>
            <a:xfrm>
              <a:off x="8588064" y="5686982"/>
              <a:ext cx="35452" cy="62893"/>
            </a:xfrm>
            <a:custGeom>
              <a:rect b="b" l="l" r="r" t="t"/>
              <a:pathLst>
                <a:path extrusionOk="0" h="62893" w="35452">
                  <a:moveTo>
                    <a:pt x="33673" y="2795"/>
                  </a:moveTo>
                  <a:cubicBezTo>
                    <a:pt x="32530" y="2732"/>
                    <a:pt x="31640" y="1779"/>
                    <a:pt x="31640" y="636"/>
                  </a:cubicBezTo>
                  <a:lnTo>
                    <a:pt x="31640" y="0"/>
                  </a:lnTo>
                  <a:lnTo>
                    <a:pt x="0" y="54507"/>
                  </a:lnTo>
                  <a:lnTo>
                    <a:pt x="0" y="62893"/>
                  </a:lnTo>
                  <a:lnTo>
                    <a:pt x="35452" y="1652"/>
                  </a:lnTo>
                  <a:cubicBezTo>
                    <a:pt x="35122" y="2338"/>
                    <a:pt x="34436" y="2783"/>
                    <a:pt x="33673" y="27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03" name="Google Shape;5803;p31"/>
            <p:cNvSpPr/>
            <p:nvPr/>
          </p:nvSpPr>
          <p:spPr>
            <a:xfrm>
              <a:off x="8561253" y="5796251"/>
              <a:ext cx="8005" cy="762"/>
            </a:xfrm>
            <a:custGeom>
              <a:rect b="b" l="l" r="r" t="t"/>
              <a:pathLst>
                <a:path extrusionOk="0" h="762" w="8005">
                  <a:moveTo>
                    <a:pt x="0" y="0"/>
                  </a:moveTo>
                  <a:cubicBezTo>
                    <a:pt x="1258" y="496"/>
                    <a:pt x="2592" y="762"/>
                    <a:pt x="3939" y="762"/>
                  </a:cubicBezTo>
                  <a:cubicBezTo>
                    <a:pt x="5337" y="762"/>
                    <a:pt x="6709" y="508"/>
                    <a:pt x="8005" y="0"/>
                  </a:cubicBezTo>
                  <a:cubicBezTo>
                    <a:pt x="5438" y="1017"/>
                    <a:pt x="2567" y="101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04" name="Google Shape;5804;p31"/>
            <p:cNvSpPr/>
            <p:nvPr/>
          </p:nvSpPr>
          <p:spPr>
            <a:xfrm>
              <a:off x="8573705" y="5771220"/>
              <a:ext cx="12706" cy="22108"/>
            </a:xfrm>
            <a:custGeom>
              <a:rect b="b" l="l" r="r" t="t"/>
              <a:pathLst>
                <a:path extrusionOk="0" h="22108" w="12706">
                  <a:moveTo>
                    <a:pt x="3304" y="6607"/>
                  </a:moveTo>
                  <a:lnTo>
                    <a:pt x="3304" y="13849"/>
                  </a:lnTo>
                  <a:cubicBezTo>
                    <a:pt x="3228" y="16911"/>
                    <a:pt x="2059" y="19846"/>
                    <a:pt x="0" y="22108"/>
                  </a:cubicBezTo>
                  <a:cubicBezTo>
                    <a:pt x="623" y="21447"/>
                    <a:pt x="1169" y="20723"/>
                    <a:pt x="1652" y="19948"/>
                  </a:cubicBezTo>
                  <a:lnTo>
                    <a:pt x="12707" y="762"/>
                  </a:lnTo>
                  <a:lnTo>
                    <a:pt x="12707" y="0"/>
                  </a:lnTo>
                  <a:cubicBezTo>
                    <a:pt x="10992" y="3736"/>
                    <a:pt x="7395" y="6251"/>
                    <a:pt x="3304" y="66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05" name="Google Shape;5805;p31"/>
            <p:cNvSpPr/>
            <p:nvPr/>
          </p:nvSpPr>
          <p:spPr>
            <a:xfrm>
              <a:off x="8518557" y="5793964"/>
              <a:ext cx="42695" cy="69627"/>
            </a:xfrm>
            <a:custGeom>
              <a:rect b="b" l="l" r="r" t="t"/>
              <a:pathLst>
                <a:path extrusionOk="0" h="69627" w="42695">
                  <a:moveTo>
                    <a:pt x="39138" y="0"/>
                  </a:moveTo>
                  <a:lnTo>
                    <a:pt x="0" y="67467"/>
                  </a:lnTo>
                  <a:cubicBezTo>
                    <a:pt x="699" y="67619"/>
                    <a:pt x="1372" y="67835"/>
                    <a:pt x="2033" y="68102"/>
                  </a:cubicBezTo>
                  <a:cubicBezTo>
                    <a:pt x="2605" y="68547"/>
                    <a:pt x="3113" y="69055"/>
                    <a:pt x="3558" y="69627"/>
                  </a:cubicBezTo>
                  <a:lnTo>
                    <a:pt x="42695" y="2287"/>
                  </a:lnTo>
                  <a:cubicBezTo>
                    <a:pt x="41348" y="1804"/>
                    <a:pt x="40141" y="1016"/>
                    <a:pt x="391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06" name="Google Shape;5806;p31"/>
            <p:cNvSpPr/>
            <p:nvPr/>
          </p:nvSpPr>
          <p:spPr>
            <a:xfrm>
              <a:off x="8442513" y="5860478"/>
              <a:ext cx="83357" cy="128908"/>
            </a:xfrm>
            <a:custGeom>
              <a:rect b="b" l="l" r="r" t="t"/>
              <a:pathLst>
                <a:path extrusionOk="0" h="128908" w="83357">
                  <a:moveTo>
                    <a:pt x="4886" y="127247"/>
                  </a:moveTo>
                  <a:cubicBezTo>
                    <a:pt x="10426" y="130563"/>
                    <a:pt x="17605" y="128759"/>
                    <a:pt x="20922" y="123232"/>
                  </a:cubicBezTo>
                  <a:cubicBezTo>
                    <a:pt x="20960" y="123168"/>
                    <a:pt x="20985" y="123118"/>
                    <a:pt x="21024" y="123054"/>
                  </a:cubicBezTo>
                  <a:lnTo>
                    <a:pt x="22676" y="120259"/>
                  </a:lnTo>
                  <a:lnTo>
                    <a:pt x="23311" y="118989"/>
                  </a:lnTo>
                  <a:lnTo>
                    <a:pt x="10604" y="118989"/>
                  </a:lnTo>
                  <a:cubicBezTo>
                    <a:pt x="9460" y="118989"/>
                    <a:pt x="8507" y="118099"/>
                    <a:pt x="8444" y="116956"/>
                  </a:cubicBezTo>
                  <a:cubicBezTo>
                    <a:pt x="8444" y="115761"/>
                    <a:pt x="9409" y="114795"/>
                    <a:pt x="10604" y="114795"/>
                  </a:cubicBezTo>
                  <a:lnTo>
                    <a:pt x="25471" y="114795"/>
                  </a:lnTo>
                  <a:lnTo>
                    <a:pt x="81763" y="17724"/>
                  </a:lnTo>
                  <a:cubicBezTo>
                    <a:pt x="84622" y="12769"/>
                    <a:pt x="83554" y="6480"/>
                    <a:pt x="79221" y="2732"/>
                  </a:cubicBezTo>
                  <a:cubicBezTo>
                    <a:pt x="78776" y="2160"/>
                    <a:pt x="78268" y="1652"/>
                    <a:pt x="77696" y="1207"/>
                  </a:cubicBezTo>
                  <a:cubicBezTo>
                    <a:pt x="77036" y="940"/>
                    <a:pt x="76362" y="724"/>
                    <a:pt x="75663" y="572"/>
                  </a:cubicBezTo>
                  <a:lnTo>
                    <a:pt x="74138" y="190"/>
                  </a:lnTo>
                  <a:cubicBezTo>
                    <a:pt x="72753" y="-63"/>
                    <a:pt x="71330" y="-63"/>
                    <a:pt x="69945" y="190"/>
                  </a:cubicBezTo>
                  <a:cubicBezTo>
                    <a:pt x="66603" y="737"/>
                    <a:pt x="63668" y="2732"/>
                    <a:pt x="61940" y="5654"/>
                  </a:cubicBezTo>
                  <a:lnTo>
                    <a:pt x="820" y="110984"/>
                  </a:lnTo>
                  <a:cubicBezTo>
                    <a:pt x="820" y="110984"/>
                    <a:pt x="820" y="110984"/>
                    <a:pt x="820" y="111746"/>
                  </a:cubicBezTo>
                  <a:cubicBezTo>
                    <a:pt x="514" y="112483"/>
                    <a:pt x="248" y="113258"/>
                    <a:pt x="57" y="114033"/>
                  </a:cubicBezTo>
                  <a:cubicBezTo>
                    <a:pt x="-19" y="114834"/>
                    <a:pt x="-19" y="115647"/>
                    <a:pt x="57" y="116447"/>
                  </a:cubicBezTo>
                  <a:cubicBezTo>
                    <a:pt x="-210" y="120628"/>
                    <a:pt x="1594" y="124668"/>
                    <a:pt x="4886" y="1272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07" name="Google Shape;5807;p31"/>
            <p:cNvSpPr/>
            <p:nvPr/>
          </p:nvSpPr>
          <p:spPr>
            <a:xfrm>
              <a:off x="8450956" y="5975655"/>
              <a:ext cx="2472386" cy="4193"/>
            </a:xfrm>
            <a:custGeom>
              <a:rect b="b" l="l" r="r" t="t"/>
              <a:pathLst>
                <a:path extrusionOk="0" h="4193" w="2472386">
                  <a:moveTo>
                    <a:pt x="17409" y="0"/>
                  </a:moveTo>
                  <a:lnTo>
                    <a:pt x="2160" y="0"/>
                  </a:lnTo>
                  <a:cubicBezTo>
                    <a:pt x="966" y="0"/>
                    <a:pt x="0" y="966"/>
                    <a:pt x="0" y="2160"/>
                  </a:cubicBezTo>
                  <a:cubicBezTo>
                    <a:pt x="64" y="3304"/>
                    <a:pt x="1017" y="4193"/>
                    <a:pt x="2160" y="4193"/>
                  </a:cubicBezTo>
                  <a:lnTo>
                    <a:pt x="2472386" y="4193"/>
                  </a:lnTo>
                  <a:lnTo>
                    <a:pt x="2471115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08" name="Google Shape;5808;p31"/>
            <p:cNvSpPr/>
            <p:nvPr/>
          </p:nvSpPr>
          <p:spPr>
            <a:xfrm>
              <a:off x="8635842" y="4872041"/>
              <a:ext cx="4193" cy="789275"/>
            </a:xfrm>
            <a:custGeom>
              <a:rect b="b" l="l" r="r" t="t"/>
              <a:pathLst>
                <a:path extrusionOk="0" h="789275" w="4193">
                  <a:moveTo>
                    <a:pt x="254" y="787243"/>
                  </a:moveTo>
                  <a:cubicBezTo>
                    <a:pt x="318" y="788386"/>
                    <a:pt x="1271" y="789276"/>
                    <a:pt x="2414" y="789276"/>
                  </a:cubicBezTo>
                  <a:cubicBezTo>
                    <a:pt x="3291" y="789238"/>
                    <a:pt x="4016" y="788602"/>
                    <a:pt x="4193" y="787751"/>
                  </a:cubicBezTo>
                  <a:cubicBezTo>
                    <a:pt x="4193" y="787751"/>
                    <a:pt x="4193" y="787751"/>
                    <a:pt x="4193" y="787751"/>
                  </a:cubicBezTo>
                  <a:lnTo>
                    <a:pt x="4193" y="0"/>
                  </a:lnTo>
                  <a:lnTo>
                    <a:pt x="2160" y="0"/>
                  </a:lnTo>
                  <a:cubicBezTo>
                    <a:pt x="1436" y="64"/>
                    <a:pt x="724" y="64"/>
                    <a:pt x="0" y="0"/>
                  </a:cubicBezTo>
                  <a:lnTo>
                    <a:pt x="0" y="7877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09" name="Google Shape;5809;p31"/>
            <p:cNvSpPr/>
            <p:nvPr/>
          </p:nvSpPr>
          <p:spPr>
            <a:xfrm>
              <a:off x="6497522" y="4730852"/>
              <a:ext cx="138084" cy="77533"/>
            </a:xfrm>
            <a:custGeom>
              <a:rect b="b" l="l" r="r" t="t"/>
              <a:pathLst>
                <a:path extrusionOk="0" h="77533" w="138084">
                  <a:moveTo>
                    <a:pt x="15248" y="61651"/>
                  </a:moveTo>
                  <a:cubicBezTo>
                    <a:pt x="17586" y="67724"/>
                    <a:pt x="14943" y="74585"/>
                    <a:pt x="9149" y="77533"/>
                  </a:cubicBezTo>
                  <a:lnTo>
                    <a:pt x="128975" y="24042"/>
                  </a:lnTo>
                  <a:lnTo>
                    <a:pt x="131136" y="23153"/>
                  </a:lnTo>
                  <a:cubicBezTo>
                    <a:pt x="136943" y="20205"/>
                    <a:pt x="139573" y="13344"/>
                    <a:pt x="137235" y="7271"/>
                  </a:cubicBezTo>
                  <a:cubicBezTo>
                    <a:pt x="135430" y="2887"/>
                    <a:pt x="131174" y="28"/>
                    <a:pt x="126434" y="28"/>
                  </a:cubicBezTo>
                  <a:cubicBezTo>
                    <a:pt x="125760" y="-9"/>
                    <a:pt x="125074" y="-9"/>
                    <a:pt x="124401" y="28"/>
                  </a:cubicBezTo>
                  <a:lnTo>
                    <a:pt x="124401" y="28"/>
                  </a:lnTo>
                  <a:lnTo>
                    <a:pt x="122113" y="28"/>
                  </a:lnTo>
                  <a:lnTo>
                    <a:pt x="122113" y="28"/>
                  </a:lnTo>
                  <a:lnTo>
                    <a:pt x="6862" y="50851"/>
                  </a:lnTo>
                  <a:lnTo>
                    <a:pt x="2668" y="52757"/>
                  </a:lnTo>
                  <a:lnTo>
                    <a:pt x="0" y="53901"/>
                  </a:lnTo>
                  <a:cubicBezTo>
                    <a:pt x="6061" y="51690"/>
                    <a:pt x="12771" y="54803"/>
                    <a:pt x="14994" y="60864"/>
                  </a:cubicBezTo>
                  <a:cubicBezTo>
                    <a:pt x="15083" y="61130"/>
                    <a:pt x="15172" y="61384"/>
                    <a:pt x="15248" y="616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10" name="Google Shape;5810;p31"/>
            <p:cNvSpPr/>
            <p:nvPr/>
          </p:nvSpPr>
          <p:spPr>
            <a:xfrm>
              <a:off x="6042995" y="4795172"/>
              <a:ext cx="434449" cy="4319"/>
            </a:xfrm>
            <a:custGeom>
              <a:rect b="b" l="l" r="r" t="t"/>
              <a:pathLst>
                <a:path extrusionOk="0" h="4319" w="434449">
                  <a:moveTo>
                    <a:pt x="424792" y="4320"/>
                  </a:moveTo>
                  <a:lnTo>
                    <a:pt x="434449" y="0"/>
                  </a:lnTo>
                  <a:lnTo>
                    <a:pt x="0" y="0"/>
                  </a:lnTo>
                  <a:cubicBezTo>
                    <a:pt x="241" y="1435"/>
                    <a:pt x="241" y="2897"/>
                    <a:pt x="0" y="43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11" name="Google Shape;5811;p31"/>
            <p:cNvSpPr/>
            <p:nvPr/>
          </p:nvSpPr>
          <p:spPr>
            <a:xfrm>
              <a:off x="5701814" y="5687363"/>
              <a:ext cx="499000" cy="4334"/>
            </a:xfrm>
            <a:custGeom>
              <a:rect b="b" l="l" r="r" t="t"/>
              <a:pathLst>
                <a:path extrusionOk="0" h="4334" w="499000">
                  <a:moveTo>
                    <a:pt x="496459" y="2160"/>
                  </a:moveTo>
                  <a:lnTo>
                    <a:pt x="496459" y="0"/>
                  </a:lnTo>
                  <a:lnTo>
                    <a:pt x="0" y="0"/>
                  </a:lnTo>
                  <a:lnTo>
                    <a:pt x="0" y="2160"/>
                  </a:lnTo>
                  <a:cubicBezTo>
                    <a:pt x="64" y="2884"/>
                    <a:pt x="64" y="3596"/>
                    <a:pt x="0" y="4320"/>
                  </a:cubicBezTo>
                  <a:lnTo>
                    <a:pt x="499001" y="4320"/>
                  </a:lnTo>
                  <a:cubicBezTo>
                    <a:pt x="497743" y="4460"/>
                    <a:pt x="496612" y="3558"/>
                    <a:pt x="496472" y="2300"/>
                  </a:cubicBezTo>
                  <a:cubicBezTo>
                    <a:pt x="496472" y="2262"/>
                    <a:pt x="496459" y="2211"/>
                    <a:pt x="496459" y="21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12" name="Google Shape;5812;p31"/>
            <p:cNvSpPr/>
            <p:nvPr/>
          </p:nvSpPr>
          <p:spPr>
            <a:xfrm>
              <a:off x="6200434" y="5687363"/>
              <a:ext cx="726581" cy="4320"/>
            </a:xfrm>
            <a:custGeom>
              <a:rect b="b" l="l" r="r" t="t"/>
              <a:pathLst>
                <a:path extrusionOk="0" h="4320" w="726581">
                  <a:moveTo>
                    <a:pt x="2033" y="2160"/>
                  </a:moveTo>
                  <a:cubicBezTo>
                    <a:pt x="2033" y="3304"/>
                    <a:pt x="1144" y="4257"/>
                    <a:pt x="0" y="4320"/>
                  </a:cubicBezTo>
                  <a:lnTo>
                    <a:pt x="726582" y="4320"/>
                  </a:lnTo>
                  <a:lnTo>
                    <a:pt x="726582" y="0"/>
                  </a:lnTo>
                  <a:lnTo>
                    <a:pt x="22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13" name="Google Shape;5813;p31"/>
            <p:cNvSpPr/>
            <p:nvPr/>
          </p:nvSpPr>
          <p:spPr>
            <a:xfrm>
              <a:off x="5472073" y="5790787"/>
              <a:ext cx="1455323" cy="4192"/>
            </a:xfrm>
            <a:custGeom>
              <a:rect b="b" l="l" r="r" t="t"/>
              <a:pathLst>
                <a:path extrusionOk="0" h="4192" w="1455323">
                  <a:moveTo>
                    <a:pt x="1454943" y="0"/>
                  </a:moveTo>
                  <a:lnTo>
                    <a:pt x="7624" y="0"/>
                  </a:lnTo>
                  <a:lnTo>
                    <a:pt x="0" y="4193"/>
                  </a:lnTo>
                  <a:lnTo>
                    <a:pt x="1455324" y="4193"/>
                  </a:lnTo>
                  <a:cubicBezTo>
                    <a:pt x="1455260" y="3469"/>
                    <a:pt x="1455260" y="2757"/>
                    <a:pt x="1455324" y="20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14" name="Google Shape;5814;p31"/>
            <p:cNvSpPr/>
            <p:nvPr/>
          </p:nvSpPr>
          <p:spPr>
            <a:xfrm>
              <a:off x="6198273" y="4943700"/>
              <a:ext cx="4193" cy="747982"/>
            </a:xfrm>
            <a:custGeom>
              <a:rect b="b" l="l" r="r" t="t"/>
              <a:pathLst>
                <a:path extrusionOk="0" h="747982" w="4193">
                  <a:moveTo>
                    <a:pt x="0" y="745823"/>
                  </a:moveTo>
                  <a:cubicBezTo>
                    <a:pt x="64" y="746992"/>
                    <a:pt x="991" y="747919"/>
                    <a:pt x="2160" y="747983"/>
                  </a:cubicBezTo>
                  <a:cubicBezTo>
                    <a:pt x="3304" y="747919"/>
                    <a:pt x="4194" y="746966"/>
                    <a:pt x="4194" y="745823"/>
                  </a:cubicBezTo>
                  <a:lnTo>
                    <a:pt x="4194" y="0"/>
                  </a:lnTo>
                  <a:lnTo>
                    <a:pt x="2160" y="0"/>
                  </a:lnTo>
                  <a:lnTo>
                    <a:pt x="0" y="0"/>
                  </a:lnTo>
                  <a:lnTo>
                    <a:pt x="0" y="7460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15" name="Google Shape;5815;p31"/>
            <p:cNvSpPr/>
            <p:nvPr/>
          </p:nvSpPr>
          <p:spPr>
            <a:xfrm>
              <a:off x="9745411" y="2210585"/>
              <a:ext cx="54004" cy="4319"/>
            </a:xfrm>
            <a:custGeom>
              <a:rect b="b" l="l" r="r" t="t"/>
              <a:pathLst>
                <a:path extrusionOk="0" h="4319" w="54004">
                  <a:moveTo>
                    <a:pt x="0" y="2160"/>
                  </a:moveTo>
                  <a:lnTo>
                    <a:pt x="0" y="4320"/>
                  </a:lnTo>
                  <a:lnTo>
                    <a:pt x="51971" y="4320"/>
                  </a:lnTo>
                  <a:lnTo>
                    <a:pt x="51971" y="2160"/>
                  </a:lnTo>
                  <a:cubicBezTo>
                    <a:pt x="51971" y="1016"/>
                    <a:pt x="52860" y="64"/>
                    <a:pt x="5400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16" name="Google Shape;5816;p31"/>
            <p:cNvSpPr/>
            <p:nvPr/>
          </p:nvSpPr>
          <p:spPr>
            <a:xfrm>
              <a:off x="9722030" y="2212745"/>
              <a:ext cx="23381" cy="509624"/>
            </a:xfrm>
            <a:custGeom>
              <a:rect b="b" l="l" r="r" t="t"/>
              <a:pathLst>
                <a:path extrusionOk="0" h="509624" w="23381">
                  <a:moveTo>
                    <a:pt x="23381" y="509624"/>
                  </a:moveTo>
                  <a:lnTo>
                    <a:pt x="23381" y="0"/>
                  </a:lnTo>
                  <a:cubicBezTo>
                    <a:pt x="23381" y="6454"/>
                    <a:pt x="18146" y="11689"/>
                    <a:pt x="11691" y="11689"/>
                  </a:cubicBezTo>
                  <a:cubicBezTo>
                    <a:pt x="5235" y="11689"/>
                    <a:pt x="0" y="6454"/>
                    <a:pt x="0" y="0"/>
                  </a:cubicBezTo>
                  <a:lnTo>
                    <a:pt x="0" y="509624"/>
                  </a:lnTo>
                  <a:lnTo>
                    <a:pt x="23381" y="5096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17" name="Google Shape;5817;p31"/>
            <p:cNvSpPr/>
            <p:nvPr/>
          </p:nvSpPr>
          <p:spPr>
            <a:xfrm>
              <a:off x="10357630" y="2242222"/>
              <a:ext cx="4193" cy="1024965"/>
            </a:xfrm>
            <a:custGeom>
              <a:rect b="b" l="l" r="r" t="t"/>
              <a:pathLst>
                <a:path extrusionOk="0" h="1024965" w="4193">
                  <a:moveTo>
                    <a:pt x="0" y="1024966"/>
                  </a:moveTo>
                  <a:lnTo>
                    <a:pt x="4194" y="1024966"/>
                  </a:lnTo>
                  <a:lnTo>
                    <a:pt x="4194" y="0"/>
                  </a:lnTo>
                  <a:cubicBezTo>
                    <a:pt x="3024" y="1296"/>
                    <a:pt x="1588" y="2338"/>
                    <a:pt x="0" y="30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18" name="Google Shape;5818;p31"/>
            <p:cNvSpPr/>
            <p:nvPr/>
          </p:nvSpPr>
          <p:spPr>
            <a:xfrm>
              <a:off x="10357630" y="2207409"/>
              <a:ext cx="4193" cy="18677"/>
            </a:xfrm>
            <a:custGeom>
              <a:rect b="b" l="l" r="r" t="t"/>
              <a:pathLst>
                <a:path extrusionOk="0" h="18677" w="4193">
                  <a:moveTo>
                    <a:pt x="4194" y="18677"/>
                  </a:moveTo>
                  <a:lnTo>
                    <a:pt x="4194" y="0"/>
                  </a:lnTo>
                  <a:cubicBezTo>
                    <a:pt x="3012" y="1245"/>
                    <a:pt x="1576" y="2236"/>
                    <a:pt x="0" y="2922"/>
                  </a:cubicBezTo>
                  <a:lnTo>
                    <a:pt x="0" y="15628"/>
                  </a:lnTo>
                  <a:cubicBezTo>
                    <a:pt x="1588" y="16339"/>
                    <a:pt x="3024" y="17381"/>
                    <a:pt x="4194" y="186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19" name="Google Shape;5819;p31"/>
            <p:cNvSpPr/>
            <p:nvPr/>
          </p:nvSpPr>
          <p:spPr>
            <a:xfrm>
              <a:off x="10351149" y="2210585"/>
              <a:ext cx="4193" cy="11562"/>
            </a:xfrm>
            <a:custGeom>
              <a:rect b="b" l="l" r="r" t="t"/>
              <a:pathLst>
                <a:path extrusionOk="0" h="11562" w="4193">
                  <a:moveTo>
                    <a:pt x="2034" y="11562"/>
                  </a:moveTo>
                  <a:cubicBezTo>
                    <a:pt x="2757" y="11499"/>
                    <a:pt x="3469" y="11499"/>
                    <a:pt x="4194" y="11562"/>
                  </a:cubicBezTo>
                  <a:lnTo>
                    <a:pt x="4194" y="0"/>
                  </a:lnTo>
                  <a:cubicBezTo>
                    <a:pt x="3469" y="64"/>
                    <a:pt x="2757" y="64"/>
                    <a:pt x="2034" y="0"/>
                  </a:cubicBezTo>
                  <a:lnTo>
                    <a:pt x="0" y="0"/>
                  </a:lnTo>
                  <a:lnTo>
                    <a:pt x="0" y="110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20" name="Google Shape;5820;p31"/>
            <p:cNvSpPr/>
            <p:nvPr/>
          </p:nvSpPr>
          <p:spPr>
            <a:xfrm>
              <a:off x="10352801" y="2166370"/>
              <a:ext cx="1906" cy="1270"/>
            </a:xfrm>
            <a:custGeom>
              <a:rect b="b" l="l" r="r" t="t"/>
              <a:pathLst>
                <a:path extrusionOk="0" h="1270" w="1906">
                  <a:moveTo>
                    <a:pt x="1270" y="254"/>
                  </a:moveTo>
                  <a:cubicBezTo>
                    <a:pt x="1270" y="254"/>
                    <a:pt x="508" y="1016"/>
                    <a:pt x="0" y="1270"/>
                  </a:cubicBezTo>
                  <a:lnTo>
                    <a:pt x="19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21" name="Google Shape;5821;p31"/>
            <p:cNvSpPr/>
            <p:nvPr/>
          </p:nvSpPr>
          <p:spPr>
            <a:xfrm>
              <a:off x="10341133" y="2172976"/>
              <a:ext cx="27297" cy="37910"/>
            </a:xfrm>
            <a:custGeom>
              <a:rect b="b" l="l" r="r" t="t"/>
              <a:pathLst>
                <a:path extrusionOk="0" h="37910" w="27297">
                  <a:moveTo>
                    <a:pt x="2011" y="32272"/>
                  </a:moveTo>
                  <a:cubicBezTo>
                    <a:pt x="3599" y="34814"/>
                    <a:pt x="5963" y="36770"/>
                    <a:pt x="8746" y="37863"/>
                  </a:cubicBezTo>
                  <a:lnTo>
                    <a:pt x="10016" y="37863"/>
                  </a:lnTo>
                  <a:lnTo>
                    <a:pt x="12050" y="37863"/>
                  </a:lnTo>
                  <a:cubicBezTo>
                    <a:pt x="12774" y="37926"/>
                    <a:pt x="13486" y="37926"/>
                    <a:pt x="14210" y="37863"/>
                  </a:cubicBezTo>
                  <a:cubicBezTo>
                    <a:pt x="14998" y="37774"/>
                    <a:pt x="15773" y="37558"/>
                    <a:pt x="16497" y="37228"/>
                  </a:cubicBezTo>
                  <a:cubicBezTo>
                    <a:pt x="18073" y="36542"/>
                    <a:pt x="19509" y="35551"/>
                    <a:pt x="20691" y="34305"/>
                  </a:cubicBezTo>
                  <a:cubicBezTo>
                    <a:pt x="21897" y="32984"/>
                    <a:pt x="22799" y="31421"/>
                    <a:pt x="23359" y="29731"/>
                  </a:cubicBezTo>
                  <a:lnTo>
                    <a:pt x="23359" y="29731"/>
                  </a:lnTo>
                  <a:lnTo>
                    <a:pt x="27298" y="16136"/>
                  </a:lnTo>
                  <a:lnTo>
                    <a:pt x="18022" y="16136"/>
                  </a:lnTo>
                  <a:cubicBezTo>
                    <a:pt x="11478" y="15996"/>
                    <a:pt x="6255" y="10609"/>
                    <a:pt x="6332" y="4066"/>
                  </a:cubicBezTo>
                  <a:cubicBezTo>
                    <a:pt x="6382" y="2681"/>
                    <a:pt x="6649" y="1309"/>
                    <a:pt x="7094" y="0"/>
                  </a:cubicBezTo>
                  <a:cubicBezTo>
                    <a:pt x="7094" y="0"/>
                    <a:pt x="7094" y="0"/>
                    <a:pt x="7094" y="0"/>
                  </a:cubicBezTo>
                  <a:lnTo>
                    <a:pt x="5823" y="4066"/>
                  </a:lnTo>
                  <a:lnTo>
                    <a:pt x="1757" y="18296"/>
                  </a:lnTo>
                  <a:lnTo>
                    <a:pt x="613" y="22108"/>
                  </a:lnTo>
                  <a:lnTo>
                    <a:pt x="613" y="22108"/>
                  </a:lnTo>
                  <a:cubicBezTo>
                    <a:pt x="-555" y="25526"/>
                    <a:pt x="-35" y="29299"/>
                    <a:pt x="2011" y="322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22" name="Google Shape;5822;p31"/>
            <p:cNvSpPr/>
            <p:nvPr/>
          </p:nvSpPr>
          <p:spPr>
            <a:xfrm>
              <a:off x="11085229" y="3953421"/>
              <a:ext cx="204073" cy="4319"/>
            </a:xfrm>
            <a:custGeom>
              <a:rect b="b" l="l" r="r" t="t"/>
              <a:pathLst>
                <a:path extrusionOk="0" h="4319" w="204073">
                  <a:moveTo>
                    <a:pt x="196957" y="0"/>
                  </a:moveTo>
                  <a:lnTo>
                    <a:pt x="0" y="0"/>
                  </a:lnTo>
                  <a:lnTo>
                    <a:pt x="0" y="2160"/>
                  </a:lnTo>
                  <a:lnTo>
                    <a:pt x="0" y="4320"/>
                  </a:lnTo>
                  <a:lnTo>
                    <a:pt x="204073" y="4320"/>
                  </a:lnTo>
                  <a:lnTo>
                    <a:pt x="1969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23" name="Google Shape;5823;p31"/>
            <p:cNvSpPr/>
            <p:nvPr/>
          </p:nvSpPr>
          <p:spPr>
            <a:xfrm>
              <a:off x="11085101" y="3917845"/>
              <a:ext cx="152483" cy="4193"/>
            </a:xfrm>
            <a:custGeom>
              <a:rect b="b" l="l" r="r" t="t"/>
              <a:pathLst>
                <a:path extrusionOk="0" h="4193" w="152483">
                  <a:moveTo>
                    <a:pt x="152483" y="4193"/>
                  </a:moveTo>
                  <a:cubicBezTo>
                    <a:pt x="152229" y="2808"/>
                    <a:pt x="152229" y="1385"/>
                    <a:pt x="152483" y="0"/>
                  </a:cubicBezTo>
                  <a:lnTo>
                    <a:pt x="0" y="0"/>
                  </a:lnTo>
                  <a:lnTo>
                    <a:pt x="0" y="41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24" name="Google Shape;5824;p31"/>
            <p:cNvSpPr/>
            <p:nvPr/>
          </p:nvSpPr>
          <p:spPr>
            <a:xfrm>
              <a:off x="11237394" y="3908189"/>
              <a:ext cx="78719" cy="54380"/>
            </a:xfrm>
            <a:custGeom>
              <a:rect b="b" l="l" r="r" t="t"/>
              <a:pathLst>
                <a:path extrusionOk="0" h="54380" w="78719">
                  <a:moveTo>
                    <a:pt x="5782" y="22108"/>
                  </a:moveTo>
                  <a:lnTo>
                    <a:pt x="44792" y="45233"/>
                  </a:lnTo>
                  <a:lnTo>
                    <a:pt x="51908" y="49552"/>
                  </a:lnTo>
                  <a:lnTo>
                    <a:pt x="60041" y="54380"/>
                  </a:lnTo>
                  <a:lnTo>
                    <a:pt x="60041" y="47392"/>
                  </a:lnTo>
                  <a:cubicBezTo>
                    <a:pt x="59964" y="40861"/>
                    <a:pt x="65199" y="35525"/>
                    <a:pt x="71731" y="35449"/>
                  </a:cubicBezTo>
                  <a:cubicBezTo>
                    <a:pt x="71731" y="35449"/>
                    <a:pt x="71731" y="35449"/>
                    <a:pt x="71731" y="35449"/>
                  </a:cubicBezTo>
                  <a:cubicBezTo>
                    <a:pt x="74285" y="35500"/>
                    <a:pt x="76737" y="36389"/>
                    <a:pt x="78719" y="37990"/>
                  </a:cubicBezTo>
                  <a:cubicBezTo>
                    <a:pt x="78719" y="37990"/>
                    <a:pt x="78719" y="37228"/>
                    <a:pt x="77576" y="36974"/>
                  </a:cubicBezTo>
                  <a:lnTo>
                    <a:pt x="17472" y="1398"/>
                  </a:lnTo>
                  <a:cubicBezTo>
                    <a:pt x="16316" y="674"/>
                    <a:pt x="15020" y="191"/>
                    <a:pt x="13660" y="0"/>
                  </a:cubicBezTo>
                  <a:lnTo>
                    <a:pt x="13660" y="11689"/>
                  </a:lnTo>
                  <a:cubicBezTo>
                    <a:pt x="13660" y="12808"/>
                    <a:pt x="12745" y="13722"/>
                    <a:pt x="11627" y="13722"/>
                  </a:cubicBezTo>
                  <a:cubicBezTo>
                    <a:pt x="10509" y="13722"/>
                    <a:pt x="9594" y="12808"/>
                    <a:pt x="9594" y="11689"/>
                  </a:cubicBezTo>
                  <a:lnTo>
                    <a:pt x="9594" y="127"/>
                  </a:lnTo>
                  <a:cubicBezTo>
                    <a:pt x="6163" y="623"/>
                    <a:pt x="3164" y="2694"/>
                    <a:pt x="1461" y="5718"/>
                  </a:cubicBezTo>
                  <a:cubicBezTo>
                    <a:pt x="852" y="6963"/>
                    <a:pt x="420" y="8284"/>
                    <a:pt x="191" y="9656"/>
                  </a:cubicBezTo>
                  <a:cubicBezTo>
                    <a:pt x="-64" y="11041"/>
                    <a:pt x="-64" y="12464"/>
                    <a:pt x="191" y="13850"/>
                  </a:cubicBezTo>
                  <a:cubicBezTo>
                    <a:pt x="712" y="17305"/>
                    <a:pt x="2770" y="20342"/>
                    <a:pt x="5782" y="221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25" name="Google Shape;5825;p31"/>
            <p:cNvSpPr/>
            <p:nvPr/>
          </p:nvSpPr>
          <p:spPr>
            <a:xfrm>
              <a:off x="11246987" y="3406188"/>
              <a:ext cx="4066" cy="515722"/>
            </a:xfrm>
            <a:custGeom>
              <a:rect b="b" l="l" r="r" t="t"/>
              <a:pathLst>
                <a:path extrusionOk="0" h="515722" w="4066">
                  <a:moveTo>
                    <a:pt x="0" y="513690"/>
                  </a:moveTo>
                  <a:cubicBezTo>
                    <a:pt x="0" y="514808"/>
                    <a:pt x="915" y="515723"/>
                    <a:pt x="2034" y="515723"/>
                  </a:cubicBezTo>
                  <a:cubicBezTo>
                    <a:pt x="3151" y="515723"/>
                    <a:pt x="4066" y="514808"/>
                    <a:pt x="4066" y="513690"/>
                  </a:cubicBezTo>
                  <a:lnTo>
                    <a:pt x="4066" y="0"/>
                  </a:lnTo>
                  <a:cubicBezTo>
                    <a:pt x="2796" y="673"/>
                    <a:pt x="1270" y="673"/>
                    <a:pt x="0" y="0"/>
                  </a:cubicBezTo>
                  <a:lnTo>
                    <a:pt x="0" y="5136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26" name="Google Shape;5826;p31"/>
            <p:cNvSpPr/>
            <p:nvPr/>
          </p:nvSpPr>
          <p:spPr>
            <a:xfrm>
              <a:off x="8633555" y="2935825"/>
              <a:ext cx="417041" cy="2032"/>
            </a:xfrm>
            <a:custGeom>
              <a:rect b="b" l="l" r="r" t="t"/>
              <a:pathLst>
                <a:path extrusionOk="0" h="2032" w="417041">
                  <a:moveTo>
                    <a:pt x="0" y="0"/>
                  </a:moveTo>
                  <a:lnTo>
                    <a:pt x="417041" y="0"/>
                  </a:lnTo>
                  <a:lnTo>
                    <a:pt x="417041" y="2033"/>
                  </a:lnTo>
                  <a:lnTo>
                    <a:pt x="0" y="20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27" name="Google Shape;5827;p31"/>
            <p:cNvSpPr/>
            <p:nvPr/>
          </p:nvSpPr>
          <p:spPr>
            <a:xfrm>
              <a:off x="8588064" y="5567549"/>
              <a:ext cx="28844" cy="46883"/>
            </a:xfrm>
            <a:custGeom>
              <a:rect b="b" l="l" r="r" t="t"/>
              <a:pathLst>
                <a:path extrusionOk="0" h="46883" w="28844">
                  <a:moveTo>
                    <a:pt x="23889" y="0"/>
                  </a:moveTo>
                  <a:lnTo>
                    <a:pt x="0" y="38879"/>
                  </a:lnTo>
                  <a:lnTo>
                    <a:pt x="0" y="46884"/>
                  </a:lnTo>
                  <a:lnTo>
                    <a:pt x="28845" y="0"/>
                  </a:lnTo>
                  <a:lnTo>
                    <a:pt x="23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28" name="Google Shape;5828;p31"/>
            <p:cNvSpPr/>
            <p:nvPr/>
          </p:nvSpPr>
          <p:spPr>
            <a:xfrm>
              <a:off x="8588064" y="5543027"/>
              <a:ext cx="31640" cy="24521"/>
            </a:xfrm>
            <a:custGeom>
              <a:rect b="b" l="l" r="r" t="t"/>
              <a:pathLst>
                <a:path extrusionOk="0" h="24521" w="31640">
                  <a:moveTo>
                    <a:pt x="23889" y="24522"/>
                  </a:moveTo>
                  <a:lnTo>
                    <a:pt x="31640" y="24522"/>
                  </a:lnTo>
                  <a:lnTo>
                    <a:pt x="31640" y="24522"/>
                  </a:lnTo>
                  <a:cubicBezTo>
                    <a:pt x="26037" y="23531"/>
                    <a:pt x="21958" y="18652"/>
                    <a:pt x="21983" y="12960"/>
                  </a:cubicBezTo>
                  <a:lnTo>
                    <a:pt x="21983" y="0"/>
                  </a:lnTo>
                  <a:lnTo>
                    <a:pt x="0" y="0"/>
                  </a:lnTo>
                  <a:lnTo>
                    <a:pt x="0" y="240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29" name="Google Shape;5829;p31"/>
            <p:cNvSpPr/>
            <p:nvPr/>
          </p:nvSpPr>
          <p:spPr>
            <a:xfrm>
              <a:off x="8578026" y="5629552"/>
              <a:ext cx="10495" cy="148656"/>
            </a:xfrm>
            <a:custGeom>
              <a:rect b="b" l="l" r="r" t="t"/>
              <a:pathLst>
                <a:path extrusionOk="0" h="148656" w="10495">
                  <a:moveTo>
                    <a:pt x="10039" y="0"/>
                  </a:moveTo>
                  <a:cubicBezTo>
                    <a:pt x="10039" y="0"/>
                    <a:pt x="10039" y="635"/>
                    <a:pt x="10039" y="1017"/>
                  </a:cubicBezTo>
                  <a:cubicBezTo>
                    <a:pt x="10102" y="1779"/>
                    <a:pt x="10102" y="2541"/>
                    <a:pt x="10039" y="3304"/>
                  </a:cubicBezTo>
                  <a:cubicBezTo>
                    <a:pt x="9848" y="4079"/>
                    <a:pt x="9581" y="4853"/>
                    <a:pt x="9276" y="5591"/>
                  </a:cubicBezTo>
                  <a:lnTo>
                    <a:pt x="9276" y="6480"/>
                  </a:lnTo>
                  <a:lnTo>
                    <a:pt x="0" y="21600"/>
                  </a:lnTo>
                  <a:lnTo>
                    <a:pt x="0" y="148656"/>
                  </a:lnTo>
                  <a:cubicBezTo>
                    <a:pt x="4194" y="148390"/>
                    <a:pt x="7891" y="145861"/>
                    <a:pt x="9657" y="142049"/>
                  </a:cubicBezTo>
                  <a:cubicBezTo>
                    <a:pt x="10039" y="141389"/>
                    <a:pt x="10305" y="140652"/>
                    <a:pt x="10420" y="139889"/>
                  </a:cubicBezTo>
                  <a:cubicBezTo>
                    <a:pt x="10521" y="139089"/>
                    <a:pt x="10521" y="138276"/>
                    <a:pt x="10420" y="137475"/>
                  </a:cubicBezTo>
                  <a:cubicBezTo>
                    <a:pt x="10420" y="137475"/>
                    <a:pt x="10420" y="137475"/>
                    <a:pt x="10420" y="136713"/>
                  </a:cubicBezTo>
                  <a:lnTo>
                    <a:pt x="104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30" name="Google Shape;5830;p31"/>
            <p:cNvSpPr/>
            <p:nvPr/>
          </p:nvSpPr>
          <p:spPr>
            <a:xfrm>
              <a:off x="8619450" y="5567549"/>
              <a:ext cx="4193" cy="122228"/>
            </a:xfrm>
            <a:custGeom>
              <a:rect b="b" l="l" r="r" t="t"/>
              <a:pathLst>
                <a:path extrusionOk="0" h="122228" w="4193">
                  <a:moveTo>
                    <a:pt x="254" y="119433"/>
                  </a:moveTo>
                  <a:lnTo>
                    <a:pt x="254" y="120069"/>
                  </a:lnTo>
                  <a:cubicBezTo>
                    <a:pt x="254" y="121212"/>
                    <a:pt x="1144" y="122165"/>
                    <a:pt x="2287" y="122228"/>
                  </a:cubicBezTo>
                  <a:cubicBezTo>
                    <a:pt x="3228" y="122190"/>
                    <a:pt x="4016" y="121505"/>
                    <a:pt x="4194" y="120577"/>
                  </a:cubicBezTo>
                  <a:cubicBezTo>
                    <a:pt x="4194" y="120577"/>
                    <a:pt x="4194" y="120577"/>
                    <a:pt x="4194" y="120577"/>
                  </a:cubicBezTo>
                  <a:lnTo>
                    <a:pt x="4194" y="0"/>
                  </a:lnTo>
                  <a:cubicBezTo>
                    <a:pt x="3469" y="64"/>
                    <a:pt x="2758" y="64"/>
                    <a:pt x="2033" y="0"/>
                  </a:cubicBezTo>
                  <a:cubicBezTo>
                    <a:pt x="1360" y="76"/>
                    <a:pt x="674" y="76"/>
                    <a:pt x="0" y="0"/>
                  </a:cubicBezTo>
                  <a:lnTo>
                    <a:pt x="0" y="1199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31" name="Google Shape;5831;p31"/>
            <p:cNvSpPr/>
            <p:nvPr/>
          </p:nvSpPr>
          <p:spPr>
            <a:xfrm>
              <a:off x="9798018" y="2243112"/>
              <a:ext cx="4192" cy="479257"/>
            </a:xfrm>
            <a:custGeom>
              <a:rect b="b" l="l" r="r" t="t"/>
              <a:pathLst>
                <a:path extrusionOk="0" h="479257" w="4192">
                  <a:moveTo>
                    <a:pt x="2033" y="479258"/>
                  </a:moveTo>
                  <a:lnTo>
                    <a:pt x="4193" y="479258"/>
                  </a:lnTo>
                  <a:lnTo>
                    <a:pt x="4193" y="2287"/>
                  </a:lnTo>
                  <a:cubicBezTo>
                    <a:pt x="2630" y="1880"/>
                    <a:pt x="1181" y="1093"/>
                    <a:pt x="0" y="0"/>
                  </a:cubicBezTo>
                  <a:lnTo>
                    <a:pt x="0" y="4792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32" name="Google Shape;5832;p31"/>
            <p:cNvSpPr/>
            <p:nvPr/>
          </p:nvSpPr>
          <p:spPr>
            <a:xfrm>
              <a:off x="9797382" y="2210839"/>
              <a:ext cx="4193" cy="14611"/>
            </a:xfrm>
            <a:custGeom>
              <a:rect b="b" l="l" r="r" t="t"/>
              <a:pathLst>
                <a:path extrusionOk="0" h="14611" w="4193">
                  <a:moveTo>
                    <a:pt x="0" y="1906"/>
                  </a:moveTo>
                  <a:lnTo>
                    <a:pt x="0" y="14611"/>
                  </a:lnTo>
                  <a:cubicBezTo>
                    <a:pt x="1182" y="13519"/>
                    <a:pt x="2631" y="12731"/>
                    <a:pt x="4194" y="12325"/>
                  </a:cubicBezTo>
                  <a:lnTo>
                    <a:pt x="4194" y="2160"/>
                  </a:lnTo>
                  <a:cubicBezTo>
                    <a:pt x="4130" y="991"/>
                    <a:pt x="3202" y="63"/>
                    <a:pt x="2034" y="0"/>
                  </a:cubicBezTo>
                  <a:cubicBezTo>
                    <a:pt x="979" y="51"/>
                    <a:pt x="127" y="864"/>
                    <a:pt x="0" y="19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33" name="Google Shape;5833;p31"/>
            <p:cNvSpPr/>
            <p:nvPr/>
          </p:nvSpPr>
          <p:spPr>
            <a:xfrm>
              <a:off x="10351149" y="2245780"/>
              <a:ext cx="4193" cy="1021408"/>
            </a:xfrm>
            <a:custGeom>
              <a:rect b="b" l="l" r="r" t="t"/>
              <a:pathLst>
                <a:path extrusionOk="0" h="1021408" w="4193">
                  <a:moveTo>
                    <a:pt x="4194" y="1021408"/>
                  </a:moveTo>
                  <a:lnTo>
                    <a:pt x="4194" y="0"/>
                  </a:lnTo>
                  <a:cubicBezTo>
                    <a:pt x="3469" y="63"/>
                    <a:pt x="2757" y="63"/>
                    <a:pt x="2034" y="0"/>
                  </a:cubicBezTo>
                  <a:lnTo>
                    <a:pt x="0" y="0"/>
                  </a:lnTo>
                  <a:lnTo>
                    <a:pt x="0" y="1021027"/>
                  </a:lnTo>
                  <a:lnTo>
                    <a:pt x="4194" y="10210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34" name="Google Shape;5834;p31"/>
            <p:cNvSpPr/>
            <p:nvPr/>
          </p:nvSpPr>
          <p:spPr>
            <a:xfrm>
              <a:off x="11307091" y="4283895"/>
              <a:ext cx="4193" cy="293500"/>
            </a:xfrm>
            <a:custGeom>
              <a:rect b="b" l="l" r="r" t="t"/>
              <a:pathLst>
                <a:path extrusionOk="0" h="293500" w="4193">
                  <a:moveTo>
                    <a:pt x="4194" y="292230"/>
                  </a:moveTo>
                  <a:lnTo>
                    <a:pt x="4194" y="0"/>
                  </a:lnTo>
                  <a:cubicBezTo>
                    <a:pt x="3469" y="64"/>
                    <a:pt x="2758" y="64"/>
                    <a:pt x="2034" y="0"/>
                  </a:cubicBezTo>
                  <a:cubicBezTo>
                    <a:pt x="1360" y="76"/>
                    <a:pt x="674" y="76"/>
                    <a:pt x="0" y="0"/>
                  </a:cubicBezTo>
                  <a:lnTo>
                    <a:pt x="0" y="293501"/>
                  </a:lnTo>
                  <a:lnTo>
                    <a:pt x="4194" y="293501"/>
                  </a:lnTo>
                  <a:lnTo>
                    <a:pt x="4194" y="2922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35" name="Google Shape;5835;p31"/>
            <p:cNvSpPr/>
            <p:nvPr/>
          </p:nvSpPr>
          <p:spPr>
            <a:xfrm>
              <a:off x="11085229" y="4586036"/>
              <a:ext cx="125290" cy="4065"/>
            </a:xfrm>
            <a:custGeom>
              <a:rect b="b" l="l" r="r" t="t"/>
              <a:pathLst>
                <a:path extrusionOk="0" h="4065" w="125290">
                  <a:moveTo>
                    <a:pt x="125290" y="0"/>
                  </a:moveTo>
                  <a:lnTo>
                    <a:pt x="0" y="0"/>
                  </a:lnTo>
                  <a:lnTo>
                    <a:pt x="0" y="4066"/>
                  </a:lnTo>
                  <a:lnTo>
                    <a:pt x="125290" y="4066"/>
                  </a:lnTo>
                  <a:cubicBezTo>
                    <a:pt x="125290" y="4066"/>
                    <a:pt x="125290" y="4066"/>
                    <a:pt x="125290" y="3304"/>
                  </a:cubicBezTo>
                  <a:cubicBezTo>
                    <a:pt x="125163" y="2211"/>
                    <a:pt x="125163" y="1093"/>
                    <a:pt x="1252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36" name="Google Shape;5836;p31"/>
            <p:cNvSpPr/>
            <p:nvPr/>
          </p:nvSpPr>
          <p:spPr>
            <a:xfrm>
              <a:off x="12014359" y="4628219"/>
              <a:ext cx="31004" cy="25411"/>
            </a:xfrm>
            <a:custGeom>
              <a:rect b="b" l="l" r="r" t="t"/>
              <a:pathLst>
                <a:path extrusionOk="0" h="25411" w="31004">
                  <a:moveTo>
                    <a:pt x="31005" y="25411"/>
                  </a:moveTo>
                  <a:lnTo>
                    <a:pt x="31005" y="20202"/>
                  </a:lnTo>
                  <a:lnTo>
                    <a:pt x="2414" y="0"/>
                  </a:lnTo>
                  <a:cubicBezTo>
                    <a:pt x="1804" y="1309"/>
                    <a:pt x="991" y="2503"/>
                    <a:pt x="0" y="35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37" name="Google Shape;5837;p31"/>
            <p:cNvSpPr/>
            <p:nvPr/>
          </p:nvSpPr>
          <p:spPr>
            <a:xfrm>
              <a:off x="10648110" y="1919117"/>
              <a:ext cx="23381" cy="245981"/>
            </a:xfrm>
            <a:custGeom>
              <a:rect b="b" l="l" r="r" t="t"/>
              <a:pathLst>
                <a:path extrusionOk="0" h="245981" w="23381">
                  <a:moveTo>
                    <a:pt x="0" y="11689"/>
                  </a:moveTo>
                  <a:lnTo>
                    <a:pt x="0" y="245982"/>
                  </a:lnTo>
                  <a:lnTo>
                    <a:pt x="23381" y="245982"/>
                  </a:lnTo>
                  <a:lnTo>
                    <a:pt x="23381" y="11689"/>
                  </a:lnTo>
                  <a:cubicBezTo>
                    <a:pt x="23381" y="5235"/>
                    <a:pt x="18146" y="0"/>
                    <a:pt x="11690" y="0"/>
                  </a:cubicBezTo>
                  <a:cubicBezTo>
                    <a:pt x="5235" y="0"/>
                    <a:pt x="0" y="5235"/>
                    <a:pt x="0" y="116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38" name="Google Shape;5838;p31"/>
            <p:cNvSpPr/>
            <p:nvPr/>
          </p:nvSpPr>
          <p:spPr>
            <a:xfrm>
              <a:off x="6645430" y="3269094"/>
              <a:ext cx="17281" cy="24013"/>
            </a:xfrm>
            <a:custGeom>
              <a:rect b="b" l="l" r="r" t="t"/>
              <a:pathLst>
                <a:path extrusionOk="0" h="24013" w="17281">
                  <a:moveTo>
                    <a:pt x="0" y="13722"/>
                  </a:moveTo>
                  <a:lnTo>
                    <a:pt x="0" y="24014"/>
                  </a:lnTo>
                  <a:lnTo>
                    <a:pt x="17282" y="24014"/>
                  </a:lnTo>
                  <a:lnTo>
                    <a:pt x="17282" y="24014"/>
                  </a:lnTo>
                  <a:cubicBezTo>
                    <a:pt x="10649" y="23328"/>
                    <a:pt x="5833" y="17407"/>
                    <a:pt x="6506" y="10774"/>
                  </a:cubicBezTo>
                  <a:cubicBezTo>
                    <a:pt x="7091" y="5082"/>
                    <a:pt x="11589" y="585"/>
                    <a:pt x="17282" y="0"/>
                  </a:cubicBezTo>
                  <a:lnTo>
                    <a:pt x="17282" y="0"/>
                  </a:lnTo>
                  <a:lnTo>
                    <a:pt x="381" y="0"/>
                  </a:lnTo>
                  <a:lnTo>
                    <a:pt x="381" y="137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39" name="Google Shape;5839;p31"/>
            <p:cNvSpPr/>
            <p:nvPr/>
          </p:nvSpPr>
          <p:spPr>
            <a:xfrm>
              <a:off x="6650739" y="3268713"/>
              <a:ext cx="156322" cy="24649"/>
            </a:xfrm>
            <a:custGeom>
              <a:rect b="b" l="l" r="r" t="t"/>
              <a:pathLst>
                <a:path extrusionOk="0" h="24649" w="156322">
                  <a:moveTo>
                    <a:pt x="28" y="12706"/>
                  </a:moveTo>
                  <a:cubicBezTo>
                    <a:pt x="28" y="19249"/>
                    <a:pt x="5301" y="24585"/>
                    <a:pt x="11845" y="24649"/>
                  </a:cubicBezTo>
                  <a:lnTo>
                    <a:pt x="156323" y="24649"/>
                  </a:lnTo>
                  <a:lnTo>
                    <a:pt x="156323" y="0"/>
                  </a:lnTo>
                  <a:lnTo>
                    <a:pt x="11718" y="0"/>
                  </a:lnTo>
                  <a:cubicBezTo>
                    <a:pt x="5123" y="127"/>
                    <a:pt x="-125" y="5578"/>
                    <a:pt x="2" y="12172"/>
                  </a:cubicBezTo>
                  <a:cubicBezTo>
                    <a:pt x="15" y="12350"/>
                    <a:pt x="15" y="12528"/>
                    <a:pt x="28" y="127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40" name="Google Shape;5840;p31"/>
            <p:cNvSpPr/>
            <p:nvPr/>
          </p:nvSpPr>
          <p:spPr>
            <a:xfrm>
              <a:off x="9462173" y="2245907"/>
              <a:ext cx="4193" cy="475572"/>
            </a:xfrm>
            <a:custGeom>
              <a:rect b="b" l="l" r="r" t="t"/>
              <a:pathLst>
                <a:path extrusionOk="0" h="475572" w="4193">
                  <a:moveTo>
                    <a:pt x="890" y="466806"/>
                  </a:moveTo>
                  <a:cubicBezTo>
                    <a:pt x="966" y="467606"/>
                    <a:pt x="966" y="468420"/>
                    <a:pt x="890" y="469220"/>
                  </a:cubicBezTo>
                  <a:cubicBezTo>
                    <a:pt x="890" y="469220"/>
                    <a:pt x="890" y="469220"/>
                    <a:pt x="890" y="469220"/>
                  </a:cubicBezTo>
                  <a:lnTo>
                    <a:pt x="890" y="475573"/>
                  </a:lnTo>
                  <a:lnTo>
                    <a:pt x="4194" y="475573"/>
                  </a:lnTo>
                  <a:lnTo>
                    <a:pt x="4194" y="0"/>
                  </a:lnTo>
                  <a:lnTo>
                    <a:pt x="2034" y="0"/>
                  </a:lnTo>
                  <a:lnTo>
                    <a:pt x="0" y="0"/>
                  </a:lnTo>
                  <a:lnTo>
                    <a:pt x="0" y="465536"/>
                  </a:lnTo>
                  <a:cubicBezTo>
                    <a:pt x="0" y="465536"/>
                    <a:pt x="762" y="466298"/>
                    <a:pt x="890" y="4668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41" name="Google Shape;5841;p31"/>
            <p:cNvSpPr/>
            <p:nvPr/>
          </p:nvSpPr>
          <p:spPr>
            <a:xfrm>
              <a:off x="9449340" y="2232566"/>
              <a:ext cx="4192" cy="469474"/>
            </a:xfrm>
            <a:custGeom>
              <a:rect b="b" l="l" r="r" t="t"/>
              <a:pathLst>
                <a:path extrusionOk="0" h="469474" w="4192">
                  <a:moveTo>
                    <a:pt x="2160" y="468458"/>
                  </a:moveTo>
                  <a:lnTo>
                    <a:pt x="4193" y="469474"/>
                  </a:lnTo>
                  <a:lnTo>
                    <a:pt x="4193" y="469474"/>
                  </a:lnTo>
                  <a:lnTo>
                    <a:pt x="4193" y="6988"/>
                  </a:lnTo>
                  <a:lnTo>
                    <a:pt x="0" y="0"/>
                  </a:lnTo>
                  <a:lnTo>
                    <a:pt x="0" y="4684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42" name="Google Shape;5842;p31"/>
            <p:cNvSpPr/>
            <p:nvPr/>
          </p:nvSpPr>
          <p:spPr>
            <a:xfrm>
              <a:off x="9407406" y="2163066"/>
              <a:ext cx="4193" cy="516231"/>
            </a:xfrm>
            <a:custGeom>
              <a:rect b="b" l="l" r="r" t="t"/>
              <a:pathLst>
                <a:path extrusionOk="0" h="516231" w="4193">
                  <a:moveTo>
                    <a:pt x="2669" y="516231"/>
                  </a:moveTo>
                  <a:lnTo>
                    <a:pt x="3431" y="516231"/>
                  </a:lnTo>
                  <a:cubicBezTo>
                    <a:pt x="3431" y="516231"/>
                    <a:pt x="3431" y="516231"/>
                    <a:pt x="3431" y="516231"/>
                  </a:cubicBezTo>
                  <a:lnTo>
                    <a:pt x="4194" y="516231"/>
                  </a:lnTo>
                  <a:lnTo>
                    <a:pt x="4194" y="6861"/>
                  </a:lnTo>
                  <a:lnTo>
                    <a:pt x="0" y="0"/>
                  </a:lnTo>
                  <a:lnTo>
                    <a:pt x="0" y="5162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43" name="Google Shape;5843;p31"/>
            <p:cNvSpPr/>
            <p:nvPr/>
          </p:nvSpPr>
          <p:spPr>
            <a:xfrm>
              <a:off x="7952973" y="2679297"/>
              <a:ext cx="37103" cy="4192"/>
            </a:xfrm>
            <a:custGeom>
              <a:rect b="b" l="l" r="r" t="t"/>
              <a:pathLst>
                <a:path extrusionOk="0" h="4192" w="37103">
                  <a:moveTo>
                    <a:pt x="37104" y="0"/>
                  </a:moveTo>
                  <a:lnTo>
                    <a:pt x="0" y="0"/>
                  </a:lnTo>
                  <a:lnTo>
                    <a:pt x="17154" y="4193"/>
                  </a:lnTo>
                  <a:lnTo>
                    <a:pt x="33673" y="4193"/>
                  </a:lnTo>
                  <a:cubicBezTo>
                    <a:pt x="34448" y="2528"/>
                    <a:pt x="35630" y="1093"/>
                    <a:pt x="371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44" name="Google Shape;5844;p31"/>
            <p:cNvSpPr/>
            <p:nvPr/>
          </p:nvSpPr>
          <p:spPr>
            <a:xfrm>
              <a:off x="8004435" y="2679297"/>
              <a:ext cx="65186" cy="4192"/>
            </a:xfrm>
            <a:custGeom>
              <a:rect b="b" l="l" r="r" t="t"/>
              <a:pathLst>
                <a:path extrusionOk="0" h="4192" w="65186">
                  <a:moveTo>
                    <a:pt x="65187" y="0"/>
                  </a:moveTo>
                  <a:lnTo>
                    <a:pt x="0" y="0"/>
                  </a:lnTo>
                  <a:cubicBezTo>
                    <a:pt x="1410" y="1156"/>
                    <a:pt x="2580" y="2579"/>
                    <a:pt x="3431" y="4193"/>
                  </a:cubicBezTo>
                  <a:lnTo>
                    <a:pt x="65187" y="4193"/>
                  </a:lnTo>
                  <a:lnTo>
                    <a:pt x="651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45" name="Google Shape;5845;p31"/>
            <p:cNvSpPr/>
            <p:nvPr/>
          </p:nvSpPr>
          <p:spPr>
            <a:xfrm>
              <a:off x="9113877" y="2680117"/>
              <a:ext cx="297723" cy="4516"/>
            </a:xfrm>
            <a:custGeom>
              <a:rect b="b" l="l" r="r" t="t"/>
              <a:pathLst>
                <a:path extrusionOk="0" h="4516" w="297723">
                  <a:moveTo>
                    <a:pt x="0" y="3373"/>
                  </a:moveTo>
                  <a:lnTo>
                    <a:pt x="295436" y="3373"/>
                  </a:lnTo>
                  <a:lnTo>
                    <a:pt x="295436" y="3373"/>
                  </a:lnTo>
                  <a:cubicBezTo>
                    <a:pt x="294598" y="2535"/>
                    <a:pt x="294598" y="1163"/>
                    <a:pt x="295436" y="324"/>
                  </a:cubicBezTo>
                  <a:cubicBezTo>
                    <a:pt x="296135" y="-108"/>
                    <a:pt x="297024" y="-108"/>
                    <a:pt x="297723" y="324"/>
                  </a:cubicBezTo>
                  <a:lnTo>
                    <a:pt x="296961" y="324"/>
                  </a:lnTo>
                  <a:lnTo>
                    <a:pt x="0" y="324"/>
                  </a:lnTo>
                  <a:lnTo>
                    <a:pt x="0" y="45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46" name="Google Shape;5846;p31"/>
            <p:cNvSpPr/>
            <p:nvPr/>
          </p:nvSpPr>
          <p:spPr>
            <a:xfrm>
              <a:off x="7899667" y="2142991"/>
              <a:ext cx="23698" cy="538720"/>
            </a:xfrm>
            <a:custGeom>
              <a:rect b="b" l="l" r="r" t="t"/>
              <a:pathLst>
                <a:path extrusionOk="0" h="538720" w="23698">
                  <a:moveTo>
                    <a:pt x="14677" y="526777"/>
                  </a:moveTo>
                  <a:lnTo>
                    <a:pt x="23698" y="528937"/>
                  </a:lnTo>
                  <a:lnTo>
                    <a:pt x="23698" y="12706"/>
                  </a:lnTo>
                  <a:lnTo>
                    <a:pt x="11881" y="12706"/>
                  </a:lnTo>
                  <a:cubicBezTo>
                    <a:pt x="5350" y="12655"/>
                    <a:pt x="102" y="7319"/>
                    <a:pt x="152" y="801"/>
                  </a:cubicBezTo>
                  <a:cubicBezTo>
                    <a:pt x="165" y="534"/>
                    <a:pt x="165" y="267"/>
                    <a:pt x="190" y="0"/>
                  </a:cubicBezTo>
                  <a:lnTo>
                    <a:pt x="190" y="537831"/>
                  </a:lnTo>
                  <a:cubicBezTo>
                    <a:pt x="140" y="538123"/>
                    <a:pt x="140" y="538428"/>
                    <a:pt x="190" y="538720"/>
                  </a:cubicBezTo>
                  <a:cubicBezTo>
                    <a:pt x="-63" y="537462"/>
                    <a:pt x="-63" y="536166"/>
                    <a:pt x="190" y="534909"/>
                  </a:cubicBezTo>
                  <a:cubicBezTo>
                    <a:pt x="1906" y="528683"/>
                    <a:pt x="8348" y="525036"/>
                    <a:pt x="14562" y="526752"/>
                  </a:cubicBezTo>
                  <a:cubicBezTo>
                    <a:pt x="14600" y="526752"/>
                    <a:pt x="14638" y="526764"/>
                    <a:pt x="14677" y="5267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47" name="Google Shape;5847;p31"/>
            <p:cNvSpPr/>
            <p:nvPr/>
          </p:nvSpPr>
          <p:spPr>
            <a:xfrm>
              <a:off x="9436251" y="2700516"/>
              <a:ext cx="9275" cy="3176"/>
            </a:xfrm>
            <a:custGeom>
              <a:rect b="b" l="l" r="r" t="t"/>
              <a:pathLst>
                <a:path extrusionOk="0" h="3176" w="9275">
                  <a:moveTo>
                    <a:pt x="9276" y="0"/>
                  </a:moveTo>
                  <a:lnTo>
                    <a:pt x="9276" y="0"/>
                  </a:lnTo>
                  <a:lnTo>
                    <a:pt x="0" y="0"/>
                  </a:lnTo>
                  <a:lnTo>
                    <a:pt x="3812" y="3176"/>
                  </a:lnTo>
                  <a:cubicBezTo>
                    <a:pt x="5312" y="1639"/>
                    <a:pt x="7205" y="546"/>
                    <a:pt x="92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48" name="Google Shape;5848;p31"/>
            <p:cNvSpPr/>
            <p:nvPr/>
          </p:nvSpPr>
          <p:spPr>
            <a:xfrm>
              <a:off x="9113877" y="2700134"/>
              <a:ext cx="323518" cy="14230"/>
            </a:xfrm>
            <a:custGeom>
              <a:rect b="b" l="l" r="r" t="t"/>
              <a:pathLst>
                <a:path extrusionOk="0" h="14230" w="323518">
                  <a:moveTo>
                    <a:pt x="0" y="12070"/>
                  </a:moveTo>
                  <a:lnTo>
                    <a:pt x="0" y="14230"/>
                  </a:lnTo>
                  <a:lnTo>
                    <a:pt x="322247" y="14230"/>
                  </a:lnTo>
                  <a:cubicBezTo>
                    <a:pt x="321714" y="11575"/>
                    <a:pt x="322159" y="8818"/>
                    <a:pt x="323519" y="6480"/>
                  </a:cubicBezTo>
                  <a:lnTo>
                    <a:pt x="3156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49" name="Google Shape;5849;p31"/>
            <p:cNvSpPr/>
            <p:nvPr/>
          </p:nvSpPr>
          <p:spPr>
            <a:xfrm>
              <a:off x="9445527" y="2224943"/>
              <a:ext cx="4193" cy="475572"/>
            </a:xfrm>
            <a:custGeom>
              <a:rect b="b" l="l" r="r" t="t"/>
              <a:pathLst>
                <a:path extrusionOk="0" h="475572" w="4193">
                  <a:moveTo>
                    <a:pt x="4194" y="475573"/>
                  </a:moveTo>
                  <a:lnTo>
                    <a:pt x="4194" y="6861"/>
                  </a:lnTo>
                  <a:lnTo>
                    <a:pt x="0" y="0"/>
                  </a:lnTo>
                  <a:lnTo>
                    <a:pt x="0" y="475573"/>
                  </a:lnTo>
                  <a:cubicBezTo>
                    <a:pt x="1385" y="475319"/>
                    <a:pt x="2808" y="475319"/>
                    <a:pt x="4194" y="475573"/>
                  </a:cubicBezTo>
                  <a:close/>
                </a:path>
              </a:pathLst>
            </a:custGeom>
            <a:solidFill>
              <a:srgbClr val="B7C1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50" name="Google Shape;5850;p31"/>
            <p:cNvSpPr/>
            <p:nvPr/>
          </p:nvSpPr>
          <p:spPr>
            <a:xfrm>
              <a:off x="9441969" y="2206265"/>
              <a:ext cx="33502" cy="38625"/>
            </a:xfrm>
            <a:custGeom>
              <a:rect b="b" l="l" r="r" t="t"/>
              <a:pathLst>
                <a:path extrusionOk="0" h="38625" w="33502">
                  <a:moveTo>
                    <a:pt x="16138" y="16644"/>
                  </a:moveTo>
                  <a:cubicBezTo>
                    <a:pt x="14295" y="17889"/>
                    <a:pt x="12135" y="18550"/>
                    <a:pt x="9911" y="18550"/>
                  </a:cubicBezTo>
                  <a:cubicBezTo>
                    <a:pt x="5832" y="18525"/>
                    <a:pt x="2058" y="16352"/>
                    <a:pt x="0" y="12833"/>
                  </a:cubicBezTo>
                  <a:lnTo>
                    <a:pt x="3558" y="18677"/>
                  </a:lnTo>
                  <a:lnTo>
                    <a:pt x="7751" y="25538"/>
                  </a:lnTo>
                  <a:lnTo>
                    <a:pt x="7751" y="25538"/>
                  </a:lnTo>
                  <a:lnTo>
                    <a:pt x="11945" y="32526"/>
                  </a:lnTo>
                  <a:lnTo>
                    <a:pt x="12834" y="33924"/>
                  </a:lnTo>
                  <a:cubicBezTo>
                    <a:pt x="13203" y="34597"/>
                    <a:pt x="13673" y="35195"/>
                    <a:pt x="14232" y="35703"/>
                  </a:cubicBezTo>
                  <a:lnTo>
                    <a:pt x="14232" y="35703"/>
                  </a:lnTo>
                  <a:cubicBezTo>
                    <a:pt x="15197" y="36643"/>
                    <a:pt x="16316" y="37418"/>
                    <a:pt x="17536" y="37990"/>
                  </a:cubicBezTo>
                  <a:lnTo>
                    <a:pt x="18298" y="37990"/>
                  </a:lnTo>
                  <a:lnTo>
                    <a:pt x="20331" y="38625"/>
                  </a:lnTo>
                  <a:lnTo>
                    <a:pt x="22364" y="38625"/>
                  </a:lnTo>
                  <a:lnTo>
                    <a:pt x="24524" y="38625"/>
                  </a:lnTo>
                  <a:lnTo>
                    <a:pt x="26431" y="37990"/>
                  </a:lnTo>
                  <a:lnTo>
                    <a:pt x="27574" y="37990"/>
                  </a:lnTo>
                  <a:lnTo>
                    <a:pt x="28591" y="37990"/>
                  </a:lnTo>
                  <a:lnTo>
                    <a:pt x="29607" y="37101"/>
                  </a:lnTo>
                  <a:lnTo>
                    <a:pt x="31259" y="35449"/>
                  </a:lnTo>
                  <a:lnTo>
                    <a:pt x="32530" y="33543"/>
                  </a:lnTo>
                  <a:cubicBezTo>
                    <a:pt x="32886" y="32895"/>
                    <a:pt x="33178" y="32209"/>
                    <a:pt x="33419" y="31510"/>
                  </a:cubicBezTo>
                  <a:cubicBezTo>
                    <a:pt x="33470" y="30709"/>
                    <a:pt x="33470" y="29896"/>
                    <a:pt x="33419" y="29096"/>
                  </a:cubicBezTo>
                  <a:cubicBezTo>
                    <a:pt x="33724" y="26453"/>
                    <a:pt x="33190" y="23798"/>
                    <a:pt x="31894" y="21473"/>
                  </a:cubicBezTo>
                  <a:lnTo>
                    <a:pt x="19188" y="0"/>
                  </a:lnTo>
                  <a:cubicBezTo>
                    <a:pt x="22554" y="5514"/>
                    <a:pt x="21234" y="12680"/>
                    <a:pt x="16138" y="166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51" name="Google Shape;5851;p31"/>
            <p:cNvSpPr/>
            <p:nvPr/>
          </p:nvSpPr>
          <p:spPr>
            <a:xfrm>
              <a:off x="7899921" y="2669446"/>
              <a:ext cx="85581" cy="42123"/>
            </a:xfrm>
            <a:custGeom>
              <a:rect b="b" l="l" r="r" t="t"/>
              <a:pathLst>
                <a:path extrusionOk="0" h="42123" w="85581">
                  <a:moveTo>
                    <a:pt x="85581" y="19126"/>
                  </a:moveTo>
                  <a:cubicBezTo>
                    <a:pt x="85581" y="19126"/>
                    <a:pt x="85581" y="18364"/>
                    <a:pt x="85581" y="17982"/>
                  </a:cubicBezTo>
                  <a:lnTo>
                    <a:pt x="70079" y="14044"/>
                  </a:lnTo>
                  <a:lnTo>
                    <a:pt x="52924" y="9851"/>
                  </a:lnTo>
                  <a:lnTo>
                    <a:pt x="23317" y="2481"/>
                  </a:lnTo>
                  <a:lnTo>
                    <a:pt x="14295" y="322"/>
                  </a:lnTo>
                  <a:cubicBezTo>
                    <a:pt x="8018" y="-1178"/>
                    <a:pt x="1716" y="2710"/>
                    <a:pt x="216" y="8987"/>
                  </a:cubicBezTo>
                  <a:cubicBezTo>
                    <a:pt x="203" y="9025"/>
                    <a:pt x="203" y="9050"/>
                    <a:pt x="191" y="9088"/>
                  </a:cubicBezTo>
                  <a:cubicBezTo>
                    <a:pt x="-64" y="10346"/>
                    <a:pt x="-64" y="11642"/>
                    <a:pt x="191" y="12900"/>
                  </a:cubicBezTo>
                  <a:cubicBezTo>
                    <a:pt x="64" y="13700"/>
                    <a:pt x="64" y="14514"/>
                    <a:pt x="191" y="15314"/>
                  </a:cubicBezTo>
                  <a:lnTo>
                    <a:pt x="953" y="17347"/>
                  </a:lnTo>
                  <a:cubicBezTo>
                    <a:pt x="1296" y="18033"/>
                    <a:pt x="1728" y="18668"/>
                    <a:pt x="2224" y="19253"/>
                  </a:cubicBezTo>
                  <a:cubicBezTo>
                    <a:pt x="2668" y="19901"/>
                    <a:pt x="3177" y="20498"/>
                    <a:pt x="3749" y="21032"/>
                  </a:cubicBezTo>
                  <a:lnTo>
                    <a:pt x="5527" y="22175"/>
                  </a:lnTo>
                  <a:lnTo>
                    <a:pt x="7688" y="23192"/>
                  </a:lnTo>
                  <a:lnTo>
                    <a:pt x="8577" y="23192"/>
                  </a:lnTo>
                  <a:lnTo>
                    <a:pt x="84819" y="42123"/>
                  </a:lnTo>
                  <a:lnTo>
                    <a:pt x="84819" y="186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52" name="Google Shape;5852;p31"/>
            <p:cNvSpPr/>
            <p:nvPr/>
          </p:nvSpPr>
          <p:spPr>
            <a:xfrm>
              <a:off x="9436032" y="2706614"/>
              <a:ext cx="5683" cy="7750"/>
            </a:xfrm>
            <a:custGeom>
              <a:rect b="b" l="l" r="r" t="t"/>
              <a:pathLst>
                <a:path extrusionOk="0" h="7750" w="5683">
                  <a:moveTo>
                    <a:pt x="220" y="7750"/>
                  </a:moveTo>
                  <a:lnTo>
                    <a:pt x="4413" y="7750"/>
                  </a:lnTo>
                  <a:cubicBezTo>
                    <a:pt x="4629" y="6302"/>
                    <a:pt x="5048" y="4879"/>
                    <a:pt x="5684" y="3558"/>
                  </a:cubicBezTo>
                  <a:lnTo>
                    <a:pt x="1490" y="0"/>
                  </a:lnTo>
                  <a:cubicBezTo>
                    <a:pt x="130" y="2338"/>
                    <a:pt x="-314" y="5095"/>
                    <a:pt x="220" y="77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53" name="Google Shape;5853;p31"/>
            <p:cNvSpPr/>
            <p:nvPr/>
          </p:nvSpPr>
          <p:spPr>
            <a:xfrm>
              <a:off x="9441080" y="2702104"/>
              <a:ext cx="19568" cy="6416"/>
            </a:xfrm>
            <a:custGeom>
              <a:rect b="b" l="l" r="r" t="t"/>
              <a:pathLst>
                <a:path extrusionOk="0" h="6416" w="19568">
                  <a:moveTo>
                    <a:pt x="18552" y="4765"/>
                  </a:moveTo>
                  <a:cubicBezTo>
                    <a:pt x="18552" y="4765"/>
                    <a:pt x="18552" y="4765"/>
                    <a:pt x="18552" y="4765"/>
                  </a:cubicBezTo>
                  <a:lnTo>
                    <a:pt x="14232" y="1207"/>
                  </a:lnTo>
                  <a:lnTo>
                    <a:pt x="13342" y="1207"/>
                  </a:lnTo>
                  <a:lnTo>
                    <a:pt x="13342" y="1207"/>
                  </a:lnTo>
                  <a:lnTo>
                    <a:pt x="11309" y="191"/>
                  </a:lnTo>
                  <a:lnTo>
                    <a:pt x="9657" y="191"/>
                  </a:lnTo>
                  <a:lnTo>
                    <a:pt x="9657" y="191"/>
                  </a:lnTo>
                  <a:cubicBezTo>
                    <a:pt x="8272" y="-64"/>
                    <a:pt x="6849" y="-64"/>
                    <a:pt x="5464" y="191"/>
                  </a:cubicBezTo>
                  <a:cubicBezTo>
                    <a:pt x="3431" y="623"/>
                    <a:pt x="1537" y="1588"/>
                    <a:pt x="0" y="2986"/>
                  </a:cubicBezTo>
                  <a:lnTo>
                    <a:pt x="4321" y="6416"/>
                  </a:lnTo>
                  <a:cubicBezTo>
                    <a:pt x="8565" y="2287"/>
                    <a:pt x="15324" y="2287"/>
                    <a:pt x="19568" y="64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54" name="Google Shape;5854;p31"/>
            <p:cNvSpPr/>
            <p:nvPr/>
          </p:nvSpPr>
          <p:spPr>
            <a:xfrm>
              <a:off x="9407921" y="2679802"/>
              <a:ext cx="35572" cy="29988"/>
            </a:xfrm>
            <a:custGeom>
              <a:rect b="b" l="l" r="r" t="t"/>
              <a:pathLst>
                <a:path extrusionOk="0" h="29988" w="35572">
                  <a:moveTo>
                    <a:pt x="629" y="257"/>
                  </a:moveTo>
                  <a:cubicBezTo>
                    <a:pt x="-210" y="1096"/>
                    <a:pt x="-210" y="2468"/>
                    <a:pt x="629" y="3307"/>
                  </a:cubicBezTo>
                  <a:lnTo>
                    <a:pt x="629" y="3307"/>
                  </a:lnTo>
                  <a:lnTo>
                    <a:pt x="20833" y="19951"/>
                  </a:lnTo>
                  <a:lnTo>
                    <a:pt x="28711" y="26431"/>
                  </a:lnTo>
                  <a:lnTo>
                    <a:pt x="32904" y="29988"/>
                  </a:lnTo>
                  <a:cubicBezTo>
                    <a:pt x="33578" y="28693"/>
                    <a:pt x="34480" y="27524"/>
                    <a:pt x="35573" y="26558"/>
                  </a:cubicBezTo>
                  <a:lnTo>
                    <a:pt x="31252" y="23127"/>
                  </a:lnTo>
                  <a:lnTo>
                    <a:pt x="27440" y="19951"/>
                  </a:lnTo>
                  <a:lnTo>
                    <a:pt x="3424" y="257"/>
                  </a:lnTo>
                  <a:lnTo>
                    <a:pt x="2662" y="257"/>
                  </a:lnTo>
                  <a:cubicBezTo>
                    <a:pt x="2662" y="257"/>
                    <a:pt x="2662" y="257"/>
                    <a:pt x="2662" y="257"/>
                  </a:cubicBezTo>
                  <a:cubicBezTo>
                    <a:pt x="2026" y="-86"/>
                    <a:pt x="1264" y="-86"/>
                    <a:pt x="629" y="2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55" name="Google Shape;5855;p31"/>
            <p:cNvSpPr/>
            <p:nvPr/>
          </p:nvSpPr>
          <p:spPr>
            <a:xfrm>
              <a:off x="9403594" y="2136892"/>
              <a:ext cx="54004" cy="74963"/>
            </a:xfrm>
            <a:custGeom>
              <a:rect b="b" l="l" r="r" t="t"/>
              <a:pathLst>
                <a:path extrusionOk="0" h="74963" w="54004">
                  <a:moveTo>
                    <a:pt x="6481" y="18804"/>
                  </a:moveTo>
                  <a:lnTo>
                    <a:pt x="0" y="18804"/>
                  </a:lnTo>
                  <a:lnTo>
                    <a:pt x="4448" y="26174"/>
                  </a:lnTo>
                  <a:lnTo>
                    <a:pt x="8641" y="33035"/>
                  </a:lnTo>
                  <a:lnTo>
                    <a:pt x="34054" y="74964"/>
                  </a:lnTo>
                  <a:lnTo>
                    <a:pt x="34054" y="74964"/>
                  </a:lnTo>
                  <a:cubicBezTo>
                    <a:pt x="30929" y="69297"/>
                    <a:pt x="32568" y="62181"/>
                    <a:pt x="37867" y="58446"/>
                  </a:cubicBezTo>
                  <a:cubicBezTo>
                    <a:pt x="43267" y="55041"/>
                    <a:pt x="50409" y="56667"/>
                    <a:pt x="53814" y="62067"/>
                  </a:cubicBezTo>
                  <a:cubicBezTo>
                    <a:pt x="53877" y="62169"/>
                    <a:pt x="53941" y="62283"/>
                    <a:pt x="54004" y="62385"/>
                  </a:cubicBezTo>
                  <a:lnTo>
                    <a:pt x="54004" y="62385"/>
                  </a:lnTo>
                  <a:lnTo>
                    <a:pt x="49557" y="55016"/>
                  </a:lnTo>
                  <a:lnTo>
                    <a:pt x="16519" y="1016"/>
                  </a:lnTo>
                  <a:lnTo>
                    <a:pt x="15630" y="0"/>
                  </a:lnTo>
                  <a:cubicBezTo>
                    <a:pt x="19772" y="5044"/>
                    <a:pt x="19035" y="12490"/>
                    <a:pt x="13990" y="16632"/>
                  </a:cubicBezTo>
                  <a:cubicBezTo>
                    <a:pt x="11869" y="18372"/>
                    <a:pt x="9225" y="19313"/>
                    <a:pt x="6481" y="193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56" name="Google Shape;5856;p31"/>
            <p:cNvSpPr/>
            <p:nvPr/>
          </p:nvSpPr>
          <p:spPr>
            <a:xfrm>
              <a:off x="9436070" y="2193559"/>
              <a:ext cx="27429" cy="31256"/>
            </a:xfrm>
            <a:custGeom>
              <a:rect b="b" l="l" r="r" t="t"/>
              <a:pathLst>
                <a:path extrusionOk="0" h="31256" w="27429">
                  <a:moveTo>
                    <a:pt x="5900" y="25539"/>
                  </a:moveTo>
                  <a:cubicBezTo>
                    <a:pt x="7958" y="29059"/>
                    <a:pt x="11732" y="31231"/>
                    <a:pt x="15811" y="31257"/>
                  </a:cubicBezTo>
                  <a:cubicBezTo>
                    <a:pt x="18035" y="31257"/>
                    <a:pt x="20195" y="30596"/>
                    <a:pt x="22038" y="29351"/>
                  </a:cubicBezTo>
                  <a:cubicBezTo>
                    <a:pt x="27337" y="25615"/>
                    <a:pt x="28975" y="18500"/>
                    <a:pt x="25850" y="12834"/>
                  </a:cubicBezTo>
                  <a:lnTo>
                    <a:pt x="25850" y="12834"/>
                  </a:lnTo>
                  <a:lnTo>
                    <a:pt x="21529" y="5718"/>
                  </a:lnTo>
                  <a:cubicBezTo>
                    <a:pt x="18302" y="204"/>
                    <a:pt x="11211" y="-1638"/>
                    <a:pt x="5709" y="1589"/>
                  </a:cubicBezTo>
                  <a:cubicBezTo>
                    <a:pt x="5595" y="1653"/>
                    <a:pt x="5493" y="1716"/>
                    <a:pt x="5392" y="1780"/>
                  </a:cubicBezTo>
                  <a:cubicBezTo>
                    <a:pt x="92" y="5515"/>
                    <a:pt x="-1546" y="12630"/>
                    <a:pt x="1579" y="18297"/>
                  </a:cubicBezTo>
                  <a:lnTo>
                    <a:pt x="1579" y="18297"/>
                  </a:lnTo>
                  <a:lnTo>
                    <a:pt x="5900" y="255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57" name="Google Shape;5857;p31"/>
            <p:cNvSpPr/>
            <p:nvPr/>
          </p:nvSpPr>
          <p:spPr>
            <a:xfrm>
              <a:off x="10702242" y="2248702"/>
              <a:ext cx="547159" cy="24013"/>
            </a:xfrm>
            <a:custGeom>
              <a:rect b="b" l="l" r="r" t="t"/>
              <a:pathLst>
                <a:path extrusionOk="0" h="24013" w="547159">
                  <a:moveTo>
                    <a:pt x="0" y="24014"/>
                  </a:moveTo>
                  <a:lnTo>
                    <a:pt x="535470" y="24014"/>
                  </a:lnTo>
                  <a:lnTo>
                    <a:pt x="535470" y="12070"/>
                  </a:lnTo>
                  <a:cubicBezTo>
                    <a:pt x="535393" y="5527"/>
                    <a:pt x="540616" y="140"/>
                    <a:pt x="547160" y="0"/>
                  </a:cubicBezTo>
                  <a:lnTo>
                    <a:pt x="0" y="0"/>
                  </a:lnTo>
                  <a:lnTo>
                    <a:pt x="0" y="240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58" name="Google Shape;5858;p31"/>
            <p:cNvSpPr/>
            <p:nvPr/>
          </p:nvSpPr>
          <p:spPr>
            <a:xfrm>
              <a:off x="11260711" y="3377728"/>
              <a:ext cx="733697" cy="11562"/>
            </a:xfrm>
            <a:custGeom>
              <a:rect b="b" l="l" r="r" t="t"/>
              <a:pathLst>
                <a:path extrusionOk="0" h="11562" w="733697">
                  <a:moveTo>
                    <a:pt x="0" y="0"/>
                  </a:moveTo>
                  <a:lnTo>
                    <a:pt x="733698" y="0"/>
                  </a:lnTo>
                  <a:lnTo>
                    <a:pt x="733698" y="11562"/>
                  </a:lnTo>
                  <a:lnTo>
                    <a:pt x="0" y="115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59" name="Google Shape;5859;p31"/>
            <p:cNvSpPr/>
            <p:nvPr/>
          </p:nvSpPr>
          <p:spPr>
            <a:xfrm>
              <a:off x="11258170" y="3393610"/>
              <a:ext cx="736239" cy="8131"/>
            </a:xfrm>
            <a:custGeom>
              <a:rect b="b" l="l" r="r" t="t"/>
              <a:pathLst>
                <a:path extrusionOk="0" h="8131" w="736239">
                  <a:moveTo>
                    <a:pt x="0" y="8132"/>
                  </a:moveTo>
                  <a:lnTo>
                    <a:pt x="736239" y="8132"/>
                  </a:lnTo>
                  <a:lnTo>
                    <a:pt x="736239" y="0"/>
                  </a:lnTo>
                  <a:lnTo>
                    <a:pt x="3177" y="0"/>
                  </a:lnTo>
                  <a:lnTo>
                    <a:pt x="3177" y="1016"/>
                  </a:lnTo>
                  <a:cubicBezTo>
                    <a:pt x="2974" y="3685"/>
                    <a:pt x="1855" y="6200"/>
                    <a:pt x="0" y="81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60" name="Google Shape;5860;p31"/>
            <p:cNvSpPr/>
            <p:nvPr/>
          </p:nvSpPr>
          <p:spPr>
            <a:xfrm>
              <a:off x="11260838" y="3389290"/>
              <a:ext cx="733570" cy="4319"/>
            </a:xfrm>
            <a:custGeom>
              <a:rect b="b" l="l" r="r" t="t"/>
              <a:pathLst>
                <a:path extrusionOk="0" h="4319" w="733570">
                  <a:moveTo>
                    <a:pt x="0" y="3303"/>
                  </a:moveTo>
                  <a:lnTo>
                    <a:pt x="0" y="4320"/>
                  </a:lnTo>
                  <a:lnTo>
                    <a:pt x="733570" y="4320"/>
                  </a:lnTo>
                  <a:lnTo>
                    <a:pt x="733570" y="3303"/>
                  </a:lnTo>
                  <a:lnTo>
                    <a:pt x="733570" y="2160"/>
                  </a:lnTo>
                  <a:lnTo>
                    <a:pt x="733570" y="508"/>
                  </a:lnTo>
                  <a:lnTo>
                    <a:pt x="733570" y="0"/>
                  </a:lnTo>
                  <a:lnTo>
                    <a:pt x="0" y="0"/>
                  </a:lnTo>
                  <a:lnTo>
                    <a:pt x="0" y="508"/>
                  </a:lnTo>
                  <a:lnTo>
                    <a:pt x="0" y="2160"/>
                  </a:lnTo>
                  <a:lnTo>
                    <a:pt x="0" y="33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61" name="Google Shape;5861;p31"/>
            <p:cNvSpPr/>
            <p:nvPr/>
          </p:nvSpPr>
          <p:spPr>
            <a:xfrm>
              <a:off x="9082872" y="2536740"/>
              <a:ext cx="26684" cy="27571"/>
            </a:xfrm>
            <a:custGeom>
              <a:rect b="b" l="l" r="r" t="t"/>
              <a:pathLst>
                <a:path extrusionOk="0" h="27571" w="26684">
                  <a:moveTo>
                    <a:pt x="0" y="18042"/>
                  </a:moveTo>
                  <a:lnTo>
                    <a:pt x="0" y="22362"/>
                  </a:lnTo>
                  <a:lnTo>
                    <a:pt x="7624" y="27571"/>
                  </a:lnTo>
                  <a:lnTo>
                    <a:pt x="7624" y="21091"/>
                  </a:lnTo>
                  <a:cubicBezTo>
                    <a:pt x="7624" y="14548"/>
                    <a:pt x="12898" y="9212"/>
                    <a:pt x="19442" y="9148"/>
                  </a:cubicBezTo>
                  <a:cubicBezTo>
                    <a:pt x="22110" y="9212"/>
                    <a:pt x="24664" y="10190"/>
                    <a:pt x="26685" y="11943"/>
                  </a:cubicBezTo>
                  <a:cubicBezTo>
                    <a:pt x="26685" y="11943"/>
                    <a:pt x="26685" y="11308"/>
                    <a:pt x="25922" y="11181"/>
                  </a:cubicBezTo>
                  <a:lnTo>
                    <a:pt x="9657" y="0"/>
                  </a:lnTo>
                  <a:lnTo>
                    <a:pt x="9657" y="6353"/>
                  </a:lnTo>
                  <a:cubicBezTo>
                    <a:pt x="9645" y="12058"/>
                    <a:pt x="5591" y="16949"/>
                    <a:pt x="0" y="180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62" name="Google Shape;5862;p31"/>
            <p:cNvSpPr/>
            <p:nvPr/>
          </p:nvSpPr>
          <p:spPr>
            <a:xfrm>
              <a:off x="9073469" y="2552368"/>
              <a:ext cx="5209" cy="3811"/>
            </a:xfrm>
            <a:custGeom>
              <a:rect b="b" l="l" r="r" t="t"/>
              <a:pathLst>
                <a:path extrusionOk="0" h="3811" w="5209">
                  <a:moveTo>
                    <a:pt x="5210" y="3812"/>
                  </a:moveTo>
                  <a:lnTo>
                    <a:pt x="5210" y="2414"/>
                  </a:lnTo>
                  <a:cubicBezTo>
                    <a:pt x="3316" y="2020"/>
                    <a:pt x="1525" y="1194"/>
                    <a:pt x="0" y="0"/>
                  </a:cubicBez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63" name="Google Shape;5863;p31"/>
            <p:cNvSpPr/>
            <p:nvPr/>
          </p:nvSpPr>
          <p:spPr>
            <a:xfrm>
              <a:off x="9071563" y="2550208"/>
              <a:ext cx="12706" cy="12705"/>
            </a:xfrm>
            <a:custGeom>
              <a:rect b="b" l="l" r="r" t="t"/>
              <a:pathLst>
                <a:path extrusionOk="0" h="12705" w="1270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64" name="Google Shape;5864;p31"/>
            <p:cNvSpPr/>
            <p:nvPr/>
          </p:nvSpPr>
          <p:spPr>
            <a:xfrm>
              <a:off x="5420356" y="5682789"/>
              <a:ext cx="158074" cy="91734"/>
            </a:xfrm>
            <a:custGeom>
              <a:rect b="b" l="l" r="r" t="t"/>
              <a:pathLst>
                <a:path extrusionOk="0" h="91734" w="158074">
                  <a:moveTo>
                    <a:pt x="0" y="90973"/>
                  </a:moveTo>
                  <a:cubicBezTo>
                    <a:pt x="76" y="91227"/>
                    <a:pt x="76" y="91481"/>
                    <a:pt x="0" y="91735"/>
                  </a:cubicBezTo>
                  <a:lnTo>
                    <a:pt x="0" y="91735"/>
                  </a:lnTo>
                  <a:lnTo>
                    <a:pt x="158074" y="4447"/>
                  </a:lnTo>
                  <a:lnTo>
                    <a:pt x="158074" y="0"/>
                  </a:lnTo>
                  <a:lnTo>
                    <a:pt x="1017" y="86653"/>
                  </a:lnTo>
                  <a:lnTo>
                    <a:pt x="1017" y="904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65" name="Google Shape;5865;p31"/>
            <p:cNvSpPr/>
            <p:nvPr/>
          </p:nvSpPr>
          <p:spPr>
            <a:xfrm>
              <a:off x="5182737" y="5384968"/>
              <a:ext cx="1143" cy="762"/>
            </a:xfrm>
            <a:custGeom>
              <a:rect b="b" l="l" r="r" t="t"/>
              <a:pathLst>
                <a:path extrusionOk="0" h="762" w="1143">
                  <a:moveTo>
                    <a:pt x="1144" y="0"/>
                  </a:moveTo>
                  <a:lnTo>
                    <a:pt x="0" y="762"/>
                  </a:lnTo>
                  <a:lnTo>
                    <a:pt x="0" y="762"/>
                  </a:lnTo>
                  <a:cubicBezTo>
                    <a:pt x="0" y="762"/>
                    <a:pt x="762" y="254"/>
                    <a:pt x="11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66" name="Google Shape;5866;p31"/>
            <p:cNvSpPr/>
            <p:nvPr/>
          </p:nvSpPr>
          <p:spPr>
            <a:xfrm>
              <a:off x="5189471" y="5377091"/>
              <a:ext cx="47" cy="2159"/>
            </a:xfrm>
            <a:custGeom>
              <a:rect b="b" l="l" r="r" t="t"/>
              <a:pathLst>
                <a:path extrusionOk="0" h="2159" w="47">
                  <a:moveTo>
                    <a:pt x="0" y="0"/>
                  </a:moveTo>
                  <a:cubicBezTo>
                    <a:pt x="63" y="724"/>
                    <a:pt x="63" y="1436"/>
                    <a:pt x="0" y="2160"/>
                  </a:cubicBezTo>
                  <a:cubicBezTo>
                    <a:pt x="51" y="1436"/>
                    <a:pt x="51" y="72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67" name="Google Shape;5867;p31"/>
            <p:cNvSpPr/>
            <p:nvPr/>
          </p:nvSpPr>
          <p:spPr>
            <a:xfrm>
              <a:off x="2862027" y="5366799"/>
              <a:ext cx="2320455" cy="1040974"/>
            </a:xfrm>
            <a:custGeom>
              <a:rect b="b" l="l" r="r" t="t"/>
              <a:pathLst>
                <a:path extrusionOk="0" h="1040974" w="2320455">
                  <a:moveTo>
                    <a:pt x="11735" y="1040975"/>
                  </a:moveTo>
                  <a:cubicBezTo>
                    <a:pt x="13353" y="1040937"/>
                    <a:pt x="14948" y="1040594"/>
                    <a:pt x="16437" y="1039959"/>
                  </a:cubicBezTo>
                  <a:lnTo>
                    <a:pt x="23552" y="1036782"/>
                  </a:lnTo>
                  <a:lnTo>
                    <a:pt x="36259" y="1031065"/>
                  </a:lnTo>
                  <a:lnTo>
                    <a:pt x="45917" y="1026745"/>
                  </a:lnTo>
                  <a:lnTo>
                    <a:pt x="2320456" y="18931"/>
                  </a:lnTo>
                  <a:cubicBezTo>
                    <a:pt x="2319020" y="19592"/>
                    <a:pt x="2317457" y="19948"/>
                    <a:pt x="2315881" y="19948"/>
                  </a:cubicBezTo>
                  <a:cubicBezTo>
                    <a:pt x="2309337" y="19808"/>
                    <a:pt x="2304115" y="14421"/>
                    <a:pt x="2304191" y="7877"/>
                  </a:cubicBezTo>
                  <a:lnTo>
                    <a:pt x="2304191" y="0"/>
                  </a:lnTo>
                  <a:lnTo>
                    <a:pt x="7161" y="1017851"/>
                  </a:lnTo>
                  <a:lnTo>
                    <a:pt x="7161" y="1017851"/>
                  </a:lnTo>
                  <a:lnTo>
                    <a:pt x="6017" y="1018613"/>
                  </a:lnTo>
                  <a:cubicBezTo>
                    <a:pt x="5077" y="1019172"/>
                    <a:pt x="4185" y="1019808"/>
                    <a:pt x="3348" y="1020519"/>
                  </a:cubicBezTo>
                  <a:lnTo>
                    <a:pt x="2078" y="1022425"/>
                  </a:lnTo>
                  <a:cubicBezTo>
                    <a:pt x="1650" y="1023035"/>
                    <a:pt x="1268" y="1023670"/>
                    <a:pt x="934" y="1024331"/>
                  </a:cubicBezTo>
                  <a:cubicBezTo>
                    <a:pt x="529" y="1025360"/>
                    <a:pt x="231" y="1026414"/>
                    <a:pt x="45" y="1027507"/>
                  </a:cubicBezTo>
                  <a:cubicBezTo>
                    <a:pt x="-15" y="1027888"/>
                    <a:pt x="-15" y="1028269"/>
                    <a:pt x="45" y="1028650"/>
                  </a:cubicBezTo>
                  <a:lnTo>
                    <a:pt x="45" y="1028650"/>
                  </a:lnTo>
                  <a:cubicBezTo>
                    <a:pt x="81" y="1030264"/>
                    <a:pt x="426" y="1031865"/>
                    <a:pt x="1061" y="1033352"/>
                  </a:cubicBezTo>
                  <a:cubicBezTo>
                    <a:pt x="2753" y="1037811"/>
                    <a:pt x="6964" y="1040823"/>
                    <a:pt x="11735" y="10409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68" name="Google Shape;5868;p31"/>
            <p:cNvSpPr/>
            <p:nvPr/>
          </p:nvSpPr>
          <p:spPr>
            <a:xfrm>
              <a:off x="3365393" y="5381284"/>
              <a:ext cx="2050896" cy="954576"/>
            </a:xfrm>
            <a:custGeom>
              <a:rect b="b" l="l" r="r" t="t"/>
              <a:pathLst>
                <a:path extrusionOk="0" h="954576" w="2050896">
                  <a:moveTo>
                    <a:pt x="2050897" y="1398"/>
                  </a:moveTo>
                  <a:lnTo>
                    <a:pt x="2050897" y="127"/>
                  </a:lnTo>
                  <a:lnTo>
                    <a:pt x="2043781" y="0"/>
                  </a:lnTo>
                  <a:lnTo>
                    <a:pt x="0" y="954577"/>
                  </a:lnTo>
                  <a:lnTo>
                    <a:pt x="10038" y="954577"/>
                  </a:lnTo>
                  <a:lnTo>
                    <a:pt x="2050897" y="13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69" name="Google Shape;5869;p31"/>
            <p:cNvSpPr/>
            <p:nvPr/>
          </p:nvSpPr>
          <p:spPr>
            <a:xfrm>
              <a:off x="5189725" y="5373406"/>
              <a:ext cx="226437" cy="7877"/>
            </a:xfrm>
            <a:custGeom>
              <a:rect b="b" l="l" r="r" t="t"/>
              <a:pathLst>
                <a:path extrusionOk="0" h="7877" w="226437">
                  <a:moveTo>
                    <a:pt x="219449" y="7877"/>
                  </a:moveTo>
                  <a:lnTo>
                    <a:pt x="226437" y="7877"/>
                  </a:lnTo>
                  <a:lnTo>
                    <a:pt x="226437" y="4447"/>
                  </a:lnTo>
                  <a:lnTo>
                    <a:pt x="0" y="0"/>
                  </a:lnTo>
                  <a:lnTo>
                    <a:pt x="0" y="1906"/>
                  </a:lnTo>
                  <a:cubicBezTo>
                    <a:pt x="64" y="2706"/>
                    <a:pt x="64" y="3520"/>
                    <a:pt x="0" y="4320"/>
                  </a:cubicBezTo>
                  <a:lnTo>
                    <a:pt x="0" y="43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70" name="Google Shape;5870;p31"/>
            <p:cNvSpPr/>
            <p:nvPr/>
          </p:nvSpPr>
          <p:spPr>
            <a:xfrm>
              <a:off x="5415908" y="5379378"/>
              <a:ext cx="4336" cy="393875"/>
            </a:xfrm>
            <a:custGeom>
              <a:rect b="b" l="l" r="r" t="t"/>
              <a:pathLst>
                <a:path extrusionOk="0" h="393875" w="4336">
                  <a:moveTo>
                    <a:pt x="254" y="392351"/>
                  </a:moveTo>
                  <a:lnTo>
                    <a:pt x="1398" y="391716"/>
                  </a:lnTo>
                  <a:cubicBezTo>
                    <a:pt x="2389" y="391182"/>
                    <a:pt x="3622" y="391551"/>
                    <a:pt x="4155" y="392529"/>
                  </a:cubicBezTo>
                  <a:cubicBezTo>
                    <a:pt x="4168" y="392554"/>
                    <a:pt x="4181" y="392580"/>
                    <a:pt x="4193" y="392605"/>
                  </a:cubicBezTo>
                  <a:cubicBezTo>
                    <a:pt x="4384" y="393012"/>
                    <a:pt x="4384" y="393469"/>
                    <a:pt x="4193" y="393876"/>
                  </a:cubicBezTo>
                  <a:lnTo>
                    <a:pt x="4193" y="0"/>
                  </a:lnTo>
                  <a:cubicBezTo>
                    <a:pt x="4193" y="1143"/>
                    <a:pt x="3304" y="2097"/>
                    <a:pt x="2160" y="2160"/>
                  </a:cubicBezTo>
                  <a:cubicBezTo>
                    <a:pt x="991" y="2097"/>
                    <a:pt x="64" y="1169"/>
                    <a:pt x="0" y="0"/>
                  </a:cubicBezTo>
                  <a:lnTo>
                    <a:pt x="0" y="3923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71" name="Google Shape;5871;p31"/>
            <p:cNvSpPr/>
            <p:nvPr/>
          </p:nvSpPr>
          <p:spPr>
            <a:xfrm>
              <a:off x="4395416" y="5771729"/>
              <a:ext cx="1024320" cy="564131"/>
            </a:xfrm>
            <a:custGeom>
              <a:rect b="b" l="l" r="r" t="t"/>
              <a:pathLst>
                <a:path extrusionOk="0" h="564131" w="1024320">
                  <a:moveTo>
                    <a:pt x="1024178" y="3430"/>
                  </a:moveTo>
                  <a:cubicBezTo>
                    <a:pt x="1024254" y="3176"/>
                    <a:pt x="1024254" y="2922"/>
                    <a:pt x="1024178" y="2668"/>
                  </a:cubicBezTo>
                  <a:cubicBezTo>
                    <a:pt x="1024369" y="2262"/>
                    <a:pt x="1024369" y="1804"/>
                    <a:pt x="1024178" y="1397"/>
                  </a:cubicBezTo>
                  <a:cubicBezTo>
                    <a:pt x="1023682" y="394"/>
                    <a:pt x="1022462" y="-26"/>
                    <a:pt x="1021459" y="470"/>
                  </a:cubicBezTo>
                  <a:cubicBezTo>
                    <a:pt x="1021433" y="483"/>
                    <a:pt x="1021408" y="496"/>
                    <a:pt x="1021382" y="508"/>
                  </a:cubicBezTo>
                  <a:lnTo>
                    <a:pt x="1020747" y="0"/>
                  </a:lnTo>
                  <a:lnTo>
                    <a:pt x="0" y="564131"/>
                  </a:lnTo>
                  <a:lnTo>
                    <a:pt x="8768" y="564131"/>
                  </a:lnTo>
                  <a:lnTo>
                    <a:pt x="1024051" y="3685"/>
                  </a:lnTo>
                  <a:lnTo>
                    <a:pt x="1024178" y="34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72" name="Google Shape;5872;p31"/>
            <p:cNvSpPr/>
            <p:nvPr/>
          </p:nvSpPr>
          <p:spPr>
            <a:xfrm>
              <a:off x="5165614" y="4176278"/>
              <a:ext cx="23396" cy="1210478"/>
            </a:xfrm>
            <a:custGeom>
              <a:rect b="b" l="l" r="r" t="t"/>
              <a:pathLst>
                <a:path extrusionOk="0" h="1210478" w="23396">
                  <a:moveTo>
                    <a:pt x="12548" y="1210469"/>
                  </a:moveTo>
                  <a:cubicBezTo>
                    <a:pt x="14124" y="1210469"/>
                    <a:pt x="15687" y="1210113"/>
                    <a:pt x="17123" y="1209452"/>
                  </a:cubicBezTo>
                  <a:lnTo>
                    <a:pt x="17123" y="1209452"/>
                  </a:lnTo>
                  <a:lnTo>
                    <a:pt x="18266" y="1208690"/>
                  </a:lnTo>
                  <a:cubicBezTo>
                    <a:pt x="19257" y="1208220"/>
                    <a:pt x="20160" y="1207572"/>
                    <a:pt x="20935" y="1206784"/>
                  </a:cubicBezTo>
                  <a:cubicBezTo>
                    <a:pt x="21430" y="1206200"/>
                    <a:pt x="21862" y="1205564"/>
                    <a:pt x="22205" y="1204878"/>
                  </a:cubicBezTo>
                  <a:cubicBezTo>
                    <a:pt x="22663" y="1204294"/>
                    <a:pt x="23044" y="1203646"/>
                    <a:pt x="23349" y="1202972"/>
                  </a:cubicBezTo>
                  <a:cubicBezTo>
                    <a:pt x="23413" y="1202248"/>
                    <a:pt x="23413" y="1201537"/>
                    <a:pt x="23349" y="1200812"/>
                  </a:cubicBezTo>
                  <a:cubicBezTo>
                    <a:pt x="23413" y="1200012"/>
                    <a:pt x="23413" y="1199199"/>
                    <a:pt x="23349" y="1198398"/>
                  </a:cubicBezTo>
                  <a:lnTo>
                    <a:pt x="23349" y="11308"/>
                  </a:lnTo>
                  <a:lnTo>
                    <a:pt x="13819" y="13214"/>
                  </a:lnTo>
                  <a:lnTo>
                    <a:pt x="11659" y="13214"/>
                  </a:lnTo>
                  <a:cubicBezTo>
                    <a:pt x="5966" y="13125"/>
                    <a:pt x="1125" y="9034"/>
                    <a:pt x="95" y="3431"/>
                  </a:cubicBezTo>
                  <a:cubicBezTo>
                    <a:pt x="-32" y="2287"/>
                    <a:pt x="-32" y="1143"/>
                    <a:pt x="95" y="0"/>
                  </a:cubicBezTo>
                  <a:cubicBezTo>
                    <a:pt x="95" y="0"/>
                    <a:pt x="95" y="762"/>
                    <a:pt x="95" y="1143"/>
                  </a:cubicBezTo>
                  <a:lnTo>
                    <a:pt x="95" y="1198144"/>
                  </a:lnTo>
                  <a:cubicBezTo>
                    <a:pt x="-121" y="1204738"/>
                    <a:pt x="5051" y="1210253"/>
                    <a:pt x="11646" y="1210469"/>
                  </a:cubicBezTo>
                  <a:cubicBezTo>
                    <a:pt x="11938" y="1210481"/>
                    <a:pt x="12243" y="1210481"/>
                    <a:pt x="12548" y="12104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73" name="Google Shape;5873;p31"/>
            <p:cNvSpPr/>
            <p:nvPr/>
          </p:nvSpPr>
          <p:spPr>
            <a:xfrm>
              <a:off x="5166503" y="4116435"/>
              <a:ext cx="266178" cy="73311"/>
            </a:xfrm>
            <a:custGeom>
              <a:rect b="b" l="l" r="r" t="t"/>
              <a:pathLst>
                <a:path extrusionOk="0" h="73311" w="266178">
                  <a:moveTo>
                    <a:pt x="11659" y="73312"/>
                  </a:moveTo>
                  <a:lnTo>
                    <a:pt x="13819" y="73312"/>
                  </a:lnTo>
                  <a:lnTo>
                    <a:pt x="23349" y="71406"/>
                  </a:lnTo>
                  <a:lnTo>
                    <a:pt x="60580" y="64037"/>
                  </a:lnTo>
                  <a:lnTo>
                    <a:pt x="11659" y="64037"/>
                  </a:lnTo>
                  <a:cubicBezTo>
                    <a:pt x="10540" y="64037"/>
                    <a:pt x="9625" y="63134"/>
                    <a:pt x="9625" y="62004"/>
                  </a:cubicBezTo>
                  <a:cubicBezTo>
                    <a:pt x="9625" y="61965"/>
                    <a:pt x="9625" y="61915"/>
                    <a:pt x="9625" y="61877"/>
                  </a:cubicBezTo>
                  <a:cubicBezTo>
                    <a:pt x="9625" y="60733"/>
                    <a:pt x="10515" y="59780"/>
                    <a:pt x="11659" y="59717"/>
                  </a:cubicBezTo>
                  <a:lnTo>
                    <a:pt x="11659" y="59717"/>
                  </a:lnTo>
                  <a:lnTo>
                    <a:pt x="81292" y="60352"/>
                  </a:lnTo>
                  <a:lnTo>
                    <a:pt x="266178" y="23760"/>
                  </a:lnTo>
                  <a:lnTo>
                    <a:pt x="265035" y="23760"/>
                  </a:lnTo>
                  <a:cubicBezTo>
                    <a:pt x="258452" y="23416"/>
                    <a:pt x="253382" y="17813"/>
                    <a:pt x="253713" y="11219"/>
                  </a:cubicBezTo>
                  <a:cubicBezTo>
                    <a:pt x="254005" y="5489"/>
                    <a:pt x="258338" y="775"/>
                    <a:pt x="264018" y="0"/>
                  </a:cubicBezTo>
                  <a:lnTo>
                    <a:pt x="262366" y="0"/>
                  </a:lnTo>
                  <a:lnTo>
                    <a:pt x="8863" y="50060"/>
                  </a:lnTo>
                  <a:lnTo>
                    <a:pt x="7719" y="50060"/>
                  </a:lnTo>
                  <a:lnTo>
                    <a:pt x="5559" y="50950"/>
                  </a:lnTo>
                  <a:lnTo>
                    <a:pt x="3780" y="52220"/>
                  </a:lnTo>
                  <a:cubicBezTo>
                    <a:pt x="3208" y="52703"/>
                    <a:pt x="2700" y="53262"/>
                    <a:pt x="2255" y="53872"/>
                  </a:cubicBezTo>
                  <a:cubicBezTo>
                    <a:pt x="1760" y="54457"/>
                    <a:pt x="1328" y="55092"/>
                    <a:pt x="985" y="55778"/>
                  </a:cubicBezTo>
                  <a:cubicBezTo>
                    <a:pt x="616" y="56413"/>
                    <a:pt x="311" y="57099"/>
                    <a:pt x="95" y="57811"/>
                  </a:cubicBezTo>
                  <a:cubicBezTo>
                    <a:pt x="19" y="58611"/>
                    <a:pt x="19" y="59424"/>
                    <a:pt x="95" y="60225"/>
                  </a:cubicBezTo>
                  <a:cubicBezTo>
                    <a:pt x="-32" y="61368"/>
                    <a:pt x="-32" y="62512"/>
                    <a:pt x="95" y="63656"/>
                  </a:cubicBezTo>
                  <a:cubicBezTo>
                    <a:pt x="1175" y="69208"/>
                    <a:pt x="6004" y="73236"/>
                    <a:pt x="11659" y="733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74" name="Google Shape;5874;p31"/>
            <p:cNvSpPr/>
            <p:nvPr/>
          </p:nvSpPr>
          <p:spPr>
            <a:xfrm>
              <a:off x="5174726" y="4176914"/>
              <a:ext cx="242071" cy="5971"/>
            </a:xfrm>
            <a:custGeom>
              <a:rect b="b" l="l" r="r" t="t"/>
              <a:pathLst>
                <a:path extrusionOk="0" h="5971" w="242071">
                  <a:moveTo>
                    <a:pt x="241436" y="2922"/>
                  </a:moveTo>
                  <a:cubicBezTo>
                    <a:pt x="241436" y="2922"/>
                    <a:pt x="241436" y="2922"/>
                    <a:pt x="241436" y="2922"/>
                  </a:cubicBezTo>
                  <a:cubicBezTo>
                    <a:pt x="241436" y="2922"/>
                    <a:pt x="241436" y="2922"/>
                    <a:pt x="241436" y="2160"/>
                  </a:cubicBezTo>
                  <a:lnTo>
                    <a:pt x="242072" y="2160"/>
                  </a:lnTo>
                  <a:lnTo>
                    <a:pt x="242072" y="2160"/>
                  </a:lnTo>
                  <a:lnTo>
                    <a:pt x="242072" y="2160"/>
                  </a:lnTo>
                  <a:lnTo>
                    <a:pt x="71672" y="635"/>
                  </a:lnTo>
                  <a:lnTo>
                    <a:pt x="2038" y="0"/>
                  </a:lnTo>
                  <a:lnTo>
                    <a:pt x="2038" y="0"/>
                  </a:lnTo>
                  <a:cubicBezTo>
                    <a:pt x="894" y="63"/>
                    <a:pt x="5" y="1016"/>
                    <a:pt x="5" y="2160"/>
                  </a:cubicBezTo>
                  <a:cubicBezTo>
                    <a:pt x="-71" y="3278"/>
                    <a:pt x="780" y="4243"/>
                    <a:pt x="1911" y="4320"/>
                  </a:cubicBezTo>
                  <a:cubicBezTo>
                    <a:pt x="1949" y="4320"/>
                    <a:pt x="2000" y="4320"/>
                    <a:pt x="2038" y="4320"/>
                  </a:cubicBezTo>
                  <a:lnTo>
                    <a:pt x="50959" y="4320"/>
                  </a:lnTo>
                  <a:lnTo>
                    <a:pt x="240165" y="59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75" name="Google Shape;5875;p31"/>
            <p:cNvSpPr/>
            <p:nvPr/>
          </p:nvSpPr>
          <p:spPr>
            <a:xfrm>
              <a:off x="5417942" y="4139559"/>
              <a:ext cx="204073" cy="41928"/>
            </a:xfrm>
            <a:custGeom>
              <a:rect b="b" l="l" r="r" t="t"/>
              <a:pathLst>
                <a:path extrusionOk="0" h="41928" w="204073">
                  <a:moveTo>
                    <a:pt x="0" y="38117"/>
                  </a:moveTo>
                  <a:lnTo>
                    <a:pt x="0" y="38117"/>
                  </a:lnTo>
                  <a:cubicBezTo>
                    <a:pt x="292" y="38041"/>
                    <a:pt x="597" y="38041"/>
                    <a:pt x="890" y="38117"/>
                  </a:cubicBezTo>
                  <a:cubicBezTo>
                    <a:pt x="2008" y="38117"/>
                    <a:pt x="2923" y="39019"/>
                    <a:pt x="2923" y="40150"/>
                  </a:cubicBezTo>
                  <a:cubicBezTo>
                    <a:pt x="2923" y="40188"/>
                    <a:pt x="2923" y="40239"/>
                    <a:pt x="2923" y="40277"/>
                  </a:cubicBezTo>
                  <a:lnTo>
                    <a:pt x="2923" y="41929"/>
                  </a:lnTo>
                  <a:lnTo>
                    <a:pt x="204073" y="0"/>
                  </a:lnTo>
                  <a:lnTo>
                    <a:pt x="183234" y="0"/>
                  </a:lnTo>
                  <a:lnTo>
                    <a:pt x="635" y="38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76" name="Google Shape;5876;p31"/>
            <p:cNvSpPr/>
            <p:nvPr/>
          </p:nvSpPr>
          <p:spPr>
            <a:xfrm>
              <a:off x="5419843" y="4115545"/>
              <a:ext cx="549832" cy="24013"/>
            </a:xfrm>
            <a:custGeom>
              <a:rect b="b" l="l" r="r" t="t"/>
              <a:pathLst>
                <a:path extrusionOk="0" h="24013" w="549832">
                  <a:moveTo>
                    <a:pt x="4" y="12071"/>
                  </a:moveTo>
                  <a:cubicBezTo>
                    <a:pt x="-72" y="18601"/>
                    <a:pt x="5163" y="23938"/>
                    <a:pt x="11695" y="24014"/>
                  </a:cubicBezTo>
                  <a:cubicBezTo>
                    <a:pt x="11695" y="24014"/>
                    <a:pt x="11695" y="24014"/>
                    <a:pt x="11695" y="24014"/>
                  </a:cubicBezTo>
                  <a:lnTo>
                    <a:pt x="208779" y="24014"/>
                  </a:lnTo>
                  <a:lnTo>
                    <a:pt x="208779" y="19948"/>
                  </a:lnTo>
                  <a:cubicBezTo>
                    <a:pt x="208779" y="18830"/>
                    <a:pt x="209694" y="17915"/>
                    <a:pt x="210812" y="17915"/>
                  </a:cubicBezTo>
                  <a:cubicBezTo>
                    <a:pt x="211956" y="17915"/>
                    <a:pt x="212909" y="18805"/>
                    <a:pt x="212972" y="19948"/>
                  </a:cubicBezTo>
                  <a:lnTo>
                    <a:pt x="212972" y="24014"/>
                  </a:lnTo>
                  <a:lnTo>
                    <a:pt x="549833" y="24014"/>
                  </a:lnTo>
                  <a:lnTo>
                    <a:pt x="549833" y="0"/>
                  </a:lnTo>
                  <a:lnTo>
                    <a:pt x="11695" y="0"/>
                  </a:lnTo>
                  <a:lnTo>
                    <a:pt x="10678" y="0"/>
                  </a:lnTo>
                  <a:cubicBezTo>
                    <a:pt x="4503" y="597"/>
                    <a:pt x="-161" y="5870"/>
                    <a:pt x="4" y="120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77" name="Google Shape;5877;p31"/>
            <p:cNvSpPr/>
            <p:nvPr/>
          </p:nvSpPr>
          <p:spPr>
            <a:xfrm>
              <a:off x="5628622" y="4133969"/>
              <a:ext cx="4193" cy="550282"/>
            </a:xfrm>
            <a:custGeom>
              <a:rect b="b" l="l" r="r" t="t"/>
              <a:pathLst>
                <a:path extrusionOk="0" h="550282" w="4193">
                  <a:moveTo>
                    <a:pt x="4193" y="548377"/>
                  </a:moveTo>
                  <a:lnTo>
                    <a:pt x="4193" y="2033"/>
                  </a:lnTo>
                  <a:cubicBezTo>
                    <a:pt x="4130" y="889"/>
                    <a:pt x="3177" y="0"/>
                    <a:pt x="2033" y="0"/>
                  </a:cubicBezTo>
                  <a:cubicBezTo>
                    <a:pt x="915" y="0"/>
                    <a:pt x="0" y="915"/>
                    <a:pt x="0" y="2033"/>
                  </a:cubicBezTo>
                  <a:lnTo>
                    <a:pt x="0" y="550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78" name="Google Shape;5878;p31"/>
            <p:cNvSpPr/>
            <p:nvPr/>
          </p:nvSpPr>
          <p:spPr>
            <a:xfrm>
              <a:off x="5416522" y="4177619"/>
              <a:ext cx="3965" cy="1203918"/>
            </a:xfrm>
            <a:custGeom>
              <a:rect b="b" l="l" r="r" t="t"/>
              <a:pathLst>
                <a:path extrusionOk="0" h="1203918" w="3965">
                  <a:moveTo>
                    <a:pt x="1927" y="1203919"/>
                  </a:moveTo>
                  <a:cubicBezTo>
                    <a:pt x="3071" y="1203855"/>
                    <a:pt x="3961" y="1202902"/>
                    <a:pt x="3961" y="1201759"/>
                  </a:cubicBezTo>
                  <a:lnTo>
                    <a:pt x="3961" y="2217"/>
                  </a:lnTo>
                  <a:cubicBezTo>
                    <a:pt x="4037" y="1099"/>
                    <a:pt x="3186" y="133"/>
                    <a:pt x="2055" y="57"/>
                  </a:cubicBezTo>
                  <a:cubicBezTo>
                    <a:pt x="2016" y="57"/>
                    <a:pt x="1966" y="57"/>
                    <a:pt x="1927" y="57"/>
                  </a:cubicBezTo>
                  <a:cubicBezTo>
                    <a:pt x="1635" y="-19"/>
                    <a:pt x="1330" y="-19"/>
                    <a:pt x="1038" y="57"/>
                  </a:cubicBezTo>
                  <a:lnTo>
                    <a:pt x="403" y="57"/>
                  </a:lnTo>
                  <a:cubicBezTo>
                    <a:pt x="403" y="57"/>
                    <a:pt x="403" y="57"/>
                    <a:pt x="403" y="820"/>
                  </a:cubicBezTo>
                  <a:cubicBezTo>
                    <a:pt x="403" y="1582"/>
                    <a:pt x="403" y="820"/>
                    <a:pt x="403" y="820"/>
                  </a:cubicBezTo>
                  <a:lnTo>
                    <a:pt x="403" y="1200361"/>
                  </a:lnTo>
                  <a:cubicBezTo>
                    <a:pt x="-309" y="1201403"/>
                    <a:pt x="-55" y="1202826"/>
                    <a:pt x="987" y="1203538"/>
                  </a:cubicBezTo>
                  <a:cubicBezTo>
                    <a:pt x="1267" y="1203741"/>
                    <a:pt x="1584" y="1203868"/>
                    <a:pt x="1927" y="120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79" name="Google Shape;5879;p31"/>
            <p:cNvSpPr/>
            <p:nvPr/>
          </p:nvSpPr>
          <p:spPr>
            <a:xfrm>
              <a:off x="10844305" y="3268675"/>
              <a:ext cx="118174" cy="38"/>
            </a:xfrm>
            <a:custGeom>
              <a:rect b="b" l="l" r="r" t="t"/>
              <a:pathLst>
                <a:path extrusionOk="0" h="38" w="118174">
                  <a:moveTo>
                    <a:pt x="2796" y="38"/>
                  </a:moveTo>
                  <a:lnTo>
                    <a:pt x="2796" y="38"/>
                  </a:lnTo>
                  <a:cubicBezTo>
                    <a:pt x="3431" y="38"/>
                    <a:pt x="4066" y="38"/>
                    <a:pt x="4701" y="38"/>
                  </a:cubicBezTo>
                  <a:lnTo>
                    <a:pt x="115125" y="38"/>
                  </a:lnTo>
                  <a:lnTo>
                    <a:pt x="118174" y="38"/>
                  </a:lnTo>
                  <a:lnTo>
                    <a:pt x="0" y="38"/>
                  </a:lnTo>
                  <a:cubicBezTo>
                    <a:pt x="928" y="-13"/>
                    <a:pt x="1868" y="-13"/>
                    <a:pt x="2796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80" name="Google Shape;5880;p31"/>
            <p:cNvSpPr/>
            <p:nvPr/>
          </p:nvSpPr>
          <p:spPr>
            <a:xfrm>
              <a:off x="8599532" y="2734059"/>
              <a:ext cx="23476" cy="200876"/>
            </a:xfrm>
            <a:custGeom>
              <a:rect b="b" l="l" r="r" t="t"/>
              <a:pathLst>
                <a:path extrusionOk="0" h="200876" w="23476">
                  <a:moveTo>
                    <a:pt x="95" y="0"/>
                  </a:moveTo>
                  <a:lnTo>
                    <a:pt x="95" y="199606"/>
                  </a:lnTo>
                  <a:cubicBezTo>
                    <a:pt x="45" y="200025"/>
                    <a:pt x="45" y="200457"/>
                    <a:pt x="95" y="200877"/>
                  </a:cubicBezTo>
                  <a:cubicBezTo>
                    <a:pt x="-32" y="199695"/>
                    <a:pt x="-32" y="198501"/>
                    <a:pt x="95" y="197319"/>
                  </a:cubicBezTo>
                  <a:cubicBezTo>
                    <a:pt x="1252" y="190903"/>
                    <a:pt x="7402" y="186633"/>
                    <a:pt x="13819" y="187790"/>
                  </a:cubicBezTo>
                  <a:lnTo>
                    <a:pt x="23476" y="189696"/>
                  </a:lnTo>
                  <a:lnTo>
                    <a:pt x="23476" y="11816"/>
                  </a:lnTo>
                  <a:lnTo>
                    <a:pt x="11659" y="11816"/>
                  </a:lnTo>
                  <a:cubicBezTo>
                    <a:pt x="5254" y="11613"/>
                    <a:pt x="159" y="6404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81" name="Google Shape;5881;p31"/>
            <p:cNvSpPr/>
            <p:nvPr/>
          </p:nvSpPr>
          <p:spPr>
            <a:xfrm>
              <a:off x="8632666" y="2931505"/>
              <a:ext cx="417676" cy="4192"/>
            </a:xfrm>
            <a:custGeom>
              <a:rect b="b" l="l" r="r" t="t"/>
              <a:pathLst>
                <a:path extrusionOk="0" h="4192" w="417676">
                  <a:moveTo>
                    <a:pt x="635" y="2922"/>
                  </a:moveTo>
                  <a:cubicBezTo>
                    <a:pt x="635" y="2922"/>
                    <a:pt x="635" y="3685"/>
                    <a:pt x="635" y="4193"/>
                  </a:cubicBezTo>
                  <a:lnTo>
                    <a:pt x="417676" y="4193"/>
                  </a:lnTo>
                  <a:lnTo>
                    <a:pt x="417676" y="2160"/>
                  </a:lnTo>
                  <a:cubicBezTo>
                    <a:pt x="417613" y="1436"/>
                    <a:pt x="417613" y="724"/>
                    <a:pt x="417676" y="0"/>
                  </a:cubicBezTo>
                  <a:lnTo>
                    <a:pt x="0" y="0"/>
                  </a:lnTo>
                  <a:cubicBezTo>
                    <a:pt x="318" y="953"/>
                    <a:pt x="534" y="1931"/>
                    <a:pt x="635" y="29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82" name="Google Shape;5882;p31"/>
            <p:cNvSpPr/>
            <p:nvPr/>
          </p:nvSpPr>
          <p:spPr>
            <a:xfrm>
              <a:off x="8599659" y="2922295"/>
              <a:ext cx="25509" cy="23313"/>
            </a:xfrm>
            <a:custGeom>
              <a:rect b="b" l="l" r="r" t="t"/>
              <a:pathLst>
                <a:path extrusionOk="0" h="23313" w="25509">
                  <a:moveTo>
                    <a:pt x="22078" y="1332"/>
                  </a:moveTo>
                  <a:cubicBezTo>
                    <a:pt x="23260" y="1396"/>
                    <a:pt x="24416" y="1650"/>
                    <a:pt x="25509" y="2095"/>
                  </a:cubicBezTo>
                  <a:cubicBezTo>
                    <a:pt x="25509" y="2095"/>
                    <a:pt x="24747" y="2095"/>
                    <a:pt x="24238" y="2095"/>
                  </a:cubicBezTo>
                  <a:lnTo>
                    <a:pt x="23476" y="2095"/>
                  </a:lnTo>
                  <a:lnTo>
                    <a:pt x="13819" y="189"/>
                  </a:lnTo>
                  <a:cubicBezTo>
                    <a:pt x="7402" y="-967"/>
                    <a:pt x="1252" y="3302"/>
                    <a:pt x="95" y="9718"/>
                  </a:cubicBezTo>
                  <a:cubicBezTo>
                    <a:pt x="-32" y="10900"/>
                    <a:pt x="-32" y="12094"/>
                    <a:pt x="95" y="13276"/>
                  </a:cubicBezTo>
                  <a:cubicBezTo>
                    <a:pt x="32" y="14038"/>
                    <a:pt x="32" y="14800"/>
                    <a:pt x="95" y="15563"/>
                  </a:cubicBezTo>
                  <a:cubicBezTo>
                    <a:pt x="337" y="16300"/>
                    <a:pt x="629" y="17024"/>
                    <a:pt x="985" y="17723"/>
                  </a:cubicBezTo>
                  <a:cubicBezTo>
                    <a:pt x="1341" y="18371"/>
                    <a:pt x="1760" y="18968"/>
                    <a:pt x="2255" y="19502"/>
                  </a:cubicBezTo>
                  <a:lnTo>
                    <a:pt x="3780" y="21153"/>
                  </a:lnTo>
                  <a:lnTo>
                    <a:pt x="5686" y="22424"/>
                  </a:lnTo>
                  <a:lnTo>
                    <a:pt x="7846" y="23313"/>
                  </a:lnTo>
                  <a:lnTo>
                    <a:pt x="8990" y="23313"/>
                  </a:lnTo>
                  <a:lnTo>
                    <a:pt x="9880" y="23313"/>
                  </a:lnTo>
                  <a:lnTo>
                    <a:pt x="9880" y="13403"/>
                  </a:lnTo>
                  <a:cubicBezTo>
                    <a:pt x="9803" y="6809"/>
                    <a:pt x="15102" y="1396"/>
                    <a:pt x="21697" y="1332"/>
                  </a:cubicBezTo>
                  <a:cubicBezTo>
                    <a:pt x="21824" y="1332"/>
                    <a:pt x="21951" y="1332"/>
                    <a:pt x="22078" y="13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83" name="Google Shape;5883;p31"/>
            <p:cNvSpPr/>
            <p:nvPr/>
          </p:nvSpPr>
          <p:spPr>
            <a:xfrm>
              <a:off x="9828133" y="2727833"/>
              <a:ext cx="2667" cy="4701"/>
            </a:xfrm>
            <a:custGeom>
              <a:rect b="b" l="l" r="r" t="t"/>
              <a:pathLst>
                <a:path extrusionOk="0" h="4701" w="2667">
                  <a:moveTo>
                    <a:pt x="2668" y="4701"/>
                  </a:moveTo>
                  <a:lnTo>
                    <a:pt x="1016" y="1271"/>
                  </a:lnTo>
                  <a:cubicBezTo>
                    <a:pt x="711" y="826"/>
                    <a:pt x="368" y="394"/>
                    <a:pt x="0" y="0"/>
                  </a:cubicBezTo>
                  <a:cubicBezTo>
                    <a:pt x="661" y="1016"/>
                    <a:pt x="1181" y="2135"/>
                    <a:pt x="1525" y="3304"/>
                  </a:cubicBezTo>
                  <a:cubicBezTo>
                    <a:pt x="1969" y="3710"/>
                    <a:pt x="2351" y="4180"/>
                    <a:pt x="2668" y="47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84" name="Google Shape;5884;p31"/>
            <p:cNvSpPr/>
            <p:nvPr/>
          </p:nvSpPr>
          <p:spPr>
            <a:xfrm>
              <a:off x="10841128" y="5643020"/>
              <a:ext cx="4193" cy="32907"/>
            </a:xfrm>
            <a:custGeom>
              <a:rect b="b" l="l" r="r" t="t"/>
              <a:pathLst>
                <a:path extrusionOk="0" h="32907" w="4193">
                  <a:moveTo>
                    <a:pt x="0" y="0"/>
                  </a:moveTo>
                  <a:lnTo>
                    <a:pt x="0" y="32908"/>
                  </a:lnTo>
                  <a:cubicBezTo>
                    <a:pt x="1385" y="32654"/>
                    <a:pt x="2808" y="32654"/>
                    <a:pt x="4194" y="32908"/>
                  </a:cubicBezTo>
                  <a:lnTo>
                    <a:pt x="41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85" name="Google Shape;5885;p31"/>
            <p:cNvSpPr/>
            <p:nvPr/>
          </p:nvSpPr>
          <p:spPr>
            <a:xfrm>
              <a:off x="9091640" y="797461"/>
              <a:ext cx="47" cy="2032"/>
            </a:xfrm>
            <a:custGeom>
              <a:rect b="b" l="l" r="r" t="t"/>
              <a:pathLst>
                <a:path extrusionOk="0" h="2032" w="47">
                  <a:moveTo>
                    <a:pt x="0" y="0"/>
                  </a:moveTo>
                  <a:lnTo>
                    <a:pt x="0" y="0"/>
                  </a:lnTo>
                  <a:cubicBezTo>
                    <a:pt x="64" y="676"/>
                    <a:pt x="64" y="1357"/>
                    <a:pt x="0" y="2033"/>
                  </a:cubicBezTo>
                  <a:cubicBezTo>
                    <a:pt x="64" y="1357"/>
                    <a:pt x="64" y="67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86" name="Google Shape;5886;p31"/>
            <p:cNvSpPr/>
            <p:nvPr/>
          </p:nvSpPr>
          <p:spPr>
            <a:xfrm>
              <a:off x="9071563" y="769509"/>
              <a:ext cx="20076" cy="27952"/>
            </a:xfrm>
            <a:custGeom>
              <a:rect b="b" l="l" r="r" t="t"/>
              <a:pathLst>
                <a:path extrusionOk="0" h="27952" w="20076">
                  <a:moveTo>
                    <a:pt x="9276" y="20583"/>
                  </a:moveTo>
                  <a:cubicBezTo>
                    <a:pt x="14028" y="20643"/>
                    <a:pt x="18285" y="23546"/>
                    <a:pt x="20077" y="27952"/>
                  </a:cubicBezTo>
                  <a:lnTo>
                    <a:pt x="8767" y="0"/>
                  </a:lnTo>
                  <a:lnTo>
                    <a:pt x="8767" y="0"/>
                  </a:lnTo>
                  <a:cubicBezTo>
                    <a:pt x="9327" y="1504"/>
                    <a:pt x="9632" y="3095"/>
                    <a:pt x="9657" y="4701"/>
                  </a:cubicBezTo>
                  <a:cubicBezTo>
                    <a:pt x="9683" y="10392"/>
                    <a:pt x="5603" y="15273"/>
                    <a:pt x="0" y="16263"/>
                  </a:cubicBezTo>
                  <a:lnTo>
                    <a:pt x="0" y="25538"/>
                  </a:lnTo>
                  <a:cubicBezTo>
                    <a:pt x="2109" y="22479"/>
                    <a:pt x="5565" y="20631"/>
                    <a:pt x="9276" y="205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87" name="Google Shape;5887;p31"/>
            <p:cNvSpPr/>
            <p:nvPr/>
          </p:nvSpPr>
          <p:spPr>
            <a:xfrm>
              <a:off x="9061651" y="786153"/>
              <a:ext cx="5717" cy="14230"/>
            </a:xfrm>
            <a:custGeom>
              <a:rect b="b" l="l" r="r" t="t"/>
              <a:pathLst>
                <a:path extrusionOk="0" h="14230" w="5717">
                  <a:moveTo>
                    <a:pt x="0" y="0"/>
                  </a:moveTo>
                  <a:lnTo>
                    <a:pt x="5718" y="14230"/>
                  </a:lnTo>
                  <a:lnTo>
                    <a:pt x="57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88" name="Google Shape;5888;p31"/>
            <p:cNvSpPr/>
            <p:nvPr/>
          </p:nvSpPr>
          <p:spPr>
            <a:xfrm>
              <a:off x="9067369" y="786153"/>
              <a:ext cx="4193" cy="1936216"/>
            </a:xfrm>
            <a:custGeom>
              <a:rect b="b" l="l" r="r" t="t"/>
              <a:pathLst>
                <a:path extrusionOk="0" h="1936216" w="4193">
                  <a:moveTo>
                    <a:pt x="4194" y="1936216"/>
                  </a:moveTo>
                  <a:lnTo>
                    <a:pt x="4194" y="1764182"/>
                  </a:lnTo>
                  <a:lnTo>
                    <a:pt x="4194" y="1764182"/>
                  </a:lnTo>
                  <a:cubicBezTo>
                    <a:pt x="2580" y="1762161"/>
                    <a:pt x="1677" y="1759658"/>
                    <a:pt x="1652" y="1757066"/>
                  </a:cubicBezTo>
                  <a:lnTo>
                    <a:pt x="1652" y="16390"/>
                  </a:lnTo>
                  <a:cubicBezTo>
                    <a:pt x="1677" y="13801"/>
                    <a:pt x="2580" y="11295"/>
                    <a:pt x="4194" y="9275"/>
                  </a:cubicBezTo>
                  <a:lnTo>
                    <a:pt x="4194" y="0"/>
                  </a:lnTo>
                  <a:lnTo>
                    <a:pt x="2160" y="0"/>
                  </a:lnTo>
                  <a:lnTo>
                    <a:pt x="0" y="0"/>
                  </a:lnTo>
                  <a:lnTo>
                    <a:pt x="0" y="1936216"/>
                  </a:lnTo>
                  <a:lnTo>
                    <a:pt x="4194" y="19362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89" name="Google Shape;5889;p31"/>
            <p:cNvSpPr/>
            <p:nvPr/>
          </p:nvSpPr>
          <p:spPr>
            <a:xfrm>
              <a:off x="9078679" y="2554782"/>
              <a:ext cx="4193" cy="167587"/>
            </a:xfrm>
            <a:custGeom>
              <a:rect b="b" l="l" r="r" t="t"/>
              <a:pathLst>
                <a:path extrusionOk="0" h="167587" w="4193">
                  <a:moveTo>
                    <a:pt x="0" y="167588"/>
                  </a:moveTo>
                  <a:lnTo>
                    <a:pt x="4193" y="167588"/>
                  </a:lnTo>
                  <a:lnTo>
                    <a:pt x="4193" y="0"/>
                  </a:lnTo>
                  <a:cubicBezTo>
                    <a:pt x="3520" y="76"/>
                    <a:pt x="2834" y="76"/>
                    <a:pt x="2160" y="0"/>
                  </a:cubicBezTo>
                  <a:cubicBezTo>
                    <a:pt x="1436" y="64"/>
                    <a:pt x="724" y="64"/>
                    <a:pt x="0" y="0"/>
                  </a:cubicBezTo>
                  <a:lnTo>
                    <a:pt x="0" y="1675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90" name="Google Shape;5890;p31"/>
            <p:cNvSpPr/>
            <p:nvPr/>
          </p:nvSpPr>
          <p:spPr>
            <a:xfrm>
              <a:off x="10969087" y="3292472"/>
              <a:ext cx="4447" cy="1016"/>
            </a:xfrm>
            <a:custGeom>
              <a:rect b="b" l="l" r="r" t="t"/>
              <a:pathLst>
                <a:path extrusionOk="0" h="1016" w="4447">
                  <a:moveTo>
                    <a:pt x="0" y="0"/>
                  </a:moveTo>
                  <a:lnTo>
                    <a:pt x="0" y="0"/>
                  </a:lnTo>
                  <a:cubicBezTo>
                    <a:pt x="852" y="76"/>
                    <a:pt x="1690" y="76"/>
                    <a:pt x="2542" y="0"/>
                  </a:cubicBezTo>
                  <a:lnTo>
                    <a:pt x="4447" y="0"/>
                  </a:lnTo>
                  <a:cubicBezTo>
                    <a:pt x="3063" y="661"/>
                    <a:pt x="1537" y="101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91" name="Google Shape;5891;p31"/>
            <p:cNvSpPr/>
            <p:nvPr/>
          </p:nvSpPr>
          <p:spPr>
            <a:xfrm>
              <a:off x="10980269" y="3281419"/>
              <a:ext cx="95" cy="2541"/>
            </a:xfrm>
            <a:custGeom>
              <a:rect b="b" l="l" r="r" t="t"/>
              <a:pathLst>
                <a:path extrusionOk="0" h="2541" w="95">
                  <a:moveTo>
                    <a:pt x="0" y="0"/>
                  </a:moveTo>
                  <a:lnTo>
                    <a:pt x="0" y="0"/>
                  </a:lnTo>
                  <a:cubicBezTo>
                    <a:pt x="127" y="839"/>
                    <a:pt x="127" y="1703"/>
                    <a:pt x="0" y="2541"/>
                  </a:cubicBezTo>
                  <a:cubicBezTo>
                    <a:pt x="114" y="1703"/>
                    <a:pt x="114" y="83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92" name="Google Shape;5892;p31"/>
            <p:cNvSpPr/>
            <p:nvPr/>
          </p:nvSpPr>
          <p:spPr>
            <a:xfrm>
              <a:off x="10959811" y="3268646"/>
              <a:ext cx="11435" cy="66"/>
            </a:xfrm>
            <a:custGeom>
              <a:rect b="b" l="l" r="r" t="t"/>
              <a:pathLst>
                <a:path extrusionOk="0" h="66" w="11435">
                  <a:moveTo>
                    <a:pt x="11436" y="67"/>
                  </a:moveTo>
                  <a:cubicBezTo>
                    <a:pt x="10839" y="-9"/>
                    <a:pt x="10241" y="-9"/>
                    <a:pt x="9657" y="67"/>
                  </a:cubicBezTo>
                  <a:lnTo>
                    <a:pt x="3050" y="67"/>
                  </a:lnTo>
                  <a:lnTo>
                    <a:pt x="3050" y="67"/>
                  </a:lnTo>
                  <a:lnTo>
                    <a:pt x="0" y="67"/>
                  </a:lnTo>
                  <a:lnTo>
                    <a:pt x="9276" y="67"/>
                  </a:lnTo>
                  <a:cubicBezTo>
                    <a:pt x="9988" y="-22"/>
                    <a:pt x="10725" y="-22"/>
                    <a:pt x="11436" y="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93" name="Google Shape;5893;p31"/>
            <p:cNvSpPr/>
            <p:nvPr/>
          </p:nvSpPr>
          <p:spPr>
            <a:xfrm>
              <a:off x="10847609" y="3268627"/>
              <a:ext cx="132247" cy="23591"/>
            </a:xfrm>
            <a:custGeom>
              <a:rect b="b" l="l" r="r" t="t"/>
              <a:pathLst>
                <a:path extrusionOk="0" h="23591" w="132247">
                  <a:moveTo>
                    <a:pt x="3177" y="86"/>
                  </a:moveTo>
                  <a:lnTo>
                    <a:pt x="4956" y="86"/>
                  </a:lnTo>
                  <a:cubicBezTo>
                    <a:pt x="5731" y="276"/>
                    <a:pt x="6506" y="543"/>
                    <a:pt x="7243" y="848"/>
                  </a:cubicBezTo>
                  <a:cubicBezTo>
                    <a:pt x="7916" y="1153"/>
                    <a:pt x="8513" y="1585"/>
                    <a:pt x="9022" y="2119"/>
                  </a:cubicBezTo>
                  <a:cubicBezTo>
                    <a:pt x="9695" y="2474"/>
                    <a:pt x="10293" y="2945"/>
                    <a:pt x="10801" y="3516"/>
                  </a:cubicBezTo>
                  <a:cubicBezTo>
                    <a:pt x="11296" y="4101"/>
                    <a:pt x="11728" y="4736"/>
                    <a:pt x="12072" y="5422"/>
                  </a:cubicBezTo>
                  <a:cubicBezTo>
                    <a:pt x="12491" y="6057"/>
                    <a:pt x="12821" y="6744"/>
                    <a:pt x="13088" y="7455"/>
                  </a:cubicBezTo>
                  <a:cubicBezTo>
                    <a:pt x="13215" y="8217"/>
                    <a:pt x="13215" y="8980"/>
                    <a:pt x="13088" y="9742"/>
                  </a:cubicBezTo>
                  <a:cubicBezTo>
                    <a:pt x="13165" y="10377"/>
                    <a:pt x="13165" y="11013"/>
                    <a:pt x="13088" y="11648"/>
                  </a:cubicBezTo>
                  <a:lnTo>
                    <a:pt x="13088" y="23591"/>
                  </a:lnTo>
                  <a:lnTo>
                    <a:pt x="121478" y="23591"/>
                  </a:lnTo>
                  <a:cubicBezTo>
                    <a:pt x="123015" y="23591"/>
                    <a:pt x="124541" y="23236"/>
                    <a:pt x="125925" y="22575"/>
                  </a:cubicBezTo>
                  <a:cubicBezTo>
                    <a:pt x="126396" y="22397"/>
                    <a:pt x="126815" y="22143"/>
                    <a:pt x="127196" y="21813"/>
                  </a:cubicBezTo>
                  <a:cubicBezTo>
                    <a:pt x="128073" y="21368"/>
                    <a:pt x="128873" y="20809"/>
                    <a:pt x="129611" y="20161"/>
                  </a:cubicBezTo>
                  <a:cubicBezTo>
                    <a:pt x="129992" y="19678"/>
                    <a:pt x="130335" y="19170"/>
                    <a:pt x="130627" y="18636"/>
                  </a:cubicBezTo>
                  <a:cubicBezTo>
                    <a:pt x="131250" y="18001"/>
                    <a:pt x="131758" y="17277"/>
                    <a:pt x="132152" y="16476"/>
                  </a:cubicBezTo>
                  <a:cubicBezTo>
                    <a:pt x="132228" y="15803"/>
                    <a:pt x="132228" y="15117"/>
                    <a:pt x="132152" y="14443"/>
                  </a:cubicBezTo>
                  <a:cubicBezTo>
                    <a:pt x="132279" y="13605"/>
                    <a:pt x="132279" y="12741"/>
                    <a:pt x="132152" y="11902"/>
                  </a:cubicBezTo>
                  <a:cubicBezTo>
                    <a:pt x="132152" y="11902"/>
                    <a:pt x="132152" y="11902"/>
                    <a:pt x="132152" y="11902"/>
                  </a:cubicBezTo>
                  <a:cubicBezTo>
                    <a:pt x="132152" y="11902"/>
                    <a:pt x="132152" y="10632"/>
                    <a:pt x="132152" y="9996"/>
                  </a:cubicBezTo>
                  <a:cubicBezTo>
                    <a:pt x="132215" y="9234"/>
                    <a:pt x="132215" y="8472"/>
                    <a:pt x="132152" y="7709"/>
                  </a:cubicBezTo>
                  <a:cubicBezTo>
                    <a:pt x="131847" y="6998"/>
                    <a:pt x="131466" y="6312"/>
                    <a:pt x="131008" y="5676"/>
                  </a:cubicBezTo>
                  <a:cubicBezTo>
                    <a:pt x="130666" y="4990"/>
                    <a:pt x="130234" y="4355"/>
                    <a:pt x="129738" y="3770"/>
                  </a:cubicBezTo>
                  <a:lnTo>
                    <a:pt x="128086" y="2373"/>
                  </a:lnTo>
                  <a:cubicBezTo>
                    <a:pt x="127514" y="1865"/>
                    <a:pt x="126866" y="1433"/>
                    <a:pt x="126180" y="1102"/>
                  </a:cubicBezTo>
                  <a:cubicBezTo>
                    <a:pt x="125417" y="975"/>
                    <a:pt x="124655" y="975"/>
                    <a:pt x="123892" y="1102"/>
                  </a:cubicBezTo>
                  <a:cubicBezTo>
                    <a:pt x="123143" y="645"/>
                    <a:pt x="122330" y="302"/>
                    <a:pt x="121478" y="86"/>
                  </a:cubicBezTo>
                  <a:lnTo>
                    <a:pt x="1906" y="86"/>
                  </a:lnTo>
                  <a:cubicBezTo>
                    <a:pt x="1906" y="86"/>
                    <a:pt x="635" y="86"/>
                    <a:pt x="0" y="86"/>
                  </a:cubicBezTo>
                  <a:cubicBezTo>
                    <a:pt x="928" y="-29"/>
                    <a:pt x="1868" y="-29"/>
                    <a:pt x="2795" y="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94" name="Google Shape;5894;p31"/>
            <p:cNvSpPr/>
            <p:nvPr/>
          </p:nvSpPr>
          <p:spPr>
            <a:xfrm>
              <a:off x="10837824" y="3278623"/>
              <a:ext cx="23819" cy="821167"/>
            </a:xfrm>
            <a:custGeom>
              <a:rect b="b" l="l" r="r" t="t"/>
              <a:pathLst>
                <a:path extrusionOk="0" h="821167" w="23819">
                  <a:moveTo>
                    <a:pt x="12072" y="809224"/>
                  </a:moveTo>
                  <a:cubicBezTo>
                    <a:pt x="18603" y="809287"/>
                    <a:pt x="23825" y="814636"/>
                    <a:pt x="23762" y="821167"/>
                  </a:cubicBezTo>
                  <a:cubicBezTo>
                    <a:pt x="23762" y="821167"/>
                    <a:pt x="23762" y="821167"/>
                    <a:pt x="23762" y="821167"/>
                  </a:cubicBezTo>
                  <a:lnTo>
                    <a:pt x="23762" y="1906"/>
                  </a:lnTo>
                  <a:cubicBezTo>
                    <a:pt x="23839" y="1271"/>
                    <a:pt x="23839" y="635"/>
                    <a:pt x="23762" y="0"/>
                  </a:cubicBezTo>
                  <a:cubicBezTo>
                    <a:pt x="23839" y="927"/>
                    <a:pt x="23839" y="1868"/>
                    <a:pt x="23762" y="2795"/>
                  </a:cubicBezTo>
                  <a:cubicBezTo>
                    <a:pt x="23368" y="8970"/>
                    <a:pt x="18260" y="13798"/>
                    <a:pt x="12072" y="13849"/>
                  </a:cubicBezTo>
                  <a:lnTo>
                    <a:pt x="10165" y="13849"/>
                  </a:lnTo>
                  <a:cubicBezTo>
                    <a:pt x="9200" y="13735"/>
                    <a:pt x="8260" y="13481"/>
                    <a:pt x="7370" y="13087"/>
                  </a:cubicBezTo>
                  <a:lnTo>
                    <a:pt x="5464" y="13087"/>
                  </a:lnTo>
                  <a:lnTo>
                    <a:pt x="4194" y="13087"/>
                  </a:lnTo>
                  <a:lnTo>
                    <a:pt x="0" y="13087"/>
                  </a:lnTo>
                  <a:lnTo>
                    <a:pt x="0" y="809351"/>
                  </a:lnTo>
                  <a:lnTo>
                    <a:pt x="11817" y="8093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95" name="Google Shape;5895;p31"/>
            <p:cNvSpPr/>
            <p:nvPr/>
          </p:nvSpPr>
          <p:spPr>
            <a:xfrm>
              <a:off x="9074104" y="3277607"/>
              <a:ext cx="735476" cy="4192"/>
            </a:xfrm>
            <a:custGeom>
              <a:rect b="b" l="l" r="r" t="t"/>
              <a:pathLst>
                <a:path extrusionOk="0" h="4192" w="735476">
                  <a:moveTo>
                    <a:pt x="0" y="2287"/>
                  </a:moveTo>
                  <a:lnTo>
                    <a:pt x="0" y="2287"/>
                  </a:lnTo>
                  <a:cubicBezTo>
                    <a:pt x="0" y="2922"/>
                    <a:pt x="0" y="3558"/>
                    <a:pt x="0" y="4193"/>
                  </a:cubicBezTo>
                  <a:lnTo>
                    <a:pt x="0" y="4193"/>
                  </a:lnTo>
                  <a:lnTo>
                    <a:pt x="735477" y="4193"/>
                  </a:lnTo>
                  <a:cubicBezTo>
                    <a:pt x="735349" y="3304"/>
                    <a:pt x="735349" y="2414"/>
                    <a:pt x="735477" y="1525"/>
                  </a:cubicBezTo>
                  <a:lnTo>
                    <a:pt x="735477" y="0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96" name="Google Shape;5896;p31"/>
            <p:cNvSpPr/>
            <p:nvPr/>
          </p:nvSpPr>
          <p:spPr>
            <a:xfrm>
              <a:off x="9049452" y="3285357"/>
              <a:ext cx="23507" cy="813670"/>
            </a:xfrm>
            <a:custGeom>
              <a:rect b="b" l="l" r="r" t="t"/>
              <a:pathLst>
                <a:path extrusionOk="0" h="813670" w="23507">
                  <a:moveTo>
                    <a:pt x="21348" y="3176"/>
                  </a:moveTo>
                  <a:cubicBezTo>
                    <a:pt x="20840" y="3748"/>
                    <a:pt x="20242" y="4218"/>
                    <a:pt x="19569" y="4574"/>
                  </a:cubicBezTo>
                  <a:cubicBezTo>
                    <a:pt x="19060" y="5108"/>
                    <a:pt x="18463" y="5540"/>
                    <a:pt x="17790" y="5845"/>
                  </a:cubicBezTo>
                  <a:cubicBezTo>
                    <a:pt x="17027" y="5959"/>
                    <a:pt x="16265" y="5959"/>
                    <a:pt x="15502" y="5845"/>
                  </a:cubicBezTo>
                  <a:cubicBezTo>
                    <a:pt x="14867" y="5921"/>
                    <a:pt x="14232" y="5921"/>
                    <a:pt x="13596" y="5845"/>
                  </a:cubicBezTo>
                  <a:lnTo>
                    <a:pt x="11817" y="5845"/>
                  </a:lnTo>
                  <a:cubicBezTo>
                    <a:pt x="10852" y="5972"/>
                    <a:pt x="9861" y="5972"/>
                    <a:pt x="8895" y="5845"/>
                  </a:cubicBezTo>
                  <a:lnTo>
                    <a:pt x="0" y="5845"/>
                  </a:lnTo>
                  <a:lnTo>
                    <a:pt x="0" y="813671"/>
                  </a:lnTo>
                  <a:cubicBezTo>
                    <a:pt x="0" y="807127"/>
                    <a:pt x="5273" y="801791"/>
                    <a:pt x="11817" y="801728"/>
                  </a:cubicBezTo>
                  <a:lnTo>
                    <a:pt x="23508" y="801728"/>
                  </a:lnTo>
                  <a:lnTo>
                    <a:pt x="23508" y="0"/>
                  </a:lnTo>
                  <a:cubicBezTo>
                    <a:pt x="23241" y="445"/>
                    <a:pt x="22949" y="864"/>
                    <a:pt x="22618" y="1271"/>
                  </a:cubicBezTo>
                  <a:cubicBezTo>
                    <a:pt x="22276" y="1957"/>
                    <a:pt x="21843" y="2592"/>
                    <a:pt x="21348" y="31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97" name="Google Shape;5897;p31"/>
            <p:cNvSpPr/>
            <p:nvPr/>
          </p:nvSpPr>
          <p:spPr>
            <a:xfrm>
              <a:off x="10835792" y="3267188"/>
              <a:ext cx="11309" cy="3430"/>
            </a:xfrm>
            <a:custGeom>
              <a:rect b="b" l="l" r="r" t="t"/>
              <a:pathLst>
                <a:path extrusionOk="0" h="3430" w="11309">
                  <a:moveTo>
                    <a:pt x="11309" y="1525"/>
                  </a:moveTo>
                  <a:cubicBezTo>
                    <a:pt x="10394" y="1207"/>
                    <a:pt x="9467" y="953"/>
                    <a:pt x="8513" y="762"/>
                  </a:cubicBezTo>
                  <a:lnTo>
                    <a:pt x="8513" y="762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2922" y="140"/>
                    <a:pt x="5679" y="1372"/>
                    <a:pt x="7751" y="3430"/>
                  </a:cubicBezTo>
                  <a:cubicBezTo>
                    <a:pt x="8831" y="2605"/>
                    <a:pt x="10026" y="1969"/>
                    <a:pt x="11309" y="15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98" name="Google Shape;5898;p31"/>
            <p:cNvSpPr/>
            <p:nvPr/>
          </p:nvSpPr>
          <p:spPr>
            <a:xfrm>
              <a:off x="10834012" y="3289127"/>
              <a:ext cx="10927" cy="2709"/>
            </a:xfrm>
            <a:custGeom>
              <a:rect b="b" l="l" r="r" t="t"/>
              <a:pathLst>
                <a:path extrusionOk="0" h="2709" w="10927">
                  <a:moveTo>
                    <a:pt x="8005" y="2710"/>
                  </a:moveTo>
                  <a:lnTo>
                    <a:pt x="9022" y="2710"/>
                  </a:lnTo>
                  <a:lnTo>
                    <a:pt x="10928" y="2710"/>
                  </a:lnTo>
                  <a:cubicBezTo>
                    <a:pt x="8641" y="-302"/>
                    <a:pt x="4333" y="-899"/>
                    <a:pt x="1309" y="1401"/>
                  </a:cubicBezTo>
                  <a:cubicBezTo>
                    <a:pt x="814" y="1770"/>
                    <a:pt x="382" y="2214"/>
                    <a:pt x="0" y="2710"/>
                  </a:cubicBezTo>
                  <a:lnTo>
                    <a:pt x="0" y="2710"/>
                  </a:lnTo>
                  <a:lnTo>
                    <a:pt x="4321" y="27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99" name="Google Shape;5899;p31"/>
            <p:cNvSpPr/>
            <p:nvPr/>
          </p:nvSpPr>
          <p:spPr>
            <a:xfrm>
              <a:off x="10841763" y="3268754"/>
              <a:ext cx="19918" cy="23591"/>
            </a:xfrm>
            <a:custGeom>
              <a:rect b="b" l="l" r="r" t="t"/>
              <a:pathLst>
                <a:path extrusionOk="0" h="23591" w="19918">
                  <a:moveTo>
                    <a:pt x="6226" y="23591"/>
                  </a:moveTo>
                  <a:lnTo>
                    <a:pt x="8133" y="23591"/>
                  </a:lnTo>
                  <a:cubicBezTo>
                    <a:pt x="14321" y="23540"/>
                    <a:pt x="19429" y="18712"/>
                    <a:pt x="19823" y="12537"/>
                  </a:cubicBezTo>
                  <a:cubicBezTo>
                    <a:pt x="19900" y="11610"/>
                    <a:pt x="19900" y="10670"/>
                    <a:pt x="19823" y="9742"/>
                  </a:cubicBezTo>
                  <a:cubicBezTo>
                    <a:pt x="19950" y="8980"/>
                    <a:pt x="19950" y="8217"/>
                    <a:pt x="19823" y="7455"/>
                  </a:cubicBezTo>
                  <a:cubicBezTo>
                    <a:pt x="19556" y="6743"/>
                    <a:pt x="19226" y="6057"/>
                    <a:pt x="18807" y="5422"/>
                  </a:cubicBezTo>
                  <a:cubicBezTo>
                    <a:pt x="18463" y="4736"/>
                    <a:pt x="18031" y="4101"/>
                    <a:pt x="17536" y="3516"/>
                  </a:cubicBezTo>
                  <a:cubicBezTo>
                    <a:pt x="17028" y="2944"/>
                    <a:pt x="16430" y="2474"/>
                    <a:pt x="15756" y="2119"/>
                  </a:cubicBezTo>
                  <a:cubicBezTo>
                    <a:pt x="15248" y="1585"/>
                    <a:pt x="14651" y="1153"/>
                    <a:pt x="13978" y="848"/>
                  </a:cubicBezTo>
                  <a:cubicBezTo>
                    <a:pt x="13241" y="543"/>
                    <a:pt x="12466" y="276"/>
                    <a:pt x="11691" y="86"/>
                  </a:cubicBezTo>
                  <a:lnTo>
                    <a:pt x="9912" y="86"/>
                  </a:lnTo>
                  <a:lnTo>
                    <a:pt x="9022" y="86"/>
                  </a:lnTo>
                  <a:cubicBezTo>
                    <a:pt x="8095" y="-29"/>
                    <a:pt x="7155" y="-29"/>
                    <a:pt x="6226" y="86"/>
                  </a:cubicBezTo>
                  <a:lnTo>
                    <a:pt x="6226" y="86"/>
                  </a:lnTo>
                  <a:cubicBezTo>
                    <a:pt x="4587" y="416"/>
                    <a:pt x="3037" y="1064"/>
                    <a:pt x="1652" y="1992"/>
                  </a:cubicBezTo>
                  <a:cubicBezTo>
                    <a:pt x="3889" y="4253"/>
                    <a:pt x="5121" y="7328"/>
                    <a:pt x="5083" y="10504"/>
                  </a:cubicBezTo>
                  <a:cubicBezTo>
                    <a:pt x="5083" y="14367"/>
                    <a:pt x="3190" y="17975"/>
                    <a:pt x="0" y="20161"/>
                  </a:cubicBezTo>
                  <a:cubicBezTo>
                    <a:pt x="1194" y="21418"/>
                    <a:pt x="2681" y="22372"/>
                    <a:pt x="4321" y="22956"/>
                  </a:cubicBezTo>
                  <a:cubicBezTo>
                    <a:pt x="4930" y="23235"/>
                    <a:pt x="5566" y="23439"/>
                    <a:pt x="6226" y="235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00" name="Google Shape;5900;p31"/>
            <p:cNvSpPr/>
            <p:nvPr/>
          </p:nvSpPr>
          <p:spPr>
            <a:xfrm>
              <a:off x="9073596" y="3282562"/>
              <a:ext cx="66" cy="2414"/>
            </a:xfrm>
            <a:custGeom>
              <a:rect b="b" l="l" r="r" t="t"/>
              <a:pathLst>
                <a:path extrusionOk="0" h="2414" w="66">
                  <a:moveTo>
                    <a:pt x="0" y="0"/>
                  </a:moveTo>
                  <a:lnTo>
                    <a:pt x="0" y="0"/>
                  </a:lnTo>
                  <a:cubicBezTo>
                    <a:pt x="64" y="801"/>
                    <a:pt x="64" y="1614"/>
                    <a:pt x="0" y="2414"/>
                  </a:cubicBezTo>
                  <a:cubicBezTo>
                    <a:pt x="89" y="1614"/>
                    <a:pt x="89" y="80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01" name="Google Shape;5901;p31"/>
            <p:cNvSpPr/>
            <p:nvPr/>
          </p:nvSpPr>
          <p:spPr>
            <a:xfrm>
              <a:off x="9058347" y="3292472"/>
              <a:ext cx="6607" cy="730"/>
            </a:xfrm>
            <a:custGeom>
              <a:rect b="b" l="l" r="r" t="t"/>
              <a:pathLst>
                <a:path extrusionOk="0" h="730" w="6607">
                  <a:moveTo>
                    <a:pt x="3685" y="0"/>
                  </a:moveTo>
                  <a:lnTo>
                    <a:pt x="4701" y="0"/>
                  </a:lnTo>
                  <a:cubicBezTo>
                    <a:pt x="5337" y="76"/>
                    <a:pt x="5972" y="76"/>
                    <a:pt x="6607" y="0"/>
                  </a:cubicBezTo>
                  <a:cubicBezTo>
                    <a:pt x="5756" y="343"/>
                    <a:pt x="4854" y="559"/>
                    <a:pt x="3939" y="635"/>
                  </a:cubicBezTo>
                  <a:cubicBezTo>
                    <a:pt x="3177" y="699"/>
                    <a:pt x="2414" y="699"/>
                    <a:pt x="1652" y="635"/>
                  </a:cubicBezTo>
                  <a:lnTo>
                    <a:pt x="0" y="635"/>
                  </a:lnTo>
                  <a:cubicBezTo>
                    <a:pt x="966" y="762"/>
                    <a:pt x="1957" y="762"/>
                    <a:pt x="2922" y="6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02" name="Google Shape;5902;p31"/>
            <p:cNvSpPr/>
            <p:nvPr/>
          </p:nvSpPr>
          <p:spPr>
            <a:xfrm>
              <a:off x="7039345" y="4955263"/>
              <a:ext cx="1513521" cy="4193"/>
            </a:xfrm>
            <a:custGeom>
              <a:rect b="b" l="l" r="r" t="t"/>
              <a:pathLst>
                <a:path extrusionOk="0" h="4193" w="1513521">
                  <a:moveTo>
                    <a:pt x="1512886" y="2160"/>
                  </a:moveTo>
                  <a:cubicBezTo>
                    <a:pt x="1512810" y="1906"/>
                    <a:pt x="1512810" y="1652"/>
                    <a:pt x="1512886" y="1398"/>
                  </a:cubicBezTo>
                  <a:cubicBezTo>
                    <a:pt x="1512886" y="1398"/>
                    <a:pt x="1512886" y="1398"/>
                    <a:pt x="1512886" y="636"/>
                  </a:cubicBezTo>
                  <a:lnTo>
                    <a:pt x="1513522" y="0"/>
                  </a:lnTo>
                  <a:lnTo>
                    <a:pt x="7370" y="0"/>
                  </a:lnTo>
                  <a:lnTo>
                    <a:pt x="0" y="4193"/>
                  </a:lnTo>
                  <a:lnTo>
                    <a:pt x="1512886" y="41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03" name="Google Shape;5903;p31"/>
            <p:cNvSpPr/>
            <p:nvPr/>
          </p:nvSpPr>
          <p:spPr>
            <a:xfrm>
              <a:off x="8553050" y="4956914"/>
              <a:ext cx="4136" cy="580521"/>
            </a:xfrm>
            <a:custGeom>
              <a:rect b="b" l="l" r="r" t="t"/>
              <a:pathLst>
                <a:path extrusionOk="0" h="580521" w="4136">
                  <a:moveTo>
                    <a:pt x="3247" y="1652"/>
                  </a:moveTo>
                  <a:lnTo>
                    <a:pt x="3247" y="1652"/>
                  </a:lnTo>
                  <a:cubicBezTo>
                    <a:pt x="2840" y="2059"/>
                    <a:pt x="2294" y="2287"/>
                    <a:pt x="1722" y="2287"/>
                  </a:cubicBezTo>
                  <a:cubicBezTo>
                    <a:pt x="1277" y="2465"/>
                    <a:pt x="769" y="2465"/>
                    <a:pt x="324" y="2287"/>
                  </a:cubicBezTo>
                  <a:cubicBezTo>
                    <a:pt x="-108" y="1588"/>
                    <a:pt x="-108" y="699"/>
                    <a:pt x="324" y="0"/>
                  </a:cubicBezTo>
                  <a:cubicBezTo>
                    <a:pt x="248" y="254"/>
                    <a:pt x="248" y="508"/>
                    <a:pt x="324" y="762"/>
                  </a:cubicBezTo>
                  <a:lnTo>
                    <a:pt x="324" y="580522"/>
                  </a:lnTo>
                  <a:lnTo>
                    <a:pt x="324" y="580522"/>
                  </a:lnTo>
                  <a:lnTo>
                    <a:pt x="4136" y="5745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04" name="Google Shape;5904;p31"/>
            <p:cNvSpPr/>
            <p:nvPr/>
          </p:nvSpPr>
          <p:spPr>
            <a:xfrm>
              <a:off x="7007416" y="4955898"/>
              <a:ext cx="23479" cy="582808"/>
            </a:xfrm>
            <a:custGeom>
              <a:rect b="b" l="l" r="r" t="t"/>
              <a:pathLst>
                <a:path extrusionOk="0" h="582808" w="23479">
                  <a:moveTo>
                    <a:pt x="23288" y="8513"/>
                  </a:moveTo>
                  <a:lnTo>
                    <a:pt x="17315" y="11943"/>
                  </a:lnTo>
                  <a:cubicBezTo>
                    <a:pt x="11775" y="15120"/>
                    <a:pt x="4710" y="13201"/>
                    <a:pt x="1533" y="7661"/>
                  </a:cubicBezTo>
                  <a:cubicBezTo>
                    <a:pt x="199" y="5349"/>
                    <a:pt x="-284" y="2630"/>
                    <a:pt x="161" y="0"/>
                  </a:cubicBezTo>
                  <a:cubicBezTo>
                    <a:pt x="85" y="508"/>
                    <a:pt x="85" y="1016"/>
                    <a:pt x="161" y="1525"/>
                  </a:cubicBezTo>
                  <a:lnTo>
                    <a:pt x="161" y="575948"/>
                  </a:lnTo>
                  <a:lnTo>
                    <a:pt x="4862" y="572263"/>
                  </a:lnTo>
                  <a:cubicBezTo>
                    <a:pt x="10034" y="568401"/>
                    <a:pt x="17366" y="569468"/>
                    <a:pt x="21229" y="574639"/>
                  </a:cubicBezTo>
                  <a:cubicBezTo>
                    <a:pt x="21229" y="574652"/>
                    <a:pt x="21242" y="574665"/>
                    <a:pt x="21255" y="574677"/>
                  </a:cubicBezTo>
                  <a:cubicBezTo>
                    <a:pt x="22944" y="577027"/>
                    <a:pt x="23720" y="579925"/>
                    <a:pt x="23415" y="582809"/>
                  </a:cubicBezTo>
                  <a:cubicBezTo>
                    <a:pt x="23415" y="582809"/>
                    <a:pt x="23415" y="582173"/>
                    <a:pt x="23415" y="581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05" name="Google Shape;5905;p31"/>
            <p:cNvSpPr/>
            <p:nvPr/>
          </p:nvSpPr>
          <p:spPr>
            <a:xfrm>
              <a:off x="8552415" y="4942303"/>
              <a:ext cx="11506" cy="16777"/>
            </a:xfrm>
            <a:custGeom>
              <a:rect b="b" l="l" r="r" t="t"/>
              <a:pathLst>
                <a:path extrusionOk="0" h="16777" w="11506">
                  <a:moveTo>
                    <a:pt x="324" y="13595"/>
                  </a:moveTo>
                  <a:cubicBezTo>
                    <a:pt x="324" y="13595"/>
                    <a:pt x="324" y="13595"/>
                    <a:pt x="324" y="14357"/>
                  </a:cubicBezTo>
                  <a:cubicBezTo>
                    <a:pt x="-108" y="15056"/>
                    <a:pt x="-108" y="15946"/>
                    <a:pt x="324" y="16644"/>
                  </a:cubicBezTo>
                  <a:cubicBezTo>
                    <a:pt x="769" y="16822"/>
                    <a:pt x="1277" y="16822"/>
                    <a:pt x="1722" y="16644"/>
                  </a:cubicBezTo>
                  <a:cubicBezTo>
                    <a:pt x="2294" y="16644"/>
                    <a:pt x="2840" y="16416"/>
                    <a:pt x="3247" y="16009"/>
                  </a:cubicBezTo>
                  <a:lnTo>
                    <a:pt x="3247" y="16009"/>
                  </a:lnTo>
                  <a:lnTo>
                    <a:pt x="11506" y="6353"/>
                  </a:lnTo>
                  <a:lnTo>
                    <a:pt x="11506" y="0"/>
                  </a:lnTo>
                  <a:lnTo>
                    <a:pt x="10108" y="1525"/>
                  </a:lnTo>
                  <a:lnTo>
                    <a:pt x="324" y="130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06" name="Google Shape;5906;p31"/>
            <p:cNvSpPr/>
            <p:nvPr/>
          </p:nvSpPr>
          <p:spPr>
            <a:xfrm>
              <a:off x="7007925" y="4941160"/>
              <a:ext cx="63060" cy="28215"/>
            </a:xfrm>
            <a:custGeom>
              <a:rect b="b" l="l" r="r" t="t"/>
              <a:pathLst>
                <a:path extrusionOk="0" h="28215" w="63060">
                  <a:moveTo>
                    <a:pt x="4227" y="6734"/>
                  </a:moveTo>
                  <a:lnTo>
                    <a:pt x="2321" y="8386"/>
                  </a:lnTo>
                  <a:cubicBezTo>
                    <a:pt x="1864" y="8932"/>
                    <a:pt x="1482" y="9529"/>
                    <a:pt x="1177" y="10164"/>
                  </a:cubicBezTo>
                  <a:cubicBezTo>
                    <a:pt x="784" y="10863"/>
                    <a:pt x="453" y="11587"/>
                    <a:pt x="161" y="12325"/>
                  </a:cubicBezTo>
                  <a:cubicBezTo>
                    <a:pt x="84" y="13125"/>
                    <a:pt x="84" y="13938"/>
                    <a:pt x="161" y="14739"/>
                  </a:cubicBezTo>
                  <a:cubicBezTo>
                    <a:pt x="-894" y="21041"/>
                    <a:pt x="3350" y="27000"/>
                    <a:pt x="9653" y="28054"/>
                  </a:cubicBezTo>
                  <a:cubicBezTo>
                    <a:pt x="12283" y="28499"/>
                    <a:pt x="15002" y="28016"/>
                    <a:pt x="17315" y="26682"/>
                  </a:cubicBezTo>
                  <a:lnTo>
                    <a:pt x="23288" y="23251"/>
                  </a:lnTo>
                  <a:lnTo>
                    <a:pt x="31928" y="18296"/>
                  </a:lnTo>
                  <a:lnTo>
                    <a:pt x="39298" y="14103"/>
                  </a:lnTo>
                  <a:lnTo>
                    <a:pt x="59248" y="2541"/>
                  </a:lnTo>
                  <a:lnTo>
                    <a:pt x="61917" y="1016"/>
                  </a:lnTo>
                  <a:cubicBezTo>
                    <a:pt x="62361" y="750"/>
                    <a:pt x="62742" y="406"/>
                    <a:pt x="63060" y="0"/>
                  </a:cubicBezTo>
                  <a:cubicBezTo>
                    <a:pt x="61141" y="1613"/>
                    <a:pt x="58714" y="2516"/>
                    <a:pt x="56198" y="2541"/>
                  </a:cubicBezTo>
                  <a:lnTo>
                    <a:pt x="11343" y="2541"/>
                  </a:lnTo>
                  <a:lnTo>
                    <a:pt x="5879" y="5717"/>
                  </a:lnTo>
                  <a:cubicBezTo>
                    <a:pt x="5879" y="5717"/>
                    <a:pt x="4608" y="6480"/>
                    <a:pt x="4227" y="67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07" name="Google Shape;5907;p31"/>
            <p:cNvSpPr/>
            <p:nvPr/>
          </p:nvSpPr>
          <p:spPr>
            <a:xfrm>
              <a:off x="7072891" y="4924642"/>
              <a:ext cx="1143" cy="1778"/>
            </a:xfrm>
            <a:custGeom>
              <a:rect b="b" l="l" r="r" t="t"/>
              <a:pathLst>
                <a:path extrusionOk="0" h="1778" w="1143">
                  <a:moveTo>
                    <a:pt x="0" y="0"/>
                  </a:moveTo>
                  <a:cubicBezTo>
                    <a:pt x="419" y="559"/>
                    <a:pt x="813" y="1156"/>
                    <a:pt x="1144" y="1779"/>
                  </a:cubicBezTo>
                  <a:cubicBezTo>
                    <a:pt x="1144" y="1779"/>
                    <a:pt x="254" y="5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08" name="Google Shape;5908;p31"/>
            <p:cNvSpPr/>
            <p:nvPr/>
          </p:nvSpPr>
          <p:spPr>
            <a:xfrm>
              <a:off x="8574976" y="5635397"/>
              <a:ext cx="11309" cy="16009"/>
            </a:xfrm>
            <a:custGeom>
              <a:rect b="b" l="l" r="r" t="t"/>
              <a:pathLst>
                <a:path extrusionOk="0" h="16009" w="11309">
                  <a:moveTo>
                    <a:pt x="1398" y="6226"/>
                  </a:moveTo>
                  <a:lnTo>
                    <a:pt x="0" y="6226"/>
                  </a:lnTo>
                  <a:cubicBezTo>
                    <a:pt x="1233" y="8119"/>
                    <a:pt x="1932" y="10317"/>
                    <a:pt x="2033" y="12579"/>
                  </a:cubicBezTo>
                  <a:lnTo>
                    <a:pt x="2033" y="16009"/>
                  </a:lnTo>
                  <a:lnTo>
                    <a:pt x="11309" y="889"/>
                  </a:lnTo>
                  <a:lnTo>
                    <a:pt x="11309" y="0"/>
                  </a:lnTo>
                  <a:cubicBezTo>
                    <a:pt x="9340" y="3685"/>
                    <a:pt x="5566" y="6048"/>
                    <a:pt x="1398" y="62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09" name="Google Shape;5909;p31"/>
            <p:cNvSpPr/>
            <p:nvPr/>
          </p:nvSpPr>
          <p:spPr>
            <a:xfrm>
              <a:off x="8556297" y="5626122"/>
              <a:ext cx="10419" cy="13467"/>
            </a:xfrm>
            <a:custGeom>
              <a:rect b="b" l="l" r="r" t="t"/>
              <a:pathLst>
                <a:path extrusionOk="0" h="13467" w="10419">
                  <a:moveTo>
                    <a:pt x="8259" y="0"/>
                  </a:moveTo>
                  <a:lnTo>
                    <a:pt x="6862" y="2414"/>
                  </a:lnTo>
                  <a:lnTo>
                    <a:pt x="0" y="13468"/>
                  </a:lnTo>
                  <a:lnTo>
                    <a:pt x="0" y="13468"/>
                  </a:lnTo>
                  <a:cubicBezTo>
                    <a:pt x="2224" y="10762"/>
                    <a:pt x="5527" y="9186"/>
                    <a:pt x="9022" y="9148"/>
                  </a:cubicBezTo>
                  <a:lnTo>
                    <a:pt x="10420" y="9148"/>
                  </a:lnTo>
                  <a:cubicBezTo>
                    <a:pt x="9073" y="7255"/>
                    <a:pt x="8323" y="4993"/>
                    <a:pt x="8259" y="26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10" name="Google Shape;5910;p31"/>
            <p:cNvSpPr/>
            <p:nvPr/>
          </p:nvSpPr>
          <p:spPr>
            <a:xfrm>
              <a:off x="8552866" y="5518886"/>
              <a:ext cx="11690" cy="19566"/>
            </a:xfrm>
            <a:custGeom>
              <a:rect b="b" l="l" r="r" t="t"/>
              <a:pathLst>
                <a:path extrusionOk="0" h="19566" w="11690">
                  <a:moveTo>
                    <a:pt x="3431" y="19567"/>
                  </a:moveTo>
                  <a:lnTo>
                    <a:pt x="10293" y="9021"/>
                  </a:lnTo>
                  <a:lnTo>
                    <a:pt x="11690" y="6861"/>
                  </a:lnTo>
                  <a:lnTo>
                    <a:pt x="11690" y="0"/>
                  </a:lnTo>
                  <a:lnTo>
                    <a:pt x="11690" y="0"/>
                  </a:lnTo>
                  <a:lnTo>
                    <a:pt x="11055" y="0"/>
                  </a:lnTo>
                  <a:lnTo>
                    <a:pt x="11055" y="0"/>
                  </a:lnTo>
                  <a:lnTo>
                    <a:pt x="3812" y="11054"/>
                  </a:lnTo>
                  <a:lnTo>
                    <a:pt x="0" y="17026"/>
                  </a:lnTo>
                  <a:lnTo>
                    <a:pt x="0" y="17026"/>
                  </a:lnTo>
                  <a:cubicBezTo>
                    <a:pt x="203" y="16975"/>
                    <a:pt x="432" y="16975"/>
                    <a:pt x="635" y="17026"/>
                  </a:cubicBezTo>
                  <a:lnTo>
                    <a:pt x="1271" y="17026"/>
                  </a:lnTo>
                  <a:lnTo>
                    <a:pt x="1271" y="17026"/>
                  </a:lnTo>
                  <a:lnTo>
                    <a:pt x="1271" y="17026"/>
                  </a:lnTo>
                  <a:lnTo>
                    <a:pt x="2033" y="17026"/>
                  </a:lnTo>
                  <a:cubicBezTo>
                    <a:pt x="2033" y="17026"/>
                    <a:pt x="2033" y="17026"/>
                    <a:pt x="2033" y="17788"/>
                  </a:cubicBezTo>
                  <a:cubicBezTo>
                    <a:pt x="2033" y="18550"/>
                    <a:pt x="2033" y="17788"/>
                    <a:pt x="2033" y="18423"/>
                  </a:cubicBezTo>
                  <a:lnTo>
                    <a:pt x="2033" y="193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11" name="Google Shape;5911;p31"/>
            <p:cNvSpPr/>
            <p:nvPr/>
          </p:nvSpPr>
          <p:spPr>
            <a:xfrm>
              <a:off x="6955479" y="5597153"/>
              <a:ext cx="1559011" cy="4201"/>
            </a:xfrm>
            <a:custGeom>
              <a:rect b="b" l="l" r="r" t="t"/>
              <a:pathLst>
                <a:path extrusionOk="0" h="4201" w="1559011">
                  <a:moveTo>
                    <a:pt x="1557868" y="3939"/>
                  </a:moveTo>
                  <a:cubicBezTo>
                    <a:pt x="1557093" y="3075"/>
                    <a:pt x="1557093" y="1753"/>
                    <a:pt x="1557868" y="889"/>
                  </a:cubicBezTo>
                  <a:lnTo>
                    <a:pt x="1558504" y="0"/>
                  </a:lnTo>
                  <a:lnTo>
                    <a:pt x="5591" y="0"/>
                  </a:lnTo>
                  <a:lnTo>
                    <a:pt x="0" y="4193"/>
                  </a:lnTo>
                  <a:lnTo>
                    <a:pt x="1559012" y="4193"/>
                  </a:lnTo>
                  <a:cubicBezTo>
                    <a:pt x="1558618" y="4231"/>
                    <a:pt x="1558211" y="4142"/>
                    <a:pt x="1557868" y="39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12" name="Google Shape;5912;p31"/>
            <p:cNvSpPr/>
            <p:nvPr/>
          </p:nvSpPr>
          <p:spPr>
            <a:xfrm>
              <a:off x="8552955" y="5636032"/>
              <a:ext cx="24054" cy="161997"/>
            </a:xfrm>
            <a:custGeom>
              <a:rect b="b" l="l" r="r" t="t"/>
              <a:pathLst>
                <a:path extrusionOk="0" h="161997" w="24054">
                  <a:moveTo>
                    <a:pt x="24054" y="141795"/>
                  </a:moveTo>
                  <a:lnTo>
                    <a:pt x="24054" y="11689"/>
                  </a:lnTo>
                  <a:cubicBezTo>
                    <a:pt x="23953" y="9428"/>
                    <a:pt x="23254" y="7230"/>
                    <a:pt x="22021" y="5336"/>
                  </a:cubicBezTo>
                  <a:cubicBezTo>
                    <a:pt x="18603" y="4904"/>
                    <a:pt x="15553" y="2948"/>
                    <a:pt x="13762" y="0"/>
                  </a:cubicBezTo>
                  <a:lnTo>
                    <a:pt x="12364" y="0"/>
                  </a:lnTo>
                  <a:cubicBezTo>
                    <a:pt x="8870" y="38"/>
                    <a:pt x="5566" y="1613"/>
                    <a:pt x="3342" y="4320"/>
                  </a:cubicBezTo>
                  <a:lnTo>
                    <a:pt x="3342" y="22489"/>
                  </a:lnTo>
                  <a:lnTo>
                    <a:pt x="10585" y="10800"/>
                  </a:lnTo>
                  <a:cubicBezTo>
                    <a:pt x="11297" y="10025"/>
                    <a:pt x="12504" y="9986"/>
                    <a:pt x="13279" y="10698"/>
                  </a:cubicBezTo>
                  <a:cubicBezTo>
                    <a:pt x="13317" y="10736"/>
                    <a:pt x="13343" y="10762"/>
                    <a:pt x="13381" y="10800"/>
                  </a:cubicBezTo>
                  <a:cubicBezTo>
                    <a:pt x="14194" y="11575"/>
                    <a:pt x="14207" y="12871"/>
                    <a:pt x="13431" y="13671"/>
                  </a:cubicBezTo>
                  <a:cubicBezTo>
                    <a:pt x="13419" y="13697"/>
                    <a:pt x="13393" y="13709"/>
                    <a:pt x="13381" y="13722"/>
                  </a:cubicBezTo>
                  <a:lnTo>
                    <a:pt x="2452" y="31637"/>
                  </a:lnTo>
                  <a:lnTo>
                    <a:pt x="2452" y="31637"/>
                  </a:lnTo>
                  <a:cubicBezTo>
                    <a:pt x="2071" y="32171"/>
                    <a:pt x="1461" y="32501"/>
                    <a:pt x="801" y="32526"/>
                  </a:cubicBezTo>
                  <a:lnTo>
                    <a:pt x="801" y="32526"/>
                  </a:lnTo>
                  <a:lnTo>
                    <a:pt x="38" y="32526"/>
                  </a:lnTo>
                  <a:lnTo>
                    <a:pt x="38" y="150054"/>
                  </a:lnTo>
                  <a:cubicBezTo>
                    <a:pt x="38" y="150054"/>
                    <a:pt x="38" y="150943"/>
                    <a:pt x="38" y="151451"/>
                  </a:cubicBezTo>
                  <a:cubicBezTo>
                    <a:pt x="-13" y="152252"/>
                    <a:pt x="-13" y="153065"/>
                    <a:pt x="38" y="153865"/>
                  </a:cubicBezTo>
                  <a:cubicBezTo>
                    <a:pt x="38" y="153865"/>
                    <a:pt x="674" y="155136"/>
                    <a:pt x="928" y="155898"/>
                  </a:cubicBezTo>
                  <a:cubicBezTo>
                    <a:pt x="1284" y="156546"/>
                    <a:pt x="1703" y="157143"/>
                    <a:pt x="2198" y="157677"/>
                  </a:cubicBezTo>
                  <a:cubicBezTo>
                    <a:pt x="2554" y="158160"/>
                    <a:pt x="2986" y="158592"/>
                    <a:pt x="3469" y="158948"/>
                  </a:cubicBezTo>
                  <a:cubicBezTo>
                    <a:pt x="4473" y="159964"/>
                    <a:pt x="5680" y="160752"/>
                    <a:pt x="7027" y="161235"/>
                  </a:cubicBezTo>
                  <a:lnTo>
                    <a:pt x="7027" y="161235"/>
                  </a:lnTo>
                  <a:cubicBezTo>
                    <a:pt x="9594" y="162251"/>
                    <a:pt x="12466" y="162251"/>
                    <a:pt x="15033" y="161235"/>
                  </a:cubicBezTo>
                  <a:lnTo>
                    <a:pt x="15922" y="161235"/>
                  </a:lnTo>
                  <a:cubicBezTo>
                    <a:pt x="17167" y="160701"/>
                    <a:pt x="18285" y="159913"/>
                    <a:pt x="19226" y="158948"/>
                  </a:cubicBezTo>
                  <a:cubicBezTo>
                    <a:pt x="19226" y="158948"/>
                    <a:pt x="19226" y="158948"/>
                    <a:pt x="19226" y="158948"/>
                  </a:cubicBezTo>
                  <a:cubicBezTo>
                    <a:pt x="21284" y="156686"/>
                    <a:pt x="22453" y="153751"/>
                    <a:pt x="22530" y="1506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13" name="Google Shape;5913;p31"/>
            <p:cNvSpPr/>
            <p:nvPr/>
          </p:nvSpPr>
          <p:spPr>
            <a:xfrm>
              <a:off x="8552399" y="5537563"/>
              <a:ext cx="3993" cy="128327"/>
            </a:xfrm>
            <a:custGeom>
              <a:rect b="b" l="l" r="r" t="t"/>
              <a:pathLst>
                <a:path extrusionOk="0" h="128327" w="3993">
                  <a:moveTo>
                    <a:pt x="3898" y="120704"/>
                  </a:moveTo>
                  <a:lnTo>
                    <a:pt x="3898" y="0"/>
                  </a:lnTo>
                  <a:cubicBezTo>
                    <a:pt x="4025" y="457"/>
                    <a:pt x="4025" y="940"/>
                    <a:pt x="3898" y="1397"/>
                  </a:cubicBezTo>
                  <a:lnTo>
                    <a:pt x="86" y="7369"/>
                  </a:lnTo>
                  <a:lnTo>
                    <a:pt x="86" y="128327"/>
                  </a:lnTo>
                  <a:cubicBezTo>
                    <a:pt x="-29" y="127870"/>
                    <a:pt x="-29" y="127387"/>
                    <a:pt x="86" y="1269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14" name="Google Shape;5914;p31"/>
            <p:cNvSpPr/>
            <p:nvPr/>
          </p:nvSpPr>
          <p:spPr>
            <a:xfrm>
              <a:off x="8554010" y="5535784"/>
              <a:ext cx="762" cy="12705"/>
            </a:xfrm>
            <a:custGeom>
              <a:rect b="b" l="l" r="r" t="t"/>
              <a:pathLst>
                <a:path extrusionOk="0" h="12705" w="762">
                  <a:moveTo>
                    <a:pt x="0" y="0"/>
                  </a:moveTo>
                  <a:lnTo>
                    <a:pt x="762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15" name="Google Shape;5915;p31"/>
            <p:cNvSpPr/>
            <p:nvPr/>
          </p:nvSpPr>
          <p:spPr>
            <a:xfrm>
              <a:off x="8554772" y="5666907"/>
              <a:ext cx="1651" cy="889"/>
            </a:xfrm>
            <a:custGeom>
              <a:rect b="b" l="l" r="r" t="t"/>
              <a:pathLst>
                <a:path extrusionOk="0" h="889" w="1651">
                  <a:moveTo>
                    <a:pt x="0" y="889"/>
                  </a:moveTo>
                  <a:cubicBezTo>
                    <a:pt x="661" y="864"/>
                    <a:pt x="1271" y="534"/>
                    <a:pt x="1652" y="0"/>
                  </a:cubicBezTo>
                  <a:cubicBezTo>
                    <a:pt x="1245" y="508"/>
                    <a:pt x="648" y="826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16" name="Google Shape;5916;p31"/>
            <p:cNvSpPr/>
            <p:nvPr/>
          </p:nvSpPr>
          <p:spPr>
            <a:xfrm>
              <a:off x="8552907" y="5645460"/>
              <a:ext cx="14557" cy="21476"/>
            </a:xfrm>
            <a:custGeom>
              <a:rect b="b" l="l" r="r" t="t"/>
              <a:pathLst>
                <a:path extrusionOk="0" h="21476" w="14557">
                  <a:moveTo>
                    <a:pt x="3008" y="21447"/>
                  </a:moveTo>
                  <a:lnTo>
                    <a:pt x="3008" y="21447"/>
                  </a:lnTo>
                  <a:lnTo>
                    <a:pt x="13936" y="3532"/>
                  </a:lnTo>
                  <a:cubicBezTo>
                    <a:pt x="14750" y="2757"/>
                    <a:pt x="14762" y="1461"/>
                    <a:pt x="13987" y="661"/>
                  </a:cubicBezTo>
                  <a:cubicBezTo>
                    <a:pt x="13974" y="635"/>
                    <a:pt x="13949" y="622"/>
                    <a:pt x="13936" y="609"/>
                  </a:cubicBezTo>
                  <a:cubicBezTo>
                    <a:pt x="13225" y="-165"/>
                    <a:pt x="12018" y="-204"/>
                    <a:pt x="11242" y="508"/>
                  </a:cubicBezTo>
                  <a:cubicBezTo>
                    <a:pt x="11204" y="546"/>
                    <a:pt x="11179" y="571"/>
                    <a:pt x="11141" y="609"/>
                  </a:cubicBezTo>
                  <a:lnTo>
                    <a:pt x="3898" y="12299"/>
                  </a:lnTo>
                  <a:lnTo>
                    <a:pt x="86" y="18524"/>
                  </a:lnTo>
                  <a:cubicBezTo>
                    <a:pt x="-29" y="18982"/>
                    <a:pt x="-29" y="19465"/>
                    <a:pt x="86" y="19922"/>
                  </a:cubicBezTo>
                  <a:lnTo>
                    <a:pt x="86" y="20685"/>
                  </a:lnTo>
                  <a:lnTo>
                    <a:pt x="86" y="20685"/>
                  </a:lnTo>
                  <a:lnTo>
                    <a:pt x="86" y="20685"/>
                  </a:lnTo>
                  <a:lnTo>
                    <a:pt x="86" y="20685"/>
                  </a:lnTo>
                  <a:lnTo>
                    <a:pt x="848" y="20685"/>
                  </a:lnTo>
                  <a:cubicBezTo>
                    <a:pt x="1395" y="21282"/>
                    <a:pt x="2208" y="21574"/>
                    <a:pt x="3008" y="214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17" name="Google Shape;5917;p31"/>
            <p:cNvSpPr/>
            <p:nvPr/>
          </p:nvSpPr>
          <p:spPr>
            <a:xfrm>
              <a:off x="8513910" y="5536128"/>
              <a:ext cx="42228" cy="63788"/>
            </a:xfrm>
            <a:custGeom>
              <a:rect b="b" l="l" r="r" t="t"/>
              <a:pathLst>
                <a:path extrusionOk="0" h="63788" w="42228">
                  <a:moveTo>
                    <a:pt x="42133" y="2833"/>
                  </a:moveTo>
                  <a:cubicBezTo>
                    <a:pt x="42260" y="2376"/>
                    <a:pt x="42260" y="1893"/>
                    <a:pt x="42133" y="1436"/>
                  </a:cubicBezTo>
                  <a:cubicBezTo>
                    <a:pt x="42133" y="1436"/>
                    <a:pt x="42133" y="1436"/>
                    <a:pt x="42133" y="800"/>
                  </a:cubicBezTo>
                  <a:cubicBezTo>
                    <a:pt x="42133" y="165"/>
                    <a:pt x="42133" y="800"/>
                    <a:pt x="42133" y="38"/>
                  </a:cubicBezTo>
                  <a:lnTo>
                    <a:pt x="40608" y="38"/>
                  </a:lnTo>
                  <a:lnTo>
                    <a:pt x="39973" y="38"/>
                  </a:lnTo>
                  <a:cubicBezTo>
                    <a:pt x="39769" y="-13"/>
                    <a:pt x="39541" y="-13"/>
                    <a:pt x="39337" y="38"/>
                  </a:cubicBezTo>
                  <a:lnTo>
                    <a:pt x="39337" y="38"/>
                  </a:lnTo>
                  <a:lnTo>
                    <a:pt x="39337" y="38"/>
                  </a:lnTo>
                  <a:lnTo>
                    <a:pt x="39337" y="38"/>
                  </a:lnTo>
                  <a:lnTo>
                    <a:pt x="1217" y="59374"/>
                  </a:lnTo>
                  <a:lnTo>
                    <a:pt x="581" y="60263"/>
                  </a:lnTo>
                  <a:cubicBezTo>
                    <a:pt x="-194" y="61127"/>
                    <a:pt x="-194" y="62449"/>
                    <a:pt x="581" y="63312"/>
                  </a:cubicBezTo>
                  <a:cubicBezTo>
                    <a:pt x="1407" y="63948"/>
                    <a:pt x="2551" y="63948"/>
                    <a:pt x="3377" y="63312"/>
                  </a:cubicBezTo>
                  <a:lnTo>
                    <a:pt x="3377" y="63312"/>
                  </a:lnTo>
                  <a:lnTo>
                    <a:pt x="3377" y="63312"/>
                  </a:lnTo>
                  <a:lnTo>
                    <a:pt x="38956" y="82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18" name="Google Shape;5918;p31"/>
            <p:cNvSpPr/>
            <p:nvPr/>
          </p:nvSpPr>
          <p:spPr>
            <a:xfrm>
              <a:off x="6930573" y="5525838"/>
              <a:ext cx="99581" cy="79446"/>
            </a:xfrm>
            <a:custGeom>
              <a:rect b="b" l="l" r="r" t="t"/>
              <a:pathLst>
                <a:path extrusionOk="0" h="79446" w="99581">
                  <a:moveTo>
                    <a:pt x="95429" y="21636"/>
                  </a:moveTo>
                  <a:lnTo>
                    <a:pt x="96064" y="21000"/>
                  </a:lnTo>
                  <a:lnTo>
                    <a:pt x="97589" y="19094"/>
                  </a:lnTo>
                  <a:cubicBezTo>
                    <a:pt x="98085" y="18561"/>
                    <a:pt x="98504" y="17964"/>
                    <a:pt x="98860" y="17316"/>
                  </a:cubicBezTo>
                  <a:cubicBezTo>
                    <a:pt x="99152" y="16617"/>
                    <a:pt x="99355" y="15893"/>
                    <a:pt x="99495" y="15156"/>
                  </a:cubicBezTo>
                  <a:cubicBezTo>
                    <a:pt x="99610" y="14393"/>
                    <a:pt x="99610" y="13631"/>
                    <a:pt x="99495" y="12869"/>
                  </a:cubicBezTo>
                  <a:cubicBezTo>
                    <a:pt x="99800" y="9985"/>
                    <a:pt x="99025" y="7087"/>
                    <a:pt x="97335" y="4737"/>
                  </a:cubicBezTo>
                  <a:cubicBezTo>
                    <a:pt x="93498" y="-447"/>
                    <a:pt x="86179" y="-1552"/>
                    <a:pt x="80981" y="2298"/>
                  </a:cubicBezTo>
                  <a:cubicBezTo>
                    <a:pt x="80969" y="2298"/>
                    <a:pt x="80956" y="2310"/>
                    <a:pt x="80943" y="2323"/>
                  </a:cubicBezTo>
                  <a:lnTo>
                    <a:pt x="76242" y="6008"/>
                  </a:lnTo>
                  <a:lnTo>
                    <a:pt x="0" y="63819"/>
                  </a:lnTo>
                  <a:lnTo>
                    <a:pt x="0" y="64454"/>
                  </a:lnTo>
                  <a:cubicBezTo>
                    <a:pt x="2084" y="62548"/>
                    <a:pt x="4803" y="61468"/>
                    <a:pt x="7624" y="61404"/>
                  </a:cubicBezTo>
                  <a:cubicBezTo>
                    <a:pt x="14156" y="61468"/>
                    <a:pt x="19391" y="66817"/>
                    <a:pt x="19315" y="73348"/>
                  </a:cubicBezTo>
                  <a:cubicBezTo>
                    <a:pt x="19315" y="73386"/>
                    <a:pt x="19315" y="73437"/>
                    <a:pt x="19315" y="73475"/>
                  </a:cubicBezTo>
                  <a:lnTo>
                    <a:pt x="19315" y="79446"/>
                  </a:lnTo>
                  <a:lnTo>
                    <a:pt x="24397" y="75508"/>
                  </a:lnTo>
                  <a:lnTo>
                    <a:pt x="29989" y="713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19" name="Google Shape;5919;p31"/>
            <p:cNvSpPr/>
            <p:nvPr/>
          </p:nvSpPr>
          <p:spPr>
            <a:xfrm>
              <a:off x="5685676" y="4809021"/>
              <a:ext cx="300010" cy="130868"/>
            </a:xfrm>
            <a:custGeom>
              <a:rect b="b" l="l" r="r" t="t"/>
              <a:pathLst>
                <a:path extrusionOk="0" h="130868" w="300010">
                  <a:moveTo>
                    <a:pt x="0" y="111429"/>
                  </a:moveTo>
                  <a:cubicBezTo>
                    <a:pt x="1423" y="110869"/>
                    <a:pt x="2923" y="110565"/>
                    <a:pt x="4447" y="110539"/>
                  </a:cubicBezTo>
                  <a:cubicBezTo>
                    <a:pt x="10991" y="110679"/>
                    <a:pt x="16214" y="116066"/>
                    <a:pt x="16138" y="122610"/>
                  </a:cubicBezTo>
                  <a:lnTo>
                    <a:pt x="16138" y="130868"/>
                  </a:lnTo>
                  <a:lnTo>
                    <a:pt x="31640" y="124769"/>
                  </a:lnTo>
                  <a:lnTo>
                    <a:pt x="42568" y="120449"/>
                  </a:lnTo>
                  <a:lnTo>
                    <a:pt x="300010" y="18804"/>
                  </a:lnTo>
                  <a:cubicBezTo>
                    <a:pt x="298625" y="19312"/>
                    <a:pt x="297164" y="19566"/>
                    <a:pt x="295690" y="19566"/>
                  </a:cubicBezTo>
                  <a:cubicBezTo>
                    <a:pt x="294292" y="19528"/>
                    <a:pt x="292907" y="19224"/>
                    <a:pt x="291624" y="18677"/>
                  </a:cubicBezTo>
                  <a:lnTo>
                    <a:pt x="290480" y="18677"/>
                  </a:lnTo>
                  <a:lnTo>
                    <a:pt x="288066" y="17026"/>
                  </a:lnTo>
                  <a:lnTo>
                    <a:pt x="287176" y="16136"/>
                  </a:lnTo>
                  <a:cubicBezTo>
                    <a:pt x="286439" y="15310"/>
                    <a:pt x="285842" y="14357"/>
                    <a:pt x="285397" y="13341"/>
                  </a:cubicBezTo>
                  <a:lnTo>
                    <a:pt x="285397" y="12578"/>
                  </a:lnTo>
                  <a:lnTo>
                    <a:pt x="285397" y="12578"/>
                  </a:lnTo>
                  <a:lnTo>
                    <a:pt x="284635" y="0"/>
                  </a:lnTo>
                  <a:lnTo>
                    <a:pt x="254" y="1114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20" name="Google Shape;5920;p31"/>
            <p:cNvSpPr/>
            <p:nvPr/>
          </p:nvSpPr>
          <p:spPr>
            <a:xfrm>
              <a:off x="5977300" y="4785343"/>
              <a:ext cx="66511" cy="43790"/>
            </a:xfrm>
            <a:custGeom>
              <a:rect b="b" l="l" r="r" t="t"/>
              <a:pathLst>
                <a:path extrusionOk="0" h="43790" w="66511">
                  <a:moveTo>
                    <a:pt x="4066" y="43752"/>
                  </a:moveTo>
                  <a:cubicBezTo>
                    <a:pt x="2668" y="43714"/>
                    <a:pt x="1283" y="43409"/>
                    <a:pt x="0" y="42863"/>
                  </a:cubicBezTo>
                  <a:cubicBezTo>
                    <a:pt x="1283" y="43409"/>
                    <a:pt x="2668" y="43714"/>
                    <a:pt x="4066" y="43752"/>
                  </a:cubicBezTo>
                  <a:cubicBezTo>
                    <a:pt x="5540" y="43752"/>
                    <a:pt x="7001" y="43498"/>
                    <a:pt x="8387" y="42990"/>
                  </a:cubicBezTo>
                  <a:lnTo>
                    <a:pt x="59214" y="23169"/>
                  </a:lnTo>
                  <a:cubicBezTo>
                    <a:pt x="62988" y="21594"/>
                    <a:pt x="65682" y="18188"/>
                    <a:pt x="66330" y="14148"/>
                  </a:cubicBezTo>
                  <a:cubicBezTo>
                    <a:pt x="66572" y="12725"/>
                    <a:pt x="66572" y="11264"/>
                    <a:pt x="66330" y="9828"/>
                  </a:cubicBezTo>
                  <a:cubicBezTo>
                    <a:pt x="66394" y="9104"/>
                    <a:pt x="66394" y="8392"/>
                    <a:pt x="66330" y="7668"/>
                  </a:cubicBezTo>
                  <a:cubicBezTo>
                    <a:pt x="64106" y="1608"/>
                    <a:pt x="57397" y="-1506"/>
                    <a:pt x="51336" y="718"/>
                  </a:cubicBezTo>
                  <a:cubicBezTo>
                    <a:pt x="51247" y="743"/>
                    <a:pt x="51171" y="769"/>
                    <a:pt x="51082" y="807"/>
                  </a:cubicBezTo>
                  <a:lnTo>
                    <a:pt x="16900" y="14275"/>
                  </a:lnTo>
                  <a:lnTo>
                    <a:pt x="16900" y="31682"/>
                  </a:lnTo>
                  <a:cubicBezTo>
                    <a:pt x="16989" y="38276"/>
                    <a:pt x="11716" y="43701"/>
                    <a:pt x="5121" y="43790"/>
                  </a:cubicBezTo>
                  <a:cubicBezTo>
                    <a:pt x="4765" y="43790"/>
                    <a:pt x="4422" y="43778"/>
                    <a:pt x="4066" y="437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21" name="Google Shape;5921;p31"/>
            <p:cNvSpPr/>
            <p:nvPr/>
          </p:nvSpPr>
          <p:spPr>
            <a:xfrm>
              <a:off x="5970508" y="4819185"/>
              <a:ext cx="57" cy="2414"/>
            </a:xfrm>
            <a:custGeom>
              <a:rect b="b" l="l" r="r" t="t"/>
              <a:pathLst>
                <a:path extrusionOk="0" h="2414" w="57">
                  <a:moveTo>
                    <a:pt x="57" y="2414"/>
                  </a:moveTo>
                  <a:cubicBezTo>
                    <a:pt x="57" y="1652"/>
                    <a:pt x="57" y="762"/>
                    <a:pt x="57" y="0"/>
                  </a:cubicBezTo>
                  <a:cubicBezTo>
                    <a:pt x="-19" y="724"/>
                    <a:pt x="-19" y="1436"/>
                    <a:pt x="57" y="21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22" name="Google Shape;5922;p31"/>
            <p:cNvSpPr/>
            <p:nvPr/>
          </p:nvSpPr>
          <p:spPr>
            <a:xfrm>
              <a:off x="6400822" y="4920325"/>
              <a:ext cx="673806" cy="23375"/>
            </a:xfrm>
            <a:custGeom>
              <a:rect b="b" l="l" r="r" t="t"/>
              <a:pathLst>
                <a:path extrusionOk="0" h="23375" w="673806">
                  <a:moveTo>
                    <a:pt x="11691" y="11432"/>
                  </a:moveTo>
                  <a:cubicBezTo>
                    <a:pt x="11767" y="17963"/>
                    <a:pt x="6531" y="23299"/>
                    <a:pt x="0" y="23375"/>
                  </a:cubicBezTo>
                  <a:cubicBezTo>
                    <a:pt x="0" y="23375"/>
                    <a:pt x="0" y="23375"/>
                    <a:pt x="0" y="23375"/>
                  </a:cubicBezTo>
                  <a:lnTo>
                    <a:pt x="662793" y="23375"/>
                  </a:lnTo>
                  <a:cubicBezTo>
                    <a:pt x="665309" y="23350"/>
                    <a:pt x="667736" y="22448"/>
                    <a:pt x="669655" y="20834"/>
                  </a:cubicBezTo>
                  <a:cubicBezTo>
                    <a:pt x="670367" y="20427"/>
                    <a:pt x="671014" y="19919"/>
                    <a:pt x="671561" y="19310"/>
                  </a:cubicBezTo>
                  <a:lnTo>
                    <a:pt x="672832" y="17403"/>
                  </a:lnTo>
                  <a:cubicBezTo>
                    <a:pt x="673200" y="16755"/>
                    <a:pt x="673505" y="16082"/>
                    <a:pt x="673721" y="15371"/>
                  </a:cubicBezTo>
                  <a:cubicBezTo>
                    <a:pt x="673836" y="14570"/>
                    <a:pt x="673836" y="13757"/>
                    <a:pt x="673721" y="12957"/>
                  </a:cubicBezTo>
                  <a:cubicBezTo>
                    <a:pt x="673785" y="12448"/>
                    <a:pt x="673785" y="11940"/>
                    <a:pt x="673721" y="11432"/>
                  </a:cubicBezTo>
                  <a:cubicBezTo>
                    <a:pt x="673721" y="11432"/>
                    <a:pt x="673721" y="11432"/>
                    <a:pt x="673721" y="10797"/>
                  </a:cubicBezTo>
                  <a:cubicBezTo>
                    <a:pt x="673721" y="10161"/>
                    <a:pt x="673721" y="9272"/>
                    <a:pt x="673721" y="8382"/>
                  </a:cubicBezTo>
                  <a:cubicBezTo>
                    <a:pt x="673530" y="7607"/>
                    <a:pt x="673264" y="6833"/>
                    <a:pt x="672959" y="6096"/>
                  </a:cubicBezTo>
                  <a:cubicBezTo>
                    <a:pt x="672628" y="5473"/>
                    <a:pt x="672234" y="4876"/>
                    <a:pt x="671815" y="4317"/>
                  </a:cubicBezTo>
                  <a:lnTo>
                    <a:pt x="670290" y="2538"/>
                  </a:lnTo>
                  <a:lnTo>
                    <a:pt x="668384" y="1140"/>
                  </a:lnTo>
                  <a:lnTo>
                    <a:pt x="667241" y="124"/>
                  </a:lnTo>
                  <a:cubicBezTo>
                    <a:pt x="666440" y="-41"/>
                    <a:pt x="665627" y="-41"/>
                    <a:pt x="664826" y="124"/>
                  </a:cubicBezTo>
                  <a:lnTo>
                    <a:pt x="663301" y="124"/>
                  </a:lnTo>
                  <a:lnTo>
                    <a:pt x="0" y="124"/>
                  </a:lnTo>
                  <a:cubicBezTo>
                    <a:pt x="6252" y="251"/>
                    <a:pt x="11360" y="5181"/>
                    <a:pt x="11691" y="114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23" name="Google Shape;5923;p31"/>
            <p:cNvSpPr/>
            <p:nvPr/>
          </p:nvSpPr>
          <p:spPr>
            <a:xfrm>
              <a:off x="6200434" y="4919687"/>
              <a:ext cx="211226" cy="24014"/>
            </a:xfrm>
            <a:custGeom>
              <a:rect b="b" l="l" r="r" t="t"/>
              <a:pathLst>
                <a:path extrusionOk="0" h="24014" w="211226">
                  <a:moveTo>
                    <a:pt x="200388" y="24014"/>
                  </a:moveTo>
                  <a:cubicBezTo>
                    <a:pt x="207021" y="23328"/>
                    <a:pt x="211837" y="17407"/>
                    <a:pt x="211164" y="10774"/>
                  </a:cubicBezTo>
                  <a:cubicBezTo>
                    <a:pt x="210579" y="5082"/>
                    <a:pt x="206081" y="584"/>
                    <a:pt x="200388" y="0"/>
                  </a:cubicBezTo>
                  <a:lnTo>
                    <a:pt x="56292" y="0"/>
                  </a:lnTo>
                  <a:lnTo>
                    <a:pt x="4574" y="23124"/>
                  </a:lnTo>
                  <a:cubicBezTo>
                    <a:pt x="3126" y="23734"/>
                    <a:pt x="1576" y="24039"/>
                    <a:pt x="0" y="24014"/>
                  </a:cubicBezTo>
                  <a:lnTo>
                    <a:pt x="200388" y="240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24" name="Google Shape;5924;p31"/>
            <p:cNvSpPr/>
            <p:nvPr/>
          </p:nvSpPr>
          <p:spPr>
            <a:xfrm>
              <a:off x="6188616" y="4930410"/>
              <a:ext cx="12706" cy="1347"/>
            </a:xfrm>
            <a:custGeom>
              <a:rect b="b" l="l" r="r" t="t"/>
              <a:pathLst>
                <a:path extrusionOk="0" h="1347" w="12706">
                  <a:moveTo>
                    <a:pt x="0" y="1347"/>
                  </a:moveTo>
                  <a:cubicBezTo>
                    <a:pt x="0" y="1347"/>
                    <a:pt x="0" y="458"/>
                    <a:pt x="0" y="76"/>
                  </a:cubicBezTo>
                  <a:cubicBezTo>
                    <a:pt x="0" y="-305"/>
                    <a:pt x="0" y="839"/>
                    <a:pt x="0" y="13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25" name="Google Shape;5925;p31"/>
            <p:cNvSpPr/>
            <p:nvPr/>
          </p:nvSpPr>
          <p:spPr>
            <a:xfrm>
              <a:off x="11926935" y="4601537"/>
              <a:ext cx="4319" cy="1651"/>
            </a:xfrm>
            <a:custGeom>
              <a:rect b="b" l="l" r="r" t="t"/>
              <a:pathLst>
                <a:path extrusionOk="0" h="1651" w="4319">
                  <a:moveTo>
                    <a:pt x="0" y="0"/>
                  </a:moveTo>
                  <a:lnTo>
                    <a:pt x="2287" y="1652"/>
                  </a:lnTo>
                  <a:lnTo>
                    <a:pt x="43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26" name="Google Shape;5926;p31"/>
            <p:cNvSpPr/>
            <p:nvPr/>
          </p:nvSpPr>
          <p:spPr>
            <a:xfrm>
              <a:off x="11908198" y="4609796"/>
              <a:ext cx="57" cy="2160"/>
            </a:xfrm>
            <a:custGeom>
              <a:rect b="b" l="l" r="r" t="t"/>
              <a:pathLst>
                <a:path extrusionOk="0" h="2160" w="57">
                  <a:moveTo>
                    <a:pt x="57" y="2160"/>
                  </a:moveTo>
                  <a:cubicBezTo>
                    <a:pt x="-6" y="1436"/>
                    <a:pt x="-6" y="724"/>
                    <a:pt x="57" y="0"/>
                  </a:cubicBezTo>
                  <a:cubicBezTo>
                    <a:pt x="-19" y="420"/>
                    <a:pt x="-19" y="851"/>
                    <a:pt x="57" y="1271"/>
                  </a:cubicBezTo>
                  <a:cubicBezTo>
                    <a:pt x="57" y="1271"/>
                    <a:pt x="57" y="1906"/>
                    <a:pt x="57" y="21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27" name="Google Shape;5927;p31"/>
            <p:cNvSpPr/>
            <p:nvPr/>
          </p:nvSpPr>
          <p:spPr>
            <a:xfrm>
              <a:off x="11929222" y="4599123"/>
              <a:ext cx="33674" cy="23251"/>
            </a:xfrm>
            <a:custGeom>
              <a:rect b="b" l="l" r="r" t="t"/>
              <a:pathLst>
                <a:path extrusionOk="0" h="23251" w="33674">
                  <a:moveTo>
                    <a:pt x="21983" y="0"/>
                  </a:moveTo>
                  <a:lnTo>
                    <a:pt x="15503" y="0"/>
                  </a:lnTo>
                  <a:cubicBezTo>
                    <a:pt x="13571" y="1487"/>
                    <a:pt x="11208" y="2338"/>
                    <a:pt x="8768" y="2414"/>
                  </a:cubicBezTo>
                  <a:lnTo>
                    <a:pt x="2033" y="2414"/>
                  </a:lnTo>
                  <a:lnTo>
                    <a:pt x="0" y="4066"/>
                  </a:lnTo>
                  <a:lnTo>
                    <a:pt x="15756" y="15882"/>
                  </a:lnTo>
                  <a:lnTo>
                    <a:pt x="25541" y="23252"/>
                  </a:lnTo>
                  <a:cubicBezTo>
                    <a:pt x="27231" y="22692"/>
                    <a:pt x="28794" y="21790"/>
                    <a:pt x="30115" y="20583"/>
                  </a:cubicBezTo>
                  <a:cubicBezTo>
                    <a:pt x="31107" y="19605"/>
                    <a:pt x="31881" y="18436"/>
                    <a:pt x="32402" y="17153"/>
                  </a:cubicBezTo>
                  <a:cubicBezTo>
                    <a:pt x="33190" y="15527"/>
                    <a:pt x="33622" y="13748"/>
                    <a:pt x="33674" y="11943"/>
                  </a:cubicBezTo>
                  <a:cubicBezTo>
                    <a:pt x="33750" y="5413"/>
                    <a:pt x="28515" y="76"/>
                    <a:pt x="21983" y="0"/>
                  </a:cubicBezTo>
                  <a:cubicBezTo>
                    <a:pt x="21983" y="0"/>
                    <a:pt x="21983" y="0"/>
                    <a:pt x="219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28" name="Google Shape;5928;p31"/>
            <p:cNvSpPr/>
            <p:nvPr/>
          </p:nvSpPr>
          <p:spPr>
            <a:xfrm>
              <a:off x="12044219" y="4622247"/>
              <a:ext cx="23509" cy="48916"/>
            </a:xfrm>
            <a:custGeom>
              <a:rect b="b" l="l" r="r" t="t"/>
              <a:pathLst>
                <a:path extrusionOk="0" h="48916" w="23509">
                  <a:moveTo>
                    <a:pt x="1145" y="31383"/>
                  </a:moveTo>
                  <a:lnTo>
                    <a:pt x="1145" y="37228"/>
                  </a:lnTo>
                  <a:cubicBezTo>
                    <a:pt x="1145" y="37228"/>
                    <a:pt x="1145" y="37863"/>
                    <a:pt x="1145" y="38244"/>
                  </a:cubicBezTo>
                  <a:cubicBezTo>
                    <a:pt x="1081" y="39044"/>
                    <a:pt x="1081" y="39858"/>
                    <a:pt x="1145" y="40658"/>
                  </a:cubicBezTo>
                  <a:cubicBezTo>
                    <a:pt x="1221" y="40861"/>
                    <a:pt x="1221" y="41090"/>
                    <a:pt x="1145" y="41293"/>
                  </a:cubicBezTo>
                  <a:cubicBezTo>
                    <a:pt x="1666" y="42793"/>
                    <a:pt x="2492" y="44177"/>
                    <a:pt x="3559" y="45359"/>
                  </a:cubicBezTo>
                  <a:lnTo>
                    <a:pt x="7498" y="48281"/>
                  </a:lnTo>
                  <a:lnTo>
                    <a:pt x="7498" y="48281"/>
                  </a:lnTo>
                  <a:lnTo>
                    <a:pt x="8515" y="48281"/>
                  </a:lnTo>
                  <a:cubicBezTo>
                    <a:pt x="9544" y="48625"/>
                    <a:pt x="10611" y="48841"/>
                    <a:pt x="11692" y="48917"/>
                  </a:cubicBezTo>
                  <a:cubicBezTo>
                    <a:pt x="18121" y="48472"/>
                    <a:pt x="23204" y="43288"/>
                    <a:pt x="23509" y="36846"/>
                  </a:cubicBezTo>
                  <a:lnTo>
                    <a:pt x="23509" y="12071"/>
                  </a:lnTo>
                  <a:lnTo>
                    <a:pt x="11692" y="12071"/>
                  </a:lnTo>
                  <a:cubicBezTo>
                    <a:pt x="5147" y="11931"/>
                    <a:pt x="-75" y="6544"/>
                    <a:pt x="1" y="0"/>
                  </a:cubicBezTo>
                  <a:lnTo>
                    <a:pt x="1" y="313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29" name="Google Shape;5929;p31"/>
            <p:cNvSpPr/>
            <p:nvPr/>
          </p:nvSpPr>
          <p:spPr>
            <a:xfrm>
              <a:off x="12045325" y="3397167"/>
              <a:ext cx="23545" cy="1225969"/>
            </a:xfrm>
            <a:custGeom>
              <a:rect b="b" l="l" r="r" t="t"/>
              <a:pathLst>
                <a:path extrusionOk="0" h="1225969" w="23545">
                  <a:moveTo>
                    <a:pt x="11729" y="1214026"/>
                  </a:moveTo>
                  <a:lnTo>
                    <a:pt x="23546" y="1214026"/>
                  </a:lnTo>
                  <a:lnTo>
                    <a:pt x="23546" y="12706"/>
                  </a:lnTo>
                  <a:lnTo>
                    <a:pt x="11729" y="12706"/>
                  </a:lnTo>
                  <a:cubicBezTo>
                    <a:pt x="5197" y="12655"/>
                    <a:pt x="-51" y="7319"/>
                    <a:pt x="0" y="801"/>
                  </a:cubicBezTo>
                  <a:cubicBezTo>
                    <a:pt x="13" y="534"/>
                    <a:pt x="13" y="267"/>
                    <a:pt x="38" y="0"/>
                  </a:cubicBezTo>
                  <a:lnTo>
                    <a:pt x="38" y="1225970"/>
                  </a:lnTo>
                  <a:cubicBezTo>
                    <a:pt x="-38" y="1219439"/>
                    <a:pt x="5197" y="1214102"/>
                    <a:pt x="11729" y="1214026"/>
                  </a:cubicBezTo>
                  <a:cubicBezTo>
                    <a:pt x="11729" y="1214026"/>
                    <a:pt x="11729" y="1214026"/>
                    <a:pt x="11729" y="12140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30" name="Google Shape;5930;p31"/>
            <p:cNvSpPr/>
            <p:nvPr/>
          </p:nvSpPr>
          <p:spPr>
            <a:xfrm>
              <a:off x="12045495" y="3385478"/>
              <a:ext cx="148539" cy="24013"/>
            </a:xfrm>
            <a:custGeom>
              <a:rect b="b" l="l" r="r" t="t"/>
              <a:pathLst>
                <a:path extrusionOk="0" h="24013" w="148539">
                  <a:moveTo>
                    <a:pt x="11559" y="381"/>
                  </a:moveTo>
                  <a:cubicBezTo>
                    <a:pt x="10885" y="305"/>
                    <a:pt x="10199" y="305"/>
                    <a:pt x="9526" y="381"/>
                  </a:cubicBezTo>
                  <a:cubicBezTo>
                    <a:pt x="3071" y="1715"/>
                    <a:pt x="-1085" y="8043"/>
                    <a:pt x="249" y="14497"/>
                  </a:cubicBezTo>
                  <a:cubicBezTo>
                    <a:pt x="1368" y="19897"/>
                    <a:pt x="6043" y="23836"/>
                    <a:pt x="11559" y="24014"/>
                  </a:cubicBezTo>
                  <a:lnTo>
                    <a:pt x="148540" y="24014"/>
                  </a:lnTo>
                  <a:lnTo>
                    <a:pt x="148540" y="0"/>
                  </a:lnTo>
                  <a:lnTo>
                    <a:pt x="115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31" name="Google Shape;5931;p31"/>
            <p:cNvSpPr/>
            <p:nvPr/>
          </p:nvSpPr>
          <p:spPr>
            <a:xfrm>
              <a:off x="6189463" y="4829477"/>
              <a:ext cx="216059" cy="112319"/>
            </a:xfrm>
            <a:custGeom>
              <a:rect b="b" l="l" r="r" t="t"/>
              <a:pathLst>
                <a:path extrusionOk="0" h="112319" w="216059">
                  <a:moveTo>
                    <a:pt x="6396" y="90973"/>
                  </a:moveTo>
                  <a:lnTo>
                    <a:pt x="6396" y="90973"/>
                  </a:lnTo>
                  <a:lnTo>
                    <a:pt x="5379" y="91735"/>
                  </a:lnTo>
                  <a:cubicBezTo>
                    <a:pt x="4388" y="92218"/>
                    <a:pt x="3486" y="92866"/>
                    <a:pt x="2711" y="93641"/>
                  </a:cubicBezTo>
                  <a:cubicBezTo>
                    <a:pt x="2215" y="94225"/>
                    <a:pt x="1783" y="94861"/>
                    <a:pt x="1440" y="95546"/>
                  </a:cubicBezTo>
                  <a:cubicBezTo>
                    <a:pt x="1440" y="96182"/>
                    <a:pt x="551" y="96690"/>
                    <a:pt x="169" y="97453"/>
                  </a:cubicBezTo>
                  <a:cubicBezTo>
                    <a:pt x="-212" y="98215"/>
                    <a:pt x="169" y="99104"/>
                    <a:pt x="169" y="99867"/>
                  </a:cubicBezTo>
                  <a:cubicBezTo>
                    <a:pt x="169" y="100629"/>
                    <a:pt x="169" y="99867"/>
                    <a:pt x="169" y="100756"/>
                  </a:cubicBezTo>
                  <a:cubicBezTo>
                    <a:pt x="169" y="101645"/>
                    <a:pt x="169" y="101645"/>
                    <a:pt x="169" y="102026"/>
                  </a:cubicBezTo>
                  <a:cubicBezTo>
                    <a:pt x="169" y="102408"/>
                    <a:pt x="169" y="103424"/>
                    <a:pt x="169" y="104187"/>
                  </a:cubicBezTo>
                  <a:lnTo>
                    <a:pt x="169" y="104187"/>
                  </a:lnTo>
                  <a:cubicBezTo>
                    <a:pt x="55" y="104949"/>
                    <a:pt x="55" y="105711"/>
                    <a:pt x="169" y="106474"/>
                  </a:cubicBezTo>
                  <a:lnTo>
                    <a:pt x="169" y="106474"/>
                  </a:lnTo>
                  <a:cubicBezTo>
                    <a:pt x="703" y="107719"/>
                    <a:pt x="1491" y="108837"/>
                    <a:pt x="2457" y="109777"/>
                  </a:cubicBezTo>
                  <a:lnTo>
                    <a:pt x="3219" y="110539"/>
                  </a:lnTo>
                  <a:cubicBezTo>
                    <a:pt x="3982" y="111251"/>
                    <a:pt x="4833" y="111848"/>
                    <a:pt x="5760" y="112318"/>
                  </a:cubicBezTo>
                  <a:lnTo>
                    <a:pt x="6904" y="112318"/>
                  </a:lnTo>
                  <a:lnTo>
                    <a:pt x="8810" y="112318"/>
                  </a:lnTo>
                  <a:lnTo>
                    <a:pt x="10970" y="112318"/>
                  </a:lnTo>
                  <a:lnTo>
                    <a:pt x="10970" y="112318"/>
                  </a:lnTo>
                  <a:cubicBezTo>
                    <a:pt x="12546" y="112344"/>
                    <a:pt x="14096" y="112038"/>
                    <a:pt x="15545" y="111429"/>
                  </a:cubicBezTo>
                  <a:lnTo>
                    <a:pt x="67262" y="88305"/>
                  </a:lnTo>
                  <a:lnTo>
                    <a:pt x="211358" y="24141"/>
                  </a:lnTo>
                  <a:lnTo>
                    <a:pt x="216060" y="22108"/>
                  </a:lnTo>
                  <a:cubicBezTo>
                    <a:pt x="214561" y="22705"/>
                    <a:pt x="212972" y="22997"/>
                    <a:pt x="211358" y="22997"/>
                  </a:cubicBezTo>
                  <a:cubicBezTo>
                    <a:pt x="206657" y="23010"/>
                    <a:pt x="202400" y="20215"/>
                    <a:pt x="200558" y="15882"/>
                  </a:cubicBezTo>
                  <a:cubicBezTo>
                    <a:pt x="198219" y="9809"/>
                    <a:pt x="200850" y="2948"/>
                    <a:pt x="206657" y="0"/>
                  </a:cubicBezTo>
                  <a:lnTo>
                    <a:pt x="6396" y="889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32" name="Google Shape;5932;p31"/>
            <p:cNvSpPr/>
            <p:nvPr/>
          </p:nvSpPr>
          <p:spPr>
            <a:xfrm>
              <a:off x="6389171" y="4785413"/>
              <a:ext cx="124955" cy="69093"/>
            </a:xfrm>
            <a:custGeom>
              <a:rect b="b" l="l" r="r" t="t"/>
              <a:pathLst>
                <a:path extrusionOk="0" h="69093" w="124955">
                  <a:moveTo>
                    <a:pt x="6949" y="46096"/>
                  </a:moveTo>
                  <a:cubicBezTo>
                    <a:pt x="1142" y="49044"/>
                    <a:pt x="-1488" y="55905"/>
                    <a:pt x="850" y="61979"/>
                  </a:cubicBezTo>
                  <a:cubicBezTo>
                    <a:pt x="2693" y="66311"/>
                    <a:pt x="6949" y="69106"/>
                    <a:pt x="11651" y="69094"/>
                  </a:cubicBezTo>
                  <a:cubicBezTo>
                    <a:pt x="13265" y="69094"/>
                    <a:pt x="14853" y="68801"/>
                    <a:pt x="16352" y="68204"/>
                  </a:cubicBezTo>
                  <a:lnTo>
                    <a:pt x="118008" y="23099"/>
                  </a:lnTo>
                  <a:cubicBezTo>
                    <a:pt x="123802" y="20152"/>
                    <a:pt x="126445" y="13290"/>
                    <a:pt x="124107" y="7217"/>
                  </a:cubicBezTo>
                  <a:cubicBezTo>
                    <a:pt x="121629" y="1258"/>
                    <a:pt x="114793" y="-1575"/>
                    <a:pt x="108834" y="890"/>
                  </a:cubicBezTo>
                  <a:cubicBezTo>
                    <a:pt x="108757" y="928"/>
                    <a:pt x="108681" y="953"/>
                    <a:pt x="108605" y="992"/>
                  </a:cubicBezTo>
                  <a:lnTo>
                    <a:pt x="88782" y="9885"/>
                  </a:lnTo>
                  <a:lnTo>
                    <a:pt x="79125" y="142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33" name="Google Shape;5933;p31"/>
            <p:cNvSpPr/>
            <p:nvPr/>
          </p:nvSpPr>
          <p:spPr>
            <a:xfrm>
              <a:off x="7986354" y="1830178"/>
              <a:ext cx="178696" cy="24013"/>
            </a:xfrm>
            <a:custGeom>
              <a:rect b="b" l="l" r="r" t="t"/>
              <a:pathLst>
                <a:path extrusionOk="0" h="24013" w="178696">
                  <a:moveTo>
                    <a:pt x="10838" y="24014"/>
                  </a:moveTo>
                  <a:lnTo>
                    <a:pt x="178697" y="24014"/>
                  </a:lnTo>
                  <a:cubicBezTo>
                    <a:pt x="172064" y="23328"/>
                    <a:pt x="167248" y="17407"/>
                    <a:pt x="167921" y="10774"/>
                  </a:cubicBezTo>
                  <a:cubicBezTo>
                    <a:pt x="168506" y="5082"/>
                    <a:pt x="173004" y="584"/>
                    <a:pt x="178697" y="0"/>
                  </a:cubicBezTo>
                  <a:lnTo>
                    <a:pt x="10838" y="0"/>
                  </a:ln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1"/>
                    <a:pt x="5146" y="23429"/>
                    <a:pt x="10838" y="240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34" name="Google Shape;5934;p31"/>
            <p:cNvSpPr/>
            <p:nvPr/>
          </p:nvSpPr>
          <p:spPr>
            <a:xfrm>
              <a:off x="8069555" y="2474784"/>
              <a:ext cx="23638" cy="206673"/>
            </a:xfrm>
            <a:custGeom>
              <a:rect b="b" l="l" r="r" t="t"/>
              <a:pathLst>
                <a:path extrusionOk="0" h="206673" w="23638">
                  <a:moveTo>
                    <a:pt x="11757" y="194603"/>
                  </a:moveTo>
                  <a:cubicBezTo>
                    <a:pt x="18352" y="194666"/>
                    <a:pt x="23638" y="200079"/>
                    <a:pt x="23575" y="206673"/>
                  </a:cubicBezTo>
                  <a:cubicBezTo>
                    <a:pt x="23575" y="206673"/>
                    <a:pt x="23575" y="206673"/>
                    <a:pt x="23575" y="206673"/>
                  </a:cubicBezTo>
                  <a:lnTo>
                    <a:pt x="23575" y="13039"/>
                  </a:lnTo>
                  <a:cubicBezTo>
                    <a:pt x="24248" y="6546"/>
                    <a:pt x="19534" y="740"/>
                    <a:pt x="13041" y="66"/>
                  </a:cubicBezTo>
                  <a:cubicBezTo>
                    <a:pt x="6547" y="-620"/>
                    <a:pt x="740" y="4107"/>
                    <a:pt x="67" y="10587"/>
                  </a:cubicBezTo>
                  <a:cubicBezTo>
                    <a:pt x="-22" y="11400"/>
                    <a:pt x="-22" y="12226"/>
                    <a:pt x="67" y="13039"/>
                  </a:cubicBezTo>
                  <a:lnTo>
                    <a:pt x="67" y="206673"/>
                  </a:lnTo>
                  <a:cubicBezTo>
                    <a:pt x="-73" y="200142"/>
                    <a:pt x="5099" y="194742"/>
                    <a:pt x="11630" y="194603"/>
                  </a:cubicBezTo>
                  <a:cubicBezTo>
                    <a:pt x="11668" y="194603"/>
                    <a:pt x="11719" y="194603"/>
                    <a:pt x="11757" y="1946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35" name="Google Shape;5935;p31"/>
            <p:cNvSpPr/>
            <p:nvPr/>
          </p:nvSpPr>
          <p:spPr>
            <a:xfrm>
              <a:off x="8069555" y="2667912"/>
              <a:ext cx="23638" cy="597497"/>
            </a:xfrm>
            <a:custGeom>
              <a:rect b="b" l="l" r="r" t="t"/>
              <a:pathLst>
                <a:path extrusionOk="0" h="597497" w="23638">
                  <a:moveTo>
                    <a:pt x="23575" y="597497"/>
                  </a:moveTo>
                  <a:lnTo>
                    <a:pt x="23575" y="13037"/>
                  </a:lnTo>
                  <a:cubicBezTo>
                    <a:pt x="24248" y="6544"/>
                    <a:pt x="19534" y="738"/>
                    <a:pt x="13041" y="64"/>
                  </a:cubicBezTo>
                  <a:cubicBezTo>
                    <a:pt x="6547" y="-609"/>
                    <a:pt x="740" y="4105"/>
                    <a:pt x="67" y="10584"/>
                  </a:cubicBezTo>
                  <a:cubicBezTo>
                    <a:pt x="-22" y="11397"/>
                    <a:pt x="-22" y="12223"/>
                    <a:pt x="67" y="13037"/>
                  </a:cubicBezTo>
                  <a:lnTo>
                    <a:pt x="67" y="597497"/>
                  </a:lnTo>
                  <a:lnTo>
                    <a:pt x="23575" y="5974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36" name="Google Shape;5936;p31"/>
            <p:cNvSpPr/>
            <p:nvPr/>
          </p:nvSpPr>
          <p:spPr>
            <a:xfrm>
              <a:off x="11994403" y="4558719"/>
              <a:ext cx="23513" cy="76481"/>
            </a:xfrm>
            <a:custGeom>
              <a:rect b="b" l="l" r="r" t="t"/>
              <a:pathLst>
                <a:path extrusionOk="0" h="76481" w="23513">
                  <a:moveTo>
                    <a:pt x="11696" y="11943"/>
                  </a:moveTo>
                  <a:cubicBezTo>
                    <a:pt x="5165" y="11880"/>
                    <a:pt x="-58" y="653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6" y="64418"/>
                  </a:lnTo>
                  <a:cubicBezTo>
                    <a:pt x="-197" y="70872"/>
                    <a:pt x="4860" y="76272"/>
                    <a:pt x="11315" y="76476"/>
                  </a:cubicBezTo>
                  <a:cubicBezTo>
                    <a:pt x="14542" y="76577"/>
                    <a:pt x="17669" y="75344"/>
                    <a:pt x="19956" y="73058"/>
                  </a:cubicBezTo>
                  <a:cubicBezTo>
                    <a:pt x="20947" y="72003"/>
                    <a:pt x="21760" y="70809"/>
                    <a:pt x="22370" y="69500"/>
                  </a:cubicBezTo>
                  <a:cubicBezTo>
                    <a:pt x="23095" y="67899"/>
                    <a:pt x="23489" y="66171"/>
                    <a:pt x="23513" y="64418"/>
                  </a:cubicBezTo>
                  <a:lnTo>
                    <a:pt x="23513" y="0"/>
                  </a:lnTo>
                  <a:cubicBezTo>
                    <a:pt x="23513" y="6544"/>
                    <a:pt x="18240" y="11880"/>
                    <a:pt x="11696" y="119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37" name="Google Shape;5937;p31"/>
            <p:cNvSpPr/>
            <p:nvPr/>
          </p:nvSpPr>
          <p:spPr>
            <a:xfrm>
              <a:off x="12067092" y="4685776"/>
              <a:ext cx="126434" cy="116256"/>
            </a:xfrm>
            <a:custGeom>
              <a:rect b="b" l="l" r="r" t="t"/>
              <a:pathLst>
                <a:path extrusionOk="0" h="116256" w="126434">
                  <a:moveTo>
                    <a:pt x="7497" y="16772"/>
                  </a:moveTo>
                  <a:cubicBezTo>
                    <a:pt x="5744" y="19262"/>
                    <a:pt x="3025" y="20926"/>
                    <a:pt x="0" y="21345"/>
                  </a:cubicBezTo>
                  <a:lnTo>
                    <a:pt x="126434" y="116257"/>
                  </a:lnTo>
                  <a:lnTo>
                    <a:pt x="126434" y="89829"/>
                  </a:lnTo>
                  <a:lnTo>
                    <a:pt x="4829" y="0"/>
                  </a:lnTo>
                  <a:cubicBezTo>
                    <a:pt x="9874" y="4091"/>
                    <a:pt x="11017" y="11321"/>
                    <a:pt x="7497" y="167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38" name="Google Shape;5938;p31"/>
            <p:cNvSpPr/>
            <p:nvPr/>
          </p:nvSpPr>
          <p:spPr>
            <a:xfrm>
              <a:off x="11594141" y="6078062"/>
              <a:ext cx="599894" cy="24013"/>
            </a:xfrm>
            <a:custGeom>
              <a:rect b="b" l="l" r="r" t="t"/>
              <a:pathLst>
                <a:path extrusionOk="0" h="24013" w="599894">
                  <a:moveTo>
                    <a:pt x="10293" y="6226"/>
                  </a:moveTo>
                  <a:cubicBezTo>
                    <a:pt x="13088" y="12058"/>
                    <a:pt x="11067" y="19058"/>
                    <a:pt x="5591" y="22489"/>
                  </a:cubicBezTo>
                  <a:cubicBezTo>
                    <a:pt x="3888" y="23480"/>
                    <a:pt x="1969" y="24001"/>
                    <a:pt x="0" y="24014"/>
                  </a:cubicBezTo>
                  <a:lnTo>
                    <a:pt x="599894" y="24014"/>
                  </a:lnTo>
                  <a:lnTo>
                    <a:pt x="599894" y="0"/>
                  </a:lnTo>
                  <a:lnTo>
                    <a:pt x="64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39" name="Google Shape;5939;p31"/>
            <p:cNvSpPr/>
            <p:nvPr/>
          </p:nvSpPr>
          <p:spPr>
            <a:xfrm>
              <a:off x="5627352" y="4574586"/>
              <a:ext cx="341042" cy="132408"/>
            </a:xfrm>
            <a:custGeom>
              <a:rect b="b" l="l" r="r" t="t"/>
              <a:pathLst>
                <a:path extrusionOk="0" h="132408" w="341042">
                  <a:moveTo>
                    <a:pt x="14486" y="117162"/>
                  </a:moveTo>
                  <a:cubicBezTo>
                    <a:pt x="16252" y="123413"/>
                    <a:pt x="13025" y="129994"/>
                    <a:pt x="6989" y="132408"/>
                  </a:cubicBezTo>
                  <a:lnTo>
                    <a:pt x="331142" y="23775"/>
                  </a:lnTo>
                  <a:lnTo>
                    <a:pt x="332922" y="23140"/>
                  </a:lnTo>
                  <a:cubicBezTo>
                    <a:pt x="339161" y="21030"/>
                    <a:pt x="342515" y="14271"/>
                    <a:pt x="340419" y="8020"/>
                  </a:cubicBezTo>
                  <a:cubicBezTo>
                    <a:pt x="338728" y="2607"/>
                    <a:pt x="333315" y="-747"/>
                    <a:pt x="327712" y="142"/>
                  </a:cubicBezTo>
                  <a:lnTo>
                    <a:pt x="325933" y="142"/>
                  </a:lnTo>
                  <a:lnTo>
                    <a:pt x="5718" y="107505"/>
                  </a:lnTo>
                  <a:lnTo>
                    <a:pt x="1525" y="108903"/>
                  </a:lnTo>
                  <a:lnTo>
                    <a:pt x="0" y="108903"/>
                  </a:lnTo>
                  <a:cubicBezTo>
                    <a:pt x="6214" y="107150"/>
                    <a:pt x="12669" y="110758"/>
                    <a:pt x="14435" y="116971"/>
                  </a:cubicBezTo>
                  <a:cubicBezTo>
                    <a:pt x="14448" y="117034"/>
                    <a:pt x="14473" y="117098"/>
                    <a:pt x="14486" y="1171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40" name="Google Shape;5940;p31"/>
            <p:cNvSpPr/>
            <p:nvPr/>
          </p:nvSpPr>
          <p:spPr>
            <a:xfrm>
              <a:off x="5585546" y="4683940"/>
              <a:ext cx="56772" cy="34361"/>
            </a:xfrm>
            <a:custGeom>
              <a:rect b="b" l="l" r="r" t="t"/>
              <a:pathLst>
                <a:path extrusionOk="0" h="34361" w="56772">
                  <a:moveTo>
                    <a:pt x="15375" y="25595"/>
                  </a:moveTo>
                  <a:lnTo>
                    <a:pt x="15375" y="34362"/>
                  </a:lnTo>
                  <a:lnTo>
                    <a:pt x="35071" y="27755"/>
                  </a:lnTo>
                  <a:lnTo>
                    <a:pt x="47778" y="23435"/>
                  </a:lnTo>
                  <a:lnTo>
                    <a:pt x="48795" y="23435"/>
                  </a:lnTo>
                  <a:cubicBezTo>
                    <a:pt x="54830" y="21021"/>
                    <a:pt x="58058" y="14439"/>
                    <a:pt x="56292" y="8188"/>
                  </a:cubicBezTo>
                  <a:cubicBezTo>
                    <a:pt x="54360" y="2026"/>
                    <a:pt x="47791" y="-1392"/>
                    <a:pt x="41640" y="539"/>
                  </a:cubicBezTo>
                  <a:cubicBezTo>
                    <a:pt x="41602" y="552"/>
                    <a:pt x="41577" y="552"/>
                    <a:pt x="41552" y="565"/>
                  </a:cubicBezTo>
                  <a:lnTo>
                    <a:pt x="0" y="14414"/>
                  </a:lnTo>
                  <a:lnTo>
                    <a:pt x="0" y="14414"/>
                  </a:lnTo>
                  <a:cubicBezTo>
                    <a:pt x="1283" y="13867"/>
                    <a:pt x="2668" y="13563"/>
                    <a:pt x="4066" y="13525"/>
                  </a:cubicBezTo>
                  <a:cubicBezTo>
                    <a:pt x="10458" y="13867"/>
                    <a:pt x="15452" y="19191"/>
                    <a:pt x="15375" y="255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41" name="Google Shape;5941;p31"/>
            <p:cNvSpPr/>
            <p:nvPr/>
          </p:nvSpPr>
          <p:spPr>
            <a:xfrm>
              <a:off x="7809765" y="3278877"/>
              <a:ext cx="180311" cy="24013"/>
            </a:xfrm>
            <a:custGeom>
              <a:rect b="b" l="l" r="r" t="t"/>
              <a:pathLst>
                <a:path extrusionOk="0" h="24013" w="180311">
                  <a:moveTo>
                    <a:pt x="11817" y="12070"/>
                  </a:moveTo>
                  <a:cubicBezTo>
                    <a:pt x="11817" y="18614"/>
                    <a:pt x="6544" y="23950"/>
                    <a:pt x="0" y="24014"/>
                  </a:cubicBezTo>
                  <a:lnTo>
                    <a:pt x="180311" y="24014"/>
                  </a:lnTo>
                  <a:cubicBezTo>
                    <a:pt x="177414" y="21816"/>
                    <a:pt x="175711" y="18372"/>
                    <a:pt x="175737" y="14739"/>
                  </a:cubicBezTo>
                  <a:lnTo>
                    <a:pt x="175737" y="0"/>
                  </a:lnTo>
                  <a:lnTo>
                    <a:pt x="0" y="0"/>
                  </a:lnTo>
                  <a:cubicBezTo>
                    <a:pt x="6595" y="63"/>
                    <a:pt x="11881" y="5476"/>
                    <a:pt x="11817" y="12070"/>
                  </a:cubicBezTo>
                  <a:cubicBezTo>
                    <a:pt x="11817" y="12070"/>
                    <a:pt x="11817" y="12070"/>
                    <a:pt x="11817" y="120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42" name="Google Shape;5942;p31"/>
            <p:cNvSpPr/>
            <p:nvPr/>
          </p:nvSpPr>
          <p:spPr>
            <a:xfrm>
              <a:off x="7063294" y="3293108"/>
              <a:ext cx="23638" cy="14702"/>
            </a:xfrm>
            <a:custGeom>
              <a:rect b="b" l="l" r="r" t="t"/>
              <a:pathLst>
                <a:path extrusionOk="0" h="14702" w="23638">
                  <a:moveTo>
                    <a:pt x="1338" y="2541"/>
                  </a:moveTo>
                  <a:cubicBezTo>
                    <a:pt x="1210" y="3507"/>
                    <a:pt x="1210" y="4498"/>
                    <a:pt x="1338" y="5464"/>
                  </a:cubicBezTo>
                  <a:cubicBezTo>
                    <a:pt x="2481" y="11600"/>
                    <a:pt x="8377" y="15653"/>
                    <a:pt x="14527" y="14510"/>
                  </a:cubicBezTo>
                  <a:cubicBezTo>
                    <a:pt x="19127" y="13659"/>
                    <a:pt x="22723" y="10063"/>
                    <a:pt x="23575" y="5464"/>
                  </a:cubicBezTo>
                  <a:cubicBezTo>
                    <a:pt x="23575" y="5464"/>
                    <a:pt x="23575" y="5464"/>
                    <a:pt x="23575" y="4701"/>
                  </a:cubicBezTo>
                  <a:cubicBezTo>
                    <a:pt x="23638" y="3977"/>
                    <a:pt x="23638" y="3265"/>
                    <a:pt x="23575" y="2541"/>
                  </a:cubicBezTo>
                  <a:lnTo>
                    <a:pt x="23575" y="0"/>
                  </a:lnTo>
                  <a:cubicBezTo>
                    <a:pt x="24248" y="6493"/>
                    <a:pt x="19534" y="12299"/>
                    <a:pt x="13041" y="12972"/>
                  </a:cubicBezTo>
                  <a:cubicBezTo>
                    <a:pt x="6548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25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43" name="Google Shape;5943;p31"/>
            <p:cNvSpPr/>
            <p:nvPr/>
          </p:nvSpPr>
          <p:spPr>
            <a:xfrm>
              <a:off x="7727932" y="3290948"/>
              <a:ext cx="19569" cy="15246"/>
            </a:xfrm>
            <a:custGeom>
              <a:rect b="b" l="l" r="r" t="t"/>
              <a:pathLst>
                <a:path extrusionOk="0" h="15246" w="19569">
                  <a:moveTo>
                    <a:pt x="890" y="5718"/>
                  </a:moveTo>
                  <a:cubicBezTo>
                    <a:pt x="814" y="6353"/>
                    <a:pt x="814" y="6988"/>
                    <a:pt x="890" y="7623"/>
                  </a:cubicBezTo>
                  <a:cubicBezTo>
                    <a:pt x="2542" y="12172"/>
                    <a:pt x="6850" y="15221"/>
                    <a:pt x="11691" y="15247"/>
                  </a:cubicBezTo>
                  <a:cubicBezTo>
                    <a:pt x="14652" y="15234"/>
                    <a:pt x="17486" y="14040"/>
                    <a:pt x="19570" y="11943"/>
                  </a:cubicBezTo>
                  <a:lnTo>
                    <a:pt x="11691" y="11943"/>
                  </a:lnTo>
                  <a:cubicBezTo>
                    <a:pt x="5160" y="11880"/>
                    <a:pt x="-75" y="653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176"/>
                  </a:lnTo>
                  <a:cubicBezTo>
                    <a:pt x="153" y="4066"/>
                    <a:pt x="458" y="4930"/>
                    <a:pt x="890" y="57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44" name="Google Shape;5944;p31"/>
            <p:cNvSpPr/>
            <p:nvPr/>
          </p:nvSpPr>
          <p:spPr>
            <a:xfrm>
              <a:off x="6806487" y="3290694"/>
              <a:ext cx="23638" cy="14230"/>
            </a:xfrm>
            <a:custGeom>
              <a:rect b="b" l="l" r="r" t="t"/>
              <a:pathLst>
                <a:path extrusionOk="0" h="14230" w="23638">
                  <a:moveTo>
                    <a:pt x="829" y="3431"/>
                  </a:moveTo>
                  <a:cubicBezTo>
                    <a:pt x="944" y="4892"/>
                    <a:pt x="1325" y="6315"/>
                    <a:pt x="1973" y="7623"/>
                  </a:cubicBezTo>
                  <a:cubicBezTo>
                    <a:pt x="2938" y="9351"/>
                    <a:pt x="4286" y="10825"/>
                    <a:pt x="5912" y="11943"/>
                  </a:cubicBezTo>
                  <a:cubicBezTo>
                    <a:pt x="7742" y="13354"/>
                    <a:pt x="9965" y="14154"/>
                    <a:pt x="12265" y="14230"/>
                  </a:cubicBezTo>
                  <a:cubicBezTo>
                    <a:pt x="16675" y="14167"/>
                    <a:pt x="20664" y="11613"/>
                    <a:pt x="22558" y="7623"/>
                  </a:cubicBezTo>
                  <a:cubicBezTo>
                    <a:pt x="23092" y="6594"/>
                    <a:pt x="23435" y="5476"/>
                    <a:pt x="23574" y="4320"/>
                  </a:cubicBezTo>
                  <a:cubicBezTo>
                    <a:pt x="23638" y="3596"/>
                    <a:pt x="23638" y="2884"/>
                    <a:pt x="23574" y="2160"/>
                  </a:cubicBezTo>
                  <a:lnTo>
                    <a:pt x="23574" y="0"/>
                  </a:lnTo>
                  <a:lnTo>
                    <a:pt x="23574" y="0"/>
                  </a:lnTo>
                  <a:cubicBezTo>
                    <a:pt x="24248" y="6493"/>
                    <a:pt x="19534" y="12299"/>
                    <a:pt x="13041" y="12973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2160"/>
                  </a:lnTo>
                  <a:cubicBezTo>
                    <a:pt x="244" y="2617"/>
                    <a:pt x="511" y="3049"/>
                    <a:pt x="829" y="34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45" name="Google Shape;5945;p31"/>
            <p:cNvSpPr/>
            <p:nvPr/>
          </p:nvSpPr>
          <p:spPr>
            <a:xfrm>
              <a:off x="8002275" y="4742570"/>
              <a:ext cx="23380" cy="129089"/>
            </a:xfrm>
            <a:custGeom>
              <a:rect b="b" l="l" r="r" t="t"/>
              <a:pathLst>
                <a:path extrusionOk="0" h="129089" w="23380">
                  <a:moveTo>
                    <a:pt x="0" y="117400"/>
                  </a:moveTo>
                  <a:cubicBezTo>
                    <a:pt x="0" y="123855"/>
                    <a:pt x="5235" y="129090"/>
                    <a:pt x="11691" y="129090"/>
                  </a:cubicBezTo>
                  <a:cubicBezTo>
                    <a:pt x="18146" y="129090"/>
                    <a:pt x="23381" y="123855"/>
                    <a:pt x="23381" y="117400"/>
                  </a:cubicBezTo>
                  <a:lnTo>
                    <a:pt x="23381" y="0"/>
                  </a:lnTo>
                  <a:cubicBezTo>
                    <a:pt x="23381" y="6454"/>
                    <a:pt x="18146" y="11689"/>
                    <a:pt x="11691" y="11689"/>
                  </a:cubicBezTo>
                  <a:cubicBezTo>
                    <a:pt x="5235" y="11689"/>
                    <a:pt x="0" y="6454"/>
                    <a:pt x="0" y="0"/>
                  </a:cubicBezTo>
                  <a:lnTo>
                    <a:pt x="0" y="1170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46" name="Google Shape;5946;p31"/>
            <p:cNvSpPr/>
            <p:nvPr/>
          </p:nvSpPr>
          <p:spPr>
            <a:xfrm>
              <a:off x="11922106" y="4578158"/>
              <a:ext cx="26176" cy="24014"/>
            </a:xfrm>
            <a:custGeom>
              <a:rect b="b" l="l" r="r" t="t"/>
              <a:pathLst>
                <a:path extrusionOk="0" h="24014" w="26176">
                  <a:moveTo>
                    <a:pt x="15884" y="23379"/>
                  </a:moveTo>
                  <a:cubicBezTo>
                    <a:pt x="18324" y="23303"/>
                    <a:pt x="20687" y="22451"/>
                    <a:pt x="22619" y="20965"/>
                  </a:cubicBezTo>
                  <a:cubicBezTo>
                    <a:pt x="24067" y="19809"/>
                    <a:pt x="25274" y="18386"/>
                    <a:pt x="26176" y="16772"/>
                  </a:cubicBezTo>
                  <a:cubicBezTo>
                    <a:pt x="24791" y="14790"/>
                    <a:pt x="23991" y="12452"/>
                    <a:pt x="23889" y="10038"/>
                  </a:cubicBezTo>
                  <a:lnTo>
                    <a:pt x="23889" y="2669"/>
                  </a:lnTo>
                  <a:cubicBezTo>
                    <a:pt x="23216" y="2008"/>
                    <a:pt x="22440" y="1449"/>
                    <a:pt x="21602" y="1017"/>
                  </a:cubicBezTo>
                  <a:lnTo>
                    <a:pt x="19442" y="1"/>
                  </a:lnTo>
                  <a:lnTo>
                    <a:pt x="17154" y="1"/>
                  </a:lnTo>
                  <a:lnTo>
                    <a:pt x="15884" y="1"/>
                  </a:lnTo>
                  <a:lnTo>
                    <a:pt x="0" y="1"/>
                  </a:lnTo>
                  <a:cubicBezTo>
                    <a:pt x="6595" y="-63"/>
                    <a:pt x="11995" y="5235"/>
                    <a:pt x="12059" y="11830"/>
                  </a:cubicBezTo>
                  <a:cubicBezTo>
                    <a:pt x="12110" y="17140"/>
                    <a:pt x="8641" y="21842"/>
                    <a:pt x="3558" y="23379"/>
                  </a:cubicBezTo>
                  <a:cubicBezTo>
                    <a:pt x="3558" y="23379"/>
                    <a:pt x="4447" y="23379"/>
                    <a:pt x="4956" y="24014"/>
                  </a:cubicBezTo>
                  <a:lnTo>
                    <a:pt x="16138" y="240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47" name="Google Shape;5947;p31"/>
            <p:cNvSpPr/>
            <p:nvPr/>
          </p:nvSpPr>
          <p:spPr>
            <a:xfrm>
              <a:off x="11210423" y="4577396"/>
              <a:ext cx="99209" cy="24013"/>
            </a:xfrm>
            <a:custGeom>
              <a:rect b="b" l="l" r="r" t="t"/>
              <a:pathLst>
                <a:path extrusionOk="0" h="24013" w="99209">
                  <a:moveTo>
                    <a:pt x="98701" y="24014"/>
                  </a:moveTo>
                  <a:cubicBezTo>
                    <a:pt x="92068" y="23328"/>
                    <a:pt x="87252" y="17407"/>
                    <a:pt x="87925" y="10774"/>
                  </a:cubicBezTo>
                  <a:cubicBezTo>
                    <a:pt x="88510" y="5082"/>
                    <a:pt x="93009" y="584"/>
                    <a:pt x="98701" y="0"/>
                  </a:cubicBezTo>
                  <a:lnTo>
                    <a:pt x="11150" y="0"/>
                  </a:lnTo>
                  <a:cubicBezTo>
                    <a:pt x="5966" y="140"/>
                    <a:pt x="1481" y="3646"/>
                    <a:pt x="95" y="8640"/>
                  </a:cubicBezTo>
                  <a:cubicBezTo>
                    <a:pt x="-32" y="9783"/>
                    <a:pt x="-32" y="10927"/>
                    <a:pt x="95" y="12071"/>
                  </a:cubicBezTo>
                  <a:cubicBezTo>
                    <a:pt x="95" y="12071"/>
                    <a:pt x="95" y="12071"/>
                    <a:pt x="95" y="12833"/>
                  </a:cubicBezTo>
                  <a:cubicBezTo>
                    <a:pt x="426" y="19008"/>
                    <a:pt x="5470" y="23887"/>
                    <a:pt x="11658" y="24014"/>
                  </a:cubicBezTo>
                  <a:lnTo>
                    <a:pt x="99209" y="240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48" name="Google Shape;5948;p31"/>
            <p:cNvSpPr/>
            <p:nvPr/>
          </p:nvSpPr>
          <p:spPr>
            <a:xfrm>
              <a:off x="11909860" y="4600902"/>
              <a:ext cx="35118" cy="32780"/>
            </a:xfrm>
            <a:custGeom>
              <a:rect b="b" l="l" r="r" t="t"/>
              <a:pathLst>
                <a:path extrusionOk="0" h="32780" w="35118">
                  <a:moveTo>
                    <a:pt x="18727" y="16644"/>
                  </a:moveTo>
                  <a:cubicBezTo>
                    <a:pt x="22425" y="11435"/>
                    <a:pt x="29643" y="10215"/>
                    <a:pt x="34852" y="13900"/>
                  </a:cubicBezTo>
                  <a:cubicBezTo>
                    <a:pt x="34941" y="13976"/>
                    <a:pt x="35031" y="14040"/>
                    <a:pt x="35119" y="14103"/>
                  </a:cubicBezTo>
                  <a:lnTo>
                    <a:pt x="19362" y="2287"/>
                  </a:lnTo>
                  <a:lnTo>
                    <a:pt x="17075" y="635"/>
                  </a:lnTo>
                  <a:lnTo>
                    <a:pt x="17075" y="635"/>
                  </a:lnTo>
                  <a:cubicBezTo>
                    <a:pt x="17075" y="635"/>
                    <a:pt x="16059" y="635"/>
                    <a:pt x="15678" y="0"/>
                  </a:cubicBezTo>
                  <a:cubicBezTo>
                    <a:pt x="14547" y="445"/>
                    <a:pt x="13339" y="699"/>
                    <a:pt x="12119" y="762"/>
                  </a:cubicBezTo>
                  <a:lnTo>
                    <a:pt x="3352" y="762"/>
                  </a:lnTo>
                  <a:lnTo>
                    <a:pt x="3352" y="762"/>
                  </a:lnTo>
                  <a:lnTo>
                    <a:pt x="1572" y="2287"/>
                  </a:lnTo>
                  <a:lnTo>
                    <a:pt x="1572" y="2287"/>
                  </a:lnTo>
                  <a:cubicBezTo>
                    <a:pt x="1572" y="2287"/>
                    <a:pt x="1572" y="3176"/>
                    <a:pt x="937" y="3558"/>
                  </a:cubicBezTo>
                  <a:cubicBezTo>
                    <a:pt x="569" y="4243"/>
                    <a:pt x="264" y="4968"/>
                    <a:pt x="48" y="5717"/>
                  </a:cubicBezTo>
                  <a:cubicBezTo>
                    <a:pt x="-3" y="6226"/>
                    <a:pt x="-3" y="6734"/>
                    <a:pt x="48" y="7242"/>
                  </a:cubicBezTo>
                  <a:lnTo>
                    <a:pt x="48" y="8131"/>
                  </a:lnTo>
                  <a:cubicBezTo>
                    <a:pt x="-16" y="8856"/>
                    <a:pt x="-16" y="9567"/>
                    <a:pt x="48" y="10292"/>
                  </a:cubicBezTo>
                  <a:cubicBezTo>
                    <a:pt x="-16" y="10711"/>
                    <a:pt x="-16" y="11143"/>
                    <a:pt x="48" y="11562"/>
                  </a:cubicBezTo>
                  <a:cubicBezTo>
                    <a:pt x="-3" y="11943"/>
                    <a:pt x="-3" y="12325"/>
                    <a:pt x="48" y="12706"/>
                  </a:cubicBezTo>
                  <a:cubicBezTo>
                    <a:pt x="226" y="13404"/>
                    <a:pt x="480" y="14091"/>
                    <a:pt x="810" y="14739"/>
                  </a:cubicBezTo>
                  <a:cubicBezTo>
                    <a:pt x="1116" y="15412"/>
                    <a:pt x="1496" y="16060"/>
                    <a:pt x="1954" y="16644"/>
                  </a:cubicBezTo>
                  <a:cubicBezTo>
                    <a:pt x="2437" y="17292"/>
                    <a:pt x="2996" y="17889"/>
                    <a:pt x="3606" y="18423"/>
                  </a:cubicBezTo>
                  <a:lnTo>
                    <a:pt x="3606" y="19058"/>
                  </a:lnTo>
                  <a:lnTo>
                    <a:pt x="21650" y="32780"/>
                  </a:lnTo>
                  <a:cubicBezTo>
                    <a:pt x="16872" y="28829"/>
                    <a:pt x="15640" y="22019"/>
                    <a:pt x="18727" y="166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49" name="Google Shape;5949;p31"/>
            <p:cNvSpPr/>
            <p:nvPr/>
          </p:nvSpPr>
          <p:spPr>
            <a:xfrm>
              <a:off x="7985501" y="3290948"/>
              <a:ext cx="16773" cy="15119"/>
            </a:xfrm>
            <a:custGeom>
              <a:rect b="b" l="l" r="r" t="t"/>
              <a:pathLst>
                <a:path extrusionOk="0" h="15119" w="16773">
                  <a:moveTo>
                    <a:pt x="16774" y="13468"/>
                  </a:moveTo>
                  <a:lnTo>
                    <a:pt x="16774" y="10673"/>
                  </a:lnTo>
                  <a:cubicBezTo>
                    <a:pt x="15185" y="11448"/>
                    <a:pt x="13457" y="11880"/>
                    <a:pt x="11691" y="11943"/>
                  </a:cubicBezTo>
                  <a:cubicBezTo>
                    <a:pt x="5160" y="11880"/>
                    <a:pt x="-76" y="653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176"/>
                  </a:lnTo>
                  <a:cubicBezTo>
                    <a:pt x="-25" y="6810"/>
                    <a:pt x="1678" y="10254"/>
                    <a:pt x="4575" y="12451"/>
                  </a:cubicBezTo>
                  <a:cubicBezTo>
                    <a:pt x="6557" y="14141"/>
                    <a:pt x="9086" y="15094"/>
                    <a:pt x="11691" y="15120"/>
                  </a:cubicBezTo>
                  <a:cubicBezTo>
                    <a:pt x="13470" y="14904"/>
                    <a:pt x="15198" y="14332"/>
                    <a:pt x="16774" y="134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50" name="Google Shape;5950;p31"/>
            <p:cNvSpPr/>
            <p:nvPr/>
          </p:nvSpPr>
          <p:spPr>
            <a:xfrm>
              <a:off x="8057169" y="3265028"/>
              <a:ext cx="24524" cy="24014"/>
            </a:xfrm>
            <a:custGeom>
              <a:rect b="b" l="l" r="r" t="t"/>
              <a:pathLst>
                <a:path extrusionOk="0" h="24014" w="24524">
                  <a:moveTo>
                    <a:pt x="0" y="11944"/>
                  </a:moveTo>
                  <a:cubicBezTo>
                    <a:pt x="0" y="11944"/>
                    <a:pt x="0" y="11944"/>
                    <a:pt x="0" y="11944"/>
                  </a:cubicBezTo>
                  <a:cubicBezTo>
                    <a:pt x="64" y="13291"/>
                    <a:pt x="318" y="14612"/>
                    <a:pt x="762" y="15883"/>
                  </a:cubicBezTo>
                  <a:cubicBezTo>
                    <a:pt x="2338" y="20673"/>
                    <a:pt x="6773" y="23938"/>
                    <a:pt x="11817" y="24015"/>
                  </a:cubicBezTo>
                  <a:lnTo>
                    <a:pt x="24524" y="24015"/>
                  </a:lnTo>
                  <a:cubicBezTo>
                    <a:pt x="17891" y="23328"/>
                    <a:pt x="13075" y="17408"/>
                    <a:pt x="13749" y="10775"/>
                  </a:cubicBezTo>
                  <a:cubicBezTo>
                    <a:pt x="14333" y="5083"/>
                    <a:pt x="18832" y="585"/>
                    <a:pt x="24524" y="1"/>
                  </a:cubicBezTo>
                  <a:lnTo>
                    <a:pt x="11817" y="1"/>
                  </a:lnTo>
                  <a:cubicBezTo>
                    <a:pt x="5362" y="-76"/>
                    <a:pt x="64" y="5108"/>
                    <a:pt x="0" y="11563"/>
                  </a:cubicBezTo>
                  <a:cubicBezTo>
                    <a:pt x="0" y="11690"/>
                    <a:pt x="0" y="11817"/>
                    <a:pt x="0" y="119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51" name="Google Shape;5951;p31"/>
            <p:cNvSpPr/>
            <p:nvPr/>
          </p:nvSpPr>
          <p:spPr>
            <a:xfrm>
              <a:off x="8070474" y="3265410"/>
              <a:ext cx="539573" cy="24013"/>
            </a:xfrm>
            <a:custGeom>
              <a:rect b="b" l="l" r="r" t="t"/>
              <a:pathLst>
                <a:path extrusionOk="0" h="24013" w="539573">
                  <a:moveTo>
                    <a:pt x="539573" y="13722"/>
                  </a:moveTo>
                  <a:lnTo>
                    <a:pt x="539573" y="0"/>
                  </a:lnTo>
                  <a:lnTo>
                    <a:pt x="10838" y="0"/>
                  </a:ln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1"/>
                    <a:pt x="5146" y="23429"/>
                    <a:pt x="10838" y="24014"/>
                  </a:cubicBezTo>
                  <a:lnTo>
                    <a:pt x="539573" y="24014"/>
                  </a:lnTo>
                  <a:lnTo>
                    <a:pt x="539573" y="137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52" name="Google Shape;5952;p31"/>
            <p:cNvSpPr/>
            <p:nvPr/>
          </p:nvSpPr>
          <p:spPr>
            <a:xfrm>
              <a:off x="11212551" y="4671545"/>
              <a:ext cx="177643" cy="212184"/>
            </a:xfrm>
            <a:custGeom>
              <a:rect b="b" l="l" r="r" t="t"/>
              <a:pathLst>
                <a:path extrusionOk="0" h="212184" w="177643">
                  <a:moveTo>
                    <a:pt x="16520" y="16898"/>
                  </a:moveTo>
                  <a:cubicBezTo>
                    <a:pt x="14410" y="18627"/>
                    <a:pt x="11755" y="19567"/>
                    <a:pt x="9022" y="19567"/>
                  </a:cubicBezTo>
                  <a:cubicBezTo>
                    <a:pt x="5489" y="19541"/>
                    <a:pt x="2173" y="17902"/>
                    <a:pt x="0" y="15120"/>
                  </a:cubicBezTo>
                  <a:lnTo>
                    <a:pt x="151085" y="205705"/>
                  </a:lnTo>
                  <a:lnTo>
                    <a:pt x="154389" y="210025"/>
                  </a:lnTo>
                  <a:lnTo>
                    <a:pt x="156169" y="212184"/>
                  </a:lnTo>
                  <a:lnTo>
                    <a:pt x="156169" y="207864"/>
                  </a:lnTo>
                  <a:cubicBezTo>
                    <a:pt x="156092" y="201321"/>
                    <a:pt x="161314" y="195934"/>
                    <a:pt x="167859" y="195794"/>
                  </a:cubicBezTo>
                  <a:cubicBezTo>
                    <a:pt x="171925" y="195858"/>
                    <a:pt x="175648" y="198094"/>
                    <a:pt x="177643" y="201639"/>
                  </a:cubicBezTo>
                  <a:cubicBezTo>
                    <a:pt x="177618" y="201169"/>
                    <a:pt x="177618" y="200711"/>
                    <a:pt x="177643" y="200241"/>
                  </a:cubicBezTo>
                  <a:lnTo>
                    <a:pt x="20840" y="3304"/>
                  </a:lnTo>
                  <a:lnTo>
                    <a:pt x="18172" y="0"/>
                  </a:lnTo>
                  <a:cubicBezTo>
                    <a:pt x="22022" y="5222"/>
                    <a:pt x="21310" y="12515"/>
                    <a:pt x="16520" y="168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53" name="Google Shape;5953;p31"/>
            <p:cNvSpPr/>
            <p:nvPr/>
          </p:nvSpPr>
          <p:spPr>
            <a:xfrm>
              <a:off x="11157858" y="4601066"/>
              <a:ext cx="75339" cy="90046"/>
            </a:xfrm>
            <a:custGeom>
              <a:rect b="b" l="l" r="r" t="t"/>
              <a:pathLst>
                <a:path extrusionOk="0" h="90046" w="75339">
                  <a:moveTo>
                    <a:pt x="4247" y="3012"/>
                  </a:moveTo>
                  <a:cubicBezTo>
                    <a:pt x="2100" y="4829"/>
                    <a:pt x="651" y="7345"/>
                    <a:pt x="181" y="10128"/>
                  </a:cubicBezTo>
                  <a:cubicBezTo>
                    <a:pt x="-60" y="11551"/>
                    <a:pt x="-60" y="13024"/>
                    <a:pt x="181" y="14447"/>
                  </a:cubicBezTo>
                  <a:cubicBezTo>
                    <a:pt x="499" y="16430"/>
                    <a:pt x="1286" y="18297"/>
                    <a:pt x="2468" y="19911"/>
                  </a:cubicBezTo>
                  <a:lnTo>
                    <a:pt x="54693" y="85599"/>
                  </a:lnTo>
                  <a:lnTo>
                    <a:pt x="54693" y="85599"/>
                  </a:lnTo>
                  <a:cubicBezTo>
                    <a:pt x="56866" y="88382"/>
                    <a:pt x="60183" y="90021"/>
                    <a:pt x="63716" y="90046"/>
                  </a:cubicBezTo>
                  <a:cubicBezTo>
                    <a:pt x="66448" y="90046"/>
                    <a:pt x="69103" y="89106"/>
                    <a:pt x="71213" y="87378"/>
                  </a:cubicBezTo>
                  <a:cubicBezTo>
                    <a:pt x="76003" y="82994"/>
                    <a:pt x="76715" y="75702"/>
                    <a:pt x="72865" y="70479"/>
                  </a:cubicBezTo>
                  <a:lnTo>
                    <a:pt x="72865" y="70479"/>
                  </a:lnTo>
                  <a:lnTo>
                    <a:pt x="52661" y="44179"/>
                  </a:lnTo>
                  <a:lnTo>
                    <a:pt x="21401" y="4791"/>
                  </a:lnTo>
                  <a:cubicBezTo>
                    <a:pt x="17665" y="-380"/>
                    <a:pt x="10435" y="-1549"/>
                    <a:pt x="5251" y="2187"/>
                  </a:cubicBezTo>
                  <a:cubicBezTo>
                    <a:pt x="4908" y="2441"/>
                    <a:pt x="4565" y="2720"/>
                    <a:pt x="4247" y="30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54" name="Google Shape;5954;p31"/>
            <p:cNvSpPr/>
            <p:nvPr/>
          </p:nvSpPr>
          <p:spPr>
            <a:xfrm>
              <a:off x="8609980" y="5479498"/>
              <a:ext cx="23638" cy="87853"/>
            </a:xfrm>
            <a:custGeom>
              <a:rect b="b" l="l" r="r" t="t"/>
              <a:pathLst>
                <a:path extrusionOk="0" h="87853" w="23638">
                  <a:moveTo>
                    <a:pt x="67" y="76234"/>
                  </a:moveTo>
                  <a:cubicBezTo>
                    <a:pt x="41" y="81926"/>
                    <a:pt x="4120" y="86805"/>
                    <a:pt x="9724" y="87796"/>
                  </a:cubicBezTo>
                  <a:cubicBezTo>
                    <a:pt x="10397" y="87872"/>
                    <a:pt x="11084" y="87872"/>
                    <a:pt x="11757" y="87796"/>
                  </a:cubicBezTo>
                  <a:cubicBezTo>
                    <a:pt x="12481" y="87860"/>
                    <a:pt x="13193" y="87860"/>
                    <a:pt x="13917" y="87796"/>
                  </a:cubicBezTo>
                  <a:cubicBezTo>
                    <a:pt x="19496" y="86754"/>
                    <a:pt x="23549" y="81901"/>
                    <a:pt x="23575" y="76234"/>
                  </a:cubicBezTo>
                  <a:lnTo>
                    <a:pt x="23575" y="0"/>
                  </a:lnTo>
                  <a:cubicBezTo>
                    <a:pt x="24248" y="6492"/>
                    <a:pt x="19534" y="12299"/>
                    <a:pt x="13041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762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55" name="Google Shape;5955;p31"/>
            <p:cNvSpPr/>
            <p:nvPr/>
          </p:nvSpPr>
          <p:spPr>
            <a:xfrm>
              <a:off x="11061273" y="4613353"/>
              <a:ext cx="23638" cy="277285"/>
            </a:xfrm>
            <a:custGeom>
              <a:rect b="b" l="l" r="r" t="t"/>
              <a:pathLst>
                <a:path extrusionOk="0" h="277285" w="23638">
                  <a:moveTo>
                    <a:pt x="829" y="267836"/>
                  </a:moveTo>
                  <a:cubicBezTo>
                    <a:pt x="1681" y="272587"/>
                    <a:pt x="5366" y="276323"/>
                    <a:pt x="10105" y="277238"/>
                  </a:cubicBezTo>
                  <a:cubicBezTo>
                    <a:pt x="10779" y="277276"/>
                    <a:pt x="11465" y="277276"/>
                    <a:pt x="12139" y="277238"/>
                  </a:cubicBezTo>
                  <a:cubicBezTo>
                    <a:pt x="12863" y="277301"/>
                    <a:pt x="13574" y="277301"/>
                    <a:pt x="14299" y="277238"/>
                  </a:cubicBezTo>
                  <a:cubicBezTo>
                    <a:pt x="19038" y="276323"/>
                    <a:pt x="22724" y="272587"/>
                    <a:pt x="23574" y="267836"/>
                  </a:cubicBezTo>
                  <a:cubicBezTo>
                    <a:pt x="23638" y="267111"/>
                    <a:pt x="23638" y="266400"/>
                    <a:pt x="23574" y="265675"/>
                  </a:cubicBezTo>
                  <a:lnTo>
                    <a:pt x="23574" y="0"/>
                  </a:lnTo>
                  <a:cubicBezTo>
                    <a:pt x="24248" y="6493"/>
                    <a:pt x="19534" y="12299"/>
                    <a:pt x="13041" y="12973"/>
                  </a:cubicBezTo>
                  <a:cubicBezTo>
                    <a:pt x="6548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265675"/>
                  </a:lnTo>
                  <a:cubicBezTo>
                    <a:pt x="258" y="266413"/>
                    <a:pt x="511" y="267137"/>
                    <a:pt x="829" y="2678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56" name="Google Shape;5956;p31"/>
            <p:cNvSpPr/>
            <p:nvPr/>
          </p:nvSpPr>
          <p:spPr>
            <a:xfrm>
              <a:off x="10923656" y="6210074"/>
              <a:ext cx="23639" cy="125785"/>
            </a:xfrm>
            <a:custGeom>
              <a:rect b="b" l="l" r="r" t="t"/>
              <a:pathLst>
                <a:path extrusionOk="0" h="125785" w="23639">
                  <a:moveTo>
                    <a:pt x="23575" y="2160"/>
                  </a:moveTo>
                  <a:lnTo>
                    <a:pt x="23575" y="0"/>
                  </a:lnTo>
                  <a:cubicBezTo>
                    <a:pt x="24248" y="6492"/>
                    <a:pt x="19534" y="12299"/>
                    <a:pt x="13041" y="12972"/>
                  </a:cubicBezTo>
                  <a:cubicBezTo>
                    <a:pt x="6548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118798"/>
                  </a:lnTo>
                  <a:cubicBezTo>
                    <a:pt x="156" y="121314"/>
                    <a:pt x="1008" y="123753"/>
                    <a:pt x="2481" y="125786"/>
                  </a:cubicBezTo>
                  <a:lnTo>
                    <a:pt x="21034" y="125786"/>
                  </a:lnTo>
                  <a:cubicBezTo>
                    <a:pt x="22634" y="123804"/>
                    <a:pt x="23524" y="121339"/>
                    <a:pt x="23575" y="1187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57" name="Google Shape;5957;p31"/>
            <p:cNvSpPr/>
            <p:nvPr/>
          </p:nvSpPr>
          <p:spPr>
            <a:xfrm>
              <a:off x="6621922" y="3290948"/>
              <a:ext cx="23047" cy="17279"/>
            </a:xfrm>
            <a:custGeom>
              <a:rect b="b" l="l" r="r" t="t"/>
              <a:pathLst>
                <a:path extrusionOk="0" h="17279" w="23047">
                  <a:moveTo>
                    <a:pt x="11691" y="11943"/>
                  </a:moveTo>
                  <a:cubicBezTo>
                    <a:pt x="5160" y="11880"/>
                    <a:pt x="-76" y="653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5591"/>
                  </a:lnTo>
                  <a:cubicBezTo>
                    <a:pt x="178" y="8958"/>
                    <a:pt x="1691" y="12109"/>
                    <a:pt x="4194" y="14357"/>
                  </a:cubicBezTo>
                  <a:cubicBezTo>
                    <a:pt x="6252" y="16212"/>
                    <a:pt x="8921" y="17254"/>
                    <a:pt x="11691" y="17280"/>
                  </a:cubicBezTo>
                  <a:cubicBezTo>
                    <a:pt x="15566" y="17229"/>
                    <a:pt x="19150" y="15221"/>
                    <a:pt x="21221" y="11943"/>
                  </a:cubicBezTo>
                  <a:cubicBezTo>
                    <a:pt x="22098" y="10635"/>
                    <a:pt x="22695" y="9161"/>
                    <a:pt x="23000" y="7623"/>
                  </a:cubicBezTo>
                  <a:cubicBezTo>
                    <a:pt x="23064" y="6861"/>
                    <a:pt x="23064" y="6099"/>
                    <a:pt x="23000" y="5336"/>
                  </a:cubicBezTo>
                  <a:lnTo>
                    <a:pt x="23000" y="0"/>
                  </a:lnTo>
                  <a:cubicBezTo>
                    <a:pt x="23013" y="6353"/>
                    <a:pt x="18044" y="11600"/>
                    <a:pt x="11691" y="119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58" name="Google Shape;5958;p31"/>
            <p:cNvSpPr/>
            <p:nvPr/>
          </p:nvSpPr>
          <p:spPr>
            <a:xfrm>
              <a:off x="9793205" y="2221385"/>
              <a:ext cx="549176" cy="24061"/>
            </a:xfrm>
            <a:custGeom>
              <a:rect b="b" l="l" r="r" t="t"/>
              <a:pathLst>
                <a:path extrusionOk="0" h="24061" w="549176">
                  <a:moveTo>
                    <a:pt x="8370" y="1525"/>
                  </a:moveTo>
                  <a:cubicBezTo>
                    <a:pt x="6807" y="1931"/>
                    <a:pt x="5358" y="2719"/>
                    <a:pt x="4176" y="3812"/>
                  </a:cubicBezTo>
                  <a:cubicBezTo>
                    <a:pt x="-766" y="7954"/>
                    <a:pt x="-1415" y="15336"/>
                    <a:pt x="2728" y="20278"/>
                  </a:cubicBezTo>
                  <a:cubicBezTo>
                    <a:pt x="3173" y="20799"/>
                    <a:pt x="3656" y="21282"/>
                    <a:pt x="4176" y="21727"/>
                  </a:cubicBezTo>
                  <a:cubicBezTo>
                    <a:pt x="5358" y="22819"/>
                    <a:pt x="6807" y="23607"/>
                    <a:pt x="8370" y="24014"/>
                  </a:cubicBezTo>
                  <a:cubicBezTo>
                    <a:pt x="8790" y="24064"/>
                    <a:pt x="9221" y="24064"/>
                    <a:pt x="9640" y="24014"/>
                  </a:cubicBezTo>
                  <a:cubicBezTo>
                    <a:pt x="10365" y="24077"/>
                    <a:pt x="11077" y="24077"/>
                    <a:pt x="11801" y="24014"/>
                  </a:cubicBezTo>
                  <a:lnTo>
                    <a:pt x="549176" y="24014"/>
                  </a:lnTo>
                  <a:cubicBezTo>
                    <a:pt x="542544" y="23328"/>
                    <a:pt x="537728" y="17407"/>
                    <a:pt x="538401" y="10774"/>
                  </a:cubicBezTo>
                  <a:cubicBezTo>
                    <a:pt x="538985" y="5082"/>
                    <a:pt x="543484" y="584"/>
                    <a:pt x="549176" y="0"/>
                  </a:cubicBezTo>
                  <a:lnTo>
                    <a:pt x="11801" y="0"/>
                  </a:lnTo>
                  <a:cubicBezTo>
                    <a:pt x="10581" y="292"/>
                    <a:pt x="9412" y="813"/>
                    <a:pt x="8370" y="15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59" name="Google Shape;5959;p31"/>
            <p:cNvSpPr/>
            <p:nvPr/>
          </p:nvSpPr>
          <p:spPr>
            <a:xfrm>
              <a:off x="8428799" y="1771223"/>
              <a:ext cx="23555" cy="58319"/>
            </a:xfrm>
            <a:custGeom>
              <a:rect b="b" l="l" r="r" t="t"/>
              <a:pathLst>
                <a:path extrusionOk="0" h="58319" w="23555">
                  <a:moveTo>
                    <a:pt x="8053" y="381"/>
                  </a:moveTo>
                  <a:cubicBezTo>
                    <a:pt x="7418" y="330"/>
                    <a:pt x="6782" y="330"/>
                    <a:pt x="6147" y="381"/>
                  </a:cubicBezTo>
                  <a:cubicBezTo>
                    <a:pt x="5550" y="686"/>
                    <a:pt x="4991" y="1067"/>
                    <a:pt x="4495" y="1525"/>
                  </a:cubicBezTo>
                  <a:cubicBezTo>
                    <a:pt x="3072" y="2211"/>
                    <a:pt x="1954" y="3380"/>
                    <a:pt x="1318" y="4828"/>
                  </a:cubicBezTo>
                  <a:lnTo>
                    <a:pt x="48" y="6988"/>
                  </a:lnTo>
                  <a:cubicBezTo>
                    <a:pt x="-16" y="7839"/>
                    <a:pt x="-16" y="8678"/>
                    <a:pt x="48" y="9529"/>
                  </a:cubicBezTo>
                  <a:cubicBezTo>
                    <a:pt x="48" y="9529"/>
                    <a:pt x="48" y="10673"/>
                    <a:pt x="48" y="11181"/>
                  </a:cubicBezTo>
                  <a:lnTo>
                    <a:pt x="48" y="58319"/>
                  </a:lnTo>
                  <a:lnTo>
                    <a:pt x="23556" y="58319"/>
                  </a:lnTo>
                  <a:lnTo>
                    <a:pt x="23556" y="11181"/>
                  </a:lnTo>
                  <a:cubicBezTo>
                    <a:pt x="23505" y="7141"/>
                    <a:pt x="21395" y="3405"/>
                    <a:pt x="17965" y="1271"/>
                  </a:cubicBezTo>
                  <a:cubicBezTo>
                    <a:pt x="17291" y="775"/>
                    <a:pt x="16567" y="356"/>
                    <a:pt x="15804" y="0"/>
                  </a:cubicBezTo>
                  <a:lnTo>
                    <a:pt x="13390" y="0"/>
                  </a:lnTo>
                  <a:lnTo>
                    <a:pt x="11738" y="0"/>
                  </a:lnTo>
                  <a:lnTo>
                    <a:pt x="117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60" name="Google Shape;5960;p31"/>
            <p:cNvSpPr/>
            <p:nvPr/>
          </p:nvSpPr>
          <p:spPr>
            <a:xfrm>
              <a:off x="9722005" y="1894468"/>
              <a:ext cx="23433" cy="330347"/>
            </a:xfrm>
            <a:custGeom>
              <a:rect b="b" l="l" r="r" t="t"/>
              <a:pathLst>
                <a:path extrusionOk="0" h="330347" w="23433">
                  <a:moveTo>
                    <a:pt x="11715" y="330347"/>
                  </a:moveTo>
                  <a:cubicBezTo>
                    <a:pt x="18310" y="330220"/>
                    <a:pt x="23558" y="324770"/>
                    <a:pt x="23431" y="318175"/>
                  </a:cubicBezTo>
                  <a:cubicBezTo>
                    <a:pt x="23431" y="317997"/>
                    <a:pt x="23418" y="317820"/>
                    <a:pt x="23406" y="317642"/>
                  </a:cubicBezTo>
                  <a:lnTo>
                    <a:pt x="23406" y="0"/>
                  </a:lnTo>
                  <a:cubicBezTo>
                    <a:pt x="23406" y="6455"/>
                    <a:pt x="18171" y="11689"/>
                    <a:pt x="11715" y="11689"/>
                  </a:cubicBezTo>
                  <a:cubicBezTo>
                    <a:pt x="5260" y="11689"/>
                    <a:pt x="25" y="6455"/>
                    <a:pt x="25" y="0"/>
                  </a:cubicBezTo>
                  <a:lnTo>
                    <a:pt x="25" y="317642"/>
                  </a:lnTo>
                  <a:cubicBezTo>
                    <a:pt x="-394" y="324223"/>
                    <a:pt x="4599" y="329903"/>
                    <a:pt x="11181" y="330322"/>
                  </a:cubicBezTo>
                  <a:cubicBezTo>
                    <a:pt x="11359" y="330335"/>
                    <a:pt x="11537" y="330347"/>
                    <a:pt x="11715" y="3303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61" name="Google Shape;5961;p31"/>
            <p:cNvSpPr/>
            <p:nvPr/>
          </p:nvSpPr>
          <p:spPr>
            <a:xfrm>
              <a:off x="9721995" y="1853810"/>
              <a:ext cx="23454" cy="53236"/>
            </a:xfrm>
            <a:custGeom>
              <a:rect b="b" l="l" r="r" t="t"/>
              <a:pathLst>
                <a:path extrusionOk="0" h="53236" w="23454">
                  <a:moveTo>
                    <a:pt x="11726" y="53237"/>
                  </a:moveTo>
                  <a:cubicBezTo>
                    <a:pt x="18257" y="53186"/>
                    <a:pt x="23504" y="47850"/>
                    <a:pt x="23454" y="41332"/>
                  </a:cubicBezTo>
                  <a:cubicBezTo>
                    <a:pt x="23441" y="41065"/>
                    <a:pt x="23441" y="40798"/>
                    <a:pt x="23416" y="40531"/>
                  </a:cubicBezTo>
                  <a:lnTo>
                    <a:pt x="23416" y="11689"/>
                  </a:lnTo>
                  <a:cubicBezTo>
                    <a:pt x="23416" y="5235"/>
                    <a:pt x="18181" y="0"/>
                    <a:pt x="11726" y="0"/>
                  </a:cubicBezTo>
                  <a:cubicBezTo>
                    <a:pt x="5270" y="0"/>
                    <a:pt x="35" y="5235"/>
                    <a:pt x="35" y="11689"/>
                  </a:cubicBezTo>
                  <a:lnTo>
                    <a:pt x="35" y="40531"/>
                  </a:lnTo>
                  <a:cubicBezTo>
                    <a:pt x="-461" y="47036"/>
                    <a:pt x="4419" y="52716"/>
                    <a:pt x="10924" y="53199"/>
                  </a:cubicBezTo>
                  <a:cubicBezTo>
                    <a:pt x="11191" y="53224"/>
                    <a:pt x="11458" y="53237"/>
                    <a:pt x="11726" y="532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62" name="Google Shape;5962;p31"/>
            <p:cNvSpPr/>
            <p:nvPr/>
          </p:nvSpPr>
          <p:spPr>
            <a:xfrm>
              <a:off x="11368719" y="4866944"/>
              <a:ext cx="23438" cy="1035525"/>
            </a:xfrm>
            <a:custGeom>
              <a:rect b="b" l="l" r="r" t="t"/>
              <a:pathLst>
                <a:path extrusionOk="0" h="1035525" w="23438">
                  <a:moveTo>
                    <a:pt x="11691" y="14"/>
                  </a:moveTo>
                  <a:cubicBezTo>
                    <a:pt x="5147" y="154"/>
                    <a:pt x="-76" y="5541"/>
                    <a:pt x="1" y="12084"/>
                  </a:cubicBezTo>
                  <a:lnTo>
                    <a:pt x="1" y="1035526"/>
                  </a:lnTo>
                  <a:cubicBezTo>
                    <a:pt x="1" y="1029071"/>
                    <a:pt x="5236" y="1023836"/>
                    <a:pt x="11691" y="1023836"/>
                  </a:cubicBezTo>
                  <a:cubicBezTo>
                    <a:pt x="18146" y="1023836"/>
                    <a:pt x="23381" y="1029071"/>
                    <a:pt x="23381" y="1035526"/>
                  </a:cubicBezTo>
                  <a:lnTo>
                    <a:pt x="23381" y="12084"/>
                  </a:lnTo>
                  <a:cubicBezTo>
                    <a:pt x="23445" y="11576"/>
                    <a:pt x="23445" y="11068"/>
                    <a:pt x="23381" y="10560"/>
                  </a:cubicBezTo>
                  <a:cubicBezTo>
                    <a:pt x="23458" y="9759"/>
                    <a:pt x="23458" y="8946"/>
                    <a:pt x="23381" y="8146"/>
                  </a:cubicBezTo>
                  <a:cubicBezTo>
                    <a:pt x="23128" y="7320"/>
                    <a:pt x="22746" y="6557"/>
                    <a:pt x="22238" y="5859"/>
                  </a:cubicBezTo>
                  <a:cubicBezTo>
                    <a:pt x="20116" y="2060"/>
                    <a:pt x="16036" y="-202"/>
                    <a:pt x="11691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63" name="Google Shape;5963;p31"/>
            <p:cNvSpPr/>
            <p:nvPr/>
          </p:nvSpPr>
          <p:spPr>
            <a:xfrm>
              <a:off x="11368672" y="5890781"/>
              <a:ext cx="23427" cy="123117"/>
            </a:xfrm>
            <a:custGeom>
              <a:rect b="b" l="l" r="r" t="t"/>
              <a:pathLst>
                <a:path extrusionOk="0" h="123117" w="23427">
                  <a:moveTo>
                    <a:pt x="23428" y="111047"/>
                  </a:moveTo>
                  <a:lnTo>
                    <a:pt x="23428" y="11689"/>
                  </a:lnTo>
                  <a:cubicBezTo>
                    <a:pt x="23428" y="5235"/>
                    <a:pt x="18193" y="0"/>
                    <a:pt x="11738" y="0"/>
                  </a:cubicBezTo>
                  <a:cubicBezTo>
                    <a:pt x="5283" y="0"/>
                    <a:pt x="48" y="5235"/>
                    <a:pt x="48" y="11689"/>
                  </a:cubicBezTo>
                  <a:lnTo>
                    <a:pt x="48" y="111047"/>
                  </a:lnTo>
                  <a:cubicBezTo>
                    <a:pt x="-16" y="111772"/>
                    <a:pt x="-16" y="112483"/>
                    <a:pt x="48" y="113208"/>
                  </a:cubicBezTo>
                  <a:cubicBezTo>
                    <a:pt x="912" y="118823"/>
                    <a:pt x="5677" y="123004"/>
                    <a:pt x="11357" y="123118"/>
                  </a:cubicBezTo>
                  <a:cubicBezTo>
                    <a:pt x="12411" y="123067"/>
                    <a:pt x="13453" y="122800"/>
                    <a:pt x="14407" y="122356"/>
                  </a:cubicBezTo>
                  <a:cubicBezTo>
                    <a:pt x="15779" y="122025"/>
                    <a:pt x="17075" y="121415"/>
                    <a:pt x="18219" y="120577"/>
                  </a:cubicBezTo>
                  <a:cubicBezTo>
                    <a:pt x="21395" y="118430"/>
                    <a:pt x="23340" y="114885"/>
                    <a:pt x="23428" y="1110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64" name="Google Shape;5964;p31"/>
            <p:cNvSpPr/>
            <p:nvPr/>
          </p:nvSpPr>
          <p:spPr>
            <a:xfrm>
              <a:off x="9042718" y="5494237"/>
              <a:ext cx="7624" cy="3176"/>
            </a:xfrm>
            <a:custGeom>
              <a:rect b="b" l="l" r="r" t="t"/>
              <a:pathLst>
                <a:path extrusionOk="0" h="3176" w="7624">
                  <a:moveTo>
                    <a:pt x="0" y="3176"/>
                  </a:moveTo>
                  <a:lnTo>
                    <a:pt x="7624" y="3176"/>
                  </a:lnTo>
                  <a:lnTo>
                    <a:pt x="7624" y="0"/>
                  </a:lnTo>
                  <a:cubicBezTo>
                    <a:pt x="5553" y="1944"/>
                    <a:pt x="2846" y="3075"/>
                    <a:pt x="0" y="31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65" name="Google Shape;5965;p31"/>
            <p:cNvSpPr/>
            <p:nvPr/>
          </p:nvSpPr>
          <p:spPr>
            <a:xfrm>
              <a:off x="9040177" y="5497414"/>
              <a:ext cx="2541" cy="12705"/>
            </a:xfrm>
            <a:custGeom>
              <a:rect b="b" l="l" r="r" t="t"/>
              <a:pathLst>
                <a:path extrusionOk="0" h="12705" w="2541">
                  <a:moveTo>
                    <a:pt x="0" y="0"/>
                  </a:moveTo>
                  <a:lnTo>
                    <a:pt x="2541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66" name="Google Shape;5966;p31"/>
            <p:cNvSpPr/>
            <p:nvPr/>
          </p:nvSpPr>
          <p:spPr>
            <a:xfrm>
              <a:off x="8934455" y="5472707"/>
              <a:ext cx="106992" cy="23562"/>
            </a:xfrm>
            <a:custGeom>
              <a:rect b="b" l="l" r="r" t="t"/>
              <a:pathLst>
                <a:path extrusionOk="0" h="23562" w="106992">
                  <a:moveTo>
                    <a:pt x="96446" y="12763"/>
                  </a:moveTo>
                  <a:lnTo>
                    <a:pt x="96446" y="57"/>
                  </a:lnTo>
                  <a:lnTo>
                    <a:pt x="11690" y="57"/>
                  </a:lnTo>
                  <a:cubicBezTo>
                    <a:pt x="11017" y="-19"/>
                    <a:pt x="10331" y="-19"/>
                    <a:pt x="9657" y="57"/>
                  </a:cubicBezTo>
                  <a:cubicBezTo>
                    <a:pt x="4880" y="908"/>
                    <a:pt x="1169" y="4682"/>
                    <a:pt x="381" y="9459"/>
                  </a:cubicBezTo>
                  <a:cubicBezTo>
                    <a:pt x="-127" y="10857"/>
                    <a:pt x="-127" y="12382"/>
                    <a:pt x="381" y="13779"/>
                  </a:cubicBezTo>
                  <a:cubicBezTo>
                    <a:pt x="1245" y="19370"/>
                    <a:pt x="6036" y="23499"/>
                    <a:pt x="11690" y="23563"/>
                  </a:cubicBezTo>
                  <a:lnTo>
                    <a:pt x="105722" y="23563"/>
                  </a:lnTo>
                  <a:lnTo>
                    <a:pt x="106992" y="23563"/>
                  </a:lnTo>
                  <a:cubicBezTo>
                    <a:pt x="101312" y="23017"/>
                    <a:pt x="96852" y="18455"/>
                    <a:pt x="96446" y="127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67" name="Google Shape;5967;p31"/>
            <p:cNvSpPr/>
            <p:nvPr/>
          </p:nvSpPr>
          <p:spPr>
            <a:xfrm>
              <a:off x="5439998" y="5708200"/>
              <a:ext cx="155332" cy="96689"/>
            </a:xfrm>
            <a:custGeom>
              <a:rect b="b" l="l" r="r" t="t"/>
              <a:pathLst>
                <a:path extrusionOk="0" h="96689" w="155332">
                  <a:moveTo>
                    <a:pt x="4247" y="75091"/>
                  </a:moveTo>
                  <a:lnTo>
                    <a:pt x="2341" y="76742"/>
                  </a:lnTo>
                  <a:cubicBezTo>
                    <a:pt x="1909" y="77352"/>
                    <a:pt x="1528" y="77987"/>
                    <a:pt x="1197" y="78648"/>
                  </a:cubicBezTo>
                  <a:cubicBezTo>
                    <a:pt x="778" y="79283"/>
                    <a:pt x="448" y="79970"/>
                    <a:pt x="181" y="80681"/>
                  </a:cubicBezTo>
                  <a:cubicBezTo>
                    <a:pt x="54" y="81481"/>
                    <a:pt x="54" y="82294"/>
                    <a:pt x="181" y="83095"/>
                  </a:cubicBezTo>
                  <a:cubicBezTo>
                    <a:pt x="-937" y="89384"/>
                    <a:pt x="3243" y="95381"/>
                    <a:pt x="9533" y="96512"/>
                  </a:cubicBezTo>
                  <a:cubicBezTo>
                    <a:pt x="10219" y="96627"/>
                    <a:pt x="10918" y="96690"/>
                    <a:pt x="11617" y="96690"/>
                  </a:cubicBezTo>
                  <a:cubicBezTo>
                    <a:pt x="13587" y="96678"/>
                    <a:pt x="15505" y="96156"/>
                    <a:pt x="17208" y="95165"/>
                  </a:cubicBezTo>
                  <a:lnTo>
                    <a:pt x="23308" y="91735"/>
                  </a:lnTo>
                  <a:lnTo>
                    <a:pt x="32202" y="86780"/>
                  </a:lnTo>
                  <a:lnTo>
                    <a:pt x="39826" y="82587"/>
                  </a:lnTo>
                  <a:lnTo>
                    <a:pt x="155333" y="17788"/>
                  </a:lnTo>
                  <a:lnTo>
                    <a:pt x="154697" y="17788"/>
                  </a:lnTo>
                  <a:lnTo>
                    <a:pt x="153808" y="17788"/>
                  </a:lnTo>
                  <a:cubicBezTo>
                    <a:pt x="152512" y="18321"/>
                    <a:pt x="151139" y="18627"/>
                    <a:pt x="149741" y="18677"/>
                  </a:cubicBezTo>
                  <a:cubicBezTo>
                    <a:pt x="148344" y="18639"/>
                    <a:pt x="146958" y="18334"/>
                    <a:pt x="145675" y="17788"/>
                  </a:cubicBezTo>
                  <a:lnTo>
                    <a:pt x="144786" y="17788"/>
                  </a:lnTo>
                  <a:cubicBezTo>
                    <a:pt x="143604" y="17267"/>
                    <a:pt x="142537" y="16530"/>
                    <a:pt x="141609" y="15628"/>
                  </a:cubicBezTo>
                  <a:lnTo>
                    <a:pt x="141609" y="15628"/>
                  </a:lnTo>
                  <a:cubicBezTo>
                    <a:pt x="140796" y="14853"/>
                    <a:pt x="140109" y="13951"/>
                    <a:pt x="139576" y="12960"/>
                  </a:cubicBezTo>
                  <a:cubicBezTo>
                    <a:pt x="139233" y="12236"/>
                    <a:pt x="138966" y="11461"/>
                    <a:pt x="138813" y="10673"/>
                  </a:cubicBezTo>
                  <a:cubicBezTo>
                    <a:pt x="138750" y="9910"/>
                    <a:pt x="138750" y="9148"/>
                    <a:pt x="138813" y="8386"/>
                  </a:cubicBezTo>
                  <a:cubicBezTo>
                    <a:pt x="138750" y="8183"/>
                    <a:pt x="138750" y="7954"/>
                    <a:pt x="138813" y="7750"/>
                  </a:cubicBezTo>
                  <a:lnTo>
                    <a:pt x="138813" y="0"/>
                  </a:lnTo>
                  <a:lnTo>
                    <a:pt x="6661" y="739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68" name="Google Shape;5968;p31"/>
            <p:cNvSpPr/>
            <p:nvPr/>
          </p:nvSpPr>
          <p:spPr>
            <a:xfrm>
              <a:off x="5594187" y="5651914"/>
              <a:ext cx="84119" cy="74709"/>
            </a:xfrm>
            <a:custGeom>
              <a:rect b="b" l="l" r="r" t="t"/>
              <a:pathLst>
                <a:path extrusionOk="0" h="74709" w="84119">
                  <a:moveTo>
                    <a:pt x="84120" y="27317"/>
                  </a:moveTo>
                  <a:lnTo>
                    <a:pt x="84120" y="0"/>
                  </a:lnTo>
                  <a:lnTo>
                    <a:pt x="6735" y="43580"/>
                  </a:lnTo>
                  <a:lnTo>
                    <a:pt x="6735" y="63782"/>
                  </a:lnTo>
                  <a:cubicBezTo>
                    <a:pt x="6633" y="68369"/>
                    <a:pt x="4054" y="72549"/>
                    <a:pt x="0" y="74709"/>
                  </a:cubicBezTo>
                  <a:lnTo>
                    <a:pt x="635" y="747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69" name="Google Shape;5969;p31"/>
            <p:cNvSpPr/>
            <p:nvPr/>
          </p:nvSpPr>
          <p:spPr>
            <a:xfrm>
              <a:off x="5585165" y="5726624"/>
              <a:ext cx="8132" cy="889"/>
            </a:xfrm>
            <a:custGeom>
              <a:rect b="b" l="l" r="r" t="t"/>
              <a:pathLst>
                <a:path extrusionOk="0" h="889" w="8132">
                  <a:moveTo>
                    <a:pt x="8132" y="0"/>
                  </a:moveTo>
                  <a:cubicBezTo>
                    <a:pt x="5553" y="1181"/>
                    <a:pt x="2580" y="1181"/>
                    <a:pt x="0" y="0"/>
                  </a:cubicBezTo>
                  <a:cubicBezTo>
                    <a:pt x="1283" y="546"/>
                    <a:pt x="2668" y="851"/>
                    <a:pt x="4066" y="889"/>
                  </a:cubicBezTo>
                  <a:cubicBezTo>
                    <a:pt x="5464" y="838"/>
                    <a:pt x="6836" y="534"/>
                    <a:pt x="81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70" name="Google Shape;5970;p31"/>
            <p:cNvSpPr/>
            <p:nvPr/>
          </p:nvSpPr>
          <p:spPr>
            <a:xfrm>
              <a:off x="5579192" y="5720652"/>
              <a:ext cx="2160" cy="3303"/>
            </a:xfrm>
            <a:custGeom>
              <a:rect b="b" l="l" r="r" t="t"/>
              <a:pathLst>
                <a:path extrusionOk="0" h="3303" w="2160">
                  <a:moveTo>
                    <a:pt x="2160" y="3303"/>
                  </a:moveTo>
                  <a:cubicBezTo>
                    <a:pt x="1182" y="2389"/>
                    <a:pt x="445" y="1258"/>
                    <a:pt x="0" y="0"/>
                  </a:cubicBezTo>
                  <a:cubicBezTo>
                    <a:pt x="508" y="1232"/>
                    <a:pt x="1233" y="2351"/>
                    <a:pt x="2160" y="33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71" name="Google Shape;5971;p31"/>
            <p:cNvSpPr/>
            <p:nvPr/>
          </p:nvSpPr>
          <p:spPr>
            <a:xfrm>
              <a:off x="5677859" y="5659030"/>
              <a:ext cx="23638" cy="42436"/>
            </a:xfrm>
            <a:custGeom>
              <a:rect b="b" l="l" r="r" t="t"/>
              <a:pathLst>
                <a:path extrusionOk="0" h="42436" w="23638">
                  <a:moveTo>
                    <a:pt x="12265" y="42437"/>
                  </a:moveTo>
                  <a:cubicBezTo>
                    <a:pt x="17895" y="42322"/>
                    <a:pt x="22660" y="38219"/>
                    <a:pt x="23574" y="32654"/>
                  </a:cubicBezTo>
                  <a:cubicBezTo>
                    <a:pt x="23638" y="31929"/>
                    <a:pt x="23638" y="31218"/>
                    <a:pt x="23574" y="30494"/>
                  </a:cubicBezTo>
                  <a:lnTo>
                    <a:pt x="23574" y="0"/>
                  </a:lnTo>
                  <a:cubicBezTo>
                    <a:pt x="24248" y="6492"/>
                    <a:pt x="19534" y="12299"/>
                    <a:pt x="13040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30494"/>
                  </a:lnTo>
                  <a:cubicBezTo>
                    <a:pt x="67" y="37088"/>
                    <a:pt x="5416" y="42437"/>
                    <a:pt x="12011" y="42437"/>
                  </a:cubicBezTo>
                  <a:cubicBezTo>
                    <a:pt x="12100" y="42437"/>
                    <a:pt x="12176" y="42437"/>
                    <a:pt x="12265" y="424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72" name="Google Shape;5972;p31"/>
            <p:cNvSpPr/>
            <p:nvPr/>
          </p:nvSpPr>
          <p:spPr>
            <a:xfrm>
              <a:off x="5679228" y="4919687"/>
              <a:ext cx="22587" cy="751285"/>
            </a:xfrm>
            <a:custGeom>
              <a:rect b="b" l="l" r="r" t="t"/>
              <a:pathLst>
                <a:path extrusionOk="0" h="751285" w="22587">
                  <a:moveTo>
                    <a:pt x="10896" y="751286"/>
                  </a:moveTo>
                  <a:cubicBezTo>
                    <a:pt x="17428" y="751222"/>
                    <a:pt x="22650" y="745873"/>
                    <a:pt x="22587" y="739343"/>
                  </a:cubicBezTo>
                  <a:cubicBezTo>
                    <a:pt x="22587" y="739343"/>
                    <a:pt x="22587" y="739343"/>
                    <a:pt x="22587" y="739343"/>
                  </a:cubicBezTo>
                  <a:lnTo>
                    <a:pt x="22587" y="12071"/>
                  </a:lnTo>
                  <a:cubicBezTo>
                    <a:pt x="22663" y="5527"/>
                    <a:pt x="17440" y="140"/>
                    <a:pt x="10896" y="0"/>
                  </a:cubicBezTo>
                  <a:cubicBezTo>
                    <a:pt x="9371" y="25"/>
                    <a:pt x="7872" y="330"/>
                    <a:pt x="6449" y="889"/>
                  </a:cubicBezTo>
                  <a:cubicBezTo>
                    <a:pt x="5610" y="1321"/>
                    <a:pt x="4835" y="1881"/>
                    <a:pt x="4162" y="2541"/>
                  </a:cubicBezTo>
                  <a:cubicBezTo>
                    <a:pt x="3577" y="2757"/>
                    <a:pt x="3056" y="3113"/>
                    <a:pt x="2637" y="3558"/>
                  </a:cubicBezTo>
                  <a:cubicBezTo>
                    <a:pt x="2141" y="4091"/>
                    <a:pt x="1722" y="4688"/>
                    <a:pt x="1366" y="5336"/>
                  </a:cubicBezTo>
                  <a:lnTo>
                    <a:pt x="95" y="7242"/>
                  </a:lnTo>
                  <a:cubicBezTo>
                    <a:pt x="19" y="7839"/>
                    <a:pt x="19" y="8437"/>
                    <a:pt x="95" y="9021"/>
                  </a:cubicBezTo>
                  <a:cubicBezTo>
                    <a:pt x="-32" y="9948"/>
                    <a:pt x="-32" y="10889"/>
                    <a:pt x="95" y="11816"/>
                  </a:cubicBezTo>
                  <a:lnTo>
                    <a:pt x="95" y="739343"/>
                  </a:lnTo>
                  <a:cubicBezTo>
                    <a:pt x="70" y="745518"/>
                    <a:pt x="4746" y="750689"/>
                    <a:pt x="10896" y="7512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73" name="Google Shape;5973;p31"/>
            <p:cNvSpPr/>
            <p:nvPr/>
          </p:nvSpPr>
          <p:spPr>
            <a:xfrm>
              <a:off x="10348099" y="2164591"/>
              <a:ext cx="311828" cy="24140"/>
            </a:xfrm>
            <a:custGeom>
              <a:rect b="b" l="l" r="r" t="t"/>
              <a:pathLst>
                <a:path extrusionOk="0" h="24140" w="311828">
                  <a:moveTo>
                    <a:pt x="11056" y="635"/>
                  </a:moveTo>
                  <a:lnTo>
                    <a:pt x="8641" y="635"/>
                  </a:lnTo>
                  <a:lnTo>
                    <a:pt x="6735" y="1270"/>
                  </a:lnTo>
                  <a:lnTo>
                    <a:pt x="4830" y="2541"/>
                  </a:lnTo>
                  <a:cubicBezTo>
                    <a:pt x="4181" y="2986"/>
                    <a:pt x="3584" y="3494"/>
                    <a:pt x="3050" y="4066"/>
                  </a:cubicBezTo>
                  <a:lnTo>
                    <a:pt x="1907" y="5844"/>
                  </a:lnTo>
                  <a:cubicBezTo>
                    <a:pt x="1474" y="6543"/>
                    <a:pt x="1094" y="7255"/>
                    <a:pt x="763" y="8004"/>
                  </a:cubicBezTo>
                  <a:cubicBezTo>
                    <a:pt x="319" y="9313"/>
                    <a:pt x="51" y="10685"/>
                    <a:pt x="1" y="12070"/>
                  </a:cubicBezTo>
                  <a:cubicBezTo>
                    <a:pt x="-75" y="18614"/>
                    <a:pt x="5147" y="24001"/>
                    <a:pt x="11691" y="24141"/>
                  </a:cubicBezTo>
                  <a:lnTo>
                    <a:pt x="311828" y="24141"/>
                  </a:lnTo>
                  <a:cubicBezTo>
                    <a:pt x="305158" y="21955"/>
                    <a:pt x="301536" y="14764"/>
                    <a:pt x="303721" y="8106"/>
                  </a:cubicBezTo>
                  <a:cubicBezTo>
                    <a:pt x="304979" y="4269"/>
                    <a:pt x="307991" y="1258"/>
                    <a:pt x="311828" y="0"/>
                  </a:cubicBezTo>
                  <a:lnTo>
                    <a:pt x="110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74" name="Google Shape;5974;p31"/>
            <p:cNvSpPr/>
            <p:nvPr/>
          </p:nvSpPr>
          <p:spPr>
            <a:xfrm>
              <a:off x="10648082" y="2164464"/>
              <a:ext cx="42087" cy="24776"/>
            </a:xfrm>
            <a:custGeom>
              <a:rect b="b" l="l" r="r" t="t"/>
              <a:pathLst>
                <a:path extrusionOk="0" h="24776" w="42087">
                  <a:moveTo>
                    <a:pt x="28" y="12706"/>
                  </a:moveTo>
                  <a:cubicBezTo>
                    <a:pt x="-48" y="19249"/>
                    <a:pt x="5175" y="24636"/>
                    <a:pt x="11718" y="24776"/>
                  </a:cubicBezTo>
                  <a:lnTo>
                    <a:pt x="30398" y="24776"/>
                  </a:lnTo>
                  <a:lnTo>
                    <a:pt x="30398" y="12706"/>
                  </a:lnTo>
                  <a:cubicBezTo>
                    <a:pt x="29978" y="6124"/>
                    <a:pt x="34972" y="445"/>
                    <a:pt x="41554" y="25"/>
                  </a:cubicBezTo>
                  <a:cubicBezTo>
                    <a:pt x="41732" y="13"/>
                    <a:pt x="41910" y="0"/>
                    <a:pt x="42088" y="0"/>
                  </a:cubicBezTo>
                  <a:lnTo>
                    <a:pt x="11718" y="0"/>
                  </a:lnTo>
                  <a:cubicBezTo>
                    <a:pt x="5123" y="127"/>
                    <a:pt x="-124" y="5578"/>
                    <a:pt x="2" y="12172"/>
                  </a:cubicBezTo>
                  <a:cubicBezTo>
                    <a:pt x="2" y="12350"/>
                    <a:pt x="15" y="12528"/>
                    <a:pt x="28" y="127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75" name="Google Shape;5975;p31"/>
            <p:cNvSpPr/>
            <p:nvPr/>
          </p:nvSpPr>
          <p:spPr>
            <a:xfrm>
              <a:off x="11296859" y="4221003"/>
              <a:ext cx="23638" cy="62568"/>
            </a:xfrm>
            <a:custGeom>
              <a:rect b="b" l="l" r="r" t="t"/>
              <a:pathLst>
                <a:path extrusionOk="0" h="62568" w="23638">
                  <a:moveTo>
                    <a:pt x="10232" y="62512"/>
                  </a:moveTo>
                  <a:cubicBezTo>
                    <a:pt x="10906" y="62588"/>
                    <a:pt x="11591" y="62588"/>
                    <a:pt x="12265" y="62512"/>
                  </a:cubicBezTo>
                  <a:cubicBezTo>
                    <a:pt x="12990" y="62575"/>
                    <a:pt x="13701" y="62575"/>
                    <a:pt x="14425" y="62512"/>
                  </a:cubicBezTo>
                  <a:cubicBezTo>
                    <a:pt x="19127" y="61495"/>
                    <a:pt x="22749" y="57722"/>
                    <a:pt x="23575" y="52982"/>
                  </a:cubicBezTo>
                  <a:cubicBezTo>
                    <a:pt x="23638" y="52258"/>
                    <a:pt x="23638" y="51547"/>
                    <a:pt x="23575" y="50823"/>
                  </a:cubicBezTo>
                  <a:lnTo>
                    <a:pt x="23575" y="0"/>
                  </a:lnTo>
                  <a:cubicBezTo>
                    <a:pt x="24248" y="6492"/>
                    <a:pt x="19533" y="12299"/>
                    <a:pt x="13040" y="12972"/>
                  </a:cubicBezTo>
                  <a:cubicBezTo>
                    <a:pt x="6547" y="13658"/>
                    <a:pt x="740" y="8932"/>
                    <a:pt x="66" y="2452"/>
                  </a:cubicBezTo>
                  <a:cubicBezTo>
                    <a:pt x="-22" y="1639"/>
                    <a:pt x="-22" y="813"/>
                    <a:pt x="66" y="0"/>
                  </a:cubicBezTo>
                  <a:lnTo>
                    <a:pt x="66" y="50823"/>
                  </a:lnTo>
                  <a:cubicBezTo>
                    <a:pt x="130" y="56680"/>
                    <a:pt x="4437" y="61635"/>
                    <a:pt x="10232" y="625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76" name="Google Shape;5976;p31"/>
            <p:cNvSpPr/>
            <p:nvPr/>
          </p:nvSpPr>
          <p:spPr>
            <a:xfrm>
              <a:off x="11297370" y="3943620"/>
              <a:ext cx="23638" cy="291054"/>
            </a:xfrm>
            <a:custGeom>
              <a:rect b="b" l="l" r="r" t="t"/>
              <a:pathLst>
                <a:path extrusionOk="0" h="291054" w="23638">
                  <a:moveTo>
                    <a:pt x="64" y="11961"/>
                  </a:moveTo>
                  <a:lnTo>
                    <a:pt x="64" y="278018"/>
                  </a:lnTo>
                  <a:cubicBezTo>
                    <a:pt x="-610" y="284510"/>
                    <a:pt x="4105" y="290317"/>
                    <a:pt x="10598" y="290990"/>
                  </a:cubicBezTo>
                  <a:cubicBezTo>
                    <a:pt x="17091" y="291664"/>
                    <a:pt x="22898" y="286950"/>
                    <a:pt x="23572" y="280470"/>
                  </a:cubicBezTo>
                  <a:cubicBezTo>
                    <a:pt x="23661" y="279657"/>
                    <a:pt x="23661" y="278831"/>
                    <a:pt x="23572" y="278018"/>
                  </a:cubicBezTo>
                  <a:lnTo>
                    <a:pt x="23572" y="11961"/>
                  </a:lnTo>
                  <a:cubicBezTo>
                    <a:pt x="23635" y="11491"/>
                    <a:pt x="23635" y="11034"/>
                    <a:pt x="23572" y="10564"/>
                  </a:cubicBezTo>
                  <a:cubicBezTo>
                    <a:pt x="23648" y="9763"/>
                    <a:pt x="23648" y="8950"/>
                    <a:pt x="23572" y="8150"/>
                  </a:cubicBezTo>
                  <a:cubicBezTo>
                    <a:pt x="23305" y="7438"/>
                    <a:pt x="22974" y="6752"/>
                    <a:pt x="22555" y="6117"/>
                  </a:cubicBezTo>
                  <a:cubicBezTo>
                    <a:pt x="22238" y="5418"/>
                    <a:pt x="21806" y="4770"/>
                    <a:pt x="21284" y="4211"/>
                  </a:cubicBezTo>
                  <a:cubicBezTo>
                    <a:pt x="20751" y="3601"/>
                    <a:pt x="20154" y="3042"/>
                    <a:pt x="19505" y="2559"/>
                  </a:cubicBezTo>
                  <a:cubicBezTo>
                    <a:pt x="17523" y="958"/>
                    <a:pt x="15071" y="69"/>
                    <a:pt x="12517" y="18"/>
                  </a:cubicBezTo>
                  <a:cubicBezTo>
                    <a:pt x="5998" y="-338"/>
                    <a:pt x="433" y="4668"/>
                    <a:pt x="77" y="11186"/>
                  </a:cubicBezTo>
                  <a:cubicBezTo>
                    <a:pt x="64" y="11440"/>
                    <a:pt x="64" y="11694"/>
                    <a:pt x="64" y="119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77" name="Google Shape;5977;p31"/>
            <p:cNvSpPr/>
            <p:nvPr/>
          </p:nvSpPr>
          <p:spPr>
            <a:xfrm>
              <a:off x="10678480" y="2165480"/>
              <a:ext cx="23380" cy="95292"/>
            </a:xfrm>
            <a:custGeom>
              <a:rect b="b" l="l" r="r" t="t"/>
              <a:pathLst>
                <a:path extrusionOk="0" h="95292" w="23380">
                  <a:moveTo>
                    <a:pt x="0" y="11689"/>
                  </a:moveTo>
                  <a:lnTo>
                    <a:pt x="0" y="95292"/>
                  </a:lnTo>
                  <a:cubicBezTo>
                    <a:pt x="0" y="88838"/>
                    <a:pt x="5235" y="83603"/>
                    <a:pt x="11690" y="83603"/>
                  </a:cubicBezTo>
                  <a:cubicBezTo>
                    <a:pt x="18145" y="83603"/>
                    <a:pt x="23380" y="88838"/>
                    <a:pt x="23380" y="95292"/>
                  </a:cubicBezTo>
                  <a:lnTo>
                    <a:pt x="23380" y="11689"/>
                  </a:lnTo>
                  <a:cubicBezTo>
                    <a:pt x="23380" y="5235"/>
                    <a:pt x="18145" y="0"/>
                    <a:pt x="11690" y="0"/>
                  </a:cubicBezTo>
                  <a:cubicBezTo>
                    <a:pt x="5235" y="0"/>
                    <a:pt x="0" y="5235"/>
                    <a:pt x="0" y="116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78" name="Google Shape;5978;p31"/>
            <p:cNvSpPr/>
            <p:nvPr/>
          </p:nvSpPr>
          <p:spPr>
            <a:xfrm>
              <a:off x="10678861" y="2249083"/>
              <a:ext cx="23381" cy="1018104"/>
            </a:xfrm>
            <a:custGeom>
              <a:rect b="b" l="l" r="r" t="t"/>
              <a:pathLst>
                <a:path extrusionOk="0" h="1018104" w="23381">
                  <a:moveTo>
                    <a:pt x="11309" y="1018105"/>
                  </a:moveTo>
                  <a:lnTo>
                    <a:pt x="23381" y="1018105"/>
                  </a:lnTo>
                  <a:lnTo>
                    <a:pt x="23381" y="11689"/>
                  </a:lnTo>
                  <a:cubicBezTo>
                    <a:pt x="23381" y="5235"/>
                    <a:pt x="18146" y="0"/>
                    <a:pt x="11691" y="0"/>
                  </a:cubicBezTo>
                  <a:cubicBezTo>
                    <a:pt x="5236" y="0"/>
                    <a:pt x="0" y="5235"/>
                    <a:pt x="0" y="11689"/>
                  </a:cubicBezTo>
                  <a:lnTo>
                    <a:pt x="0" y="1018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79" name="Google Shape;5979;p31"/>
            <p:cNvSpPr/>
            <p:nvPr/>
          </p:nvSpPr>
          <p:spPr>
            <a:xfrm>
              <a:off x="8610908" y="2924262"/>
              <a:ext cx="22703" cy="353725"/>
            </a:xfrm>
            <a:custGeom>
              <a:rect b="b" l="l" r="r" t="t"/>
              <a:pathLst>
                <a:path extrusionOk="0" h="353725" w="22703">
                  <a:moveTo>
                    <a:pt x="10829" y="341147"/>
                  </a:moveTo>
                  <a:cubicBezTo>
                    <a:pt x="13345" y="341173"/>
                    <a:pt x="15772" y="342075"/>
                    <a:pt x="17691" y="343688"/>
                  </a:cubicBezTo>
                  <a:lnTo>
                    <a:pt x="22647" y="343688"/>
                  </a:lnTo>
                  <a:lnTo>
                    <a:pt x="22647" y="11562"/>
                  </a:lnTo>
                  <a:lnTo>
                    <a:pt x="22647" y="11562"/>
                  </a:lnTo>
                  <a:cubicBezTo>
                    <a:pt x="22647" y="11562"/>
                    <a:pt x="22647" y="10673"/>
                    <a:pt x="22647" y="10292"/>
                  </a:cubicBezTo>
                  <a:cubicBezTo>
                    <a:pt x="22723" y="9491"/>
                    <a:pt x="22723" y="8678"/>
                    <a:pt x="22647" y="7877"/>
                  </a:cubicBezTo>
                  <a:cubicBezTo>
                    <a:pt x="22443" y="7344"/>
                    <a:pt x="22189" y="6836"/>
                    <a:pt x="21884" y="6353"/>
                  </a:cubicBezTo>
                  <a:lnTo>
                    <a:pt x="20614" y="4447"/>
                  </a:lnTo>
                  <a:lnTo>
                    <a:pt x="19089" y="2922"/>
                  </a:lnTo>
                  <a:lnTo>
                    <a:pt x="17310" y="1652"/>
                  </a:lnTo>
                  <a:lnTo>
                    <a:pt x="15149" y="762"/>
                  </a:lnTo>
                  <a:cubicBezTo>
                    <a:pt x="14057" y="318"/>
                    <a:pt x="12901" y="64"/>
                    <a:pt x="11719" y="0"/>
                  </a:cubicBezTo>
                  <a:cubicBezTo>
                    <a:pt x="5175" y="140"/>
                    <a:pt x="-48" y="5527"/>
                    <a:pt x="28" y="12070"/>
                  </a:cubicBezTo>
                  <a:lnTo>
                    <a:pt x="28" y="353726"/>
                  </a:lnTo>
                  <a:cubicBezTo>
                    <a:pt x="-416" y="347284"/>
                    <a:pt x="4400" y="341694"/>
                    <a:pt x="10829" y="3411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80" name="Google Shape;5980;p31"/>
            <p:cNvSpPr/>
            <p:nvPr/>
          </p:nvSpPr>
          <p:spPr>
            <a:xfrm>
              <a:off x="8633555" y="3290821"/>
              <a:ext cx="4701" cy="1144"/>
            </a:xfrm>
            <a:custGeom>
              <a:rect b="b" l="l" r="r" t="t"/>
              <a:pathLst>
                <a:path extrusionOk="0" h="1144" w="4701">
                  <a:moveTo>
                    <a:pt x="4701" y="1143"/>
                  </a:moveTo>
                  <a:cubicBezTo>
                    <a:pt x="3062" y="1169"/>
                    <a:pt x="1448" y="775"/>
                    <a:pt x="0" y="0"/>
                  </a:cubicBezTo>
                  <a:lnTo>
                    <a:pt x="0" y="1143"/>
                  </a:lnTo>
                  <a:lnTo>
                    <a:pt x="4701" y="1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81" name="Google Shape;5981;p31"/>
            <p:cNvSpPr/>
            <p:nvPr/>
          </p:nvSpPr>
          <p:spPr>
            <a:xfrm>
              <a:off x="8628599" y="3267951"/>
              <a:ext cx="9657" cy="2541"/>
            </a:xfrm>
            <a:custGeom>
              <a:rect b="b" l="l" r="r" t="t"/>
              <a:pathLst>
                <a:path extrusionOk="0" h="2541" w="9657">
                  <a:moveTo>
                    <a:pt x="0" y="0"/>
                  </a:moveTo>
                  <a:cubicBezTo>
                    <a:pt x="1029" y="648"/>
                    <a:pt x="1894" y="1512"/>
                    <a:pt x="2542" y="2541"/>
                  </a:cubicBezTo>
                  <a:cubicBezTo>
                    <a:pt x="4562" y="915"/>
                    <a:pt x="7065" y="25"/>
                    <a:pt x="965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82" name="Google Shape;5982;p31"/>
            <p:cNvSpPr/>
            <p:nvPr/>
          </p:nvSpPr>
          <p:spPr>
            <a:xfrm>
              <a:off x="8631141" y="3267696"/>
              <a:ext cx="428477" cy="24267"/>
            </a:xfrm>
            <a:custGeom>
              <a:rect b="b" l="l" r="r" t="t"/>
              <a:pathLst>
                <a:path extrusionOk="0" h="24267" w="428477">
                  <a:moveTo>
                    <a:pt x="9149" y="24268"/>
                  </a:moveTo>
                  <a:lnTo>
                    <a:pt x="428477" y="24268"/>
                  </a:lnTo>
                  <a:cubicBezTo>
                    <a:pt x="423001" y="23124"/>
                    <a:pt x="419074" y="18296"/>
                    <a:pt x="419074" y="12706"/>
                  </a:cubicBezTo>
                  <a:lnTo>
                    <a:pt x="419074" y="0"/>
                  </a:lnTo>
                  <a:lnTo>
                    <a:pt x="7116" y="0"/>
                  </a:lnTo>
                  <a:cubicBezTo>
                    <a:pt x="4524" y="25"/>
                    <a:pt x="2020" y="927"/>
                    <a:pt x="0" y="2541"/>
                  </a:cubicBezTo>
                  <a:cubicBezTo>
                    <a:pt x="1461" y="4549"/>
                    <a:pt x="2300" y="6925"/>
                    <a:pt x="2414" y="9402"/>
                  </a:cubicBezTo>
                  <a:lnTo>
                    <a:pt x="2414" y="22870"/>
                  </a:lnTo>
                  <a:cubicBezTo>
                    <a:pt x="3863" y="23645"/>
                    <a:pt x="5477" y="24039"/>
                    <a:pt x="7116" y="240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83" name="Google Shape;5983;p31"/>
            <p:cNvSpPr/>
            <p:nvPr/>
          </p:nvSpPr>
          <p:spPr>
            <a:xfrm>
              <a:off x="8610046" y="2487823"/>
              <a:ext cx="23508" cy="234546"/>
            </a:xfrm>
            <a:custGeom>
              <a:rect b="b" l="l" r="r" t="t"/>
              <a:pathLst>
                <a:path extrusionOk="0" h="234546" w="23508">
                  <a:moveTo>
                    <a:pt x="11691" y="11943"/>
                  </a:moveTo>
                  <a:cubicBezTo>
                    <a:pt x="5160" y="11880"/>
                    <a:pt x="-76" y="653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234547"/>
                  </a:lnTo>
                  <a:lnTo>
                    <a:pt x="1272" y="234547"/>
                  </a:lnTo>
                  <a:lnTo>
                    <a:pt x="23509" y="234547"/>
                  </a:lnTo>
                  <a:lnTo>
                    <a:pt x="23509" y="0"/>
                  </a:lnTo>
                  <a:cubicBezTo>
                    <a:pt x="23509" y="6543"/>
                    <a:pt x="18235" y="11880"/>
                    <a:pt x="11691" y="119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84" name="Google Shape;5984;p31"/>
            <p:cNvSpPr/>
            <p:nvPr/>
          </p:nvSpPr>
          <p:spPr>
            <a:xfrm>
              <a:off x="8621737" y="762140"/>
              <a:ext cx="288828" cy="24013"/>
            </a:xfrm>
            <a:custGeom>
              <a:rect b="b" l="l" r="r" t="t"/>
              <a:pathLst>
                <a:path extrusionOk="0" h="24013" w="288828">
                  <a:moveTo>
                    <a:pt x="11818" y="12070"/>
                  </a:moveTo>
                  <a:lnTo>
                    <a:pt x="11818" y="24014"/>
                  </a:lnTo>
                  <a:lnTo>
                    <a:pt x="288828" y="24014"/>
                  </a:lnTo>
                  <a:cubicBezTo>
                    <a:pt x="282195" y="23330"/>
                    <a:pt x="277380" y="17402"/>
                    <a:pt x="278053" y="10771"/>
                  </a:cubicBezTo>
                  <a:cubicBezTo>
                    <a:pt x="278637" y="5082"/>
                    <a:pt x="283136" y="586"/>
                    <a:pt x="288828" y="0"/>
                  </a:cubicBezTo>
                  <a:lnTo>
                    <a:pt x="0" y="0"/>
                  </a:lnTo>
                  <a:cubicBezTo>
                    <a:pt x="6595" y="70"/>
                    <a:pt x="11881" y="5474"/>
                    <a:pt x="11818" y="12069"/>
                  </a:cubicBezTo>
                  <a:cubicBezTo>
                    <a:pt x="11818" y="12069"/>
                    <a:pt x="11818" y="12070"/>
                    <a:pt x="11818" y="120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85" name="Google Shape;5985;p31"/>
            <p:cNvSpPr/>
            <p:nvPr/>
          </p:nvSpPr>
          <p:spPr>
            <a:xfrm>
              <a:off x="8899728" y="762521"/>
              <a:ext cx="181492" cy="24013"/>
            </a:xfrm>
            <a:custGeom>
              <a:rect b="b" l="l" r="r" t="t"/>
              <a:pathLst>
                <a:path extrusionOk="0" h="24013" w="181492">
                  <a:moveTo>
                    <a:pt x="167642" y="23633"/>
                  </a:moveTo>
                  <a:lnTo>
                    <a:pt x="169802" y="23633"/>
                  </a:lnTo>
                  <a:lnTo>
                    <a:pt x="171835" y="23633"/>
                  </a:lnTo>
                  <a:cubicBezTo>
                    <a:pt x="177439" y="22643"/>
                    <a:pt x="181518" y="17761"/>
                    <a:pt x="181492" y="12070"/>
                  </a:cubicBezTo>
                  <a:cubicBezTo>
                    <a:pt x="181467" y="10464"/>
                    <a:pt x="181162" y="8874"/>
                    <a:pt x="180603" y="7369"/>
                  </a:cubicBezTo>
                  <a:cubicBezTo>
                    <a:pt x="179955" y="5940"/>
                    <a:pt x="179091" y="4612"/>
                    <a:pt x="178061" y="3431"/>
                  </a:cubicBezTo>
                  <a:lnTo>
                    <a:pt x="176155" y="2160"/>
                  </a:lnTo>
                  <a:cubicBezTo>
                    <a:pt x="175520" y="2160"/>
                    <a:pt x="175012" y="1271"/>
                    <a:pt x="174249" y="889"/>
                  </a:cubicBezTo>
                  <a:cubicBezTo>
                    <a:pt x="172826" y="329"/>
                    <a:pt x="171327" y="28"/>
                    <a:pt x="169802" y="0"/>
                  </a:cubicBezTo>
                  <a:lnTo>
                    <a:pt x="10838" y="0"/>
                  </a:lnTo>
                  <a:cubicBezTo>
                    <a:pt x="4205" y="684"/>
                    <a:pt x="-611" y="6612"/>
                    <a:pt x="63" y="13243"/>
                  </a:cubicBezTo>
                  <a:cubicBezTo>
                    <a:pt x="647" y="18931"/>
                    <a:pt x="5146" y="23428"/>
                    <a:pt x="10838" y="24014"/>
                  </a:cubicBezTo>
                  <a:lnTo>
                    <a:pt x="167642" y="240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86" name="Google Shape;5986;p31"/>
            <p:cNvSpPr/>
            <p:nvPr/>
          </p:nvSpPr>
          <p:spPr>
            <a:xfrm>
              <a:off x="8563854" y="5555732"/>
              <a:ext cx="23638" cy="85636"/>
            </a:xfrm>
            <a:custGeom>
              <a:rect b="b" l="l" r="r" t="t"/>
              <a:pathLst>
                <a:path extrusionOk="0" h="85636" w="23638">
                  <a:moveTo>
                    <a:pt x="702" y="73820"/>
                  </a:moveTo>
                  <a:cubicBezTo>
                    <a:pt x="765" y="76145"/>
                    <a:pt x="1515" y="78407"/>
                    <a:pt x="2862" y="80300"/>
                  </a:cubicBezTo>
                  <a:cubicBezTo>
                    <a:pt x="4654" y="83248"/>
                    <a:pt x="7704" y="85204"/>
                    <a:pt x="11122" y="85636"/>
                  </a:cubicBezTo>
                  <a:lnTo>
                    <a:pt x="12520" y="85636"/>
                  </a:lnTo>
                  <a:cubicBezTo>
                    <a:pt x="16878" y="85547"/>
                    <a:pt x="20843" y="83057"/>
                    <a:pt x="22812" y="79156"/>
                  </a:cubicBezTo>
                  <a:cubicBezTo>
                    <a:pt x="23117" y="78419"/>
                    <a:pt x="23384" y="77644"/>
                    <a:pt x="23574" y="76869"/>
                  </a:cubicBezTo>
                  <a:cubicBezTo>
                    <a:pt x="23638" y="76107"/>
                    <a:pt x="23638" y="75344"/>
                    <a:pt x="23574" y="74582"/>
                  </a:cubicBezTo>
                  <a:cubicBezTo>
                    <a:pt x="23574" y="74582"/>
                    <a:pt x="23574" y="73947"/>
                    <a:pt x="23574" y="73566"/>
                  </a:cubicBezTo>
                  <a:lnTo>
                    <a:pt x="23574" y="0"/>
                  </a:lnTo>
                  <a:cubicBezTo>
                    <a:pt x="24248" y="6492"/>
                    <a:pt x="19534" y="12299"/>
                    <a:pt x="13040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740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87" name="Google Shape;5987;p31"/>
            <p:cNvSpPr/>
            <p:nvPr/>
          </p:nvSpPr>
          <p:spPr>
            <a:xfrm>
              <a:off x="11945928" y="4558719"/>
              <a:ext cx="23638" cy="41420"/>
            </a:xfrm>
            <a:custGeom>
              <a:rect b="b" l="l" r="r" t="t"/>
              <a:pathLst>
                <a:path extrusionOk="0" h="41420" w="23638">
                  <a:moveTo>
                    <a:pt x="23574" y="29477"/>
                  </a:moveTo>
                  <a:lnTo>
                    <a:pt x="23574" y="0"/>
                  </a:lnTo>
                  <a:cubicBezTo>
                    <a:pt x="24248" y="6492"/>
                    <a:pt x="19534" y="12299"/>
                    <a:pt x="13041" y="12972"/>
                  </a:cubicBezTo>
                  <a:cubicBezTo>
                    <a:pt x="6548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29477"/>
                  </a:lnTo>
                  <a:cubicBezTo>
                    <a:pt x="168" y="31891"/>
                    <a:pt x="969" y="34229"/>
                    <a:pt x="2354" y="36211"/>
                  </a:cubicBezTo>
                  <a:cubicBezTo>
                    <a:pt x="4464" y="39426"/>
                    <a:pt x="8034" y="41382"/>
                    <a:pt x="11884" y="41421"/>
                  </a:cubicBezTo>
                  <a:cubicBezTo>
                    <a:pt x="13650" y="41357"/>
                    <a:pt x="15379" y="40925"/>
                    <a:pt x="16967" y="40150"/>
                  </a:cubicBezTo>
                  <a:cubicBezTo>
                    <a:pt x="18085" y="39578"/>
                    <a:pt x="19115" y="38854"/>
                    <a:pt x="20017" y="37990"/>
                  </a:cubicBezTo>
                  <a:cubicBezTo>
                    <a:pt x="21034" y="36961"/>
                    <a:pt x="21859" y="35754"/>
                    <a:pt x="22431" y="34432"/>
                  </a:cubicBezTo>
                  <a:cubicBezTo>
                    <a:pt x="23142" y="32870"/>
                    <a:pt x="23536" y="31192"/>
                    <a:pt x="23574" y="294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88" name="Google Shape;5988;p31"/>
            <p:cNvSpPr/>
            <p:nvPr/>
          </p:nvSpPr>
          <p:spPr>
            <a:xfrm>
              <a:off x="12046215" y="4611193"/>
              <a:ext cx="147819" cy="24013"/>
            </a:xfrm>
            <a:custGeom>
              <a:rect b="b" l="l" r="r" t="t"/>
              <a:pathLst>
                <a:path extrusionOk="0" h="24013" w="147819">
                  <a:moveTo>
                    <a:pt x="10839" y="0"/>
                  </a:moveTo>
                  <a:cubicBezTo>
                    <a:pt x="4206" y="686"/>
                    <a:pt x="-610" y="6607"/>
                    <a:pt x="63" y="13239"/>
                  </a:cubicBezTo>
                  <a:cubicBezTo>
                    <a:pt x="648" y="18931"/>
                    <a:pt x="5146" y="23429"/>
                    <a:pt x="10839" y="24014"/>
                  </a:cubicBezTo>
                  <a:lnTo>
                    <a:pt x="147820" y="24014"/>
                  </a:lnTo>
                  <a:lnTo>
                    <a:pt x="147820" y="0"/>
                  </a:lnTo>
                  <a:lnTo>
                    <a:pt x="108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89" name="Google Shape;5989;p31"/>
            <p:cNvSpPr/>
            <p:nvPr/>
          </p:nvSpPr>
          <p:spPr>
            <a:xfrm>
              <a:off x="9113877" y="2714619"/>
              <a:ext cx="226818" cy="7750"/>
            </a:xfrm>
            <a:custGeom>
              <a:rect b="b" l="l" r="r" t="t"/>
              <a:pathLst>
                <a:path extrusionOk="0" h="7750" w="226818">
                  <a:moveTo>
                    <a:pt x="0" y="7750"/>
                  </a:moveTo>
                  <a:lnTo>
                    <a:pt x="216018" y="7750"/>
                  </a:lnTo>
                  <a:cubicBezTo>
                    <a:pt x="217593" y="3126"/>
                    <a:pt x="221926" y="13"/>
                    <a:pt x="226819" y="0"/>
                  </a:cubicBezTo>
                  <a:lnTo>
                    <a:pt x="0" y="0"/>
                  </a:lnTo>
                  <a:lnTo>
                    <a:pt x="0" y="77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90" name="Google Shape;5990;p31"/>
            <p:cNvSpPr/>
            <p:nvPr/>
          </p:nvSpPr>
          <p:spPr>
            <a:xfrm>
              <a:off x="9441715" y="2704407"/>
              <a:ext cx="22040" cy="17708"/>
            </a:xfrm>
            <a:custGeom>
              <a:rect b="b" l="l" r="r" t="t"/>
              <a:pathLst>
                <a:path extrusionOk="0" h="17708" w="22040">
                  <a:moveTo>
                    <a:pt x="10165" y="9958"/>
                  </a:moveTo>
                  <a:cubicBezTo>
                    <a:pt x="15083" y="9958"/>
                    <a:pt x="19467" y="13058"/>
                    <a:pt x="21094" y="17708"/>
                  </a:cubicBezTo>
                  <a:lnTo>
                    <a:pt x="21984" y="17708"/>
                  </a:lnTo>
                  <a:lnTo>
                    <a:pt x="21984" y="11356"/>
                  </a:lnTo>
                  <a:cubicBezTo>
                    <a:pt x="21984" y="11356"/>
                    <a:pt x="21984" y="11356"/>
                    <a:pt x="21984" y="11356"/>
                  </a:cubicBezTo>
                  <a:cubicBezTo>
                    <a:pt x="22060" y="10555"/>
                    <a:pt x="22060" y="9742"/>
                    <a:pt x="21984" y="8941"/>
                  </a:cubicBezTo>
                  <a:cubicBezTo>
                    <a:pt x="21984" y="8941"/>
                    <a:pt x="21984" y="8052"/>
                    <a:pt x="21984" y="7671"/>
                  </a:cubicBezTo>
                  <a:lnTo>
                    <a:pt x="21984" y="6782"/>
                  </a:lnTo>
                  <a:cubicBezTo>
                    <a:pt x="21653" y="6159"/>
                    <a:pt x="21272" y="5562"/>
                    <a:pt x="20840" y="5003"/>
                  </a:cubicBezTo>
                  <a:cubicBezTo>
                    <a:pt x="20356" y="4317"/>
                    <a:pt x="19810" y="3669"/>
                    <a:pt x="19188" y="3097"/>
                  </a:cubicBezTo>
                  <a:cubicBezTo>
                    <a:pt x="14944" y="-1032"/>
                    <a:pt x="8183" y="-1032"/>
                    <a:pt x="3939" y="3097"/>
                  </a:cubicBezTo>
                  <a:cubicBezTo>
                    <a:pt x="2846" y="4063"/>
                    <a:pt x="1944" y="5232"/>
                    <a:pt x="1271" y="6528"/>
                  </a:cubicBezTo>
                  <a:cubicBezTo>
                    <a:pt x="635" y="7849"/>
                    <a:pt x="216" y="9272"/>
                    <a:pt x="0" y="107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91" name="Google Shape;5991;p31"/>
            <p:cNvSpPr/>
            <p:nvPr/>
          </p:nvSpPr>
          <p:spPr>
            <a:xfrm>
              <a:off x="7900710" y="2131683"/>
              <a:ext cx="96482" cy="24013"/>
            </a:xfrm>
            <a:custGeom>
              <a:rect b="b" l="l" r="r" t="t"/>
              <a:pathLst>
                <a:path extrusionOk="0" h="24013" w="96482">
                  <a:moveTo>
                    <a:pt x="10838" y="24014"/>
                  </a:moveTo>
                  <a:lnTo>
                    <a:pt x="96483" y="24014"/>
                  </a:lnTo>
                  <a:cubicBezTo>
                    <a:pt x="89850" y="23328"/>
                    <a:pt x="85034" y="17407"/>
                    <a:pt x="85707" y="10774"/>
                  </a:cubicBezTo>
                  <a:cubicBezTo>
                    <a:pt x="86292" y="5082"/>
                    <a:pt x="90790" y="585"/>
                    <a:pt x="96483" y="0"/>
                  </a:cubicBezTo>
                  <a:lnTo>
                    <a:pt x="10838" y="0"/>
                  </a:ln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2"/>
                    <a:pt x="5146" y="23429"/>
                    <a:pt x="10838" y="240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92" name="Google Shape;5992;p31"/>
            <p:cNvSpPr/>
            <p:nvPr/>
          </p:nvSpPr>
          <p:spPr>
            <a:xfrm>
              <a:off x="7986354" y="2131683"/>
              <a:ext cx="623693" cy="24013"/>
            </a:xfrm>
            <a:custGeom>
              <a:rect b="b" l="l" r="r" t="t"/>
              <a:pathLst>
                <a:path extrusionOk="0" h="24013" w="623693">
                  <a:moveTo>
                    <a:pt x="623693" y="11943"/>
                  </a:moveTo>
                  <a:lnTo>
                    <a:pt x="623693" y="0"/>
                  </a:lnTo>
                  <a:lnTo>
                    <a:pt x="10838" y="0"/>
                  </a:ln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2"/>
                    <a:pt x="5146" y="23429"/>
                    <a:pt x="10838" y="24014"/>
                  </a:cubicBezTo>
                  <a:lnTo>
                    <a:pt x="623693" y="240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93" name="Google Shape;5993;p31"/>
            <p:cNvSpPr/>
            <p:nvPr/>
          </p:nvSpPr>
          <p:spPr>
            <a:xfrm>
              <a:off x="9092529" y="2131683"/>
              <a:ext cx="247657" cy="24013"/>
            </a:xfrm>
            <a:custGeom>
              <a:rect b="b" l="l" r="r" t="t"/>
              <a:pathLst>
                <a:path extrusionOk="0" h="24013" w="247657">
                  <a:moveTo>
                    <a:pt x="0" y="24014"/>
                  </a:moveTo>
                  <a:lnTo>
                    <a:pt x="247658" y="24014"/>
                  </a:lnTo>
                  <a:cubicBezTo>
                    <a:pt x="241025" y="23328"/>
                    <a:pt x="236209" y="17407"/>
                    <a:pt x="236882" y="10774"/>
                  </a:cubicBezTo>
                  <a:cubicBezTo>
                    <a:pt x="237467" y="5082"/>
                    <a:pt x="241965" y="585"/>
                    <a:pt x="247658" y="0"/>
                  </a:cubicBezTo>
                  <a:lnTo>
                    <a:pt x="0" y="0"/>
                  </a:lnTo>
                  <a:lnTo>
                    <a:pt x="0" y="240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94" name="Google Shape;5994;p31"/>
            <p:cNvSpPr/>
            <p:nvPr/>
          </p:nvSpPr>
          <p:spPr>
            <a:xfrm>
              <a:off x="11236901" y="3392593"/>
              <a:ext cx="23048" cy="14100"/>
            </a:xfrm>
            <a:custGeom>
              <a:rect b="b" l="l" r="r" t="t"/>
              <a:pathLst>
                <a:path extrusionOk="0" h="14100" w="23048">
                  <a:moveTo>
                    <a:pt x="11738" y="11943"/>
                  </a:moveTo>
                  <a:cubicBezTo>
                    <a:pt x="5207" y="11880"/>
                    <a:pt x="-16" y="6531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48" y="2033"/>
                  </a:lnTo>
                  <a:cubicBezTo>
                    <a:pt x="-16" y="2757"/>
                    <a:pt x="-16" y="3469"/>
                    <a:pt x="48" y="4193"/>
                  </a:cubicBezTo>
                  <a:cubicBezTo>
                    <a:pt x="836" y="8970"/>
                    <a:pt x="4546" y="12744"/>
                    <a:pt x="9324" y="13595"/>
                  </a:cubicBezTo>
                  <a:cubicBezTo>
                    <a:pt x="10594" y="14268"/>
                    <a:pt x="12119" y="14268"/>
                    <a:pt x="13390" y="13595"/>
                  </a:cubicBezTo>
                  <a:cubicBezTo>
                    <a:pt x="16274" y="13150"/>
                    <a:pt x="18841" y="11537"/>
                    <a:pt x="20506" y="9148"/>
                  </a:cubicBezTo>
                  <a:cubicBezTo>
                    <a:pt x="22132" y="7128"/>
                    <a:pt x="23022" y="4625"/>
                    <a:pt x="23047" y="2033"/>
                  </a:cubicBezTo>
                  <a:lnTo>
                    <a:pt x="23047" y="0"/>
                  </a:lnTo>
                  <a:cubicBezTo>
                    <a:pt x="23123" y="6378"/>
                    <a:pt x="18117" y="11664"/>
                    <a:pt x="11738" y="119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95" name="Google Shape;5995;p31"/>
            <p:cNvSpPr/>
            <p:nvPr/>
          </p:nvSpPr>
          <p:spPr>
            <a:xfrm>
              <a:off x="5576905" y="5678850"/>
              <a:ext cx="23380" cy="48024"/>
            </a:xfrm>
            <a:custGeom>
              <a:rect b="b" l="l" r="r" t="t"/>
              <a:pathLst>
                <a:path extrusionOk="0" h="48024" w="23380">
                  <a:moveTo>
                    <a:pt x="635" y="29350"/>
                  </a:moveTo>
                  <a:lnTo>
                    <a:pt x="635" y="36465"/>
                  </a:lnTo>
                  <a:cubicBezTo>
                    <a:pt x="572" y="36668"/>
                    <a:pt x="572" y="36897"/>
                    <a:pt x="635" y="37100"/>
                  </a:cubicBezTo>
                  <a:cubicBezTo>
                    <a:pt x="572" y="37863"/>
                    <a:pt x="572" y="38625"/>
                    <a:pt x="635" y="39388"/>
                  </a:cubicBezTo>
                  <a:cubicBezTo>
                    <a:pt x="788" y="40175"/>
                    <a:pt x="1055" y="40950"/>
                    <a:pt x="1398" y="41675"/>
                  </a:cubicBezTo>
                  <a:cubicBezTo>
                    <a:pt x="1843" y="42932"/>
                    <a:pt x="2580" y="44063"/>
                    <a:pt x="3558" y="44978"/>
                  </a:cubicBezTo>
                  <a:lnTo>
                    <a:pt x="3558" y="44978"/>
                  </a:lnTo>
                  <a:cubicBezTo>
                    <a:pt x="4486" y="45880"/>
                    <a:pt x="5553" y="46617"/>
                    <a:pt x="6735" y="47138"/>
                  </a:cubicBezTo>
                  <a:lnTo>
                    <a:pt x="7624" y="47138"/>
                  </a:lnTo>
                  <a:cubicBezTo>
                    <a:pt x="10204" y="48320"/>
                    <a:pt x="13177" y="48320"/>
                    <a:pt x="15757" y="47138"/>
                  </a:cubicBezTo>
                  <a:lnTo>
                    <a:pt x="16646" y="47138"/>
                  </a:lnTo>
                  <a:cubicBezTo>
                    <a:pt x="20700" y="44978"/>
                    <a:pt x="23279" y="40798"/>
                    <a:pt x="23381" y="36211"/>
                  </a:cubicBezTo>
                  <a:lnTo>
                    <a:pt x="23381" y="0"/>
                  </a:lnTo>
                  <a:cubicBezTo>
                    <a:pt x="23381" y="6454"/>
                    <a:pt x="18146" y="11689"/>
                    <a:pt x="11691" y="11689"/>
                  </a:cubicBezTo>
                  <a:cubicBezTo>
                    <a:pt x="5235" y="11689"/>
                    <a:pt x="0" y="6454"/>
                    <a:pt x="0" y="0"/>
                  </a:cubicBezTo>
                  <a:lnTo>
                    <a:pt x="0" y="293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96" name="Google Shape;5996;p31"/>
            <p:cNvSpPr/>
            <p:nvPr/>
          </p:nvSpPr>
          <p:spPr>
            <a:xfrm>
              <a:off x="5578627" y="4697465"/>
              <a:ext cx="22295" cy="993837"/>
            </a:xfrm>
            <a:custGeom>
              <a:rect b="b" l="l" r="r" t="t"/>
              <a:pathLst>
                <a:path extrusionOk="0" h="993837" w="22295">
                  <a:moveTo>
                    <a:pt x="10604" y="993837"/>
                  </a:moveTo>
                  <a:cubicBezTo>
                    <a:pt x="17148" y="993697"/>
                    <a:pt x="22371" y="988310"/>
                    <a:pt x="22294" y="981767"/>
                  </a:cubicBezTo>
                  <a:lnTo>
                    <a:pt x="22294" y="12070"/>
                  </a:lnTo>
                  <a:cubicBezTo>
                    <a:pt x="22371" y="5527"/>
                    <a:pt x="17148" y="140"/>
                    <a:pt x="10604" y="0"/>
                  </a:cubicBezTo>
                  <a:cubicBezTo>
                    <a:pt x="9206" y="38"/>
                    <a:pt x="7821" y="343"/>
                    <a:pt x="6538" y="889"/>
                  </a:cubicBezTo>
                  <a:cubicBezTo>
                    <a:pt x="5750" y="1194"/>
                    <a:pt x="5026" y="1613"/>
                    <a:pt x="4378" y="2160"/>
                  </a:cubicBezTo>
                  <a:cubicBezTo>
                    <a:pt x="3742" y="2465"/>
                    <a:pt x="3145" y="2846"/>
                    <a:pt x="2599" y="3303"/>
                  </a:cubicBezTo>
                  <a:cubicBezTo>
                    <a:pt x="2103" y="3888"/>
                    <a:pt x="1671" y="4523"/>
                    <a:pt x="1328" y="5209"/>
                  </a:cubicBezTo>
                  <a:cubicBezTo>
                    <a:pt x="794" y="5717"/>
                    <a:pt x="362" y="6314"/>
                    <a:pt x="57" y="6988"/>
                  </a:cubicBezTo>
                  <a:cubicBezTo>
                    <a:pt x="-19" y="7712"/>
                    <a:pt x="-19" y="8424"/>
                    <a:pt x="57" y="9148"/>
                  </a:cubicBezTo>
                  <a:cubicBezTo>
                    <a:pt x="57" y="9910"/>
                    <a:pt x="57" y="10673"/>
                    <a:pt x="57" y="11562"/>
                  </a:cubicBezTo>
                  <a:lnTo>
                    <a:pt x="57" y="981767"/>
                  </a:lnTo>
                  <a:cubicBezTo>
                    <a:pt x="-44" y="987903"/>
                    <a:pt x="4505" y="993126"/>
                    <a:pt x="10604" y="9938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97" name="Google Shape;5997;p31"/>
            <p:cNvSpPr/>
            <p:nvPr/>
          </p:nvSpPr>
          <p:spPr>
            <a:xfrm>
              <a:off x="8599603" y="2722751"/>
              <a:ext cx="22134" cy="24013"/>
            </a:xfrm>
            <a:custGeom>
              <a:rect b="b" l="l" r="r" t="t"/>
              <a:pathLst>
                <a:path extrusionOk="0" h="24013" w="22134">
                  <a:moveTo>
                    <a:pt x="25" y="11308"/>
                  </a:moveTo>
                  <a:cubicBezTo>
                    <a:pt x="-395" y="17890"/>
                    <a:pt x="4599" y="23569"/>
                    <a:pt x="11181" y="23988"/>
                  </a:cubicBezTo>
                  <a:cubicBezTo>
                    <a:pt x="11359" y="24001"/>
                    <a:pt x="11537" y="24014"/>
                    <a:pt x="11715" y="24014"/>
                  </a:cubicBezTo>
                  <a:lnTo>
                    <a:pt x="22134" y="24014"/>
                  </a:lnTo>
                  <a:cubicBezTo>
                    <a:pt x="15501" y="23328"/>
                    <a:pt x="10686" y="17407"/>
                    <a:pt x="11359" y="10774"/>
                  </a:cubicBezTo>
                  <a:cubicBezTo>
                    <a:pt x="11944" y="5082"/>
                    <a:pt x="16442" y="585"/>
                    <a:pt x="22134" y="0"/>
                  </a:cubicBezTo>
                  <a:lnTo>
                    <a:pt x="11715" y="0"/>
                  </a:lnTo>
                  <a:lnTo>
                    <a:pt x="10444" y="0"/>
                  </a:lnTo>
                  <a:cubicBezTo>
                    <a:pt x="4637" y="635"/>
                    <a:pt x="177" y="5464"/>
                    <a:pt x="25" y="113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98" name="Google Shape;5998;p31"/>
            <p:cNvSpPr/>
            <p:nvPr/>
          </p:nvSpPr>
          <p:spPr>
            <a:xfrm>
              <a:off x="9050569" y="3279259"/>
              <a:ext cx="22439" cy="12705"/>
            </a:xfrm>
            <a:custGeom>
              <a:rect b="b" l="l" r="r" t="t"/>
              <a:pathLst>
                <a:path extrusionOk="0" h="12705" w="22439">
                  <a:moveTo>
                    <a:pt x="11718" y="12706"/>
                  </a:moveTo>
                  <a:cubicBezTo>
                    <a:pt x="5123" y="12579"/>
                    <a:pt x="-125" y="7128"/>
                    <a:pt x="2" y="534"/>
                  </a:cubicBezTo>
                  <a:cubicBezTo>
                    <a:pt x="15" y="356"/>
                    <a:pt x="15" y="178"/>
                    <a:pt x="27" y="0"/>
                  </a:cubicBezTo>
                  <a:lnTo>
                    <a:pt x="27" y="0"/>
                  </a:lnTo>
                  <a:cubicBezTo>
                    <a:pt x="27" y="5591"/>
                    <a:pt x="3954" y="10419"/>
                    <a:pt x="9431" y="11562"/>
                  </a:cubicBezTo>
                  <a:cubicBezTo>
                    <a:pt x="10193" y="11626"/>
                    <a:pt x="10956" y="11626"/>
                    <a:pt x="11718" y="11562"/>
                  </a:cubicBezTo>
                  <a:cubicBezTo>
                    <a:pt x="12633" y="11486"/>
                    <a:pt x="13535" y="11270"/>
                    <a:pt x="14386" y="10927"/>
                  </a:cubicBezTo>
                  <a:cubicBezTo>
                    <a:pt x="15149" y="11041"/>
                    <a:pt x="15911" y="11041"/>
                    <a:pt x="16674" y="10927"/>
                  </a:cubicBezTo>
                  <a:cubicBezTo>
                    <a:pt x="17347" y="10622"/>
                    <a:pt x="17944" y="10190"/>
                    <a:pt x="18453" y="9656"/>
                  </a:cubicBezTo>
                  <a:cubicBezTo>
                    <a:pt x="19126" y="9300"/>
                    <a:pt x="19723" y="8830"/>
                    <a:pt x="20231" y="8259"/>
                  </a:cubicBezTo>
                  <a:cubicBezTo>
                    <a:pt x="20727" y="7674"/>
                    <a:pt x="21159" y="7039"/>
                    <a:pt x="21502" y="6353"/>
                  </a:cubicBezTo>
                  <a:cubicBezTo>
                    <a:pt x="21833" y="5946"/>
                    <a:pt x="22125" y="5527"/>
                    <a:pt x="22392" y="5082"/>
                  </a:cubicBezTo>
                  <a:cubicBezTo>
                    <a:pt x="22392" y="5082"/>
                    <a:pt x="22392" y="5082"/>
                    <a:pt x="22392" y="4447"/>
                  </a:cubicBezTo>
                  <a:cubicBezTo>
                    <a:pt x="22455" y="3647"/>
                    <a:pt x="22455" y="2833"/>
                    <a:pt x="22392" y="2033"/>
                  </a:cubicBezTo>
                  <a:cubicBezTo>
                    <a:pt x="22392" y="2033"/>
                    <a:pt x="22392" y="762"/>
                    <a:pt x="22392" y="127"/>
                  </a:cubicBezTo>
                  <a:lnTo>
                    <a:pt x="22392" y="127"/>
                  </a:lnTo>
                  <a:cubicBezTo>
                    <a:pt x="22405" y="6378"/>
                    <a:pt x="17881" y="11702"/>
                    <a:pt x="11718" y="127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99" name="Google Shape;5999;p31"/>
            <p:cNvSpPr/>
            <p:nvPr/>
          </p:nvSpPr>
          <p:spPr>
            <a:xfrm>
              <a:off x="9062287" y="5619007"/>
              <a:ext cx="1762958" cy="24013"/>
            </a:xfrm>
            <a:custGeom>
              <a:rect b="b" l="l" r="r" t="t"/>
              <a:pathLst>
                <a:path extrusionOk="0" h="24013" w="1762958">
                  <a:moveTo>
                    <a:pt x="1751268" y="11943"/>
                  </a:moveTo>
                  <a:cubicBezTo>
                    <a:pt x="1751192" y="5413"/>
                    <a:pt x="1756427" y="76"/>
                    <a:pt x="1762958" y="0"/>
                  </a:cubicBezTo>
                  <a:cubicBezTo>
                    <a:pt x="1762958" y="0"/>
                    <a:pt x="1762958" y="0"/>
                    <a:pt x="1762958" y="0"/>
                  </a:cubicBezTo>
                  <a:lnTo>
                    <a:pt x="11817" y="0"/>
                  </a:lnTo>
                  <a:lnTo>
                    <a:pt x="11817" y="11943"/>
                  </a:lnTo>
                  <a:cubicBezTo>
                    <a:pt x="11894" y="18537"/>
                    <a:pt x="6595" y="23938"/>
                    <a:pt x="0" y="24014"/>
                  </a:cubicBezTo>
                  <a:cubicBezTo>
                    <a:pt x="0" y="24014"/>
                    <a:pt x="0" y="24014"/>
                    <a:pt x="0" y="24014"/>
                  </a:cubicBezTo>
                  <a:lnTo>
                    <a:pt x="1762958" y="24014"/>
                  </a:lnTo>
                  <a:cubicBezTo>
                    <a:pt x="1756427" y="23950"/>
                    <a:pt x="1751192" y="18601"/>
                    <a:pt x="1751268" y="12070"/>
                  </a:cubicBezTo>
                  <a:cubicBezTo>
                    <a:pt x="1751268" y="12032"/>
                    <a:pt x="1751268" y="11981"/>
                    <a:pt x="1751268" y="119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00" name="Google Shape;6000;p31"/>
            <p:cNvSpPr/>
            <p:nvPr/>
          </p:nvSpPr>
          <p:spPr>
            <a:xfrm>
              <a:off x="9068957" y="790069"/>
              <a:ext cx="23667" cy="1353557"/>
            </a:xfrm>
            <a:custGeom>
              <a:rect b="b" l="l" r="r" t="t"/>
              <a:pathLst>
                <a:path extrusionOk="0" h="1353557" w="23667">
                  <a:moveTo>
                    <a:pt x="11881" y="23"/>
                  </a:moveTo>
                  <a:cubicBezTo>
                    <a:pt x="8171" y="71"/>
                    <a:pt x="4715" y="1919"/>
                    <a:pt x="2606" y="4978"/>
                  </a:cubicBezTo>
                  <a:cubicBezTo>
                    <a:pt x="979" y="6998"/>
                    <a:pt x="89" y="9504"/>
                    <a:pt x="64" y="12093"/>
                  </a:cubicBezTo>
                  <a:lnTo>
                    <a:pt x="64" y="1353557"/>
                  </a:lnTo>
                  <a:cubicBezTo>
                    <a:pt x="-610" y="1347065"/>
                    <a:pt x="4105" y="1341258"/>
                    <a:pt x="10598" y="1340585"/>
                  </a:cubicBezTo>
                  <a:cubicBezTo>
                    <a:pt x="17091" y="1339912"/>
                    <a:pt x="22898" y="1344625"/>
                    <a:pt x="23572" y="1351105"/>
                  </a:cubicBezTo>
                  <a:cubicBezTo>
                    <a:pt x="23661" y="1351918"/>
                    <a:pt x="23661" y="1352744"/>
                    <a:pt x="23572" y="1353557"/>
                  </a:cubicBezTo>
                  <a:lnTo>
                    <a:pt x="23572" y="12093"/>
                  </a:lnTo>
                  <a:lnTo>
                    <a:pt x="23572" y="12093"/>
                  </a:lnTo>
                  <a:cubicBezTo>
                    <a:pt x="23699" y="11209"/>
                    <a:pt x="23699" y="10309"/>
                    <a:pt x="23572" y="9425"/>
                  </a:cubicBezTo>
                  <a:cubicBezTo>
                    <a:pt x="23636" y="8749"/>
                    <a:pt x="23636" y="8068"/>
                    <a:pt x="23572" y="7392"/>
                  </a:cubicBezTo>
                  <a:lnTo>
                    <a:pt x="23572" y="7392"/>
                  </a:lnTo>
                  <a:cubicBezTo>
                    <a:pt x="21666" y="2676"/>
                    <a:pt x="16964" y="-292"/>
                    <a:pt x="11881" y="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01" name="Google Shape;6001;p31"/>
            <p:cNvSpPr/>
            <p:nvPr/>
          </p:nvSpPr>
          <p:spPr>
            <a:xfrm>
              <a:off x="9069021" y="2131683"/>
              <a:ext cx="23254" cy="422774"/>
            </a:xfrm>
            <a:custGeom>
              <a:rect b="b" l="l" r="r" t="t"/>
              <a:pathLst>
                <a:path extrusionOk="0" h="422774" w="23254">
                  <a:moveTo>
                    <a:pt x="11817" y="0"/>
                  </a:moveTo>
                  <a:cubicBezTo>
                    <a:pt x="5273" y="64"/>
                    <a:pt x="0" y="5400"/>
                    <a:pt x="0" y="11943"/>
                  </a:cubicBezTo>
                  <a:lnTo>
                    <a:pt x="0" y="411409"/>
                  </a:lnTo>
                  <a:cubicBezTo>
                    <a:pt x="25" y="414001"/>
                    <a:pt x="928" y="416504"/>
                    <a:pt x="2542" y="418525"/>
                  </a:cubicBezTo>
                  <a:lnTo>
                    <a:pt x="2542" y="418525"/>
                  </a:lnTo>
                  <a:cubicBezTo>
                    <a:pt x="3024" y="419173"/>
                    <a:pt x="3584" y="419770"/>
                    <a:pt x="4193" y="420303"/>
                  </a:cubicBezTo>
                  <a:cubicBezTo>
                    <a:pt x="5718" y="421498"/>
                    <a:pt x="7510" y="422324"/>
                    <a:pt x="9403" y="422718"/>
                  </a:cubicBezTo>
                  <a:cubicBezTo>
                    <a:pt x="10127" y="422781"/>
                    <a:pt x="10839" y="422781"/>
                    <a:pt x="11563" y="422718"/>
                  </a:cubicBezTo>
                  <a:cubicBezTo>
                    <a:pt x="12237" y="422794"/>
                    <a:pt x="12923" y="422794"/>
                    <a:pt x="13596" y="422718"/>
                  </a:cubicBezTo>
                  <a:cubicBezTo>
                    <a:pt x="19188" y="421625"/>
                    <a:pt x="23241" y="416733"/>
                    <a:pt x="23253" y="411028"/>
                  </a:cubicBezTo>
                  <a:lnTo>
                    <a:pt x="23253" y="11943"/>
                  </a:lnTo>
                  <a:cubicBezTo>
                    <a:pt x="23330" y="5514"/>
                    <a:pt x="18247" y="203"/>
                    <a:pt x="118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02" name="Google Shape;6002;p31"/>
            <p:cNvSpPr/>
            <p:nvPr/>
          </p:nvSpPr>
          <p:spPr>
            <a:xfrm>
              <a:off x="9808563" y="2730628"/>
              <a:ext cx="23381" cy="549138"/>
            </a:xfrm>
            <a:custGeom>
              <a:rect b="b" l="l" r="r" t="t"/>
              <a:pathLst>
                <a:path extrusionOk="0" h="549138" w="23381">
                  <a:moveTo>
                    <a:pt x="21730" y="3431"/>
                  </a:moveTo>
                  <a:cubicBezTo>
                    <a:pt x="21742" y="10114"/>
                    <a:pt x="16583" y="15666"/>
                    <a:pt x="9913" y="16136"/>
                  </a:cubicBezTo>
                  <a:lnTo>
                    <a:pt x="1" y="16136"/>
                  </a:lnTo>
                  <a:lnTo>
                    <a:pt x="1" y="549139"/>
                  </a:lnTo>
                  <a:cubicBezTo>
                    <a:pt x="-75" y="542608"/>
                    <a:pt x="5160" y="537272"/>
                    <a:pt x="11692" y="537195"/>
                  </a:cubicBezTo>
                  <a:cubicBezTo>
                    <a:pt x="11692" y="537195"/>
                    <a:pt x="11692" y="537195"/>
                    <a:pt x="11692" y="537195"/>
                  </a:cubicBezTo>
                  <a:lnTo>
                    <a:pt x="23382" y="537195"/>
                  </a:lnTo>
                  <a:lnTo>
                    <a:pt x="23382" y="6480"/>
                  </a:lnTo>
                  <a:cubicBezTo>
                    <a:pt x="23382" y="5718"/>
                    <a:pt x="23382" y="4955"/>
                    <a:pt x="23382" y="4193"/>
                  </a:cubicBezTo>
                  <a:cubicBezTo>
                    <a:pt x="23318" y="3393"/>
                    <a:pt x="23102" y="2617"/>
                    <a:pt x="22747" y="1906"/>
                  </a:cubicBezTo>
                  <a:cubicBezTo>
                    <a:pt x="22441" y="1194"/>
                    <a:pt x="22009" y="546"/>
                    <a:pt x="21476" y="0"/>
                  </a:cubicBezTo>
                  <a:cubicBezTo>
                    <a:pt x="21756" y="1118"/>
                    <a:pt x="21832" y="2287"/>
                    <a:pt x="21730" y="34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03" name="Google Shape;6003;p31"/>
            <p:cNvSpPr/>
            <p:nvPr/>
          </p:nvSpPr>
          <p:spPr>
            <a:xfrm>
              <a:off x="9808310" y="3279132"/>
              <a:ext cx="762" cy="4192"/>
            </a:xfrm>
            <a:custGeom>
              <a:rect b="b" l="l" r="r" t="t"/>
              <a:pathLst>
                <a:path extrusionOk="0" h="4192" w="762">
                  <a:moveTo>
                    <a:pt x="763" y="3430"/>
                  </a:moveTo>
                  <a:cubicBezTo>
                    <a:pt x="712" y="3685"/>
                    <a:pt x="712" y="3939"/>
                    <a:pt x="763" y="4193"/>
                  </a:cubicBezTo>
                  <a:cubicBezTo>
                    <a:pt x="242" y="2859"/>
                    <a:pt x="-13" y="1436"/>
                    <a:pt x="0" y="0"/>
                  </a:cubicBezTo>
                  <a:lnTo>
                    <a:pt x="0" y="762"/>
                  </a:lnTo>
                  <a:cubicBezTo>
                    <a:pt x="114" y="1690"/>
                    <a:pt x="369" y="2592"/>
                    <a:pt x="763" y="34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04" name="Google Shape;6004;p31"/>
            <p:cNvSpPr/>
            <p:nvPr/>
          </p:nvSpPr>
          <p:spPr>
            <a:xfrm>
              <a:off x="9809708" y="3284214"/>
              <a:ext cx="14231" cy="7750"/>
            </a:xfrm>
            <a:custGeom>
              <a:rect b="b" l="l" r="r" t="t"/>
              <a:pathLst>
                <a:path extrusionOk="0" h="7750" w="14231">
                  <a:moveTo>
                    <a:pt x="10547" y="7750"/>
                  </a:moveTo>
                  <a:cubicBezTo>
                    <a:pt x="11805" y="7687"/>
                    <a:pt x="13050" y="7433"/>
                    <a:pt x="14232" y="6988"/>
                  </a:cubicBezTo>
                  <a:lnTo>
                    <a:pt x="10547" y="6988"/>
                  </a:lnTo>
                  <a:cubicBezTo>
                    <a:pt x="5959" y="6925"/>
                    <a:pt x="1843" y="4193"/>
                    <a:pt x="0" y="0"/>
                  </a:cubicBezTo>
                  <a:cubicBezTo>
                    <a:pt x="1512" y="4561"/>
                    <a:pt x="5743" y="7674"/>
                    <a:pt x="10547" y="77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05" name="Google Shape;6005;p31"/>
            <p:cNvSpPr/>
            <p:nvPr/>
          </p:nvSpPr>
          <p:spPr>
            <a:xfrm>
              <a:off x="10849007" y="4087847"/>
              <a:ext cx="12580" cy="16390"/>
            </a:xfrm>
            <a:custGeom>
              <a:rect b="b" l="l" r="r" t="t"/>
              <a:pathLst>
                <a:path extrusionOk="0" h="16390" w="12580">
                  <a:moveTo>
                    <a:pt x="890" y="0"/>
                  </a:moveTo>
                  <a:lnTo>
                    <a:pt x="0" y="0"/>
                  </a:lnTo>
                  <a:cubicBezTo>
                    <a:pt x="6532" y="64"/>
                    <a:pt x="11754" y="5413"/>
                    <a:pt x="11690" y="11943"/>
                  </a:cubicBezTo>
                  <a:cubicBezTo>
                    <a:pt x="11690" y="11943"/>
                    <a:pt x="11690" y="11943"/>
                    <a:pt x="11690" y="11943"/>
                  </a:cubicBezTo>
                  <a:lnTo>
                    <a:pt x="11690" y="16390"/>
                  </a:lnTo>
                  <a:cubicBezTo>
                    <a:pt x="12249" y="14967"/>
                    <a:pt x="12555" y="13468"/>
                    <a:pt x="12580" y="11943"/>
                  </a:cubicBezTo>
                  <a:cubicBezTo>
                    <a:pt x="12657" y="5413"/>
                    <a:pt x="7421" y="76"/>
                    <a:pt x="890" y="0"/>
                  </a:cubicBezTo>
                  <a:cubicBezTo>
                    <a:pt x="890" y="0"/>
                    <a:pt x="890" y="0"/>
                    <a:pt x="8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06" name="Google Shape;6006;p31"/>
            <p:cNvSpPr/>
            <p:nvPr/>
          </p:nvSpPr>
          <p:spPr>
            <a:xfrm>
              <a:off x="10837125" y="4099790"/>
              <a:ext cx="23638" cy="779238"/>
            </a:xfrm>
            <a:custGeom>
              <a:rect b="b" l="l" r="r" t="t"/>
              <a:pathLst>
                <a:path extrusionOk="0" h="779238" w="23638">
                  <a:moveTo>
                    <a:pt x="11881" y="12070"/>
                  </a:moveTo>
                  <a:lnTo>
                    <a:pt x="64" y="12070"/>
                  </a:lnTo>
                  <a:lnTo>
                    <a:pt x="64" y="779238"/>
                  </a:lnTo>
                  <a:cubicBezTo>
                    <a:pt x="-609" y="772746"/>
                    <a:pt x="4105" y="766939"/>
                    <a:pt x="10598" y="766266"/>
                  </a:cubicBezTo>
                  <a:cubicBezTo>
                    <a:pt x="17092" y="765580"/>
                    <a:pt x="22898" y="770306"/>
                    <a:pt x="23571" y="776786"/>
                  </a:cubicBezTo>
                  <a:cubicBezTo>
                    <a:pt x="23661" y="777599"/>
                    <a:pt x="23661" y="778425"/>
                    <a:pt x="23571" y="779238"/>
                  </a:cubicBezTo>
                  <a:lnTo>
                    <a:pt x="23571" y="0"/>
                  </a:lnTo>
                  <a:cubicBezTo>
                    <a:pt x="23712" y="6531"/>
                    <a:pt x="18540" y="11931"/>
                    <a:pt x="12009" y="12070"/>
                  </a:cubicBezTo>
                  <a:cubicBezTo>
                    <a:pt x="11971" y="12070"/>
                    <a:pt x="11919" y="12070"/>
                    <a:pt x="11881" y="120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07" name="Google Shape;6007;p31"/>
            <p:cNvSpPr/>
            <p:nvPr/>
          </p:nvSpPr>
          <p:spPr>
            <a:xfrm>
              <a:off x="10837189" y="4866959"/>
              <a:ext cx="23508" cy="764245"/>
            </a:xfrm>
            <a:custGeom>
              <a:rect b="b" l="l" r="r" t="t"/>
              <a:pathLst>
                <a:path extrusionOk="0" h="764245" w="23508">
                  <a:moveTo>
                    <a:pt x="11817" y="0"/>
                  </a:moveTo>
                  <a:cubicBezTo>
                    <a:pt x="5388" y="445"/>
                    <a:pt x="305" y="5629"/>
                    <a:pt x="0" y="12070"/>
                  </a:cubicBezTo>
                  <a:lnTo>
                    <a:pt x="0" y="752302"/>
                  </a:lnTo>
                  <a:lnTo>
                    <a:pt x="11817" y="752302"/>
                  </a:lnTo>
                  <a:cubicBezTo>
                    <a:pt x="18349" y="752366"/>
                    <a:pt x="23571" y="757715"/>
                    <a:pt x="23507" y="764246"/>
                  </a:cubicBezTo>
                  <a:cubicBezTo>
                    <a:pt x="23507" y="764246"/>
                    <a:pt x="23507" y="764246"/>
                    <a:pt x="23507" y="764246"/>
                  </a:cubicBezTo>
                  <a:lnTo>
                    <a:pt x="23507" y="12070"/>
                  </a:lnTo>
                  <a:cubicBezTo>
                    <a:pt x="23584" y="5527"/>
                    <a:pt x="18362" y="140"/>
                    <a:pt x="118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08" name="Google Shape;6008;p31"/>
            <p:cNvSpPr/>
            <p:nvPr/>
          </p:nvSpPr>
          <p:spPr>
            <a:xfrm>
              <a:off x="9050532" y="5485470"/>
              <a:ext cx="23638" cy="158518"/>
            </a:xfrm>
            <a:custGeom>
              <a:rect b="b" l="l" r="r" t="t"/>
              <a:pathLst>
                <a:path extrusionOk="0" h="158518" w="23638">
                  <a:moveTo>
                    <a:pt x="23572" y="145480"/>
                  </a:moveTo>
                  <a:lnTo>
                    <a:pt x="23572" y="0"/>
                  </a:lnTo>
                  <a:cubicBezTo>
                    <a:pt x="23572" y="6543"/>
                    <a:pt x="18298" y="11880"/>
                    <a:pt x="11755" y="11943"/>
                  </a:cubicBezTo>
                  <a:cubicBezTo>
                    <a:pt x="7701" y="11931"/>
                    <a:pt x="3978" y="9745"/>
                    <a:pt x="1970" y="6226"/>
                  </a:cubicBezTo>
                  <a:cubicBezTo>
                    <a:pt x="1411" y="7128"/>
                    <a:pt x="776" y="7979"/>
                    <a:pt x="64" y="8767"/>
                  </a:cubicBezTo>
                  <a:lnTo>
                    <a:pt x="64" y="145480"/>
                  </a:lnTo>
                  <a:cubicBezTo>
                    <a:pt x="-609" y="151972"/>
                    <a:pt x="4105" y="157779"/>
                    <a:pt x="10598" y="158452"/>
                  </a:cubicBezTo>
                  <a:cubicBezTo>
                    <a:pt x="17091" y="159138"/>
                    <a:pt x="22898" y="154412"/>
                    <a:pt x="23572" y="147932"/>
                  </a:cubicBezTo>
                  <a:cubicBezTo>
                    <a:pt x="23661" y="147119"/>
                    <a:pt x="23661" y="146293"/>
                    <a:pt x="23572" y="1454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09" name="Google Shape;6009;p31"/>
            <p:cNvSpPr/>
            <p:nvPr/>
          </p:nvSpPr>
          <p:spPr>
            <a:xfrm>
              <a:off x="6926968" y="5689523"/>
              <a:ext cx="23048" cy="115367"/>
            </a:xfrm>
            <a:custGeom>
              <a:rect b="b" l="l" r="r" t="t"/>
              <a:pathLst>
                <a:path extrusionOk="0" h="115367" w="23048">
                  <a:moveTo>
                    <a:pt x="11738" y="11943"/>
                  </a:moveTo>
                  <a:cubicBezTo>
                    <a:pt x="5207" y="11880"/>
                    <a:pt x="-16" y="6531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  <a:lnTo>
                    <a:pt x="48" y="103297"/>
                  </a:lnTo>
                  <a:cubicBezTo>
                    <a:pt x="-16" y="104021"/>
                    <a:pt x="-16" y="104733"/>
                    <a:pt x="48" y="105457"/>
                  </a:cubicBezTo>
                  <a:cubicBezTo>
                    <a:pt x="912" y="111073"/>
                    <a:pt x="5677" y="115253"/>
                    <a:pt x="11357" y="115367"/>
                  </a:cubicBezTo>
                  <a:cubicBezTo>
                    <a:pt x="17888" y="115304"/>
                    <a:pt x="23124" y="109955"/>
                    <a:pt x="23047" y="103424"/>
                  </a:cubicBezTo>
                  <a:cubicBezTo>
                    <a:pt x="23047" y="103386"/>
                    <a:pt x="23047" y="103335"/>
                    <a:pt x="23047" y="103297"/>
                  </a:cubicBezTo>
                  <a:lnTo>
                    <a:pt x="23047" y="0"/>
                  </a:lnTo>
                  <a:cubicBezTo>
                    <a:pt x="23124" y="6378"/>
                    <a:pt x="18117" y="11664"/>
                    <a:pt x="11738" y="119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10" name="Google Shape;6010;p31"/>
            <p:cNvSpPr/>
            <p:nvPr/>
          </p:nvSpPr>
          <p:spPr>
            <a:xfrm>
              <a:off x="6927575" y="5587230"/>
              <a:ext cx="23460" cy="113982"/>
            </a:xfrm>
            <a:custGeom>
              <a:rect b="b" l="l" r="r" t="t"/>
              <a:pathLst>
                <a:path extrusionOk="0" h="113982" w="23460">
                  <a:moveTo>
                    <a:pt x="11131" y="13"/>
                  </a:moveTo>
                  <a:cubicBezTo>
                    <a:pt x="8310" y="76"/>
                    <a:pt x="5591" y="1156"/>
                    <a:pt x="3507" y="3062"/>
                  </a:cubicBezTo>
                  <a:cubicBezTo>
                    <a:pt x="2935" y="3596"/>
                    <a:pt x="2427" y="4193"/>
                    <a:pt x="1982" y="4841"/>
                  </a:cubicBezTo>
                  <a:lnTo>
                    <a:pt x="712" y="6747"/>
                  </a:lnTo>
                  <a:cubicBezTo>
                    <a:pt x="419" y="7395"/>
                    <a:pt x="216" y="8081"/>
                    <a:pt x="76" y="8780"/>
                  </a:cubicBezTo>
                  <a:cubicBezTo>
                    <a:pt x="-25" y="9580"/>
                    <a:pt x="-25" y="10393"/>
                    <a:pt x="76" y="11193"/>
                  </a:cubicBezTo>
                  <a:cubicBezTo>
                    <a:pt x="76" y="11193"/>
                    <a:pt x="76" y="11193"/>
                    <a:pt x="76" y="12083"/>
                  </a:cubicBezTo>
                  <a:lnTo>
                    <a:pt x="76" y="102293"/>
                  </a:lnTo>
                  <a:cubicBezTo>
                    <a:pt x="76" y="108748"/>
                    <a:pt x="5312" y="113983"/>
                    <a:pt x="11767" y="113983"/>
                  </a:cubicBezTo>
                  <a:cubicBezTo>
                    <a:pt x="18222" y="113983"/>
                    <a:pt x="23457" y="108748"/>
                    <a:pt x="23457" y="102293"/>
                  </a:cubicBezTo>
                  <a:lnTo>
                    <a:pt x="23457" y="12083"/>
                  </a:lnTo>
                  <a:cubicBezTo>
                    <a:pt x="23610" y="5565"/>
                    <a:pt x="18438" y="152"/>
                    <a:pt x="11907" y="0"/>
                  </a:cubicBezTo>
                  <a:cubicBezTo>
                    <a:pt x="11652" y="0"/>
                    <a:pt x="11385" y="0"/>
                    <a:pt x="11131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11" name="Google Shape;6011;p31"/>
            <p:cNvSpPr/>
            <p:nvPr/>
          </p:nvSpPr>
          <p:spPr>
            <a:xfrm>
              <a:off x="8505724" y="1830178"/>
              <a:ext cx="104323" cy="24013"/>
            </a:xfrm>
            <a:custGeom>
              <a:rect b="b" l="l" r="r" t="t"/>
              <a:pathLst>
                <a:path extrusionOk="0" h="24013" w="104323">
                  <a:moveTo>
                    <a:pt x="11690" y="12070"/>
                  </a:moveTo>
                  <a:cubicBezTo>
                    <a:pt x="11767" y="18601"/>
                    <a:pt x="6531" y="23938"/>
                    <a:pt x="0" y="24014"/>
                  </a:cubicBezTo>
                  <a:cubicBezTo>
                    <a:pt x="0" y="24014"/>
                    <a:pt x="0" y="24014"/>
                    <a:pt x="0" y="24014"/>
                  </a:cubicBezTo>
                  <a:lnTo>
                    <a:pt x="104324" y="24014"/>
                  </a:lnTo>
                  <a:lnTo>
                    <a:pt x="104324" y="0"/>
                  </a:lnTo>
                  <a:lnTo>
                    <a:pt x="0" y="0"/>
                  </a:lnTo>
                  <a:cubicBezTo>
                    <a:pt x="6531" y="64"/>
                    <a:pt x="11767" y="5413"/>
                    <a:pt x="11690" y="11943"/>
                  </a:cubicBezTo>
                  <a:cubicBezTo>
                    <a:pt x="11690" y="11981"/>
                    <a:pt x="11690" y="12032"/>
                    <a:pt x="11690" y="120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12" name="Google Shape;6012;p31"/>
            <p:cNvSpPr/>
            <p:nvPr/>
          </p:nvSpPr>
          <p:spPr>
            <a:xfrm>
              <a:off x="5969619" y="4708900"/>
              <a:ext cx="22168" cy="119052"/>
            </a:xfrm>
            <a:custGeom>
              <a:rect b="b" l="l" r="r" t="t"/>
              <a:pathLst>
                <a:path extrusionOk="0" h="119052" w="22168">
                  <a:moveTo>
                    <a:pt x="11747" y="12706"/>
                  </a:moveTo>
                  <a:cubicBezTo>
                    <a:pt x="5153" y="12578"/>
                    <a:pt x="-95" y="7128"/>
                    <a:pt x="32" y="534"/>
                  </a:cubicBezTo>
                  <a:cubicBezTo>
                    <a:pt x="45" y="356"/>
                    <a:pt x="45" y="178"/>
                    <a:pt x="57" y="0"/>
                  </a:cubicBezTo>
                  <a:lnTo>
                    <a:pt x="57" y="107490"/>
                  </a:lnTo>
                  <a:cubicBezTo>
                    <a:pt x="-19" y="108214"/>
                    <a:pt x="-19" y="108926"/>
                    <a:pt x="57" y="109650"/>
                  </a:cubicBezTo>
                  <a:cubicBezTo>
                    <a:pt x="57" y="110412"/>
                    <a:pt x="57" y="111301"/>
                    <a:pt x="57" y="112064"/>
                  </a:cubicBezTo>
                  <a:lnTo>
                    <a:pt x="57" y="112826"/>
                  </a:lnTo>
                  <a:cubicBezTo>
                    <a:pt x="502" y="113843"/>
                    <a:pt x="1099" y="114796"/>
                    <a:pt x="1836" y="115622"/>
                  </a:cubicBezTo>
                  <a:lnTo>
                    <a:pt x="2726" y="116511"/>
                  </a:lnTo>
                  <a:lnTo>
                    <a:pt x="5140" y="118163"/>
                  </a:lnTo>
                  <a:lnTo>
                    <a:pt x="6284" y="118163"/>
                  </a:lnTo>
                  <a:cubicBezTo>
                    <a:pt x="7567" y="118709"/>
                    <a:pt x="8952" y="119014"/>
                    <a:pt x="10350" y="119052"/>
                  </a:cubicBezTo>
                  <a:cubicBezTo>
                    <a:pt x="16945" y="118988"/>
                    <a:pt x="22243" y="113576"/>
                    <a:pt x="22167" y="106981"/>
                  </a:cubicBezTo>
                  <a:cubicBezTo>
                    <a:pt x="22167" y="106981"/>
                    <a:pt x="22167" y="106981"/>
                    <a:pt x="22167" y="106981"/>
                  </a:cubicBezTo>
                  <a:lnTo>
                    <a:pt x="22167" y="635"/>
                  </a:lnTo>
                  <a:cubicBezTo>
                    <a:pt x="21964" y="6607"/>
                    <a:pt x="17631" y="11638"/>
                    <a:pt x="11747" y="127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13" name="Google Shape;6013;p31"/>
            <p:cNvSpPr/>
            <p:nvPr/>
          </p:nvSpPr>
          <p:spPr>
            <a:xfrm>
              <a:off x="5969609" y="4586417"/>
              <a:ext cx="23641" cy="136154"/>
            </a:xfrm>
            <a:custGeom>
              <a:rect b="b" l="l" r="r" t="t"/>
              <a:pathLst>
                <a:path extrusionOk="0" h="136154" w="23641">
                  <a:moveTo>
                    <a:pt x="67" y="120958"/>
                  </a:moveTo>
                  <a:lnTo>
                    <a:pt x="67" y="123118"/>
                  </a:lnTo>
                  <a:cubicBezTo>
                    <a:pt x="-607" y="129611"/>
                    <a:pt x="4108" y="135417"/>
                    <a:pt x="10601" y="136090"/>
                  </a:cubicBezTo>
                  <a:cubicBezTo>
                    <a:pt x="17094" y="136764"/>
                    <a:pt x="22901" y="132050"/>
                    <a:pt x="23575" y="125570"/>
                  </a:cubicBezTo>
                  <a:cubicBezTo>
                    <a:pt x="23664" y="124757"/>
                    <a:pt x="23664" y="123931"/>
                    <a:pt x="23575" y="123118"/>
                  </a:cubicBezTo>
                  <a:lnTo>
                    <a:pt x="23575" y="0"/>
                  </a:lnTo>
                  <a:cubicBezTo>
                    <a:pt x="24248" y="6493"/>
                    <a:pt x="19534" y="12299"/>
                    <a:pt x="13040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1209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14" name="Google Shape;6014;p31"/>
            <p:cNvSpPr/>
            <p:nvPr/>
          </p:nvSpPr>
          <p:spPr>
            <a:xfrm>
              <a:off x="5969609" y="4135493"/>
              <a:ext cx="23641" cy="463960"/>
            </a:xfrm>
            <a:custGeom>
              <a:rect b="b" l="l" r="r" t="t"/>
              <a:pathLst>
                <a:path extrusionOk="0" h="463960" w="23641">
                  <a:moveTo>
                    <a:pt x="67" y="450924"/>
                  </a:moveTo>
                  <a:cubicBezTo>
                    <a:pt x="-607" y="457417"/>
                    <a:pt x="4108" y="463223"/>
                    <a:pt x="10601" y="463896"/>
                  </a:cubicBezTo>
                  <a:cubicBezTo>
                    <a:pt x="17094" y="464570"/>
                    <a:pt x="22901" y="459856"/>
                    <a:pt x="23575" y="453376"/>
                  </a:cubicBezTo>
                  <a:cubicBezTo>
                    <a:pt x="23664" y="452563"/>
                    <a:pt x="23664" y="451737"/>
                    <a:pt x="23575" y="450924"/>
                  </a:cubicBezTo>
                  <a:lnTo>
                    <a:pt x="23575" y="0"/>
                  </a:lnTo>
                  <a:cubicBezTo>
                    <a:pt x="24248" y="6492"/>
                    <a:pt x="19534" y="12299"/>
                    <a:pt x="13040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4509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15" name="Google Shape;6015;p31"/>
            <p:cNvSpPr/>
            <p:nvPr/>
          </p:nvSpPr>
          <p:spPr>
            <a:xfrm>
              <a:off x="11994345" y="4522127"/>
              <a:ext cx="23638" cy="49628"/>
            </a:xfrm>
            <a:custGeom>
              <a:rect b="b" l="l" r="r" t="t"/>
              <a:pathLst>
                <a:path extrusionOk="0" h="49628" w="23638">
                  <a:moveTo>
                    <a:pt x="11754" y="11943"/>
                  </a:moveTo>
                  <a:cubicBezTo>
                    <a:pt x="5223" y="11880"/>
                    <a:pt x="0" y="6531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64" y="36592"/>
                  </a:lnTo>
                  <a:cubicBezTo>
                    <a:pt x="-609" y="43085"/>
                    <a:pt x="4105" y="48891"/>
                    <a:pt x="10598" y="49565"/>
                  </a:cubicBezTo>
                  <a:cubicBezTo>
                    <a:pt x="17092" y="50238"/>
                    <a:pt x="22898" y="45524"/>
                    <a:pt x="23571" y="39044"/>
                  </a:cubicBezTo>
                  <a:cubicBezTo>
                    <a:pt x="23661" y="38231"/>
                    <a:pt x="23661" y="37405"/>
                    <a:pt x="23571" y="36592"/>
                  </a:cubicBezTo>
                  <a:lnTo>
                    <a:pt x="23571" y="0"/>
                  </a:lnTo>
                  <a:cubicBezTo>
                    <a:pt x="23571" y="6544"/>
                    <a:pt x="18298" y="11880"/>
                    <a:pt x="11754" y="119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16" name="Google Shape;6016;p31"/>
            <p:cNvSpPr/>
            <p:nvPr/>
          </p:nvSpPr>
          <p:spPr>
            <a:xfrm>
              <a:off x="12014215" y="4654260"/>
              <a:ext cx="28098" cy="20080"/>
            </a:xfrm>
            <a:custGeom>
              <a:rect b="b" l="l" r="r" t="t"/>
              <a:pathLst>
                <a:path extrusionOk="0" h="20080" w="28098">
                  <a:moveTo>
                    <a:pt x="3574" y="3436"/>
                  </a:moveTo>
                  <a:lnTo>
                    <a:pt x="2049" y="4833"/>
                  </a:lnTo>
                  <a:cubicBezTo>
                    <a:pt x="2049" y="5469"/>
                    <a:pt x="2049" y="6231"/>
                    <a:pt x="1160" y="6866"/>
                  </a:cubicBezTo>
                  <a:cubicBezTo>
                    <a:pt x="295" y="8734"/>
                    <a:pt x="-86" y="10780"/>
                    <a:pt x="16" y="12838"/>
                  </a:cubicBezTo>
                  <a:lnTo>
                    <a:pt x="9673" y="20080"/>
                  </a:lnTo>
                  <a:cubicBezTo>
                    <a:pt x="8809" y="13753"/>
                    <a:pt x="13231" y="7921"/>
                    <a:pt x="19560" y="7057"/>
                  </a:cubicBezTo>
                  <a:cubicBezTo>
                    <a:pt x="22584" y="6638"/>
                    <a:pt x="25659" y="7438"/>
                    <a:pt x="28099" y="9280"/>
                  </a:cubicBezTo>
                  <a:lnTo>
                    <a:pt x="18441" y="2165"/>
                  </a:lnTo>
                  <a:cubicBezTo>
                    <a:pt x="13854" y="-1151"/>
                    <a:pt x="7538" y="-604"/>
                    <a:pt x="3574" y="34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17" name="Google Shape;6017;p31"/>
            <p:cNvSpPr/>
            <p:nvPr/>
          </p:nvSpPr>
          <p:spPr>
            <a:xfrm>
              <a:off x="12024542" y="4661840"/>
              <a:ext cx="53358" cy="45916"/>
            </a:xfrm>
            <a:custGeom>
              <a:rect b="b" l="l" r="r" t="t"/>
              <a:pathLst>
                <a:path extrusionOk="0" h="45916" w="53358">
                  <a:moveTo>
                    <a:pt x="28065" y="9324"/>
                  </a:moveTo>
                  <a:lnTo>
                    <a:pt x="28065" y="9324"/>
                  </a:lnTo>
                  <a:lnTo>
                    <a:pt x="24125" y="6401"/>
                  </a:lnTo>
                  <a:lnTo>
                    <a:pt x="18534" y="2335"/>
                  </a:lnTo>
                  <a:lnTo>
                    <a:pt x="18534" y="2335"/>
                  </a:lnTo>
                  <a:lnTo>
                    <a:pt x="18534" y="2335"/>
                  </a:lnTo>
                  <a:cubicBezTo>
                    <a:pt x="13439" y="-1514"/>
                    <a:pt x="6183" y="-498"/>
                    <a:pt x="2333" y="4597"/>
                  </a:cubicBezTo>
                  <a:cubicBezTo>
                    <a:pt x="490" y="7037"/>
                    <a:pt x="-310" y="10099"/>
                    <a:pt x="109" y="13135"/>
                  </a:cubicBezTo>
                  <a:lnTo>
                    <a:pt x="9004" y="19742"/>
                  </a:lnTo>
                  <a:lnTo>
                    <a:pt x="43821" y="45916"/>
                  </a:lnTo>
                  <a:cubicBezTo>
                    <a:pt x="46845" y="45497"/>
                    <a:pt x="49552" y="43832"/>
                    <a:pt x="51318" y="41342"/>
                  </a:cubicBezTo>
                  <a:cubicBezTo>
                    <a:pt x="54850" y="35891"/>
                    <a:pt x="53694" y="28662"/>
                    <a:pt x="48650" y="24570"/>
                  </a:cubicBezTo>
                  <a:lnTo>
                    <a:pt x="48014" y="24570"/>
                  </a:lnTo>
                  <a:lnTo>
                    <a:pt x="46489" y="23554"/>
                  </a:lnTo>
                  <a:lnTo>
                    <a:pt x="30097" y="108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18" name="Google Shape;6018;p31"/>
            <p:cNvSpPr/>
            <p:nvPr/>
          </p:nvSpPr>
          <p:spPr>
            <a:xfrm>
              <a:off x="7739496" y="3278877"/>
              <a:ext cx="32656" cy="24013"/>
            </a:xfrm>
            <a:custGeom>
              <a:rect b="b" l="l" r="r" t="t"/>
              <a:pathLst>
                <a:path extrusionOk="0" h="24013" w="32656">
                  <a:moveTo>
                    <a:pt x="32657" y="24014"/>
                  </a:moveTo>
                  <a:cubicBezTo>
                    <a:pt x="26024" y="23328"/>
                    <a:pt x="21208" y="17407"/>
                    <a:pt x="21882" y="10774"/>
                  </a:cubicBezTo>
                  <a:cubicBezTo>
                    <a:pt x="22466" y="5082"/>
                    <a:pt x="26964" y="584"/>
                    <a:pt x="32657" y="0"/>
                  </a:cubicBezTo>
                  <a:lnTo>
                    <a:pt x="11691" y="0"/>
                  </a:lnTo>
                  <a:lnTo>
                    <a:pt x="11691" y="12070"/>
                  </a:lnTo>
                  <a:cubicBezTo>
                    <a:pt x="11767" y="18601"/>
                    <a:pt x="6531" y="23938"/>
                    <a:pt x="0" y="24014"/>
                  </a:cubicBezTo>
                  <a:cubicBezTo>
                    <a:pt x="0" y="24014"/>
                    <a:pt x="0" y="24014"/>
                    <a:pt x="0" y="24014"/>
                  </a:cubicBezTo>
                  <a:lnTo>
                    <a:pt x="32657" y="240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19" name="Google Shape;6019;p31"/>
            <p:cNvSpPr/>
            <p:nvPr/>
          </p:nvSpPr>
          <p:spPr>
            <a:xfrm>
              <a:off x="7761315" y="3278877"/>
              <a:ext cx="59797" cy="24013"/>
            </a:xfrm>
            <a:custGeom>
              <a:rect b="b" l="l" r="r" t="t"/>
              <a:pathLst>
                <a:path extrusionOk="0" h="24013" w="59797">
                  <a:moveTo>
                    <a:pt x="10838" y="0"/>
                  </a:move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1"/>
                    <a:pt x="5146" y="23429"/>
                    <a:pt x="10838" y="24014"/>
                  </a:cubicBezTo>
                  <a:lnTo>
                    <a:pt x="48959" y="24014"/>
                  </a:lnTo>
                  <a:cubicBezTo>
                    <a:pt x="55592" y="23328"/>
                    <a:pt x="60408" y="17407"/>
                    <a:pt x="59734" y="10774"/>
                  </a:cubicBezTo>
                  <a:cubicBezTo>
                    <a:pt x="59150" y="5082"/>
                    <a:pt x="54652" y="584"/>
                    <a:pt x="48959" y="0"/>
                  </a:cubicBezTo>
                  <a:lnTo>
                    <a:pt x="108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20" name="Google Shape;6020;p31"/>
            <p:cNvSpPr/>
            <p:nvPr/>
          </p:nvSpPr>
          <p:spPr>
            <a:xfrm>
              <a:off x="7064565" y="2058371"/>
              <a:ext cx="23641" cy="1247772"/>
            </a:xfrm>
            <a:custGeom>
              <a:rect b="b" l="l" r="r" t="t"/>
              <a:pathLst>
                <a:path extrusionOk="0" h="1247772" w="23641">
                  <a:moveTo>
                    <a:pt x="67" y="1234737"/>
                  </a:moveTo>
                  <a:cubicBezTo>
                    <a:pt x="-607" y="1241229"/>
                    <a:pt x="4108" y="1247036"/>
                    <a:pt x="10601" y="1247709"/>
                  </a:cubicBezTo>
                  <a:cubicBezTo>
                    <a:pt x="17094" y="1248382"/>
                    <a:pt x="22901" y="1243669"/>
                    <a:pt x="23574" y="1237189"/>
                  </a:cubicBezTo>
                  <a:cubicBezTo>
                    <a:pt x="23664" y="1236376"/>
                    <a:pt x="23664" y="1235550"/>
                    <a:pt x="23574" y="1234737"/>
                  </a:cubicBezTo>
                  <a:lnTo>
                    <a:pt x="23574" y="0"/>
                  </a:lnTo>
                  <a:cubicBezTo>
                    <a:pt x="24248" y="6493"/>
                    <a:pt x="19534" y="12299"/>
                    <a:pt x="13041" y="12973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1234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21" name="Google Shape;6021;p31"/>
            <p:cNvSpPr/>
            <p:nvPr/>
          </p:nvSpPr>
          <p:spPr>
            <a:xfrm>
              <a:off x="7064565" y="1540407"/>
              <a:ext cx="23638" cy="529907"/>
            </a:xfrm>
            <a:custGeom>
              <a:rect b="b" l="l" r="r" t="t"/>
              <a:pathLst>
                <a:path extrusionOk="0" h="529907" w="23638">
                  <a:moveTo>
                    <a:pt x="11884" y="529907"/>
                  </a:moveTo>
                  <a:cubicBezTo>
                    <a:pt x="18416" y="529844"/>
                    <a:pt x="23651" y="524495"/>
                    <a:pt x="23574" y="517964"/>
                  </a:cubicBezTo>
                  <a:cubicBezTo>
                    <a:pt x="23574" y="517964"/>
                    <a:pt x="23574" y="517964"/>
                    <a:pt x="23574" y="517964"/>
                  </a:cubicBezTo>
                  <a:lnTo>
                    <a:pt x="23574" y="13041"/>
                  </a:lnTo>
                  <a:cubicBezTo>
                    <a:pt x="24248" y="6549"/>
                    <a:pt x="19534" y="740"/>
                    <a:pt x="13041" y="64"/>
                  </a:cubicBezTo>
                  <a:cubicBezTo>
                    <a:pt x="6547" y="-611"/>
                    <a:pt x="740" y="4102"/>
                    <a:pt x="67" y="10594"/>
                  </a:cubicBezTo>
                  <a:cubicBezTo>
                    <a:pt x="-22" y="11407"/>
                    <a:pt x="-22" y="12228"/>
                    <a:pt x="67" y="13041"/>
                  </a:cubicBezTo>
                  <a:lnTo>
                    <a:pt x="67" y="518472"/>
                  </a:lnTo>
                  <a:cubicBezTo>
                    <a:pt x="334" y="524825"/>
                    <a:pt x="5531" y="529844"/>
                    <a:pt x="11884" y="5299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22" name="Google Shape;6022;p31"/>
            <p:cNvSpPr/>
            <p:nvPr/>
          </p:nvSpPr>
          <p:spPr>
            <a:xfrm>
              <a:off x="7727805" y="1840215"/>
              <a:ext cx="23382" cy="1462676"/>
            </a:xfrm>
            <a:custGeom>
              <a:rect b="b" l="l" r="r" t="t"/>
              <a:pathLst>
                <a:path extrusionOk="0" h="1462676" w="23382">
                  <a:moveTo>
                    <a:pt x="11691" y="1462676"/>
                  </a:moveTo>
                  <a:cubicBezTo>
                    <a:pt x="18222" y="1462613"/>
                    <a:pt x="23458" y="1457264"/>
                    <a:pt x="23382" y="1450733"/>
                  </a:cubicBezTo>
                  <a:cubicBezTo>
                    <a:pt x="23382" y="1450733"/>
                    <a:pt x="23382" y="1450733"/>
                    <a:pt x="23382" y="1450733"/>
                  </a:cubicBezTo>
                  <a:lnTo>
                    <a:pt x="23382" y="0"/>
                  </a:lnTo>
                  <a:cubicBezTo>
                    <a:pt x="23382" y="6455"/>
                    <a:pt x="18146" y="11689"/>
                    <a:pt x="11691" y="11689"/>
                  </a:cubicBezTo>
                  <a:cubicBezTo>
                    <a:pt x="5236" y="11689"/>
                    <a:pt x="1" y="6455"/>
                    <a:pt x="1" y="0"/>
                  </a:cubicBezTo>
                  <a:lnTo>
                    <a:pt x="1" y="1450733"/>
                  </a:lnTo>
                  <a:cubicBezTo>
                    <a:pt x="-76" y="1457264"/>
                    <a:pt x="5160" y="1462600"/>
                    <a:pt x="11691" y="1462676"/>
                  </a:cubicBezTo>
                  <a:cubicBezTo>
                    <a:pt x="11691" y="1462676"/>
                    <a:pt x="11691" y="1462676"/>
                    <a:pt x="11691" y="14626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23" name="Google Shape;6023;p31"/>
            <p:cNvSpPr/>
            <p:nvPr/>
          </p:nvSpPr>
          <p:spPr>
            <a:xfrm>
              <a:off x="7727806" y="1570632"/>
              <a:ext cx="23437" cy="281272"/>
            </a:xfrm>
            <a:custGeom>
              <a:rect b="b" l="l" r="r" t="t"/>
              <a:pathLst>
                <a:path extrusionOk="0" h="281272" w="23437">
                  <a:moveTo>
                    <a:pt x="0" y="11912"/>
                  </a:moveTo>
                  <a:lnTo>
                    <a:pt x="0" y="269583"/>
                  </a:lnTo>
                  <a:cubicBezTo>
                    <a:pt x="0" y="276038"/>
                    <a:pt x="5235" y="281272"/>
                    <a:pt x="11690" y="281272"/>
                  </a:cubicBezTo>
                  <a:cubicBezTo>
                    <a:pt x="18145" y="281272"/>
                    <a:pt x="23381" y="276038"/>
                    <a:pt x="23381" y="269583"/>
                  </a:cubicBezTo>
                  <a:lnTo>
                    <a:pt x="23381" y="11912"/>
                  </a:lnTo>
                  <a:cubicBezTo>
                    <a:pt x="23381" y="11912"/>
                    <a:pt x="23381" y="11277"/>
                    <a:pt x="23381" y="10896"/>
                  </a:cubicBezTo>
                  <a:cubicBezTo>
                    <a:pt x="23457" y="10093"/>
                    <a:pt x="23457" y="9285"/>
                    <a:pt x="23381" y="8482"/>
                  </a:cubicBezTo>
                  <a:cubicBezTo>
                    <a:pt x="23203" y="7778"/>
                    <a:pt x="22949" y="7096"/>
                    <a:pt x="22618" y="6449"/>
                  </a:cubicBezTo>
                  <a:lnTo>
                    <a:pt x="21348" y="4543"/>
                  </a:lnTo>
                  <a:lnTo>
                    <a:pt x="19696" y="2764"/>
                  </a:lnTo>
                  <a:cubicBezTo>
                    <a:pt x="14842" y="-1379"/>
                    <a:pt x="7535" y="-798"/>
                    <a:pt x="3393" y="4061"/>
                  </a:cubicBezTo>
                  <a:cubicBezTo>
                    <a:pt x="1537" y="6244"/>
                    <a:pt x="546" y="9043"/>
                    <a:pt x="635" y="119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24" name="Google Shape;6024;p31"/>
            <p:cNvSpPr/>
            <p:nvPr/>
          </p:nvSpPr>
          <p:spPr>
            <a:xfrm>
              <a:off x="6806995" y="3282816"/>
              <a:ext cx="23638" cy="20074"/>
            </a:xfrm>
            <a:custGeom>
              <a:rect b="b" l="l" r="r" t="t"/>
              <a:pathLst>
                <a:path extrusionOk="0" h="20074" w="23638">
                  <a:moveTo>
                    <a:pt x="11757" y="20075"/>
                  </a:moveTo>
                  <a:cubicBezTo>
                    <a:pt x="18301" y="20011"/>
                    <a:pt x="23574" y="14675"/>
                    <a:pt x="23574" y="8132"/>
                  </a:cubicBezTo>
                  <a:lnTo>
                    <a:pt x="23574" y="0"/>
                  </a:lnTo>
                  <a:cubicBezTo>
                    <a:pt x="24248" y="6493"/>
                    <a:pt x="19534" y="12299"/>
                    <a:pt x="13040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8132"/>
                  </a:lnTo>
                  <a:cubicBezTo>
                    <a:pt x="-9" y="14662"/>
                    <a:pt x="5226" y="19999"/>
                    <a:pt x="11757" y="20075"/>
                  </a:cubicBezTo>
                  <a:cubicBezTo>
                    <a:pt x="11757" y="20075"/>
                    <a:pt x="11757" y="20075"/>
                    <a:pt x="11757" y="200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25" name="Google Shape;6025;p31"/>
            <p:cNvSpPr/>
            <p:nvPr/>
          </p:nvSpPr>
          <p:spPr>
            <a:xfrm>
              <a:off x="8002275" y="3296538"/>
              <a:ext cx="23381" cy="1457720"/>
            </a:xfrm>
            <a:custGeom>
              <a:rect b="b" l="l" r="r" t="t"/>
              <a:pathLst>
                <a:path extrusionOk="0" h="1457720" w="23381">
                  <a:moveTo>
                    <a:pt x="0" y="1434342"/>
                  </a:moveTo>
                  <a:lnTo>
                    <a:pt x="0" y="1446032"/>
                  </a:lnTo>
                  <a:cubicBezTo>
                    <a:pt x="0" y="1452486"/>
                    <a:pt x="5235" y="1457721"/>
                    <a:pt x="11691" y="1457721"/>
                  </a:cubicBezTo>
                  <a:cubicBezTo>
                    <a:pt x="18146" y="1457721"/>
                    <a:pt x="23381" y="1452486"/>
                    <a:pt x="23381" y="1446032"/>
                  </a:cubicBezTo>
                  <a:lnTo>
                    <a:pt x="23381" y="0"/>
                  </a:lnTo>
                  <a:cubicBezTo>
                    <a:pt x="23457" y="6531"/>
                    <a:pt x="18222" y="11867"/>
                    <a:pt x="11691" y="11943"/>
                  </a:cubicBezTo>
                  <a:cubicBezTo>
                    <a:pt x="11691" y="11943"/>
                    <a:pt x="11691" y="11943"/>
                    <a:pt x="11691" y="11943"/>
                  </a:cubicBezTo>
                  <a:cubicBezTo>
                    <a:pt x="6875" y="11969"/>
                    <a:pt x="2554" y="8970"/>
                    <a:pt x="890" y="4447"/>
                  </a:cubicBezTo>
                  <a:lnTo>
                    <a:pt x="0" y="5082"/>
                  </a:lnTo>
                  <a:lnTo>
                    <a:pt x="0" y="14343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26" name="Google Shape;6026;p31"/>
            <p:cNvSpPr/>
            <p:nvPr/>
          </p:nvSpPr>
          <p:spPr>
            <a:xfrm>
              <a:off x="11920327" y="4577396"/>
              <a:ext cx="13342" cy="24140"/>
            </a:xfrm>
            <a:custGeom>
              <a:rect b="b" l="l" r="r" t="t"/>
              <a:pathLst>
                <a:path extrusionOk="0" h="24140" w="13342">
                  <a:moveTo>
                    <a:pt x="13342" y="12706"/>
                  </a:moveTo>
                  <a:cubicBezTo>
                    <a:pt x="13368" y="6111"/>
                    <a:pt x="8349" y="597"/>
                    <a:pt x="1779" y="0"/>
                  </a:cubicBezTo>
                  <a:lnTo>
                    <a:pt x="0" y="0"/>
                  </a:lnTo>
                  <a:cubicBezTo>
                    <a:pt x="6671" y="2185"/>
                    <a:pt x="10293" y="9377"/>
                    <a:pt x="8107" y="16034"/>
                  </a:cubicBezTo>
                  <a:cubicBezTo>
                    <a:pt x="6849" y="19872"/>
                    <a:pt x="3838" y="22883"/>
                    <a:pt x="0" y="24141"/>
                  </a:cubicBezTo>
                  <a:lnTo>
                    <a:pt x="1779" y="24141"/>
                  </a:lnTo>
                  <a:cubicBezTo>
                    <a:pt x="2999" y="24077"/>
                    <a:pt x="4206" y="23823"/>
                    <a:pt x="5337" y="23378"/>
                  </a:cubicBezTo>
                  <a:cubicBezTo>
                    <a:pt x="9924" y="21777"/>
                    <a:pt x="13101" y="17559"/>
                    <a:pt x="13342" y="127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27" name="Google Shape;6027;p31"/>
            <p:cNvSpPr/>
            <p:nvPr/>
          </p:nvSpPr>
          <p:spPr>
            <a:xfrm>
              <a:off x="11926406" y="4613179"/>
              <a:ext cx="31151" cy="31684"/>
            </a:xfrm>
            <a:custGeom>
              <a:rect b="b" l="l" r="r" t="t"/>
              <a:pathLst>
                <a:path extrusionOk="0" h="31684" w="31151">
                  <a:moveTo>
                    <a:pt x="18572" y="2335"/>
                  </a:moveTo>
                  <a:cubicBezTo>
                    <a:pt x="13477" y="-1515"/>
                    <a:pt x="6221" y="-499"/>
                    <a:pt x="2384" y="4609"/>
                  </a:cubicBezTo>
                  <a:cubicBezTo>
                    <a:pt x="2308" y="4698"/>
                    <a:pt x="2244" y="4787"/>
                    <a:pt x="2180" y="4876"/>
                  </a:cubicBezTo>
                  <a:cubicBezTo>
                    <a:pt x="-1479" y="10289"/>
                    <a:pt x="-437" y="17607"/>
                    <a:pt x="4595" y="21774"/>
                  </a:cubicBezTo>
                  <a:lnTo>
                    <a:pt x="17302" y="31685"/>
                  </a:lnTo>
                  <a:cubicBezTo>
                    <a:pt x="12232" y="27543"/>
                    <a:pt x="11126" y="20237"/>
                    <a:pt x="14760" y="14786"/>
                  </a:cubicBezTo>
                  <a:cubicBezTo>
                    <a:pt x="18458" y="9577"/>
                    <a:pt x="25676" y="8357"/>
                    <a:pt x="30885" y="12042"/>
                  </a:cubicBezTo>
                  <a:cubicBezTo>
                    <a:pt x="30974" y="12118"/>
                    <a:pt x="31063" y="12181"/>
                    <a:pt x="31152" y="12245"/>
                  </a:cubicBezTo>
                  <a:lnTo>
                    <a:pt x="27849" y="97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28" name="Google Shape;6028;p31"/>
            <p:cNvSpPr/>
            <p:nvPr/>
          </p:nvSpPr>
          <p:spPr>
            <a:xfrm>
              <a:off x="7984993" y="2702676"/>
              <a:ext cx="23381" cy="600221"/>
            </a:xfrm>
            <a:custGeom>
              <a:rect b="b" l="l" r="r" t="t"/>
              <a:pathLst>
                <a:path extrusionOk="0" h="600221" w="23381">
                  <a:moveTo>
                    <a:pt x="12199" y="600216"/>
                  </a:moveTo>
                  <a:cubicBezTo>
                    <a:pt x="13966" y="600152"/>
                    <a:pt x="15694" y="599720"/>
                    <a:pt x="17282" y="598945"/>
                  </a:cubicBezTo>
                  <a:lnTo>
                    <a:pt x="18172" y="598310"/>
                  </a:lnTo>
                  <a:cubicBezTo>
                    <a:pt x="17562" y="596912"/>
                    <a:pt x="17257" y="595387"/>
                    <a:pt x="17282" y="593863"/>
                  </a:cubicBezTo>
                  <a:lnTo>
                    <a:pt x="17282" y="576456"/>
                  </a:lnTo>
                  <a:cubicBezTo>
                    <a:pt x="17282" y="572136"/>
                    <a:pt x="19608" y="568147"/>
                    <a:pt x="23382" y="566037"/>
                  </a:cubicBezTo>
                  <a:lnTo>
                    <a:pt x="23382" y="566037"/>
                  </a:lnTo>
                  <a:lnTo>
                    <a:pt x="23382" y="0"/>
                  </a:lnTo>
                  <a:cubicBezTo>
                    <a:pt x="23382" y="6454"/>
                    <a:pt x="18146" y="11689"/>
                    <a:pt x="11691" y="11689"/>
                  </a:cubicBezTo>
                  <a:cubicBezTo>
                    <a:pt x="5236" y="11689"/>
                    <a:pt x="1" y="6454"/>
                    <a:pt x="1" y="0"/>
                  </a:cubicBezTo>
                  <a:lnTo>
                    <a:pt x="1" y="588272"/>
                  </a:lnTo>
                  <a:cubicBezTo>
                    <a:pt x="-76" y="594803"/>
                    <a:pt x="5160" y="600152"/>
                    <a:pt x="11679" y="600216"/>
                  </a:cubicBezTo>
                  <a:cubicBezTo>
                    <a:pt x="11856" y="600228"/>
                    <a:pt x="12034" y="600216"/>
                    <a:pt x="12199" y="6002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29" name="Google Shape;6029;p31"/>
            <p:cNvSpPr/>
            <p:nvPr/>
          </p:nvSpPr>
          <p:spPr>
            <a:xfrm>
              <a:off x="8610047" y="4859970"/>
              <a:ext cx="23508" cy="631471"/>
            </a:xfrm>
            <a:custGeom>
              <a:rect b="b" l="l" r="r" t="t"/>
              <a:pathLst>
                <a:path extrusionOk="0" h="631471" w="23508">
                  <a:moveTo>
                    <a:pt x="11691" y="631472"/>
                  </a:moveTo>
                  <a:cubicBezTo>
                    <a:pt x="18121" y="631027"/>
                    <a:pt x="23203" y="625843"/>
                    <a:pt x="23508" y="619401"/>
                  </a:cubicBezTo>
                  <a:lnTo>
                    <a:pt x="23508" y="10927"/>
                  </a:lnTo>
                  <a:cubicBezTo>
                    <a:pt x="21069" y="7852"/>
                    <a:pt x="16583" y="7331"/>
                    <a:pt x="13508" y="9784"/>
                  </a:cubicBezTo>
                  <a:cubicBezTo>
                    <a:pt x="12771" y="10368"/>
                    <a:pt x="12148" y="11105"/>
                    <a:pt x="11691" y="11943"/>
                  </a:cubicBezTo>
                  <a:cubicBezTo>
                    <a:pt x="5160" y="11867"/>
                    <a:pt x="-63" y="653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619528"/>
                  </a:lnTo>
                  <a:cubicBezTo>
                    <a:pt x="1" y="626021"/>
                    <a:pt x="5198" y="631332"/>
                    <a:pt x="11691" y="6314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30" name="Google Shape;6030;p31"/>
            <p:cNvSpPr/>
            <p:nvPr/>
          </p:nvSpPr>
          <p:spPr>
            <a:xfrm>
              <a:off x="8609980" y="3279894"/>
              <a:ext cx="23638" cy="1592019"/>
            </a:xfrm>
            <a:custGeom>
              <a:rect b="b" l="l" r="r" t="t"/>
              <a:pathLst>
                <a:path extrusionOk="0" h="1592019" w="23638">
                  <a:moveTo>
                    <a:pt x="11757" y="1592020"/>
                  </a:moveTo>
                  <a:cubicBezTo>
                    <a:pt x="14858" y="1592032"/>
                    <a:pt x="17831" y="1590800"/>
                    <a:pt x="20017" y="1588589"/>
                  </a:cubicBezTo>
                  <a:cubicBezTo>
                    <a:pt x="15391" y="1583303"/>
                    <a:pt x="15925" y="1575286"/>
                    <a:pt x="21211" y="1570661"/>
                  </a:cubicBezTo>
                  <a:cubicBezTo>
                    <a:pt x="21936" y="1570026"/>
                    <a:pt x="22723" y="1569480"/>
                    <a:pt x="23575" y="1569022"/>
                  </a:cubicBezTo>
                  <a:lnTo>
                    <a:pt x="23575" y="0"/>
                  </a:lnTo>
                  <a:cubicBezTo>
                    <a:pt x="24248" y="6493"/>
                    <a:pt x="19534" y="12299"/>
                    <a:pt x="13041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1580076"/>
                  </a:lnTo>
                  <a:cubicBezTo>
                    <a:pt x="-10" y="1586607"/>
                    <a:pt x="5226" y="1591944"/>
                    <a:pt x="11757" y="1592020"/>
                  </a:cubicBezTo>
                  <a:cubicBezTo>
                    <a:pt x="11757" y="1592020"/>
                    <a:pt x="11757" y="1592020"/>
                    <a:pt x="11757" y="15920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31" name="Google Shape;6031;p31"/>
            <p:cNvSpPr/>
            <p:nvPr/>
          </p:nvSpPr>
          <p:spPr>
            <a:xfrm>
              <a:off x="11061654" y="4587942"/>
              <a:ext cx="23638" cy="37481"/>
            </a:xfrm>
            <a:custGeom>
              <a:rect b="b" l="l" r="r" t="t"/>
              <a:pathLst>
                <a:path extrusionOk="0" h="37481" w="23638">
                  <a:moveTo>
                    <a:pt x="11757" y="37482"/>
                  </a:moveTo>
                  <a:cubicBezTo>
                    <a:pt x="18187" y="37037"/>
                    <a:pt x="23270" y="31853"/>
                    <a:pt x="23575" y="25411"/>
                  </a:cubicBezTo>
                  <a:lnTo>
                    <a:pt x="23575" y="0"/>
                  </a:lnTo>
                  <a:cubicBezTo>
                    <a:pt x="24248" y="6493"/>
                    <a:pt x="19534" y="12299"/>
                    <a:pt x="13040" y="12973"/>
                  </a:cubicBezTo>
                  <a:cubicBezTo>
                    <a:pt x="6547" y="13646"/>
                    <a:pt x="740" y="8932"/>
                    <a:pt x="66" y="2452"/>
                  </a:cubicBezTo>
                  <a:cubicBezTo>
                    <a:pt x="-22" y="1639"/>
                    <a:pt x="-22" y="813"/>
                    <a:pt x="66" y="0"/>
                  </a:cubicBezTo>
                  <a:lnTo>
                    <a:pt x="66" y="25411"/>
                  </a:lnTo>
                  <a:cubicBezTo>
                    <a:pt x="-10" y="31955"/>
                    <a:pt x="5213" y="37342"/>
                    <a:pt x="11757" y="374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32" name="Google Shape;6032;p31"/>
            <p:cNvSpPr/>
            <p:nvPr/>
          </p:nvSpPr>
          <p:spPr>
            <a:xfrm>
              <a:off x="10924167" y="5975909"/>
              <a:ext cx="23639" cy="25792"/>
            </a:xfrm>
            <a:custGeom>
              <a:rect b="b" l="l" r="r" t="t"/>
              <a:pathLst>
                <a:path extrusionOk="0" h="25792" w="23639">
                  <a:moveTo>
                    <a:pt x="22683" y="0"/>
                  </a:moveTo>
                  <a:cubicBezTo>
                    <a:pt x="24017" y="6175"/>
                    <a:pt x="20091" y="12261"/>
                    <a:pt x="13927" y="13595"/>
                  </a:cubicBezTo>
                  <a:cubicBezTo>
                    <a:pt x="13038" y="13786"/>
                    <a:pt x="12149" y="13874"/>
                    <a:pt x="11246" y="13849"/>
                  </a:cubicBezTo>
                  <a:cubicBezTo>
                    <a:pt x="6126" y="13811"/>
                    <a:pt x="1602" y="10482"/>
                    <a:pt x="64" y="5591"/>
                  </a:cubicBezTo>
                  <a:lnTo>
                    <a:pt x="64" y="3812"/>
                  </a:lnTo>
                  <a:lnTo>
                    <a:pt x="64" y="3812"/>
                  </a:lnTo>
                  <a:lnTo>
                    <a:pt x="64" y="25792"/>
                  </a:lnTo>
                  <a:cubicBezTo>
                    <a:pt x="-609" y="19300"/>
                    <a:pt x="4105" y="13493"/>
                    <a:pt x="10599" y="12820"/>
                  </a:cubicBezTo>
                  <a:cubicBezTo>
                    <a:pt x="17092" y="12147"/>
                    <a:pt x="22899" y="16860"/>
                    <a:pt x="23572" y="23340"/>
                  </a:cubicBezTo>
                  <a:cubicBezTo>
                    <a:pt x="23661" y="24153"/>
                    <a:pt x="23661" y="24979"/>
                    <a:pt x="23572" y="25792"/>
                  </a:cubicBezTo>
                  <a:lnTo>
                    <a:pt x="23572" y="1779"/>
                  </a:lnTo>
                  <a:cubicBezTo>
                    <a:pt x="23064" y="1271"/>
                    <a:pt x="22683" y="635"/>
                    <a:pt x="226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33" name="Google Shape;6033;p31"/>
            <p:cNvSpPr/>
            <p:nvPr/>
          </p:nvSpPr>
          <p:spPr>
            <a:xfrm>
              <a:off x="10923659" y="5989758"/>
              <a:ext cx="23638" cy="233352"/>
            </a:xfrm>
            <a:custGeom>
              <a:rect b="b" l="l" r="r" t="t"/>
              <a:pathLst>
                <a:path extrusionOk="0" h="233352" w="23638">
                  <a:moveTo>
                    <a:pt x="11754" y="0"/>
                  </a:moveTo>
                  <a:cubicBezTo>
                    <a:pt x="5211" y="140"/>
                    <a:pt x="-12" y="5527"/>
                    <a:pt x="64" y="12070"/>
                  </a:cubicBezTo>
                  <a:lnTo>
                    <a:pt x="64" y="220316"/>
                  </a:lnTo>
                  <a:cubicBezTo>
                    <a:pt x="-609" y="226809"/>
                    <a:pt x="4105" y="232615"/>
                    <a:pt x="10598" y="233289"/>
                  </a:cubicBezTo>
                  <a:cubicBezTo>
                    <a:pt x="17092" y="233962"/>
                    <a:pt x="22898" y="229248"/>
                    <a:pt x="23572" y="222768"/>
                  </a:cubicBezTo>
                  <a:cubicBezTo>
                    <a:pt x="23661" y="221955"/>
                    <a:pt x="23661" y="221129"/>
                    <a:pt x="23572" y="220316"/>
                  </a:cubicBezTo>
                  <a:lnTo>
                    <a:pt x="23572" y="12070"/>
                  </a:lnTo>
                  <a:cubicBezTo>
                    <a:pt x="23267" y="5629"/>
                    <a:pt x="18184" y="445"/>
                    <a:pt x="117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34" name="Google Shape;6034;p31"/>
            <p:cNvSpPr/>
            <p:nvPr/>
          </p:nvSpPr>
          <p:spPr>
            <a:xfrm>
              <a:off x="3334099" y="6335860"/>
              <a:ext cx="1043908" cy="24013"/>
            </a:xfrm>
            <a:custGeom>
              <a:rect b="b" l="l" r="r" t="t"/>
              <a:pathLst>
                <a:path extrusionOk="0" h="24013" w="1043908">
                  <a:moveTo>
                    <a:pt x="1032218" y="11943"/>
                  </a:moveTo>
                  <a:cubicBezTo>
                    <a:pt x="1032142" y="5413"/>
                    <a:pt x="1037377" y="76"/>
                    <a:pt x="1043909" y="0"/>
                  </a:cubicBezTo>
                  <a:cubicBezTo>
                    <a:pt x="1043909" y="0"/>
                    <a:pt x="1043909" y="0"/>
                    <a:pt x="1043909" y="0"/>
                  </a:cubicBezTo>
                  <a:lnTo>
                    <a:pt x="10836" y="0"/>
                  </a:lnTo>
                  <a:cubicBezTo>
                    <a:pt x="4204" y="686"/>
                    <a:pt x="-618" y="6607"/>
                    <a:pt x="64" y="13239"/>
                  </a:cubicBezTo>
                  <a:cubicBezTo>
                    <a:pt x="651" y="18932"/>
                    <a:pt x="5147" y="23429"/>
                    <a:pt x="10836" y="24014"/>
                  </a:cubicBezTo>
                  <a:lnTo>
                    <a:pt x="1043909" y="24014"/>
                  </a:lnTo>
                  <a:cubicBezTo>
                    <a:pt x="1037365" y="23874"/>
                    <a:pt x="1032142" y="18487"/>
                    <a:pt x="1032218" y="119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35" name="Google Shape;6035;p31"/>
            <p:cNvSpPr/>
            <p:nvPr/>
          </p:nvSpPr>
          <p:spPr>
            <a:xfrm>
              <a:off x="4367169" y="6335860"/>
              <a:ext cx="1083937" cy="24013"/>
            </a:xfrm>
            <a:custGeom>
              <a:rect b="b" l="l" r="r" t="t"/>
              <a:pathLst>
                <a:path extrusionOk="0" h="24013" w="1083937">
                  <a:moveTo>
                    <a:pt x="1072120" y="11943"/>
                  </a:moveTo>
                  <a:cubicBezTo>
                    <a:pt x="1072120" y="5400"/>
                    <a:pt x="1077394" y="64"/>
                    <a:pt x="1083938" y="0"/>
                  </a:cubicBezTo>
                  <a:lnTo>
                    <a:pt x="10838" y="0"/>
                  </a:ln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2"/>
                    <a:pt x="5146" y="23429"/>
                    <a:pt x="10838" y="24014"/>
                  </a:cubicBezTo>
                  <a:lnTo>
                    <a:pt x="1083938" y="24014"/>
                  </a:lnTo>
                  <a:cubicBezTo>
                    <a:pt x="1077508" y="23569"/>
                    <a:pt x="1072425" y="18385"/>
                    <a:pt x="1072120" y="119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36" name="Google Shape;6036;p31"/>
            <p:cNvSpPr/>
            <p:nvPr/>
          </p:nvSpPr>
          <p:spPr>
            <a:xfrm>
              <a:off x="5440268" y="6335860"/>
              <a:ext cx="6217534" cy="24013"/>
            </a:xfrm>
            <a:custGeom>
              <a:rect b="b" l="l" r="r" t="t"/>
              <a:pathLst>
                <a:path extrusionOk="0" h="24013" w="6217534">
                  <a:moveTo>
                    <a:pt x="5504422" y="0"/>
                  </a:moveTo>
                  <a:lnTo>
                    <a:pt x="10838" y="0"/>
                  </a:ln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2"/>
                    <a:pt x="5146" y="23429"/>
                    <a:pt x="10838" y="24014"/>
                  </a:cubicBezTo>
                  <a:lnTo>
                    <a:pt x="6217534" y="24014"/>
                  </a:lnTo>
                  <a:cubicBezTo>
                    <a:pt x="6210901" y="23328"/>
                    <a:pt x="6206085" y="17407"/>
                    <a:pt x="6206759" y="10774"/>
                  </a:cubicBezTo>
                  <a:cubicBezTo>
                    <a:pt x="6207343" y="5082"/>
                    <a:pt x="6211842" y="585"/>
                    <a:pt x="6217534" y="0"/>
                  </a:cubicBezTo>
                  <a:lnTo>
                    <a:pt x="55044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37" name="Google Shape;6037;p31"/>
            <p:cNvSpPr/>
            <p:nvPr/>
          </p:nvSpPr>
          <p:spPr>
            <a:xfrm>
              <a:off x="6621858" y="3282816"/>
              <a:ext cx="23638" cy="21168"/>
            </a:xfrm>
            <a:custGeom>
              <a:rect b="b" l="l" r="r" t="t"/>
              <a:pathLst>
                <a:path extrusionOk="0" h="21168" w="23638">
                  <a:moveTo>
                    <a:pt x="11754" y="12070"/>
                  </a:moveTo>
                  <a:cubicBezTo>
                    <a:pt x="5210" y="11931"/>
                    <a:pt x="-12" y="6543"/>
                    <a:pt x="64" y="0"/>
                  </a:cubicBezTo>
                  <a:lnTo>
                    <a:pt x="64" y="8132"/>
                  </a:lnTo>
                  <a:cubicBezTo>
                    <a:pt x="-610" y="14624"/>
                    <a:pt x="4105" y="20431"/>
                    <a:pt x="10598" y="21104"/>
                  </a:cubicBezTo>
                  <a:cubicBezTo>
                    <a:pt x="17091" y="21778"/>
                    <a:pt x="22898" y="17064"/>
                    <a:pt x="23572" y="10584"/>
                  </a:cubicBezTo>
                  <a:cubicBezTo>
                    <a:pt x="23661" y="9771"/>
                    <a:pt x="23661" y="8945"/>
                    <a:pt x="23572" y="8132"/>
                  </a:cubicBezTo>
                  <a:lnTo>
                    <a:pt x="23572" y="0"/>
                  </a:lnTo>
                  <a:cubicBezTo>
                    <a:pt x="23267" y="6442"/>
                    <a:pt x="18184" y="11626"/>
                    <a:pt x="11754" y="120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38" name="Google Shape;6038;p31"/>
            <p:cNvSpPr/>
            <p:nvPr/>
          </p:nvSpPr>
          <p:spPr>
            <a:xfrm>
              <a:off x="10331326" y="2222147"/>
              <a:ext cx="11690" cy="24013"/>
            </a:xfrm>
            <a:custGeom>
              <a:rect b="b" l="l" r="r" t="t"/>
              <a:pathLst>
                <a:path extrusionOk="0" h="24013" w="11690">
                  <a:moveTo>
                    <a:pt x="1" y="11943"/>
                  </a:moveTo>
                  <a:cubicBezTo>
                    <a:pt x="-75" y="5413"/>
                    <a:pt x="5160" y="76"/>
                    <a:pt x="11691" y="0"/>
                  </a:cubicBezTo>
                  <a:cubicBezTo>
                    <a:pt x="11691" y="0"/>
                    <a:pt x="11691" y="0"/>
                    <a:pt x="11691" y="0"/>
                  </a:cubicBezTo>
                  <a:lnTo>
                    <a:pt x="11056" y="0"/>
                  </a:lnTo>
                  <a:cubicBezTo>
                    <a:pt x="4423" y="686"/>
                    <a:pt x="-393" y="6607"/>
                    <a:pt x="280" y="13239"/>
                  </a:cubicBezTo>
                  <a:cubicBezTo>
                    <a:pt x="865" y="18931"/>
                    <a:pt x="5363" y="23429"/>
                    <a:pt x="11056" y="24014"/>
                  </a:cubicBezTo>
                  <a:lnTo>
                    <a:pt x="11691" y="24014"/>
                  </a:lnTo>
                  <a:cubicBezTo>
                    <a:pt x="5160" y="23950"/>
                    <a:pt x="-75" y="18601"/>
                    <a:pt x="1" y="12070"/>
                  </a:cubicBezTo>
                  <a:cubicBezTo>
                    <a:pt x="1" y="12032"/>
                    <a:pt x="1" y="11981"/>
                    <a:pt x="1" y="119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39" name="Google Shape;6039;p31"/>
            <p:cNvSpPr/>
            <p:nvPr/>
          </p:nvSpPr>
          <p:spPr>
            <a:xfrm>
              <a:off x="8609983" y="3278496"/>
              <a:ext cx="23638" cy="13798"/>
            </a:xfrm>
            <a:custGeom>
              <a:rect b="b" l="l" r="r" t="t"/>
              <a:pathLst>
                <a:path extrusionOk="0" h="13798" w="23638">
                  <a:moveTo>
                    <a:pt x="11754" y="12706"/>
                  </a:moveTo>
                  <a:cubicBezTo>
                    <a:pt x="5160" y="12578"/>
                    <a:pt x="-88" y="7128"/>
                    <a:pt x="38" y="534"/>
                  </a:cubicBezTo>
                  <a:cubicBezTo>
                    <a:pt x="51" y="356"/>
                    <a:pt x="51" y="178"/>
                    <a:pt x="64" y="0"/>
                  </a:cubicBezTo>
                  <a:lnTo>
                    <a:pt x="64" y="762"/>
                  </a:lnTo>
                  <a:cubicBezTo>
                    <a:pt x="-610" y="7255"/>
                    <a:pt x="4105" y="13061"/>
                    <a:pt x="10598" y="13735"/>
                  </a:cubicBezTo>
                  <a:cubicBezTo>
                    <a:pt x="17091" y="14408"/>
                    <a:pt x="22898" y="9694"/>
                    <a:pt x="23572" y="3214"/>
                  </a:cubicBezTo>
                  <a:cubicBezTo>
                    <a:pt x="23661" y="2401"/>
                    <a:pt x="23661" y="1575"/>
                    <a:pt x="23572" y="762"/>
                  </a:cubicBezTo>
                  <a:lnTo>
                    <a:pt x="23572" y="0"/>
                  </a:lnTo>
                  <a:cubicBezTo>
                    <a:pt x="23584" y="6683"/>
                    <a:pt x="18426" y="12236"/>
                    <a:pt x="11754" y="127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40" name="Google Shape;6040;p31"/>
            <p:cNvSpPr/>
            <p:nvPr/>
          </p:nvSpPr>
          <p:spPr>
            <a:xfrm>
              <a:off x="8610023" y="3264774"/>
              <a:ext cx="23532" cy="26427"/>
            </a:xfrm>
            <a:custGeom>
              <a:rect b="b" l="l" r="r" t="t"/>
              <a:pathLst>
                <a:path extrusionOk="0" h="26427" w="23532">
                  <a:moveTo>
                    <a:pt x="11715" y="26428"/>
                  </a:moveTo>
                  <a:cubicBezTo>
                    <a:pt x="18386" y="25958"/>
                    <a:pt x="23545" y="20405"/>
                    <a:pt x="23533" y="13722"/>
                  </a:cubicBezTo>
                  <a:lnTo>
                    <a:pt x="23533" y="11943"/>
                  </a:lnTo>
                  <a:cubicBezTo>
                    <a:pt x="23418" y="9466"/>
                    <a:pt x="22579" y="7090"/>
                    <a:pt x="21118" y="5082"/>
                  </a:cubicBezTo>
                  <a:cubicBezTo>
                    <a:pt x="20470" y="4053"/>
                    <a:pt x="19606" y="3189"/>
                    <a:pt x="18577" y="2541"/>
                  </a:cubicBezTo>
                  <a:cubicBezTo>
                    <a:pt x="16658" y="927"/>
                    <a:pt x="14231" y="25"/>
                    <a:pt x="11715" y="0"/>
                  </a:cubicBezTo>
                  <a:cubicBezTo>
                    <a:pt x="5184" y="76"/>
                    <a:pt x="-52" y="5413"/>
                    <a:pt x="25" y="11943"/>
                  </a:cubicBezTo>
                  <a:cubicBezTo>
                    <a:pt x="25" y="11943"/>
                    <a:pt x="25" y="11943"/>
                    <a:pt x="25" y="11943"/>
                  </a:cubicBezTo>
                  <a:lnTo>
                    <a:pt x="25" y="13722"/>
                  </a:lnTo>
                  <a:cubicBezTo>
                    <a:pt x="-395" y="20304"/>
                    <a:pt x="4599" y="25983"/>
                    <a:pt x="11181" y="26402"/>
                  </a:cubicBezTo>
                  <a:cubicBezTo>
                    <a:pt x="11359" y="26415"/>
                    <a:pt x="11537" y="26428"/>
                    <a:pt x="11715" y="264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41" name="Google Shape;6041;p31"/>
            <p:cNvSpPr/>
            <p:nvPr/>
          </p:nvSpPr>
          <p:spPr>
            <a:xfrm>
              <a:off x="8626847" y="4847471"/>
              <a:ext cx="112175" cy="24108"/>
            </a:xfrm>
            <a:custGeom>
              <a:rect b="b" l="l" r="r" t="t"/>
              <a:pathLst>
                <a:path extrusionOk="0" h="24108" w="112175">
                  <a:moveTo>
                    <a:pt x="9249" y="24061"/>
                  </a:moveTo>
                  <a:cubicBezTo>
                    <a:pt x="9974" y="24125"/>
                    <a:pt x="10685" y="24125"/>
                    <a:pt x="11410" y="24061"/>
                  </a:cubicBezTo>
                  <a:lnTo>
                    <a:pt x="112175" y="24061"/>
                  </a:lnTo>
                  <a:cubicBezTo>
                    <a:pt x="105542" y="23375"/>
                    <a:pt x="100726" y="17454"/>
                    <a:pt x="101400" y="10822"/>
                  </a:cubicBezTo>
                  <a:cubicBezTo>
                    <a:pt x="101984" y="5130"/>
                    <a:pt x="106483" y="632"/>
                    <a:pt x="112175" y="48"/>
                  </a:cubicBezTo>
                  <a:lnTo>
                    <a:pt x="11410" y="48"/>
                  </a:lnTo>
                  <a:cubicBezTo>
                    <a:pt x="10685" y="-16"/>
                    <a:pt x="9974" y="-16"/>
                    <a:pt x="9249" y="48"/>
                  </a:cubicBezTo>
                  <a:lnTo>
                    <a:pt x="6708" y="48"/>
                  </a:lnTo>
                  <a:cubicBezTo>
                    <a:pt x="520" y="3364"/>
                    <a:pt x="-1806" y="11064"/>
                    <a:pt x="1511" y="17251"/>
                  </a:cubicBezTo>
                  <a:cubicBezTo>
                    <a:pt x="1968" y="18102"/>
                    <a:pt x="2515" y="18890"/>
                    <a:pt x="3150" y="19614"/>
                  </a:cubicBezTo>
                  <a:cubicBezTo>
                    <a:pt x="4179" y="20631"/>
                    <a:pt x="5387" y="21457"/>
                    <a:pt x="6708" y="22028"/>
                  </a:cubicBezTo>
                  <a:cubicBezTo>
                    <a:pt x="7407" y="22867"/>
                    <a:pt x="8271" y="23553"/>
                    <a:pt x="9249" y="240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42" name="Google Shape;6042;p31"/>
            <p:cNvSpPr/>
            <p:nvPr/>
          </p:nvSpPr>
          <p:spPr>
            <a:xfrm>
              <a:off x="8727803" y="4847900"/>
              <a:ext cx="163321" cy="24013"/>
            </a:xfrm>
            <a:custGeom>
              <a:rect b="b" l="l" r="r" t="t"/>
              <a:pathLst>
                <a:path extrusionOk="0" h="24013" w="163321">
                  <a:moveTo>
                    <a:pt x="161288" y="24014"/>
                  </a:moveTo>
                  <a:lnTo>
                    <a:pt x="163321" y="24014"/>
                  </a:lnTo>
                  <a:cubicBezTo>
                    <a:pt x="156688" y="23328"/>
                    <a:pt x="151872" y="17407"/>
                    <a:pt x="152546" y="10774"/>
                  </a:cubicBezTo>
                  <a:cubicBezTo>
                    <a:pt x="153130" y="5082"/>
                    <a:pt x="157629" y="584"/>
                    <a:pt x="163321" y="0"/>
                  </a:cubicBezTo>
                  <a:lnTo>
                    <a:pt x="10838" y="0"/>
                  </a:ln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1"/>
                    <a:pt x="5146" y="23429"/>
                    <a:pt x="10838" y="24014"/>
                  </a:cubicBezTo>
                  <a:lnTo>
                    <a:pt x="160907" y="240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43" name="Google Shape;6043;p31"/>
            <p:cNvSpPr/>
            <p:nvPr/>
          </p:nvSpPr>
          <p:spPr>
            <a:xfrm>
              <a:off x="9042464" y="4847900"/>
              <a:ext cx="7878" cy="3303"/>
            </a:xfrm>
            <a:custGeom>
              <a:rect b="b" l="l" r="r" t="t"/>
              <a:pathLst>
                <a:path extrusionOk="0" h="3303" w="7878">
                  <a:moveTo>
                    <a:pt x="7878" y="0"/>
                  </a:moveTo>
                  <a:lnTo>
                    <a:pt x="0" y="0"/>
                  </a:lnTo>
                  <a:cubicBezTo>
                    <a:pt x="2948" y="38"/>
                    <a:pt x="5781" y="1232"/>
                    <a:pt x="7878" y="33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44" name="Google Shape;6044;p31"/>
            <p:cNvSpPr/>
            <p:nvPr/>
          </p:nvSpPr>
          <p:spPr>
            <a:xfrm>
              <a:off x="9040177" y="4847900"/>
              <a:ext cx="2541" cy="12705"/>
            </a:xfrm>
            <a:custGeom>
              <a:rect b="b" l="l" r="r" t="t"/>
              <a:pathLst>
                <a:path extrusionOk="0" h="12705" w="2541">
                  <a:moveTo>
                    <a:pt x="2541" y="0"/>
                  </a:move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45" name="Google Shape;6045;p31"/>
            <p:cNvSpPr/>
            <p:nvPr/>
          </p:nvSpPr>
          <p:spPr>
            <a:xfrm>
              <a:off x="9111971" y="2716017"/>
              <a:ext cx="1905" cy="6352"/>
            </a:xfrm>
            <a:custGeom>
              <a:rect b="b" l="l" r="r" t="t"/>
              <a:pathLst>
                <a:path extrusionOk="0" h="6352" w="1905">
                  <a:moveTo>
                    <a:pt x="0" y="6353"/>
                  </a:moveTo>
                  <a:lnTo>
                    <a:pt x="1906" y="6353"/>
                  </a:lnTo>
                  <a:lnTo>
                    <a:pt x="1906" y="0"/>
                  </a:lnTo>
                  <a:cubicBezTo>
                    <a:pt x="1842" y="2249"/>
                    <a:pt x="1182" y="4447"/>
                    <a:pt x="0" y="63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46" name="Google Shape;6046;p31"/>
            <p:cNvSpPr/>
            <p:nvPr/>
          </p:nvSpPr>
          <p:spPr>
            <a:xfrm>
              <a:off x="9090496" y="2715762"/>
              <a:ext cx="2033" cy="6352"/>
            </a:xfrm>
            <a:custGeom>
              <a:rect b="b" l="l" r="r" t="t"/>
              <a:pathLst>
                <a:path extrusionOk="0" h="6352" w="2033">
                  <a:moveTo>
                    <a:pt x="0" y="0"/>
                  </a:moveTo>
                  <a:lnTo>
                    <a:pt x="0" y="6353"/>
                  </a:lnTo>
                  <a:lnTo>
                    <a:pt x="2033" y="6353"/>
                  </a:lnTo>
                  <a:cubicBezTo>
                    <a:pt x="800" y="4460"/>
                    <a:pt x="102" y="22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47" name="Google Shape;6047;p31"/>
            <p:cNvSpPr/>
            <p:nvPr/>
          </p:nvSpPr>
          <p:spPr>
            <a:xfrm>
              <a:off x="8609980" y="2143626"/>
              <a:ext cx="23638" cy="356139"/>
            </a:xfrm>
            <a:custGeom>
              <a:rect b="b" l="l" r="r" t="t"/>
              <a:pathLst>
                <a:path extrusionOk="0" h="356139" w="23638">
                  <a:moveTo>
                    <a:pt x="11757" y="356140"/>
                  </a:moveTo>
                  <a:cubicBezTo>
                    <a:pt x="18301" y="356076"/>
                    <a:pt x="23575" y="350740"/>
                    <a:pt x="23575" y="344196"/>
                  </a:cubicBezTo>
                  <a:lnTo>
                    <a:pt x="23575" y="0"/>
                  </a:lnTo>
                  <a:cubicBezTo>
                    <a:pt x="24248" y="6493"/>
                    <a:pt x="19534" y="12299"/>
                    <a:pt x="13041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344196"/>
                  </a:lnTo>
                  <a:cubicBezTo>
                    <a:pt x="-10" y="350727"/>
                    <a:pt x="5226" y="356064"/>
                    <a:pt x="11757" y="356140"/>
                  </a:cubicBezTo>
                  <a:cubicBezTo>
                    <a:pt x="11757" y="356140"/>
                    <a:pt x="11757" y="356140"/>
                    <a:pt x="11757" y="3561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48" name="Google Shape;6048;p31"/>
            <p:cNvSpPr/>
            <p:nvPr/>
          </p:nvSpPr>
          <p:spPr>
            <a:xfrm>
              <a:off x="8564490" y="4918848"/>
              <a:ext cx="23641" cy="560650"/>
            </a:xfrm>
            <a:custGeom>
              <a:rect b="b" l="l" r="r" t="t"/>
              <a:pathLst>
                <a:path extrusionOk="0" h="560650" w="23641">
                  <a:moveTo>
                    <a:pt x="67" y="12910"/>
                  </a:moveTo>
                  <a:lnTo>
                    <a:pt x="67" y="560651"/>
                  </a:lnTo>
                  <a:cubicBezTo>
                    <a:pt x="-607" y="554158"/>
                    <a:pt x="4108" y="548352"/>
                    <a:pt x="10601" y="547678"/>
                  </a:cubicBezTo>
                  <a:cubicBezTo>
                    <a:pt x="17094" y="547005"/>
                    <a:pt x="22901" y="551719"/>
                    <a:pt x="23574" y="558199"/>
                  </a:cubicBezTo>
                  <a:cubicBezTo>
                    <a:pt x="23664" y="559012"/>
                    <a:pt x="23664" y="559838"/>
                    <a:pt x="23574" y="560651"/>
                  </a:cubicBezTo>
                  <a:lnTo>
                    <a:pt x="23574" y="13036"/>
                  </a:lnTo>
                  <a:cubicBezTo>
                    <a:pt x="24248" y="6544"/>
                    <a:pt x="19534" y="738"/>
                    <a:pt x="13040" y="64"/>
                  </a:cubicBezTo>
                  <a:cubicBezTo>
                    <a:pt x="6547" y="-609"/>
                    <a:pt x="740" y="4104"/>
                    <a:pt x="67" y="10584"/>
                  </a:cubicBezTo>
                  <a:cubicBezTo>
                    <a:pt x="-22" y="11397"/>
                    <a:pt x="-22" y="12223"/>
                    <a:pt x="67" y="130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49" name="Google Shape;6049;p31"/>
            <p:cNvSpPr/>
            <p:nvPr/>
          </p:nvSpPr>
          <p:spPr>
            <a:xfrm>
              <a:off x="8564490" y="5466462"/>
              <a:ext cx="23641" cy="102306"/>
            </a:xfrm>
            <a:custGeom>
              <a:rect b="b" l="l" r="r" t="t"/>
              <a:pathLst>
                <a:path extrusionOk="0" h="102306" w="23641">
                  <a:moveTo>
                    <a:pt x="67" y="59285"/>
                  </a:moveTo>
                  <a:lnTo>
                    <a:pt x="67" y="89270"/>
                  </a:lnTo>
                  <a:cubicBezTo>
                    <a:pt x="-607" y="95763"/>
                    <a:pt x="4108" y="101569"/>
                    <a:pt x="10601" y="102243"/>
                  </a:cubicBezTo>
                  <a:cubicBezTo>
                    <a:pt x="17094" y="102916"/>
                    <a:pt x="22901" y="98203"/>
                    <a:pt x="23574" y="91723"/>
                  </a:cubicBezTo>
                  <a:cubicBezTo>
                    <a:pt x="23664" y="90909"/>
                    <a:pt x="23664" y="90084"/>
                    <a:pt x="23574" y="89270"/>
                  </a:cubicBezTo>
                  <a:lnTo>
                    <a:pt x="23574" y="13036"/>
                  </a:lnTo>
                  <a:cubicBezTo>
                    <a:pt x="24248" y="6544"/>
                    <a:pt x="19534" y="738"/>
                    <a:pt x="13040" y="64"/>
                  </a:cubicBezTo>
                  <a:cubicBezTo>
                    <a:pt x="6547" y="-609"/>
                    <a:pt x="740" y="4104"/>
                    <a:pt x="67" y="10584"/>
                  </a:cubicBezTo>
                  <a:cubicBezTo>
                    <a:pt x="-22" y="11397"/>
                    <a:pt x="-22" y="12223"/>
                    <a:pt x="67" y="13036"/>
                  </a:cubicBezTo>
                  <a:lnTo>
                    <a:pt x="67" y="594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50" name="Google Shape;6050;p31"/>
            <p:cNvSpPr/>
            <p:nvPr/>
          </p:nvSpPr>
          <p:spPr>
            <a:xfrm>
              <a:off x="11945931" y="4260499"/>
              <a:ext cx="23638" cy="262262"/>
            </a:xfrm>
            <a:custGeom>
              <a:rect b="b" l="l" r="r" t="t"/>
              <a:pathLst>
                <a:path extrusionOk="0" h="262262" w="23638">
                  <a:moveTo>
                    <a:pt x="64" y="11961"/>
                  </a:moveTo>
                  <a:lnTo>
                    <a:pt x="64" y="262263"/>
                  </a:lnTo>
                  <a:cubicBezTo>
                    <a:pt x="-609" y="255770"/>
                    <a:pt x="4105" y="249963"/>
                    <a:pt x="10598" y="249290"/>
                  </a:cubicBezTo>
                  <a:cubicBezTo>
                    <a:pt x="17091" y="248617"/>
                    <a:pt x="22898" y="253331"/>
                    <a:pt x="23571" y="259810"/>
                  </a:cubicBezTo>
                  <a:cubicBezTo>
                    <a:pt x="23661" y="260624"/>
                    <a:pt x="23661" y="261449"/>
                    <a:pt x="23571" y="262263"/>
                  </a:cubicBezTo>
                  <a:lnTo>
                    <a:pt x="23571" y="11961"/>
                  </a:lnTo>
                  <a:cubicBezTo>
                    <a:pt x="23571" y="11961"/>
                    <a:pt x="23571" y="10945"/>
                    <a:pt x="23571" y="10436"/>
                  </a:cubicBezTo>
                  <a:cubicBezTo>
                    <a:pt x="23648" y="9636"/>
                    <a:pt x="23648" y="8823"/>
                    <a:pt x="23571" y="8022"/>
                  </a:cubicBezTo>
                  <a:cubicBezTo>
                    <a:pt x="23305" y="7311"/>
                    <a:pt x="22974" y="6624"/>
                    <a:pt x="22556" y="5989"/>
                  </a:cubicBezTo>
                  <a:lnTo>
                    <a:pt x="21284" y="4084"/>
                  </a:lnTo>
                  <a:cubicBezTo>
                    <a:pt x="20713" y="3461"/>
                    <a:pt x="20064" y="2915"/>
                    <a:pt x="19379" y="2432"/>
                  </a:cubicBezTo>
                  <a:cubicBezTo>
                    <a:pt x="17447" y="932"/>
                    <a:pt x="15084" y="81"/>
                    <a:pt x="12644" y="18"/>
                  </a:cubicBezTo>
                  <a:cubicBezTo>
                    <a:pt x="6061" y="-338"/>
                    <a:pt x="432" y="4719"/>
                    <a:pt x="76" y="11313"/>
                  </a:cubicBezTo>
                  <a:cubicBezTo>
                    <a:pt x="64" y="11529"/>
                    <a:pt x="64" y="11745"/>
                    <a:pt x="64" y="119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51" name="Google Shape;6051;p31"/>
            <p:cNvSpPr/>
            <p:nvPr/>
          </p:nvSpPr>
          <p:spPr>
            <a:xfrm>
              <a:off x="11945931" y="4510056"/>
              <a:ext cx="23638" cy="61699"/>
            </a:xfrm>
            <a:custGeom>
              <a:rect b="b" l="l" r="r" t="t"/>
              <a:pathLst>
                <a:path extrusionOk="0" h="61699" w="23638">
                  <a:moveTo>
                    <a:pt x="11881" y="0"/>
                  </a:moveTo>
                  <a:cubicBezTo>
                    <a:pt x="5452" y="444"/>
                    <a:pt x="369" y="5629"/>
                    <a:pt x="64" y="12070"/>
                  </a:cubicBezTo>
                  <a:lnTo>
                    <a:pt x="64" y="48663"/>
                  </a:lnTo>
                  <a:cubicBezTo>
                    <a:pt x="-609" y="55155"/>
                    <a:pt x="4105" y="60961"/>
                    <a:pt x="10598" y="61635"/>
                  </a:cubicBezTo>
                  <a:cubicBezTo>
                    <a:pt x="17091" y="62308"/>
                    <a:pt x="22898" y="57595"/>
                    <a:pt x="23571" y="51115"/>
                  </a:cubicBezTo>
                  <a:cubicBezTo>
                    <a:pt x="23661" y="50302"/>
                    <a:pt x="23661" y="49476"/>
                    <a:pt x="23571" y="48663"/>
                  </a:cubicBezTo>
                  <a:lnTo>
                    <a:pt x="23571" y="12070"/>
                  </a:lnTo>
                  <a:cubicBezTo>
                    <a:pt x="23648" y="5527"/>
                    <a:pt x="18426" y="140"/>
                    <a:pt x="118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52" name="Google Shape;6052;p31"/>
            <p:cNvSpPr/>
            <p:nvPr/>
          </p:nvSpPr>
          <p:spPr>
            <a:xfrm>
              <a:off x="9329894" y="2714619"/>
              <a:ext cx="23634" cy="7750"/>
            </a:xfrm>
            <a:custGeom>
              <a:rect b="b" l="l" r="r" t="t"/>
              <a:pathLst>
                <a:path extrusionOk="0" h="7750" w="23634">
                  <a:moveTo>
                    <a:pt x="0" y="7751"/>
                  </a:moveTo>
                  <a:lnTo>
                    <a:pt x="12707" y="7751"/>
                  </a:lnTo>
                  <a:cubicBezTo>
                    <a:pt x="14333" y="3101"/>
                    <a:pt x="18717" y="0"/>
                    <a:pt x="23635" y="0"/>
                  </a:cubicBezTo>
                  <a:lnTo>
                    <a:pt x="10928" y="0"/>
                  </a:lnTo>
                  <a:cubicBezTo>
                    <a:pt x="5997" y="-38"/>
                    <a:pt x="1588" y="3075"/>
                    <a:pt x="0" y="77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53" name="Google Shape;6053;p31"/>
            <p:cNvSpPr/>
            <p:nvPr/>
          </p:nvSpPr>
          <p:spPr>
            <a:xfrm>
              <a:off x="9341458" y="2714619"/>
              <a:ext cx="121351" cy="7750"/>
            </a:xfrm>
            <a:custGeom>
              <a:rect b="b" l="l" r="r" t="t"/>
              <a:pathLst>
                <a:path extrusionOk="0" h="7750" w="121351">
                  <a:moveTo>
                    <a:pt x="0" y="7750"/>
                  </a:moveTo>
                  <a:lnTo>
                    <a:pt x="121351" y="7750"/>
                  </a:lnTo>
                  <a:cubicBezTo>
                    <a:pt x="119724" y="3100"/>
                    <a:pt x="115341" y="0"/>
                    <a:pt x="110423" y="0"/>
                  </a:cubicBezTo>
                  <a:lnTo>
                    <a:pt x="10928" y="0"/>
                  </a:lnTo>
                  <a:cubicBezTo>
                    <a:pt x="6010" y="0"/>
                    <a:pt x="1626" y="3100"/>
                    <a:pt x="0" y="77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54" name="Google Shape;6054;p31"/>
            <p:cNvSpPr/>
            <p:nvPr/>
          </p:nvSpPr>
          <p:spPr>
            <a:xfrm>
              <a:off x="9328462" y="2132318"/>
              <a:ext cx="24431" cy="24013"/>
            </a:xfrm>
            <a:custGeom>
              <a:rect b="b" l="l" r="r" t="t"/>
              <a:pathLst>
                <a:path extrusionOk="0" h="24013" w="24431">
                  <a:moveTo>
                    <a:pt x="35" y="11308"/>
                  </a:moveTo>
                  <a:cubicBezTo>
                    <a:pt x="-461" y="17813"/>
                    <a:pt x="4418" y="23493"/>
                    <a:pt x="10924" y="23976"/>
                  </a:cubicBezTo>
                  <a:cubicBezTo>
                    <a:pt x="11191" y="24001"/>
                    <a:pt x="11458" y="24014"/>
                    <a:pt x="11725" y="24014"/>
                  </a:cubicBezTo>
                  <a:lnTo>
                    <a:pt x="24432" y="24014"/>
                  </a:lnTo>
                  <a:cubicBezTo>
                    <a:pt x="17799" y="23328"/>
                    <a:pt x="12983" y="17407"/>
                    <a:pt x="13656" y="10774"/>
                  </a:cubicBezTo>
                  <a:cubicBezTo>
                    <a:pt x="14241" y="5082"/>
                    <a:pt x="18739" y="585"/>
                    <a:pt x="24432" y="0"/>
                  </a:cubicBezTo>
                  <a:lnTo>
                    <a:pt x="11725" y="0"/>
                  </a:lnTo>
                  <a:cubicBezTo>
                    <a:pt x="5435" y="64"/>
                    <a:pt x="301" y="5031"/>
                    <a:pt x="35" y="113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55" name="Google Shape;6055;p31"/>
            <p:cNvSpPr/>
            <p:nvPr/>
          </p:nvSpPr>
          <p:spPr>
            <a:xfrm>
              <a:off x="9340533" y="2133080"/>
              <a:ext cx="81372" cy="23251"/>
            </a:xfrm>
            <a:custGeom>
              <a:rect b="b" l="l" r="r" t="t"/>
              <a:pathLst>
                <a:path extrusionOk="0" h="23251" w="81372">
                  <a:moveTo>
                    <a:pt x="35" y="10546"/>
                  </a:moveTo>
                  <a:cubicBezTo>
                    <a:pt x="-461" y="17051"/>
                    <a:pt x="4419" y="22731"/>
                    <a:pt x="10924" y="23214"/>
                  </a:cubicBezTo>
                  <a:cubicBezTo>
                    <a:pt x="11242" y="23239"/>
                    <a:pt x="11547" y="23252"/>
                    <a:pt x="11852" y="23252"/>
                  </a:cubicBezTo>
                  <a:lnTo>
                    <a:pt x="69542" y="23252"/>
                  </a:lnTo>
                  <a:cubicBezTo>
                    <a:pt x="76073" y="23264"/>
                    <a:pt x="81359" y="17979"/>
                    <a:pt x="81372" y="11448"/>
                  </a:cubicBezTo>
                  <a:cubicBezTo>
                    <a:pt x="81372" y="8716"/>
                    <a:pt x="80431" y="6061"/>
                    <a:pt x="78691" y="3939"/>
                  </a:cubicBezTo>
                  <a:cubicBezTo>
                    <a:pt x="78208" y="3291"/>
                    <a:pt x="77649" y="2694"/>
                    <a:pt x="77039" y="2160"/>
                  </a:cubicBezTo>
                  <a:cubicBezTo>
                    <a:pt x="76505" y="1665"/>
                    <a:pt x="75895" y="1245"/>
                    <a:pt x="75260" y="890"/>
                  </a:cubicBezTo>
                  <a:lnTo>
                    <a:pt x="73226" y="0"/>
                  </a:lnTo>
                  <a:lnTo>
                    <a:pt x="70939" y="0"/>
                  </a:lnTo>
                  <a:lnTo>
                    <a:pt x="69542" y="0"/>
                  </a:lnTo>
                  <a:lnTo>
                    <a:pt x="11852" y="0"/>
                  </a:lnTo>
                  <a:cubicBezTo>
                    <a:pt x="5791" y="-38"/>
                    <a:pt x="683" y="4523"/>
                    <a:pt x="35" y="105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56" name="Google Shape;6056;p31"/>
            <p:cNvSpPr/>
            <p:nvPr/>
          </p:nvSpPr>
          <p:spPr>
            <a:xfrm>
              <a:off x="11236946" y="3391450"/>
              <a:ext cx="23383" cy="13086"/>
            </a:xfrm>
            <a:custGeom>
              <a:rect b="b" l="l" r="r" t="t"/>
              <a:pathLst>
                <a:path extrusionOk="0" h="13086" w="23383">
                  <a:moveTo>
                    <a:pt x="11693" y="13087"/>
                  </a:moveTo>
                  <a:cubicBezTo>
                    <a:pt x="18224" y="13023"/>
                    <a:pt x="23447" y="7674"/>
                    <a:pt x="23383" y="1143"/>
                  </a:cubicBezTo>
                  <a:cubicBezTo>
                    <a:pt x="23383" y="1143"/>
                    <a:pt x="23383" y="1143"/>
                    <a:pt x="23383" y="1143"/>
                  </a:cubicBezTo>
                  <a:lnTo>
                    <a:pt x="23383" y="0"/>
                  </a:lnTo>
                  <a:cubicBezTo>
                    <a:pt x="23383" y="6454"/>
                    <a:pt x="18148" y="11689"/>
                    <a:pt x="11693" y="11689"/>
                  </a:cubicBezTo>
                  <a:cubicBezTo>
                    <a:pt x="5238" y="11689"/>
                    <a:pt x="3" y="6454"/>
                    <a:pt x="3" y="0"/>
                  </a:cubicBezTo>
                  <a:lnTo>
                    <a:pt x="3" y="1016"/>
                  </a:lnTo>
                  <a:lnTo>
                    <a:pt x="3" y="1016"/>
                  </a:lnTo>
                  <a:cubicBezTo>
                    <a:pt x="-138" y="7547"/>
                    <a:pt x="5035" y="12947"/>
                    <a:pt x="11566" y="13087"/>
                  </a:cubicBezTo>
                  <a:cubicBezTo>
                    <a:pt x="11604" y="13087"/>
                    <a:pt x="11655" y="13087"/>
                    <a:pt x="11693" y="130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57" name="Google Shape;6057;p31"/>
            <p:cNvSpPr/>
            <p:nvPr/>
          </p:nvSpPr>
          <p:spPr>
            <a:xfrm>
              <a:off x="9050532" y="2935697"/>
              <a:ext cx="23638" cy="357106"/>
            </a:xfrm>
            <a:custGeom>
              <a:rect b="b" l="l" r="r" t="t"/>
              <a:pathLst>
                <a:path extrusionOk="0" h="357106" w="23638">
                  <a:moveTo>
                    <a:pt x="11755" y="11943"/>
                  </a:moveTo>
                  <a:cubicBezTo>
                    <a:pt x="5223" y="11880"/>
                    <a:pt x="-12" y="6531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64" y="0"/>
                  </a:lnTo>
                  <a:lnTo>
                    <a:pt x="64" y="344069"/>
                  </a:lnTo>
                  <a:cubicBezTo>
                    <a:pt x="-609" y="350562"/>
                    <a:pt x="4105" y="356369"/>
                    <a:pt x="10598" y="357042"/>
                  </a:cubicBezTo>
                  <a:cubicBezTo>
                    <a:pt x="17091" y="357715"/>
                    <a:pt x="22898" y="353002"/>
                    <a:pt x="23572" y="346522"/>
                  </a:cubicBezTo>
                  <a:cubicBezTo>
                    <a:pt x="23661" y="345708"/>
                    <a:pt x="23661" y="344883"/>
                    <a:pt x="23572" y="344069"/>
                  </a:cubicBezTo>
                  <a:lnTo>
                    <a:pt x="23572" y="0"/>
                  </a:lnTo>
                  <a:cubicBezTo>
                    <a:pt x="23572" y="6543"/>
                    <a:pt x="18298" y="11880"/>
                    <a:pt x="11755" y="119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58" name="Google Shape;6058;p31"/>
            <p:cNvSpPr/>
            <p:nvPr/>
          </p:nvSpPr>
          <p:spPr>
            <a:xfrm>
              <a:off x="9050278" y="2921594"/>
              <a:ext cx="23638" cy="27139"/>
            </a:xfrm>
            <a:custGeom>
              <a:rect b="b" l="l" r="r" t="t"/>
              <a:pathLst>
                <a:path extrusionOk="0" h="27139" w="23638">
                  <a:moveTo>
                    <a:pt x="64" y="14103"/>
                  </a:moveTo>
                  <a:cubicBezTo>
                    <a:pt x="-610" y="20596"/>
                    <a:pt x="4105" y="26402"/>
                    <a:pt x="10598" y="27076"/>
                  </a:cubicBezTo>
                  <a:cubicBezTo>
                    <a:pt x="17091" y="27749"/>
                    <a:pt x="22898" y="23035"/>
                    <a:pt x="23572" y="16556"/>
                  </a:cubicBezTo>
                  <a:cubicBezTo>
                    <a:pt x="23661" y="15742"/>
                    <a:pt x="23661" y="14917"/>
                    <a:pt x="23572" y="14103"/>
                  </a:cubicBezTo>
                  <a:lnTo>
                    <a:pt x="23572" y="12071"/>
                  </a:lnTo>
                  <a:cubicBezTo>
                    <a:pt x="23267" y="5629"/>
                    <a:pt x="18184" y="445"/>
                    <a:pt x="11755" y="0"/>
                  </a:cubicBezTo>
                  <a:cubicBezTo>
                    <a:pt x="6074" y="114"/>
                    <a:pt x="1309" y="4295"/>
                    <a:pt x="445" y="9911"/>
                  </a:cubicBezTo>
                  <a:cubicBezTo>
                    <a:pt x="382" y="10635"/>
                    <a:pt x="382" y="11346"/>
                    <a:pt x="445" y="120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59" name="Google Shape;6059;p31"/>
            <p:cNvSpPr/>
            <p:nvPr/>
          </p:nvSpPr>
          <p:spPr>
            <a:xfrm>
              <a:off x="10813552" y="5619007"/>
              <a:ext cx="29736" cy="24013"/>
            </a:xfrm>
            <a:custGeom>
              <a:rect b="b" l="l" r="r" t="t"/>
              <a:pathLst>
                <a:path extrusionOk="0" h="24013" w="29736">
                  <a:moveTo>
                    <a:pt x="3" y="11943"/>
                  </a:moveTo>
                  <a:cubicBezTo>
                    <a:pt x="-137" y="18474"/>
                    <a:pt x="5035" y="23874"/>
                    <a:pt x="11566" y="24014"/>
                  </a:cubicBezTo>
                  <a:cubicBezTo>
                    <a:pt x="11604" y="24014"/>
                    <a:pt x="11655" y="24014"/>
                    <a:pt x="11693" y="24014"/>
                  </a:cubicBezTo>
                  <a:lnTo>
                    <a:pt x="29737" y="24014"/>
                  </a:lnTo>
                  <a:cubicBezTo>
                    <a:pt x="23104" y="23328"/>
                    <a:pt x="18288" y="17407"/>
                    <a:pt x="18962" y="10774"/>
                  </a:cubicBezTo>
                  <a:cubicBezTo>
                    <a:pt x="19546" y="5082"/>
                    <a:pt x="24044" y="584"/>
                    <a:pt x="29737" y="0"/>
                  </a:cubicBezTo>
                  <a:lnTo>
                    <a:pt x="11693" y="0"/>
                  </a:lnTo>
                  <a:cubicBezTo>
                    <a:pt x="5162" y="76"/>
                    <a:pt x="-61" y="5413"/>
                    <a:pt x="3" y="11943"/>
                  </a:cubicBezTo>
                  <a:cubicBezTo>
                    <a:pt x="3" y="11943"/>
                    <a:pt x="3" y="11943"/>
                    <a:pt x="3" y="119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60" name="Google Shape;6060;p31"/>
            <p:cNvSpPr/>
            <p:nvPr/>
          </p:nvSpPr>
          <p:spPr>
            <a:xfrm>
              <a:off x="10832450" y="5619261"/>
              <a:ext cx="27394" cy="24013"/>
            </a:xfrm>
            <a:custGeom>
              <a:rect b="b" l="l" r="r" t="t"/>
              <a:pathLst>
                <a:path extrusionOk="0" h="24013" w="27394">
                  <a:moveTo>
                    <a:pt x="16556" y="0"/>
                  </a:moveTo>
                  <a:lnTo>
                    <a:pt x="10838" y="0"/>
                  </a:ln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1"/>
                    <a:pt x="5145" y="23429"/>
                    <a:pt x="10838" y="24014"/>
                  </a:cubicBezTo>
                  <a:lnTo>
                    <a:pt x="16556" y="24014"/>
                  </a:lnTo>
                  <a:cubicBezTo>
                    <a:pt x="23190" y="23328"/>
                    <a:pt x="28005" y="17407"/>
                    <a:pt x="27332" y="10774"/>
                  </a:cubicBezTo>
                  <a:cubicBezTo>
                    <a:pt x="26747" y="5082"/>
                    <a:pt x="22249" y="584"/>
                    <a:pt x="165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61" name="Google Shape;6061;p31"/>
            <p:cNvSpPr/>
            <p:nvPr/>
          </p:nvSpPr>
          <p:spPr>
            <a:xfrm>
              <a:off x="9808563" y="3267188"/>
              <a:ext cx="544238" cy="24013"/>
            </a:xfrm>
            <a:custGeom>
              <a:rect b="b" l="l" r="r" t="t"/>
              <a:pathLst>
                <a:path extrusionOk="0" h="24013" w="544238">
                  <a:moveTo>
                    <a:pt x="1" y="11943"/>
                  </a:moveTo>
                  <a:cubicBezTo>
                    <a:pt x="-12" y="13379"/>
                    <a:pt x="243" y="14802"/>
                    <a:pt x="763" y="16136"/>
                  </a:cubicBezTo>
                  <a:lnTo>
                    <a:pt x="763" y="17026"/>
                  </a:lnTo>
                  <a:cubicBezTo>
                    <a:pt x="2606" y="21218"/>
                    <a:pt x="6722" y="23950"/>
                    <a:pt x="11310" y="24014"/>
                  </a:cubicBezTo>
                  <a:lnTo>
                    <a:pt x="544238" y="24014"/>
                  </a:lnTo>
                  <a:cubicBezTo>
                    <a:pt x="537606" y="23328"/>
                    <a:pt x="532789" y="17407"/>
                    <a:pt x="533462" y="10774"/>
                  </a:cubicBezTo>
                  <a:cubicBezTo>
                    <a:pt x="534047" y="5082"/>
                    <a:pt x="538546" y="584"/>
                    <a:pt x="544238" y="0"/>
                  </a:cubicBezTo>
                  <a:lnTo>
                    <a:pt x="11692" y="0"/>
                  </a:lnTo>
                  <a:cubicBezTo>
                    <a:pt x="5160" y="63"/>
                    <a:pt x="-63" y="5413"/>
                    <a:pt x="1" y="11943"/>
                  </a:cubicBezTo>
                  <a:cubicBezTo>
                    <a:pt x="1" y="11943"/>
                    <a:pt x="1" y="11943"/>
                    <a:pt x="1" y="119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62" name="Google Shape;6062;p31"/>
            <p:cNvSpPr/>
            <p:nvPr/>
          </p:nvSpPr>
          <p:spPr>
            <a:xfrm>
              <a:off x="10342344" y="3267188"/>
              <a:ext cx="17318" cy="24013"/>
            </a:xfrm>
            <a:custGeom>
              <a:rect b="b" l="l" r="r" t="t"/>
              <a:pathLst>
                <a:path extrusionOk="0" h="24013" w="17318">
                  <a:moveTo>
                    <a:pt x="5628" y="11943"/>
                  </a:moveTo>
                  <a:cubicBezTo>
                    <a:pt x="5552" y="5413"/>
                    <a:pt x="10787" y="76"/>
                    <a:pt x="17318" y="0"/>
                  </a:cubicBezTo>
                  <a:cubicBezTo>
                    <a:pt x="17318" y="0"/>
                    <a:pt x="17318" y="0"/>
                    <a:pt x="17318" y="0"/>
                  </a:cubicBezTo>
                  <a:lnTo>
                    <a:pt x="10839" y="0"/>
                  </a:lnTo>
                  <a:cubicBezTo>
                    <a:pt x="4205" y="686"/>
                    <a:pt x="-610" y="6607"/>
                    <a:pt x="63" y="13239"/>
                  </a:cubicBezTo>
                  <a:cubicBezTo>
                    <a:pt x="648" y="18931"/>
                    <a:pt x="5145" y="23429"/>
                    <a:pt x="10839" y="24014"/>
                  </a:cubicBezTo>
                  <a:lnTo>
                    <a:pt x="16810" y="24014"/>
                  </a:lnTo>
                  <a:cubicBezTo>
                    <a:pt x="10469" y="23607"/>
                    <a:pt x="5552" y="18296"/>
                    <a:pt x="5628" y="119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63" name="Google Shape;6063;p31"/>
            <p:cNvSpPr/>
            <p:nvPr/>
          </p:nvSpPr>
          <p:spPr>
            <a:xfrm>
              <a:off x="10347948" y="3267823"/>
              <a:ext cx="342094" cy="24013"/>
            </a:xfrm>
            <a:custGeom>
              <a:rect b="b" l="l" r="r" t="t"/>
              <a:pathLst>
                <a:path extrusionOk="0" h="24013" w="342094">
                  <a:moveTo>
                    <a:pt x="25" y="11308"/>
                  </a:moveTo>
                  <a:cubicBezTo>
                    <a:pt x="-395" y="17890"/>
                    <a:pt x="4599" y="23569"/>
                    <a:pt x="11181" y="23988"/>
                  </a:cubicBezTo>
                  <a:cubicBezTo>
                    <a:pt x="11360" y="24001"/>
                    <a:pt x="11537" y="24014"/>
                    <a:pt x="11715" y="24014"/>
                  </a:cubicBezTo>
                  <a:lnTo>
                    <a:pt x="342095" y="24014"/>
                  </a:lnTo>
                  <a:cubicBezTo>
                    <a:pt x="335462" y="23328"/>
                    <a:pt x="330646" y="17407"/>
                    <a:pt x="331320" y="10774"/>
                  </a:cubicBezTo>
                  <a:cubicBezTo>
                    <a:pt x="331904" y="5082"/>
                    <a:pt x="336402" y="585"/>
                    <a:pt x="342095" y="0"/>
                  </a:cubicBezTo>
                  <a:lnTo>
                    <a:pt x="11207" y="0"/>
                  </a:lnTo>
                  <a:cubicBezTo>
                    <a:pt x="5120" y="318"/>
                    <a:pt x="279" y="5222"/>
                    <a:pt x="25" y="113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64" name="Google Shape;6064;p31"/>
            <p:cNvSpPr/>
            <p:nvPr/>
          </p:nvSpPr>
          <p:spPr>
            <a:xfrm>
              <a:off x="10678455" y="3267823"/>
              <a:ext cx="167502" cy="24013"/>
            </a:xfrm>
            <a:custGeom>
              <a:rect b="b" l="l" r="r" t="t"/>
              <a:pathLst>
                <a:path extrusionOk="0" h="24013" w="167502">
                  <a:moveTo>
                    <a:pt x="25" y="11308"/>
                  </a:moveTo>
                  <a:cubicBezTo>
                    <a:pt x="-395" y="17890"/>
                    <a:pt x="4599" y="23569"/>
                    <a:pt x="11181" y="23988"/>
                  </a:cubicBezTo>
                  <a:cubicBezTo>
                    <a:pt x="11359" y="24001"/>
                    <a:pt x="11537" y="24014"/>
                    <a:pt x="11715" y="24014"/>
                  </a:cubicBezTo>
                  <a:lnTo>
                    <a:pt x="155812" y="24014"/>
                  </a:lnTo>
                  <a:cubicBezTo>
                    <a:pt x="158213" y="23950"/>
                    <a:pt x="160539" y="23099"/>
                    <a:pt x="162419" y="21600"/>
                  </a:cubicBezTo>
                  <a:cubicBezTo>
                    <a:pt x="165609" y="19414"/>
                    <a:pt x="167502" y="15806"/>
                    <a:pt x="167502" y="11943"/>
                  </a:cubicBezTo>
                  <a:cubicBezTo>
                    <a:pt x="167540" y="8767"/>
                    <a:pt x="166307" y="5692"/>
                    <a:pt x="164071" y="3431"/>
                  </a:cubicBezTo>
                  <a:cubicBezTo>
                    <a:pt x="162000" y="1372"/>
                    <a:pt x="159242" y="140"/>
                    <a:pt x="156320" y="0"/>
                  </a:cubicBezTo>
                  <a:lnTo>
                    <a:pt x="11715" y="0"/>
                  </a:lnTo>
                  <a:cubicBezTo>
                    <a:pt x="5425" y="64"/>
                    <a:pt x="291" y="5032"/>
                    <a:pt x="25" y="113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65" name="Google Shape;6065;p31"/>
            <p:cNvSpPr/>
            <p:nvPr/>
          </p:nvSpPr>
          <p:spPr>
            <a:xfrm>
              <a:off x="9049198" y="4087847"/>
              <a:ext cx="12834" cy="16898"/>
            </a:xfrm>
            <a:custGeom>
              <a:rect b="b" l="l" r="r" t="t"/>
              <a:pathLst>
                <a:path extrusionOk="0" h="16898" w="12834">
                  <a:moveTo>
                    <a:pt x="1144" y="11943"/>
                  </a:moveTo>
                  <a:cubicBezTo>
                    <a:pt x="1067" y="5413"/>
                    <a:pt x="6303" y="76"/>
                    <a:pt x="12834" y="0"/>
                  </a:cubicBezTo>
                  <a:cubicBezTo>
                    <a:pt x="12834" y="0"/>
                    <a:pt x="12834" y="0"/>
                    <a:pt x="12834" y="0"/>
                  </a:cubicBezTo>
                  <a:lnTo>
                    <a:pt x="11817" y="0"/>
                  </a:lnTo>
                  <a:cubicBezTo>
                    <a:pt x="5273" y="64"/>
                    <a:pt x="0" y="5400"/>
                    <a:pt x="0" y="11943"/>
                  </a:cubicBezTo>
                  <a:cubicBezTo>
                    <a:pt x="38" y="13659"/>
                    <a:pt x="432" y="15336"/>
                    <a:pt x="1144" y="168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66" name="Google Shape;6066;p31"/>
            <p:cNvSpPr/>
            <p:nvPr/>
          </p:nvSpPr>
          <p:spPr>
            <a:xfrm>
              <a:off x="9062287" y="4087847"/>
              <a:ext cx="1797558" cy="24013"/>
            </a:xfrm>
            <a:custGeom>
              <a:rect b="b" l="l" r="r" t="t"/>
              <a:pathLst>
                <a:path extrusionOk="0" h="24013" w="1797558">
                  <a:moveTo>
                    <a:pt x="11817" y="11943"/>
                  </a:moveTo>
                  <a:lnTo>
                    <a:pt x="11817" y="24014"/>
                  </a:lnTo>
                  <a:lnTo>
                    <a:pt x="1786720" y="24014"/>
                  </a:lnTo>
                  <a:cubicBezTo>
                    <a:pt x="1793353" y="23328"/>
                    <a:pt x="1798169" y="17407"/>
                    <a:pt x="1797496" y="10774"/>
                  </a:cubicBezTo>
                  <a:cubicBezTo>
                    <a:pt x="1796911" y="5082"/>
                    <a:pt x="1792413" y="584"/>
                    <a:pt x="1786720" y="0"/>
                  </a:cubicBezTo>
                  <a:lnTo>
                    <a:pt x="0" y="0"/>
                  </a:lnTo>
                  <a:cubicBezTo>
                    <a:pt x="6544" y="64"/>
                    <a:pt x="11817" y="5400"/>
                    <a:pt x="11817" y="119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67" name="Google Shape;6067;p31"/>
            <p:cNvSpPr/>
            <p:nvPr/>
          </p:nvSpPr>
          <p:spPr>
            <a:xfrm>
              <a:off x="9052502" y="5472764"/>
              <a:ext cx="21601" cy="24649"/>
            </a:xfrm>
            <a:custGeom>
              <a:rect b="b" l="l" r="r" t="t"/>
              <a:pathLst>
                <a:path extrusionOk="0" h="24649" w="21601">
                  <a:moveTo>
                    <a:pt x="9784" y="12325"/>
                  </a:moveTo>
                  <a:cubicBezTo>
                    <a:pt x="6823" y="12312"/>
                    <a:pt x="3990" y="11117"/>
                    <a:pt x="1906" y="9021"/>
                  </a:cubicBezTo>
                  <a:lnTo>
                    <a:pt x="1906" y="12706"/>
                  </a:lnTo>
                  <a:cubicBezTo>
                    <a:pt x="1855" y="14917"/>
                    <a:pt x="1194" y="17076"/>
                    <a:pt x="0" y="18931"/>
                  </a:cubicBezTo>
                  <a:cubicBezTo>
                    <a:pt x="2008" y="22451"/>
                    <a:pt x="5731" y="24636"/>
                    <a:pt x="9784" y="24649"/>
                  </a:cubicBezTo>
                  <a:cubicBezTo>
                    <a:pt x="16328" y="24585"/>
                    <a:pt x="21602" y="19249"/>
                    <a:pt x="21602" y="12706"/>
                  </a:cubicBezTo>
                  <a:lnTo>
                    <a:pt x="21602" y="0"/>
                  </a:lnTo>
                  <a:cubicBezTo>
                    <a:pt x="21424" y="6531"/>
                    <a:pt x="16303" y="11867"/>
                    <a:pt x="9784" y="123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68" name="Google Shape;6068;p31"/>
            <p:cNvSpPr/>
            <p:nvPr/>
          </p:nvSpPr>
          <p:spPr>
            <a:xfrm>
              <a:off x="8154212" y="1829542"/>
              <a:ext cx="87969" cy="24013"/>
            </a:xfrm>
            <a:custGeom>
              <a:rect b="b" l="l" r="r" t="t"/>
              <a:pathLst>
                <a:path extrusionOk="0" h="24013" w="87969">
                  <a:moveTo>
                    <a:pt x="76152" y="12706"/>
                  </a:moveTo>
                  <a:cubicBezTo>
                    <a:pt x="75733" y="6124"/>
                    <a:pt x="80726" y="445"/>
                    <a:pt x="87309" y="25"/>
                  </a:cubicBezTo>
                  <a:cubicBezTo>
                    <a:pt x="87525" y="13"/>
                    <a:pt x="87753" y="0"/>
                    <a:pt x="87969" y="0"/>
                  </a:cubicBezTo>
                  <a:lnTo>
                    <a:pt x="10838" y="0"/>
                  </a:lnTo>
                  <a:cubicBezTo>
                    <a:pt x="4206" y="686"/>
                    <a:pt x="-611" y="6607"/>
                    <a:pt x="63" y="13239"/>
                  </a:cubicBezTo>
                  <a:cubicBezTo>
                    <a:pt x="648" y="18931"/>
                    <a:pt x="5146" y="23429"/>
                    <a:pt x="10838" y="24014"/>
                  </a:cubicBezTo>
                  <a:lnTo>
                    <a:pt x="87969" y="24014"/>
                  </a:lnTo>
                  <a:cubicBezTo>
                    <a:pt x="81667" y="23950"/>
                    <a:pt x="76482" y="19008"/>
                    <a:pt x="76152" y="127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69" name="Google Shape;6069;p31"/>
            <p:cNvSpPr/>
            <p:nvPr/>
          </p:nvSpPr>
          <p:spPr>
            <a:xfrm>
              <a:off x="5969609" y="4127616"/>
              <a:ext cx="23638" cy="19947"/>
            </a:xfrm>
            <a:custGeom>
              <a:rect b="b" l="l" r="r" t="t"/>
              <a:pathLst>
                <a:path extrusionOk="0" h="19947" w="23638">
                  <a:moveTo>
                    <a:pt x="11757" y="19948"/>
                  </a:moveTo>
                  <a:cubicBezTo>
                    <a:pt x="18352" y="19884"/>
                    <a:pt x="23638" y="14472"/>
                    <a:pt x="23575" y="7877"/>
                  </a:cubicBezTo>
                  <a:cubicBezTo>
                    <a:pt x="23575" y="7877"/>
                    <a:pt x="23575" y="7877"/>
                    <a:pt x="23575" y="7877"/>
                  </a:cubicBezTo>
                  <a:lnTo>
                    <a:pt x="23575" y="0"/>
                  </a:lnTo>
                  <a:cubicBezTo>
                    <a:pt x="24248" y="6492"/>
                    <a:pt x="19534" y="12299"/>
                    <a:pt x="13040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7877"/>
                  </a:lnTo>
                  <a:cubicBezTo>
                    <a:pt x="-73" y="14408"/>
                    <a:pt x="5099" y="19808"/>
                    <a:pt x="11630" y="19948"/>
                  </a:cubicBezTo>
                  <a:cubicBezTo>
                    <a:pt x="11668" y="19948"/>
                    <a:pt x="11719" y="19948"/>
                    <a:pt x="11757" y="199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70" name="Google Shape;6070;p31"/>
            <p:cNvSpPr/>
            <p:nvPr/>
          </p:nvSpPr>
          <p:spPr>
            <a:xfrm>
              <a:off x="5969609" y="2315457"/>
              <a:ext cx="23638" cy="1824101"/>
            </a:xfrm>
            <a:custGeom>
              <a:rect b="b" l="l" r="r" t="t"/>
              <a:pathLst>
                <a:path extrusionOk="0" h="1824101" w="23638">
                  <a:moveTo>
                    <a:pt x="11757" y="1824102"/>
                  </a:moveTo>
                  <a:cubicBezTo>
                    <a:pt x="18301" y="1824038"/>
                    <a:pt x="23575" y="1818702"/>
                    <a:pt x="23575" y="1812159"/>
                  </a:cubicBezTo>
                  <a:lnTo>
                    <a:pt x="23575" y="13036"/>
                  </a:lnTo>
                  <a:cubicBezTo>
                    <a:pt x="24248" y="6544"/>
                    <a:pt x="19534" y="737"/>
                    <a:pt x="13040" y="64"/>
                  </a:cubicBezTo>
                  <a:cubicBezTo>
                    <a:pt x="6547" y="-609"/>
                    <a:pt x="740" y="4104"/>
                    <a:pt x="67" y="10584"/>
                  </a:cubicBezTo>
                  <a:cubicBezTo>
                    <a:pt x="-22" y="11397"/>
                    <a:pt x="-22" y="12223"/>
                    <a:pt x="67" y="13036"/>
                  </a:cubicBezTo>
                  <a:lnTo>
                    <a:pt x="67" y="1812159"/>
                  </a:lnTo>
                  <a:cubicBezTo>
                    <a:pt x="-9" y="1818689"/>
                    <a:pt x="5226" y="1824026"/>
                    <a:pt x="11757" y="1824102"/>
                  </a:cubicBezTo>
                  <a:cubicBezTo>
                    <a:pt x="11757" y="1824102"/>
                    <a:pt x="11757" y="1824102"/>
                    <a:pt x="11757" y="18241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71" name="Google Shape;6071;p31"/>
            <p:cNvSpPr/>
            <p:nvPr/>
          </p:nvSpPr>
          <p:spPr>
            <a:xfrm>
              <a:off x="11994345" y="3393991"/>
              <a:ext cx="23638" cy="1140537"/>
            </a:xfrm>
            <a:custGeom>
              <a:rect b="b" l="l" r="r" t="t"/>
              <a:pathLst>
                <a:path extrusionOk="0" h="1140537" w="23638">
                  <a:moveTo>
                    <a:pt x="11754" y="12706"/>
                  </a:moveTo>
                  <a:cubicBezTo>
                    <a:pt x="5159" y="12579"/>
                    <a:pt x="-89" y="7128"/>
                    <a:pt x="38" y="534"/>
                  </a:cubicBezTo>
                  <a:cubicBezTo>
                    <a:pt x="38" y="356"/>
                    <a:pt x="52" y="178"/>
                    <a:pt x="64" y="0"/>
                  </a:cubicBezTo>
                  <a:lnTo>
                    <a:pt x="64" y="1127501"/>
                  </a:lnTo>
                  <a:cubicBezTo>
                    <a:pt x="-609" y="1133993"/>
                    <a:pt x="4105" y="1139800"/>
                    <a:pt x="10598" y="1140473"/>
                  </a:cubicBezTo>
                  <a:cubicBezTo>
                    <a:pt x="17092" y="1141147"/>
                    <a:pt x="22898" y="1136433"/>
                    <a:pt x="23571" y="1129953"/>
                  </a:cubicBezTo>
                  <a:cubicBezTo>
                    <a:pt x="23661" y="1129140"/>
                    <a:pt x="23661" y="1128314"/>
                    <a:pt x="23571" y="1127501"/>
                  </a:cubicBezTo>
                  <a:lnTo>
                    <a:pt x="23571" y="635"/>
                  </a:lnTo>
                  <a:cubicBezTo>
                    <a:pt x="23267" y="7077"/>
                    <a:pt x="18184" y="12261"/>
                    <a:pt x="11754" y="127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72" name="Google Shape;6072;p31"/>
            <p:cNvSpPr/>
            <p:nvPr/>
          </p:nvSpPr>
          <p:spPr>
            <a:xfrm>
              <a:off x="6806995" y="3281419"/>
              <a:ext cx="23638" cy="13467"/>
            </a:xfrm>
            <a:custGeom>
              <a:rect b="b" l="l" r="r" t="t"/>
              <a:pathLst>
                <a:path extrusionOk="0" h="13467" w="23638">
                  <a:moveTo>
                    <a:pt x="11757" y="13468"/>
                  </a:moveTo>
                  <a:cubicBezTo>
                    <a:pt x="18187" y="13023"/>
                    <a:pt x="23270" y="7839"/>
                    <a:pt x="23574" y="1398"/>
                  </a:cubicBezTo>
                  <a:lnTo>
                    <a:pt x="23574" y="0"/>
                  </a:lnTo>
                  <a:cubicBezTo>
                    <a:pt x="24248" y="6493"/>
                    <a:pt x="19534" y="12299"/>
                    <a:pt x="13040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2033"/>
                  </a:lnTo>
                  <a:cubicBezTo>
                    <a:pt x="333" y="8335"/>
                    <a:pt x="5454" y="13341"/>
                    <a:pt x="11757" y="134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73" name="Google Shape;6073;p31"/>
            <p:cNvSpPr/>
            <p:nvPr/>
          </p:nvSpPr>
          <p:spPr>
            <a:xfrm>
              <a:off x="6806995" y="2045333"/>
              <a:ext cx="23638" cy="1247393"/>
            </a:xfrm>
            <a:custGeom>
              <a:rect b="b" l="l" r="r" t="t"/>
              <a:pathLst>
                <a:path extrusionOk="0" h="1247393" w="23638">
                  <a:moveTo>
                    <a:pt x="11757" y="1247394"/>
                  </a:moveTo>
                  <a:cubicBezTo>
                    <a:pt x="18301" y="1247330"/>
                    <a:pt x="23574" y="1241994"/>
                    <a:pt x="23574" y="1235451"/>
                  </a:cubicBezTo>
                  <a:lnTo>
                    <a:pt x="23574" y="13039"/>
                  </a:lnTo>
                  <a:cubicBezTo>
                    <a:pt x="24248" y="6546"/>
                    <a:pt x="19534" y="740"/>
                    <a:pt x="13040" y="66"/>
                  </a:cubicBezTo>
                  <a:cubicBezTo>
                    <a:pt x="6547" y="-620"/>
                    <a:pt x="740" y="4107"/>
                    <a:pt x="67" y="10586"/>
                  </a:cubicBezTo>
                  <a:cubicBezTo>
                    <a:pt x="-22" y="11400"/>
                    <a:pt x="-22" y="12226"/>
                    <a:pt x="67" y="13039"/>
                  </a:cubicBezTo>
                  <a:lnTo>
                    <a:pt x="67" y="1236086"/>
                  </a:lnTo>
                  <a:cubicBezTo>
                    <a:pt x="333" y="1242363"/>
                    <a:pt x="5467" y="1247330"/>
                    <a:pt x="11757" y="12473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74" name="Google Shape;6074;p31"/>
            <p:cNvSpPr/>
            <p:nvPr/>
          </p:nvSpPr>
          <p:spPr>
            <a:xfrm>
              <a:off x="8002274" y="3294124"/>
              <a:ext cx="23382" cy="14360"/>
            </a:xfrm>
            <a:custGeom>
              <a:rect b="b" l="l" r="r" t="t"/>
              <a:pathLst>
                <a:path extrusionOk="0" h="14360" w="23382">
                  <a:moveTo>
                    <a:pt x="11692" y="14357"/>
                  </a:moveTo>
                  <a:cubicBezTo>
                    <a:pt x="18223" y="14294"/>
                    <a:pt x="23459" y="8945"/>
                    <a:pt x="23382" y="2414"/>
                  </a:cubicBezTo>
                  <a:cubicBezTo>
                    <a:pt x="23382" y="2414"/>
                    <a:pt x="23382" y="2414"/>
                    <a:pt x="23382" y="2414"/>
                  </a:cubicBezTo>
                  <a:lnTo>
                    <a:pt x="23382" y="0"/>
                  </a:lnTo>
                  <a:cubicBezTo>
                    <a:pt x="23382" y="6454"/>
                    <a:pt x="18147" y="11689"/>
                    <a:pt x="11692" y="11689"/>
                  </a:cubicBezTo>
                  <a:cubicBezTo>
                    <a:pt x="5237" y="11689"/>
                    <a:pt x="1" y="6454"/>
                    <a:pt x="1" y="0"/>
                  </a:cubicBezTo>
                  <a:lnTo>
                    <a:pt x="1" y="2922"/>
                  </a:lnTo>
                  <a:cubicBezTo>
                    <a:pt x="-24" y="4447"/>
                    <a:pt x="281" y="5972"/>
                    <a:pt x="891" y="7369"/>
                  </a:cubicBezTo>
                  <a:cubicBezTo>
                    <a:pt x="2721" y="11689"/>
                    <a:pt x="7003" y="14472"/>
                    <a:pt x="11692" y="143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75" name="Google Shape;6075;p31"/>
            <p:cNvSpPr/>
            <p:nvPr/>
          </p:nvSpPr>
          <p:spPr>
            <a:xfrm>
              <a:off x="8003037" y="3267093"/>
              <a:ext cx="22666" cy="38466"/>
            </a:xfrm>
            <a:custGeom>
              <a:rect b="b" l="l" r="r" t="t"/>
              <a:pathLst>
                <a:path extrusionOk="0" h="38466" w="22666">
                  <a:moveTo>
                    <a:pt x="10929" y="38466"/>
                  </a:moveTo>
                  <a:cubicBezTo>
                    <a:pt x="17460" y="38403"/>
                    <a:pt x="22695" y="33054"/>
                    <a:pt x="22619" y="26523"/>
                  </a:cubicBezTo>
                  <a:cubicBezTo>
                    <a:pt x="22619" y="26523"/>
                    <a:pt x="22619" y="26523"/>
                    <a:pt x="22619" y="26523"/>
                  </a:cubicBezTo>
                  <a:lnTo>
                    <a:pt x="22619" y="12039"/>
                  </a:lnTo>
                  <a:cubicBezTo>
                    <a:pt x="22682" y="11314"/>
                    <a:pt x="22682" y="10603"/>
                    <a:pt x="22619" y="9879"/>
                  </a:cubicBezTo>
                  <a:cubicBezTo>
                    <a:pt x="21755" y="4288"/>
                    <a:pt x="16964" y="146"/>
                    <a:pt x="11310" y="95"/>
                  </a:cubicBezTo>
                  <a:cubicBezTo>
                    <a:pt x="10509" y="-32"/>
                    <a:pt x="9696" y="-32"/>
                    <a:pt x="8895" y="95"/>
                  </a:cubicBezTo>
                  <a:cubicBezTo>
                    <a:pt x="8133" y="-32"/>
                    <a:pt x="7371" y="-32"/>
                    <a:pt x="6608" y="95"/>
                  </a:cubicBezTo>
                  <a:lnTo>
                    <a:pt x="6608" y="95"/>
                  </a:lnTo>
                  <a:cubicBezTo>
                    <a:pt x="2517" y="2141"/>
                    <a:pt x="-38" y="6334"/>
                    <a:pt x="0" y="10895"/>
                  </a:cubicBezTo>
                  <a:lnTo>
                    <a:pt x="0" y="27031"/>
                  </a:lnTo>
                  <a:cubicBezTo>
                    <a:pt x="178" y="33079"/>
                    <a:pt x="4893" y="38009"/>
                    <a:pt x="10929" y="384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76" name="Google Shape;6076;p31"/>
            <p:cNvSpPr/>
            <p:nvPr/>
          </p:nvSpPr>
          <p:spPr>
            <a:xfrm>
              <a:off x="11939539" y="4622581"/>
              <a:ext cx="93244" cy="77679"/>
            </a:xfrm>
            <a:custGeom>
              <a:rect b="b" l="l" r="r" t="t"/>
              <a:pathLst>
                <a:path extrusionOk="0" h="77679" w="93244">
                  <a:moveTo>
                    <a:pt x="74692" y="44517"/>
                  </a:moveTo>
                  <a:lnTo>
                    <a:pt x="18528" y="2334"/>
                  </a:lnTo>
                  <a:cubicBezTo>
                    <a:pt x="13432" y="-1515"/>
                    <a:pt x="6176" y="-499"/>
                    <a:pt x="2339" y="4609"/>
                  </a:cubicBezTo>
                  <a:cubicBezTo>
                    <a:pt x="2263" y="4698"/>
                    <a:pt x="2199" y="4787"/>
                    <a:pt x="2135" y="4876"/>
                  </a:cubicBezTo>
                  <a:cubicBezTo>
                    <a:pt x="-1498" y="10326"/>
                    <a:pt x="-393" y="17632"/>
                    <a:pt x="4677" y="21774"/>
                  </a:cubicBezTo>
                  <a:lnTo>
                    <a:pt x="79266" y="77679"/>
                  </a:lnTo>
                  <a:cubicBezTo>
                    <a:pt x="74311" y="73524"/>
                    <a:pt x="73269" y="66295"/>
                    <a:pt x="76852" y="60908"/>
                  </a:cubicBezTo>
                  <a:cubicBezTo>
                    <a:pt x="80550" y="55698"/>
                    <a:pt x="87768" y="54479"/>
                    <a:pt x="92978" y="58163"/>
                  </a:cubicBezTo>
                  <a:cubicBezTo>
                    <a:pt x="93066" y="58240"/>
                    <a:pt x="93155" y="58303"/>
                    <a:pt x="93245" y="58367"/>
                  </a:cubicBezTo>
                  <a:lnTo>
                    <a:pt x="84350" y="517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77" name="Google Shape;6077;p31"/>
            <p:cNvSpPr/>
            <p:nvPr/>
          </p:nvSpPr>
          <p:spPr>
            <a:xfrm>
              <a:off x="12014266" y="4678613"/>
              <a:ext cx="179641" cy="153150"/>
            </a:xfrm>
            <a:custGeom>
              <a:rect b="b" l="l" r="r" t="t"/>
              <a:pathLst>
                <a:path extrusionOk="0" h="153150" w="179641">
                  <a:moveTo>
                    <a:pt x="18518" y="2335"/>
                  </a:moveTo>
                  <a:cubicBezTo>
                    <a:pt x="13422" y="-1515"/>
                    <a:pt x="6166" y="-499"/>
                    <a:pt x="2329" y="4609"/>
                  </a:cubicBezTo>
                  <a:cubicBezTo>
                    <a:pt x="2253" y="4698"/>
                    <a:pt x="2189" y="4787"/>
                    <a:pt x="2125" y="4876"/>
                  </a:cubicBezTo>
                  <a:cubicBezTo>
                    <a:pt x="-1458" y="10263"/>
                    <a:pt x="-416" y="17492"/>
                    <a:pt x="4540" y="21648"/>
                  </a:cubicBezTo>
                  <a:lnTo>
                    <a:pt x="174686" y="149466"/>
                  </a:lnTo>
                  <a:lnTo>
                    <a:pt x="179641" y="153151"/>
                  </a:lnTo>
                  <a:lnTo>
                    <a:pt x="179641" y="123420"/>
                  </a:lnTo>
                  <a:lnTo>
                    <a:pt x="53207" y="285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78" name="Google Shape;6078;p31"/>
            <p:cNvSpPr/>
            <p:nvPr/>
          </p:nvSpPr>
          <p:spPr>
            <a:xfrm>
              <a:off x="11061654" y="3955581"/>
              <a:ext cx="23638" cy="644558"/>
            </a:xfrm>
            <a:custGeom>
              <a:rect b="b" l="l" r="r" t="t"/>
              <a:pathLst>
                <a:path extrusionOk="0" h="644558" w="23638">
                  <a:moveTo>
                    <a:pt x="11757" y="644559"/>
                  </a:moveTo>
                  <a:cubicBezTo>
                    <a:pt x="18301" y="644495"/>
                    <a:pt x="23575" y="639158"/>
                    <a:pt x="23575" y="632615"/>
                  </a:cubicBezTo>
                  <a:lnTo>
                    <a:pt x="23575" y="0"/>
                  </a:lnTo>
                  <a:cubicBezTo>
                    <a:pt x="24248" y="6493"/>
                    <a:pt x="19534" y="12299"/>
                    <a:pt x="13040" y="12972"/>
                  </a:cubicBezTo>
                  <a:cubicBezTo>
                    <a:pt x="6547" y="13646"/>
                    <a:pt x="740" y="8932"/>
                    <a:pt x="66" y="2452"/>
                  </a:cubicBezTo>
                  <a:cubicBezTo>
                    <a:pt x="-22" y="1639"/>
                    <a:pt x="-22" y="813"/>
                    <a:pt x="66" y="0"/>
                  </a:cubicBezTo>
                  <a:lnTo>
                    <a:pt x="66" y="632615"/>
                  </a:lnTo>
                  <a:cubicBezTo>
                    <a:pt x="-10" y="639146"/>
                    <a:pt x="5225" y="644482"/>
                    <a:pt x="11757" y="644559"/>
                  </a:cubicBezTo>
                  <a:cubicBezTo>
                    <a:pt x="11757" y="644559"/>
                    <a:pt x="11757" y="644559"/>
                    <a:pt x="11757" y="6445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79" name="Google Shape;6079;p31"/>
            <p:cNvSpPr/>
            <p:nvPr/>
          </p:nvSpPr>
          <p:spPr>
            <a:xfrm>
              <a:off x="11646964" y="6335860"/>
              <a:ext cx="547070" cy="24013"/>
            </a:xfrm>
            <a:custGeom>
              <a:rect b="b" l="l" r="r" t="t"/>
              <a:pathLst>
                <a:path extrusionOk="0" h="24013" w="547070">
                  <a:moveTo>
                    <a:pt x="10839" y="0"/>
                  </a:moveTo>
                  <a:cubicBezTo>
                    <a:pt x="4205" y="686"/>
                    <a:pt x="-610" y="6607"/>
                    <a:pt x="63" y="13239"/>
                  </a:cubicBezTo>
                  <a:cubicBezTo>
                    <a:pt x="648" y="18932"/>
                    <a:pt x="5146" y="23429"/>
                    <a:pt x="10839" y="24014"/>
                  </a:cubicBezTo>
                  <a:lnTo>
                    <a:pt x="547071" y="24014"/>
                  </a:lnTo>
                  <a:lnTo>
                    <a:pt x="547071" y="0"/>
                  </a:lnTo>
                  <a:lnTo>
                    <a:pt x="108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80" name="Google Shape;6080;p31"/>
            <p:cNvSpPr/>
            <p:nvPr/>
          </p:nvSpPr>
          <p:spPr>
            <a:xfrm>
              <a:off x="6621856" y="3281419"/>
              <a:ext cx="23638" cy="13467"/>
            </a:xfrm>
            <a:custGeom>
              <a:rect b="b" l="l" r="r" t="t"/>
              <a:pathLst>
                <a:path extrusionOk="0" h="13467" w="23638">
                  <a:moveTo>
                    <a:pt x="11757" y="13468"/>
                  </a:moveTo>
                  <a:cubicBezTo>
                    <a:pt x="18187" y="13023"/>
                    <a:pt x="23270" y="7839"/>
                    <a:pt x="23574" y="1398"/>
                  </a:cubicBezTo>
                  <a:lnTo>
                    <a:pt x="23574" y="0"/>
                  </a:lnTo>
                  <a:cubicBezTo>
                    <a:pt x="24248" y="6493"/>
                    <a:pt x="19534" y="12299"/>
                    <a:pt x="13041" y="12972"/>
                  </a:cubicBezTo>
                  <a:cubicBezTo>
                    <a:pt x="6547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1525"/>
                  </a:lnTo>
                  <a:cubicBezTo>
                    <a:pt x="67" y="8017"/>
                    <a:pt x="5264" y="13328"/>
                    <a:pt x="11757" y="134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81" name="Google Shape;6081;p31"/>
            <p:cNvSpPr/>
            <p:nvPr/>
          </p:nvSpPr>
          <p:spPr>
            <a:xfrm>
              <a:off x="6621858" y="2349450"/>
              <a:ext cx="23638" cy="945005"/>
            </a:xfrm>
            <a:custGeom>
              <a:rect b="b" l="l" r="r" t="t"/>
              <a:pathLst>
                <a:path extrusionOk="0" h="945005" w="23638">
                  <a:moveTo>
                    <a:pt x="64" y="12079"/>
                  </a:moveTo>
                  <a:lnTo>
                    <a:pt x="64" y="931969"/>
                  </a:lnTo>
                  <a:cubicBezTo>
                    <a:pt x="-610" y="938461"/>
                    <a:pt x="4105" y="944268"/>
                    <a:pt x="10598" y="944941"/>
                  </a:cubicBezTo>
                  <a:cubicBezTo>
                    <a:pt x="17091" y="945615"/>
                    <a:pt x="22898" y="940901"/>
                    <a:pt x="23572" y="934421"/>
                  </a:cubicBezTo>
                  <a:cubicBezTo>
                    <a:pt x="23661" y="933608"/>
                    <a:pt x="23661" y="932782"/>
                    <a:pt x="23572" y="931969"/>
                  </a:cubicBezTo>
                  <a:lnTo>
                    <a:pt x="23572" y="12079"/>
                  </a:lnTo>
                  <a:cubicBezTo>
                    <a:pt x="23572" y="12079"/>
                    <a:pt x="23572" y="12079"/>
                    <a:pt x="23572" y="11189"/>
                  </a:cubicBezTo>
                  <a:cubicBezTo>
                    <a:pt x="23648" y="10389"/>
                    <a:pt x="23648" y="9576"/>
                    <a:pt x="23572" y="8775"/>
                  </a:cubicBezTo>
                  <a:cubicBezTo>
                    <a:pt x="23432" y="8026"/>
                    <a:pt x="23178" y="7289"/>
                    <a:pt x="22809" y="6615"/>
                  </a:cubicBezTo>
                  <a:cubicBezTo>
                    <a:pt x="22504" y="5980"/>
                    <a:pt x="22123" y="5383"/>
                    <a:pt x="21666" y="4836"/>
                  </a:cubicBezTo>
                  <a:lnTo>
                    <a:pt x="20141" y="3058"/>
                  </a:lnTo>
                  <a:cubicBezTo>
                    <a:pt x="19607" y="2587"/>
                    <a:pt x="19010" y="2206"/>
                    <a:pt x="18362" y="1914"/>
                  </a:cubicBezTo>
                  <a:cubicBezTo>
                    <a:pt x="17701" y="1431"/>
                    <a:pt x="16977" y="1050"/>
                    <a:pt x="16202" y="771"/>
                  </a:cubicBezTo>
                  <a:cubicBezTo>
                    <a:pt x="10382" y="-1491"/>
                    <a:pt x="3825" y="1393"/>
                    <a:pt x="1563" y="7225"/>
                  </a:cubicBezTo>
                  <a:cubicBezTo>
                    <a:pt x="966" y="8763"/>
                    <a:pt x="712" y="10427"/>
                    <a:pt x="826" y="120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82" name="Google Shape;6082;p31"/>
            <p:cNvSpPr/>
            <p:nvPr/>
          </p:nvSpPr>
          <p:spPr>
            <a:xfrm>
              <a:off x="10332433" y="2222147"/>
              <a:ext cx="12998" cy="24013"/>
            </a:xfrm>
            <a:custGeom>
              <a:rect b="b" l="l" r="r" t="t"/>
              <a:pathLst>
                <a:path extrusionOk="0" h="24013" w="12998">
                  <a:moveTo>
                    <a:pt x="1308" y="11943"/>
                  </a:moveTo>
                  <a:cubicBezTo>
                    <a:pt x="1232" y="5413"/>
                    <a:pt x="6467" y="76"/>
                    <a:pt x="12999" y="0"/>
                  </a:cubicBezTo>
                  <a:cubicBezTo>
                    <a:pt x="12999" y="0"/>
                    <a:pt x="12999" y="0"/>
                    <a:pt x="12999" y="0"/>
                  </a:cubicBezTo>
                  <a:lnTo>
                    <a:pt x="10839" y="0"/>
                  </a:lnTo>
                  <a:cubicBezTo>
                    <a:pt x="4206" y="686"/>
                    <a:pt x="-610" y="6607"/>
                    <a:pt x="63" y="13239"/>
                  </a:cubicBezTo>
                  <a:cubicBezTo>
                    <a:pt x="648" y="18931"/>
                    <a:pt x="5146" y="23429"/>
                    <a:pt x="10839" y="24014"/>
                  </a:cubicBezTo>
                  <a:lnTo>
                    <a:pt x="12999" y="24014"/>
                  </a:lnTo>
                  <a:cubicBezTo>
                    <a:pt x="6467" y="23950"/>
                    <a:pt x="1232" y="18601"/>
                    <a:pt x="1308" y="12070"/>
                  </a:cubicBezTo>
                  <a:cubicBezTo>
                    <a:pt x="1308" y="12032"/>
                    <a:pt x="1308" y="11981"/>
                    <a:pt x="1308" y="119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83" name="Google Shape;6083;p31"/>
            <p:cNvSpPr/>
            <p:nvPr/>
          </p:nvSpPr>
          <p:spPr>
            <a:xfrm>
              <a:off x="10334339" y="2223497"/>
              <a:ext cx="29847" cy="24061"/>
            </a:xfrm>
            <a:custGeom>
              <a:rect b="b" l="l" r="r" t="t"/>
              <a:pathLst>
                <a:path extrusionOk="0" h="24061" w="29847">
                  <a:moveTo>
                    <a:pt x="21004" y="22283"/>
                  </a:moveTo>
                  <a:lnTo>
                    <a:pt x="23291" y="22283"/>
                  </a:lnTo>
                  <a:cubicBezTo>
                    <a:pt x="29428" y="18890"/>
                    <a:pt x="31652" y="11152"/>
                    <a:pt x="28259" y="5015"/>
                  </a:cubicBezTo>
                  <a:cubicBezTo>
                    <a:pt x="27103" y="2919"/>
                    <a:pt x="25375" y="1204"/>
                    <a:pt x="23291" y="48"/>
                  </a:cubicBezTo>
                  <a:lnTo>
                    <a:pt x="21004" y="48"/>
                  </a:lnTo>
                  <a:cubicBezTo>
                    <a:pt x="20280" y="-16"/>
                    <a:pt x="19568" y="-16"/>
                    <a:pt x="18844" y="48"/>
                  </a:cubicBezTo>
                  <a:lnTo>
                    <a:pt x="10839" y="48"/>
                  </a:lnTo>
                  <a:cubicBezTo>
                    <a:pt x="4205" y="734"/>
                    <a:pt x="-610" y="6654"/>
                    <a:pt x="63" y="13287"/>
                  </a:cubicBezTo>
                  <a:cubicBezTo>
                    <a:pt x="648" y="18979"/>
                    <a:pt x="5146" y="23477"/>
                    <a:pt x="10839" y="24061"/>
                  </a:cubicBezTo>
                  <a:lnTo>
                    <a:pt x="18844" y="24061"/>
                  </a:lnTo>
                  <a:cubicBezTo>
                    <a:pt x="19631" y="23553"/>
                    <a:pt x="20356" y="22956"/>
                    <a:pt x="21004" y="222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84" name="Google Shape;6084;p31"/>
            <p:cNvSpPr/>
            <p:nvPr/>
          </p:nvSpPr>
          <p:spPr>
            <a:xfrm>
              <a:off x="8880286" y="4847900"/>
              <a:ext cx="65859" cy="24013"/>
            </a:xfrm>
            <a:custGeom>
              <a:rect b="b" l="l" r="r" t="t"/>
              <a:pathLst>
                <a:path extrusionOk="0" h="24013" w="65859">
                  <a:moveTo>
                    <a:pt x="63826" y="24014"/>
                  </a:moveTo>
                  <a:lnTo>
                    <a:pt x="65859" y="24014"/>
                  </a:lnTo>
                  <a:cubicBezTo>
                    <a:pt x="59226" y="23328"/>
                    <a:pt x="54410" y="17407"/>
                    <a:pt x="55084" y="10774"/>
                  </a:cubicBezTo>
                  <a:cubicBezTo>
                    <a:pt x="55668" y="5082"/>
                    <a:pt x="60166" y="584"/>
                    <a:pt x="65859" y="0"/>
                  </a:cubicBezTo>
                  <a:lnTo>
                    <a:pt x="10838" y="0"/>
                  </a:ln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1"/>
                    <a:pt x="5146" y="23429"/>
                    <a:pt x="10838" y="24014"/>
                  </a:cubicBezTo>
                  <a:lnTo>
                    <a:pt x="63826" y="240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85" name="Google Shape;6085;p31"/>
            <p:cNvSpPr/>
            <p:nvPr/>
          </p:nvSpPr>
          <p:spPr>
            <a:xfrm>
              <a:off x="8934454" y="4848154"/>
              <a:ext cx="106992" cy="23759"/>
            </a:xfrm>
            <a:custGeom>
              <a:rect b="b" l="l" r="r" t="t"/>
              <a:pathLst>
                <a:path extrusionOk="0" h="23759" w="106992">
                  <a:moveTo>
                    <a:pt x="1" y="11816"/>
                  </a:moveTo>
                  <a:cubicBezTo>
                    <a:pt x="-76" y="18347"/>
                    <a:pt x="5160" y="23684"/>
                    <a:pt x="11691" y="23760"/>
                  </a:cubicBezTo>
                  <a:cubicBezTo>
                    <a:pt x="11691" y="23760"/>
                    <a:pt x="11691" y="23760"/>
                    <a:pt x="11691" y="23760"/>
                  </a:cubicBezTo>
                  <a:lnTo>
                    <a:pt x="96446" y="23760"/>
                  </a:lnTo>
                  <a:lnTo>
                    <a:pt x="96446" y="11816"/>
                  </a:lnTo>
                  <a:cubicBezTo>
                    <a:pt x="96408" y="5756"/>
                    <a:pt x="100970" y="648"/>
                    <a:pt x="106993" y="0"/>
                  </a:cubicBezTo>
                  <a:lnTo>
                    <a:pt x="105723" y="0"/>
                  </a:lnTo>
                  <a:lnTo>
                    <a:pt x="11691" y="0"/>
                  </a:lnTo>
                  <a:cubicBezTo>
                    <a:pt x="5249" y="140"/>
                    <a:pt x="64" y="5362"/>
                    <a:pt x="1" y="118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86" name="Google Shape;6086;p31"/>
            <p:cNvSpPr/>
            <p:nvPr/>
          </p:nvSpPr>
          <p:spPr>
            <a:xfrm>
              <a:off x="9090432" y="2545870"/>
              <a:ext cx="23667" cy="135587"/>
            </a:xfrm>
            <a:custGeom>
              <a:rect b="b" l="l" r="r" t="t"/>
              <a:pathLst>
                <a:path extrusionOk="0" h="135587" w="23667">
                  <a:moveTo>
                    <a:pt x="64" y="11961"/>
                  </a:moveTo>
                  <a:lnTo>
                    <a:pt x="64" y="135587"/>
                  </a:lnTo>
                  <a:cubicBezTo>
                    <a:pt x="-610" y="129094"/>
                    <a:pt x="4105" y="123288"/>
                    <a:pt x="10598" y="122615"/>
                  </a:cubicBezTo>
                  <a:cubicBezTo>
                    <a:pt x="17091" y="121941"/>
                    <a:pt x="22898" y="126655"/>
                    <a:pt x="23572" y="133135"/>
                  </a:cubicBezTo>
                  <a:cubicBezTo>
                    <a:pt x="23661" y="133948"/>
                    <a:pt x="23661" y="134774"/>
                    <a:pt x="23572" y="135587"/>
                  </a:cubicBezTo>
                  <a:lnTo>
                    <a:pt x="23572" y="11961"/>
                  </a:lnTo>
                  <a:cubicBezTo>
                    <a:pt x="23623" y="11631"/>
                    <a:pt x="23623" y="11275"/>
                    <a:pt x="23572" y="10945"/>
                  </a:cubicBezTo>
                  <a:cubicBezTo>
                    <a:pt x="23699" y="10144"/>
                    <a:pt x="23699" y="9331"/>
                    <a:pt x="23572" y="8530"/>
                  </a:cubicBezTo>
                  <a:cubicBezTo>
                    <a:pt x="23432" y="7781"/>
                    <a:pt x="23178" y="7044"/>
                    <a:pt x="22810" y="6371"/>
                  </a:cubicBezTo>
                  <a:cubicBezTo>
                    <a:pt x="22454" y="5723"/>
                    <a:pt x="22034" y="5125"/>
                    <a:pt x="21539" y="4592"/>
                  </a:cubicBezTo>
                  <a:cubicBezTo>
                    <a:pt x="21056" y="3944"/>
                    <a:pt x="20497" y="3346"/>
                    <a:pt x="19887" y="2813"/>
                  </a:cubicBezTo>
                  <a:cubicBezTo>
                    <a:pt x="17866" y="1060"/>
                    <a:pt x="15312" y="81"/>
                    <a:pt x="12644" y="18"/>
                  </a:cubicBezTo>
                  <a:cubicBezTo>
                    <a:pt x="6062" y="-338"/>
                    <a:pt x="432" y="4719"/>
                    <a:pt x="77" y="11313"/>
                  </a:cubicBezTo>
                  <a:cubicBezTo>
                    <a:pt x="64" y="11529"/>
                    <a:pt x="64" y="11745"/>
                    <a:pt x="64" y="119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87" name="Google Shape;6087;p31"/>
            <p:cNvSpPr/>
            <p:nvPr/>
          </p:nvSpPr>
          <p:spPr>
            <a:xfrm>
              <a:off x="8609980" y="761169"/>
              <a:ext cx="23638" cy="1081714"/>
            </a:xfrm>
            <a:custGeom>
              <a:rect b="b" l="l" r="r" t="t"/>
              <a:pathLst>
                <a:path extrusionOk="0" h="1081714" w="23638">
                  <a:moveTo>
                    <a:pt x="11757" y="1069009"/>
                  </a:moveTo>
                  <a:cubicBezTo>
                    <a:pt x="18352" y="1069059"/>
                    <a:pt x="23651" y="1074459"/>
                    <a:pt x="23600" y="1081054"/>
                  </a:cubicBezTo>
                  <a:cubicBezTo>
                    <a:pt x="23600" y="1081270"/>
                    <a:pt x="23587" y="1081498"/>
                    <a:pt x="23575" y="1081714"/>
                  </a:cubicBezTo>
                  <a:lnTo>
                    <a:pt x="23575" y="13041"/>
                  </a:lnTo>
                  <a:cubicBezTo>
                    <a:pt x="24248" y="6549"/>
                    <a:pt x="19534" y="740"/>
                    <a:pt x="13041" y="64"/>
                  </a:cubicBezTo>
                  <a:cubicBezTo>
                    <a:pt x="6547" y="-611"/>
                    <a:pt x="740" y="4102"/>
                    <a:pt x="67" y="10594"/>
                  </a:cubicBezTo>
                  <a:cubicBezTo>
                    <a:pt x="-22" y="11407"/>
                    <a:pt x="-22" y="12228"/>
                    <a:pt x="67" y="13041"/>
                  </a:cubicBezTo>
                  <a:lnTo>
                    <a:pt x="67" y="1081079"/>
                  </a:lnTo>
                  <a:cubicBezTo>
                    <a:pt x="-73" y="1074548"/>
                    <a:pt x="5099" y="1069148"/>
                    <a:pt x="11630" y="1069009"/>
                  </a:cubicBezTo>
                  <a:cubicBezTo>
                    <a:pt x="11668" y="1069009"/>
                    <a:pt x="11719" y="1069009"/>
                    <a:pt x="11757" y="10690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88" name="Google Shape;6088;p31"/>
            <p:cNvSpPr/>
            <p:nvPr/>
          </p:nvSpPr>
          <p:spPr>
            <a:xfrm>
              <a:off x="8609980" y="1829211"/>
              <a:ext cx="23641" cy="327451"/>
            </a:xfrm>
            <a:custGeom>
              <a:rect b="b" l="l" r="r" t="t"/>
              <a:pathLst>
                <a:path extrusionOk="0" h="327451" w="23641">
                  <a:moveTo>
                    <a:pt x="67" y="314415"/>
                  </a:moveTo>
                  <a:cubicBezTo>
                    <a:pt x="-607" y="320907"/>
                    <a:pt x="4108" y="326714"/>
                    <a:pt x="10601" y="327387"/>
                  </a:cubicBezTo>
                  <a:cubicBezTo>
                    <a:pt x="17094" y="328061"/>
                    <a:pt x="22901" y="323347"/>
                    <a:pt x="23575" y="316867"/>
                  </a:cubicBezTo>
                  <a:cubicBezTo>
                    <a:pt x="23664" y="316054"/>
                    <a:pt x="23664" y="315228"/>
                    <a:pt x="23575" y="314415"/>
                  </a:cubicBezTo>
                  <a:lnTo>
                    <a:pt x="23575" y="13037"/>
                  </a:lnTo>
                  <a:cubicBezTo>
                    <a:pt x="24248" y="6544"/>
                    <a:pt x="19534" y="737"/>
                    <a:pt x="13041" y="64"/>
                  </a:cubicBezTo>
                  <a:cubicBezTo>
                    <a:pt x="6547" y="-609"/>
                    <a:pt x="740" y="4104"/>
                    <a:pt x="67" y="10584"/>
                  </a:cubicBezTo>
                  <a:cubicBezTo>
                    <a:pt x="-22" y="11397"/>
                    <a:pt x="-22" y="12223"/>
                    <a:pt x="67" y="13037"/>
                  </a:cubicBezTo>
                  <a:lnTo>
                    <a:pt x="67" y="3144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89" name="Google Shape;6089;p31"/>
            <p:cNvSpPr/>
            <p:nvPr/>
          </p:nvSpPr>
          <p:spPr>
            <a:xfrm>
              <a:off x="11236925" y="3389163"/>
              <a:ext cx="23432" cy="14357"/>
            </a:xfrm>
            <a:custGeom>
              <a:rect b="b" l="l" r="r" t="t"/>
              <a:pathLst>
                <a:path extrusionOk="0" h="14357" w="23432">
                  <a:moveTo>
                    <a:pt x="11715" y="14357"/>
                  </a:moveTo>
                  <a:cubicBezTo>
                    <a:pt x="18309" y="14230"/>
                    <a:pt x="23558" y="8780"/>
                    <a:pt x="23431" y="2185"/>
                  </a:cubicBezTo>
                  <a:cubicBezTo>
                    <a:pt x="23431" y="2008"/>
                    <a:pt x="23418" y="1830"/>
                    <a:pt x="23405" y="1652"/>
                  </a:cubicBezTo>
                  <a:lnTo>
                    <a:pt x="23405" y="0"/>
                  </a:lnTo>
                  <a:cubicBezTo>
                    <a:pt x="23405" y="6455"/>
                    <a:pt x="18170" y="11689"/>
                    <a:pt x="11715" y="11689"/>
                  </a:cubicBezTo>
                  <a:cubicBezTo>
                    <a:pt x="5260" y="11689"/>
                    <a:pt x="25" y="6455"/>
                    <a:pt x="25" y="0"/>
                  </a:cubicBezTo>
                  <a:lnTo>
                    <a:pt x="25" y="1652"/>
                  </a:lnTo>
                  <a:cubicBezTo>
                    <a:pt x="-395" y="8233"/>
                    <a:pt x="4599" y="13913"/>
                    <a:pt x="11181" y="14332"/>
                  </a:cubicBezTo>
                  <a:cubicBezTo>
                    <a:pt x="11359" y="14345"/>
                    <a:pt x="11537" y="14357"/>
                    <a:pt x="11715" y="143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90" name="Google Shape;6090;p31"/>
            <p:cNvSpPr/>
            <p:nvPr/>
          </p:nvSpPr>
          <p:spPr>
            <a:xfrm>
              <a:off x="8610023" y="2722751"/>
              <a:ext cx="459506" cy="24013"/>
            </a:xfrm>
            <a:custGeom>
              <a:rect b="b" l="l" r="r" t="t"/>
              <a:pathLst>
                <a:path extrusionOk="0" h="24013" w="459506">
                  <a:moveTo>
                    <a:pt x="25" y="11308"/>
                  </a:moveTo>
                  <a:cubicBezTo>
                    <a:pt x="-395" y="17890"/>
                    <a:pt x="4599" y="23569"/>
                    <a:pt x="11181" y="23988"/>
                  </a:cubicBezTo>
                  <a:cubicBezTo>
                    <a:pt x="11359" y="24001"/>
                    <a:pt x="11537" y="24014"/>
                    <a:pt x="11715" y="24014"/>
                  </a:cubicBezTo>
                  <a:lnTo>
                    <a:pt x="459507" y="24014"/>
                  </a:lnTo>
                  <a:cubicBezTo>
                    <a:pt x="452874" y="23328"/>
                    <a:pt x="448058" y="17407"/>
                    <a:pt x="448731" y="10774"/>
                  </a:cubicBezTo>
                  <a:cubicBezTo>
                    <a:pt x="449316" y="5082"/>
                    <a:pt x="453814" y="585"/>
                    <a:pt x="459507" y="0"/>
                  </a:cubicBezTo>
                  <a:lnTo>
                    <a:pt x="11715" y="0"/>
                  </a:lnTo>
                  <a:cubicBezTo>
                    <a:pt x="5425" y="64"/>
                    <a:pt x="291" y="5031"/>
                    <a:pt x="25" y="113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91" name="Google Shape;6091;p31"/>
            <p:cNvSpPr/>
            <p:nvPr/>
          </p:nvSpPr>
          <p:spPr>
            <a:xfrm>
              <a:off x="9340187" y="2743899"/>
              <a:ext cx="12706" cy="2229"/>
            </a:xfrm>
            <a:custGeom>
              <a:rect b="b" l="l" r="r" t="t"/>
              <a:pathLst>
                <a:path extrusionOk="0" h="2229" w="12706">
                  <a:moveTo>
                    <a:pt x="0" y="2230"/>
                  </a:moveTo>
                  <a:lnTo>
                    <a:pt x="12707" y="2230"/>
                  </a:lnTo>
                  <a:cubicBezTo>
                    <a:pt x="8997" y="-743"/>
                    <a:pt x="3710" y="-743"/>
                    <a:pt x="0" y="22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92" name="Google Shape;6092;p31"/>
            <p:cNvSpPr/>
            <p:nvPr/>
          </p:nvSpPr>
          <p:spPr>
            <a:xfrm>
              <a:off x="9340187" y="2722369"/>
              <a:ext cx="12706" cy="2096"/>
            </a:xfrm>
            <a:custGeom>
              <a:rect b="b" l="l" r="r" t="t"/>
              <a:pathLst>
                <a:path extrusionOk="0" h="2096" w="12706">
                  <a:moveTo>
                    <a:pt x="0" y="0"/>
                  </a:moveTo>
                  <a:cubicBezTo>
                    <a:pt x="3774" y="2795"/>
                    <a:pt x="8933" y="2795"/>
                    <a:pt x="127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93" name="Google Shape;6093;p31"/>
            <p:cNvSpPr/>
            <p:nvPr/>
          </p:nvSpPr>
          <p:spPr>
            <a:xfrm>
              <a:off x="9050275" y="4086754"/>
              <a:ext cx="23638" cy="773216"/>
            </a:xfrm>
            <a:custGeom>
              <a:rect b="b" l="l" r="r" t="t"/>
              <a:pathLst>
                <a:path extrusionOk="0" h="773216" w="23638">
                  <a:moveTo>
                    <a:pt x="67" y="13036"/>
                  </a:moveTo>
                  <a:lnTo>
                    <a:pt x="67" y="764449"/>
                  </a:lnTo>
                  <a:cubicBezTo>
                    <a:pt x="778" y="765237"/>
                    <a:pt x="1413" y="766088"/>
                    <a:pt x="1973" y="766991"/>
                  </a:cubicBezTo>
                  <a:cubicBezTo>
                    <a:pt x="3968" y="763446"/>
                    <a:pt x="7691" y="761210"/>
                    <a:pt x="11757" y="761146"/>
                  </a:cubicBezTo>
                  <a:cubicBezTo>
                    <a:pt x="18187" y="761591"/>
                    <a:pt x="23269" y="766775"/>
                    <a:pt x="23574" y="773216"/>
                  </a:cubicBezTo>
                  <a:lnTo>
                    <a:pt x="23574" y="13036"/>
                  </a:lnTo>
                  <a:cubicBezTo>
                    <a:pt x="24248" y="6544"/>
                    <a:pt x="19534" y="737"/>
                    <a:pt x="13040" y="64"/>
                  </a:cubicBezTo>
                  <a:cubicBezTo>
                    <a:pt x="6547" y="-609"/>
                    <a:pt x="740" y="4104"/>
                    <a:pt x="67" y="10584"/>
                  </a:cubicBezTo>
                  <a:cubicBezTo>
                    <a:pt x="-22" y="11397"/>
                    <a:pt x="-22" y="12223"/>
                    <a:pt x="67" y="130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94" name="Google Shape;6094;p31"/>
            <p:cNvSpPr/>
            <p:nvPr/>
          </p:nvSpPr>
          <p:spPr>
            <a:xfrm>
              <a:off x="9052502" y="4847900"/>
              <a:ext cx="21601" cy="637188"/>
            </a:xfrm>
            <a:custGeom>
              <a:rect b="b" l="l" r="r" t="t"/>
              <a:pathLst>
                <a:path extrusionOk="0" h="637188" w="21601">
                  <a:moveTo>
                    <a:pt x="1906" y="633885"/>
                  </a:moveTo>
                  <a:cubicBezTo>
                    <a:pt x="3990" y="635982"/>
                    <a:pt x="6823" y="637176"/>
                    <a:pt x="9784" y="637189"/>
                  </a:cubicBezTo>
                  <a:cubicBezTo>
                    <a:pt x="16214" y="636744"/>
                    <a:pt x="21297" y="631560"/>
                    <a:pt x="21602" y="625118"/>
                  </a:cubicBezTo>
                  <a:lnTo>
                    <a:pt x="21602" y="12070"/>
                  </a:lnTo>
                  <a:cubicBezTo>
                    <a:pt x="21297" y="5629"/>
                    <a:pt x="16214" y="445"/>
                    <a:pt x="9784" y="0"/>
                  </a:cubicBezTo>
                  <a:cubicBezTo>
                    <a:pt x="5718" y="64"/>
                    <a:pt x="1995" y="2300"/>
                    <a:pt x="0" y="5844"/>
                  </a:cubicBezTo>
                  <a:cubicBezTo>
                    <a:pt x="1220" y="7699"/>
                    <a:pt x="1880" y="9860"/>
                    <a:pt x="1906" y="120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95" name="Google Shape;6095;p31"/>
            <p:cNvSpPr/>
            <p:nvPr/>
          </p:nvSpPr>
          <p:spPr>
            <a:xfrm>
              <a:off x="8230364" y="1830178"/>
              <a:ext cx="210045" cy="24013"/>
            </a:xfrm>
            <a:custGeom>
              <a:rect b="b" l="l" r="r" t="t"/>
              <a:pathLst>
                <a:path extrusionOk="0" h="24013" w="210045">
                  <a:moveTo>
                    <a:pt x="1" y="12070"/>
                  </a:moveTo>
                  <a:cubicBezTo>
                    <a:pt x="1" y="18614"/>
                    <a:pt x="5274" y="23950"/>
                    <a:pt x="11818" y="24014"/>
                  </a:cubicBezTo>
                  <a:lnTo>
                    <a:pt x="210046" y="24014"/>
                  </a:lnTo>
                  <a:cubicBezTo>
                    <a:pt x="203413" y="23328"/>
                    <a:pt x="198597" y="17407"/>
                    <a:pt x="199271" y="10774"/>
                  </a:cubicBezTo>
                  <a:cubicBezTo>
                    <a:pt x="199855" y="5082"/>
                    <a:pt x="204353" y="584"/>
                    <a:pt x="210046" y="0"/>
                  </a:cubicBezTo>
                  <a:lnTo>
                    <a:pt x="11818" y="0"/>
                  </a:lnTo>
                  <a:cubicBezTo>
                    <a:pt x="5223" y="64"/>
                    <a:pt x="-63" y="5476"/>
                    <a:pt x="1" y="12070"/>
                  </a:cubicBezTo>
                  <a:cubicBezTo>
                    <a:pt x="1" y="12070"/>
                    <a:pt x="1" y="12070"/>
                    <a:pt x="1" y="120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96" name="Google Shape;6096;p31"/>
            <p:cNvSpPr/>
            <p:nvPr/>
          </p:nvSpPr>
          <p:spPr>
            <a:xfrm>
              <a:off x="8427698" y="1830143"/>
              <a:ext cx="88482" cy="24048"/>
            </a:xfrm>
            <a:custGeom>
              <a:rect b="b" l="l" r="r" t="t"/>
              <a:pathLst>
                <a:path extrusionOk="0" h="24048" w="88482">
                  <a:moveTo>
                    <a:pt x="5" y="12105"/>
                  </a:moveTo>
                  <a:cubicBezTo>
                    <a:pt x="-71" y="18636"/>
                    <a:pt x="5164" y="23972"/>
                    <a:pt x="11696" y="24048"/>
                  </a:cubicBezTo>
                  <a:cubicBezTo>
                    <a:pt x="11696" y="24048"/>
                    <a:pt x="11696" y="24048"/>
                    <a:pt x="11696" y="24048"/>
                  </a:cubicBezTo>
                  <a:lnTo>
                    <a:pt x="77644" y="24048"/>
                  </a:lnTo>
                  <a:cubicBezTo>
                    <a:pt x="84277" y="23362"/>
                    <a:pt x="89093" y="17441"/>
                    <a:pt x="88420" y="10809"/>
                  </a:cubicBezTo>
                  <a:cubicBezTo>
                    <a:pt x="87835" y="5117"/>
                    <a:pt x="83337" y="619"/>
                    <a:pt x="77644" y="35"/>
                  </a:cubicBezTo>
                  <a:lnTo>
                    <a:pt x="12712" y="35"/>
                  </a:lnTo>
                  <a:cubicBezTo>
                    <a:pt x="6206" y="-461"/>
                    <a:pt x="526" y="4418"/>
                    <a:pt x="31" y="10923"/>
                  </a:cubicBezTo>
                  <a:cubicBezTo>
                    <a:pt x="5" y="11317"/>
                    <a:pt x="-8" y="11711"/>
                    <a:pt x="5" y="121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97" name="Google Shape;6097;p31"/>
            <p:cNvSpPr/>
            <p:nvPr/>
          </p:nvSpPr>
          <p:spPr>
            <a:xfrm>
              <a:off x="11994342" y="3391958"/>
              <a:ext cx="23638" cy="14738"/>
            </a:xfrm>
            <a:custGeom>
              <a:rect b="b" l="l" r="r" t="t"/>
              <a:pathLst>
                <a:path extrusionOk="0" h="14738" w="23638">
                  <a:moveTo>
                    <a:pt x="11757" y="14739"/>
                  </a:moveTo>
                  <a:cubicBezTo>
                    <a:pt x="18428" y="14268"/>
                    <a:pt x="23588" y="8716"/>
                    <a:pt x="23574" y="2033"/>
                  </a:cubicBezTo>
                  <a:lnTo>
                    <a:pt x="23574" y="0"/>
                  </a:lnTo>
                  <a:cubicBezTo>
                    <a:pt x="24248" y="6493"/>
                    <a:pt x="19534" y="12299"/>
                    <a:pt x="13041" y="12972"/>
                  </a:cubicBezTo>
                  <a:cubicBezTo>
                    <a:pt x="6548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2033"/>
                  </a:lnTo>
                  <a:cubicBezTo>
                    <a:pt x="-353" y="8615"/>
                    <a:pt x="4641" y="14294"/>
                    <a:pt x="11223" y="14713"/>
                  </a:cubicBezTo>
                  <a:cubicBezTo>
                    <a:pt x="11401" y="14726"/>
                    <a:pt x="11579" y="14739"/>
                    <a:pt x="11757" y="147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98" name="Google Shape;6098;p31"/>
            <p:cNvSpPr/>
            <p:nvPr/>
          </p:nvSpPr>
          <p:spPr>
            <a:xfrm>
              <a:off x="11061654" y="3919751"/>
              <a:ext cx="23638" cy="47773"/>
            </a:xfrm>
            <a:custGeom>
              <a:rect b="b" l="l" r="r" t="t"/>
              <a:pathLst>
                <a:path extrusionOk="0" h="47773" w="23638">
                  <a:moveTo>
                    <a:pt x="11757" y="47773"/>
                  </a:moveTo>
                  <a:cubicBezTo>
                    <a:pt x="18187" y="47329"/>
                    <a:pt x="23270" y="42145"/>
                    <a:pt x="23575" y="35703"/>
                  </a:cubicBezTo>
                  <a:lnTo>
                    <a:pt x="23575" y="0"/>
                  </a:lnTo>
                  <a:cubicBezTo>
                    <a:pt x="24248" y="6493"/>
                    <a:pt x="19534" y="12299"/>
                    <a:pt x="13040" y="12972"/>
                  </a:cubicBezTo>
                  <a:cubicBezTo>
                    <a:pt x="6547" y="13646"/>
                    <a:pt x="740" y="8932"/>
                    <a:pt x="66" y="2452"/>
                  </a:cubicBezTo>
                  <a:cubicBezTo>
                    <a:pt x="-22" y="1639"/>
                    <a:pt x="-22" y="813"/>
                    <a:pt x="66" y="0"/>
                  </a:cubicBezTo>
                  <a:lnTo>
                    <a:pt x="66" y="35703"/>
                  </a:lnTo>
                  <a:cubicBezTo>
                    <a:pt x="-10" y="42246"/>
                    <a:pt x="5213" y="47634"/>
                    <a:pt x="11757" y="477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99" name="Google Shape;6099;p31"/>
            <p:cNvSpPr/>
            <p:nvPr/>
          </p:nvSpPr>
          <p:spPr>
            <a:xfrm>
              <a:off x="9090496" y="2712459"/>
              <a:ext cx="5463" cy="9910"/>
            </a:xfrm>
            <a:custGeom>
              <a:rect b="b" l="l" r="r" t="t"/>
              <a:pathLst>
                <a:path extrusionOk="0" h="9910" w="5463">
                  <a:moveTo>
                    <a:pt x="5464" y="9910"/>
                  </a:moveTo>
                  <a:cubicBezTo>
                    <a:pt x="2186" y="7649"/>
                    <a:pt x="165" y="3977"/>
                    <a:pt x="0" y="0"/>
                  </a:cubicBezTo>
                  <a:lnTo>
                    <a:pt x="0" y="3558"/>
                  </a:lnTo>
                  <a:cubicBezTo>
                    <a:pt x="102" y="5819"/>
                    <a:pt x="800" y="8017"/>
                    <a:pt x="2033" y="99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00" name="Google Shape;6100;p31"/>
            <p:cNvSpPr/>
            <p:nvPr/>
          </p:nvSpPr>
          <p:spPr>
            <a:xfrm>
              <a:off x="9108413" y="2712205"/>
              <a:ext cx="5463" cy="9910"/>
            </a:xfrm>
            <a:custGeom>
              <a:rect b="b" l="l" r="r" t="t"/>
              <a:pathLst>
                <a:path extrusionOk="0" h="9910" w="5463">
                  <a:moveTo>
                    <a:pt x="5464" y="3558"/>
                  </a:moveTo>
                  <a:lnTo>
                    <a:pt x="5464" y="0"/>
                  </a:lnTo>
                  <a:cubicBezTo>
                    <a:pt x="5299" y="3977"/>
                    <a:pt x="3278" y="7649"/>
                    <a:pt x="0" y="9910"/>
                  </a:cubicBezTo>
                  <a:lnTo>
                    <a:pt x="3431" y="9910"/>
                  </a:lnTo>
                  <a:cubicBezTo>
                    <a:pt x="4663" y="8017"/>
                    <a:pt x="5362" y="5819"/>
                    <a:pt x="5464" y="35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01" name="Google Shape;6101;p31"/>
            <p:cNvSpPr/>
            <p:nvPr/>
          </p:nvSpPr>
          <p:spPr>
            <a:xfrm>
              <a:off x="9090556" y="2668675"/>
              <a:ext cx="23638" cy="53694"/>
            </a:xfrm>
            <a:custGeom>
              <a:rect b="b" l="l" r="r" t="t"/>
              <a:pathLst>
                <a:path extrusionOk="0" h="53694" w="23638">
                  <a:moveTo>
                    <a:pt x="5404" y="53695"/>
                  </a:moveTo>
                  <a:lnTo>
                    <a:pt x="18111" y="53695"/>
                  </a:lnTo>
                  <a:cubicBezTo>
                    <a:pt x="21389" y="51433"/>
                    <a:pt x="23409" y="47761"/>
                    <a:pt x="23574" y="43784"/>
                  </a:cubicBezTo>
                  <a:lnTo>
                    <a:pt x="23574" y="13036"/>
                  </a:lnTo>
                  <a:cubicBezTo>
                    <a:pt x="24248" y="6544"/>
                    <a:pt x="19534" y="737"/>
                    <a:pt x="13041" y="64"/>
                  </a:cubicBezTo>
                  <a:cubicBezTo>
                    <a:pt x="6547" y="-609"/>
                    <a:pt x="740" y="4104"/>
                    <a:pt x="67" y="10584"/>
                  </a:cubicBezTo>
                  <a:cubicBezTo>
                    <a:pt x="-22" y="11397"/>
                    <a:pt x="-22" y="12223"/>
                    <a:pt x="67" y="13036"/>
                  </a:cubicBezTo>
                  <a:lnTo>
                    <a:pt x="67" y="43784"/>
                  </a:lnTo>
                  <a:cubicBezTo>
                    <a:pt x="206" y="47736"/>
                    <a:pt x="2176" y="51408"/>
                    <a:pt x="5404" y="536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02" name="Google Shape;6102;p31"/>
            <p:cNvSpPr/>
            <p:nvPr/>
          </p:nvSpPr>
          <p:spPr>
            <a:xfrm>
              <a:off x="9102313" y="2722115"/>
              <a:ext cx="243973" cy="24013"/>
            </a:xfrm>
            <a:custGeom>
              <a:rect b="b" l="l" r="r" t="t"/>
              <a:pathLst>
                <a:path extrusionOk="0" h="24013" w="243973">
                  <a:moveTo>
                    <a:pt x="238255" y="11943"/>
                  </a:moveTo>
                  <a:cubicBezTo>
                    <a:pt x="238446" y="7878"/>
                    <a:pt x="240568" y="4142"/>
                    <a:pt x="243973" y="1906"/>
                  </a:cubicBezTo>
                  <a:cubicBezTo>
                    <a:pt x="242169" y="686"/>
                    <a:pt x="240046" y="25"/>
                    <a:pt x="237874" y="0"/>
                  </a:cubicBezTo>
                  <a:lnTo>
                    <a:pt x="0" y="0"/>
                  </a:lnTo>
                  <a:cubicBezTo>
                    <a:pt x="6633" y="686"/>
                    <a:pt x="11449" y="6607"/>
                    <a:pt x="10775" y="13239"/>
                  </a:cubicBezTo>
                  <a:cubicBezTo>
                    <a:pt x="10191" y="18932"/>
                    <a:pt x="5693" y="23429"/>
                    <a:pt x="0" y="24014"/>
                  </a:cubicBezTo>
                  <a:lnTo>
                    <a:pt x="237874" y="24014"/>
                  </a:lnTo>
                  <a:cubicBezTo>
                    <a:pt x="240059" y="23938"/>
                    <a:pt x="242181" y="23239"/>
                    <a:pt x="243973" y="21981"/>
                  </a:cubicBezTo>
                  <a:cubicBezTo>
                    <a:pt x="240453" y="19859"/>
                    <a:pt x="238280" y="16060"/>
                    <a:pt x="238255" y="119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03" name="Google Shape;6103;p31"/>
            <p:cNvSpPr/>
            <p:nvPr/>
          </p:nvSpPr>
          <p:spPr>
            <a:xfrm>
              <a:off x="11994342" y="3391450"/>
              <a:ext cx="23638" cy="13086"/>
            </a:xfrm>
            <a:custGeom>
              <a:rect b="b" l="l" r="r" t="t"/>
              <a:pathLst>
                <a:path extrusionOk="0" h="13086" w="23638">
                  <a:moveTo>
                    <a:pt x="11757" y="13087"/>
                  </a:moveTo>
                  <a:cubicBezTo>
                    <a:pt x="18301" y="13023"/>
                    <a:pt x="23574" y="7687"/>
                    <a:pt x="23574" y="1143"/>
                  </a:cubicBezTo>
                  <a:lnTo>
                    <a:pt x="23574" y="0"/>
                  </a:lnTo>
                  <a:cubicBezTo>
                    <a:pt x="24248" y="6493"/>
                    <a:pt x="19534" y="12299"/>
                    <a:pt x="13041" y="12972"/>
                  </a:cubicBezTo>
                  <a:cubicBezTo>
                    <a:pt x="6548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1143"/>
                  </a:lnTo>
                  <a:cubicBezTo>
                    <a:pt x="-9" y="7674"/>
                    <a:pt x="5226" y="13011"/>
                    <a:pt x="11757" y="13087"/>
                  </a:cubicBezTo>
                  <a:cubicBezTo>
                    <a:pt x="11757" y="13087"/>
                    <a:pt x="11757" y="13087"/>
                    <a:pt x="11757" y="130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04" name="Google Shape;6104;p31"/>
            <p:cNvSpPr/>
            <p:nvPr/>
          </p:nvSpPr>
          <p:spPr>
            <a:xfrm>
              <a:off x="11061654" y="3266857"/>
              <a:ext cx="23640" cy="127387"/>
            </a:xfrm>
            <a:custGeom>
              <a:rect b="b" l="l" r="r" t="t"/>
              <a:pathLst>
                <a:path extrusionOk="0" h="127387" w="23640">
                  <a:moveTo>
                    <a:pt x="66" y="13037"/>
                  </a:moveTo>
                  <a:lnTo>
                    <a:pt x="66" y="127388"/>
                  </a:lnTo>
                  <a:cubicBezTo>
                    <a:pt x="-607" y="120895"/>
                    <a:pt x="4107" y="115089"/>
                    <a:pt x="10601" y="114415"/>
                  </a:cubicBezTo>
                  <a:cubicBezTo>
                    <a:pt x="17094" y="113742"/>
                    <a:pt x="22901" y="118456"/>
                    <a:pt x="23575" y="124935"/>
                  </a:cubicBezTo>
                  <a:cubicBezTo>
                    <a:pt x="23663" y="125749"/>
                    <a:pt x="23663" y="126574"/>
                    <a:pt x="23575" y="127388"/>
                  </a:cubicBezTo>
                  <a:lnTo>
                    <a:pt x="23575" y="13037"/>
                  </a:lnTo>
                  <a:cubicBezTo>
                    <a:pt x="24248" y="6544"/>
                    <a:pt x="19534" y="738"/>
                    <a:pt x="13040" y="64"/>
                  </a:cubicBezTo>
                  <a:cubicBezTo>
                    <a:pt x="6547" y="-609"/>
                    <a:pt x="740" y="4105"/>
                    <a:pt x="66" y="10584"/>
                  </a:cubicBezTo>
                  <a:cubicBezTo>
                    <a:pt x="-22" y="11398"/>
                    <a:pt x="-22" y="12223"/>
                    <a:pt x="66" y="130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05" name="Google Shape;6105;p31"/>
            <p:cNvSpPr/>
            <p:nvPr/>
          </p:nvSpPr>
          <p:spPr>
            <a:xfrm>
              <a:off x="11061654" y="3381590"/>
              <a:ext cx="23638" cy="550359"/>
            </a:xfrm>
            <a:custGeom>
              <a:rect b="b" l="l" r="r" t="t"/>
              <a:pathLst>
                <a:path extrusionOk="0" h="550359" w="23638">
                  <a:moveTo>
                    <a:pt x="11757" y="550359"/>
                  </a:moveTo>
                  <a:cubicBezTo>
                    <a:pt x="18352" y="550296"/>
                    <a:pt x="23651" y="544883"/>
                    <a:pt x="23575" y="538289"/>
                  </a:cubicBezTo>
                  <a:cubicBezTo>
                    <a:pt x="23575" y="538289"/>
                    <a:pt x="23575" y="538289"/>
                    <a:pt x="23575" y="538289"/>
                  </a:cubicBezTo>
                  <a:lnTo>
                    <a:pt x="23575" y="13036"/>
                  </a:lnTo>
                  <a:cubicBezTo>
                    <a:pt x="24248" y="6544"/>
                    <a:pt x="19534" y="737"/>
                    <a:pt x="13040" y="64"/>
                  </a:cubicBezTo>
                  <a:cubicBezTo>
                    <a:pt x="6547" y="-609"/>
                    <a:pt x="740" y="4104"/>
                    <a:pt x="66" y="10584"/>
                  </a:cubicBezTo>
                  <a:cubicBezTo>
                    <a:pt x="-22" y="11397"/>
                    <a:pt x="-22" y="12223"/>
                    <a:pt x="66" y="13036"/>
                  </a:cubicBezTo>
                  <a:lnTo>
                    <a:pt x="66" y="538289"/>
                  </a:lnTo>
                  <a:cubicBezTo>
                    <a:pt x="-73" y="544819"/>
                    <a:pt x="5098" y="550219"/>
                    <a:pt x="11630" y="550359"/>
                  </a:cubicBezTo>
                  <a:cubicBezTo>
                    <a:pt x="11668" y="550359"/>
                    <a:pt x="11718" y="550359"/>
                    <a:pt x="11757" y="5503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06" name="Google Shape;6106;p31"/>
            <p:cNvSpPr/>
            <p:nvPr/>
          </p:nvSpPr>
          <p:spPr>
            <a:xfrm>
              <a:off x="9058691" y="2722115"/>
              <a:ext cx="22147" cy="24013"/>
            </a:xfrm>
            <a:custGeom>
              <a:rect b="b" l="l" r="r" t="t"/>
              <a:pathLst>
                <a:path extrusionOk="0" h="24013" w="22147">
                  <a:moveTo>
                    <a:pt x="10330" y="11943"/>
                  </a:moveTo>
                  <a:cubicBezTo>
                    <a:pt x="10330" y="5400"/>
                    <a:pt x="15604" y="64"/>
                    <a:pt x="22148" y="0"/>
                  </a:cubicBezTo>
                  <a:lnTo>
                    <a:pt x="10839" y="0"/>
                  </a:lnTo>
                  <a:cubicBezTo>
                    <a:pt x="4205" y="686"/>
                    <a:pt x="-610" y="6607"/>
                    <a:pt x="63" y="13239"/>
                  </a:cubicBezTo>
                  <a:cubicBezTo>
                    <a:pt x="648" y="18932"/>
                    <a:pt x="5146" y="23429"/>
                    <a:pt x="10839" y="24014"/>
                  </a:cubicBezTo>
                  <a:lnTo>
                    <a:pt x="22148" y="24014"/>
                  </a:lnTo>
                  <a:cubicBezTo>
                    <a:pt x="15718" y="23569"/>
                    <a:pt x="10635" y="18385"/>
                    <a:pt x="10330" y="119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07" name="Google Shape;6107;p31"/>
            <p:cNvSpPr/>
            <p:nvPr/>
          </p:nvSpPr>
          <p:spPr>
            <a:xfrm>
              <a:off x="9070000" y="2722115"/>
              <a:ext cx="43877" cy="24013"/>
            </a:xfrm>
            <a:custGeom>
              <a:rect b="b" l="l" r="r" t="t"/>
              <a:pathLst>
                <a:path extrusionOk="0" h="24013" w="43877">
                  <a:moveTo>
                    <a:pt x="43876" y="11943"/>
                  </a:moveTo>
                  <a:cubicBezTo>
                    <a:pt x="43953" y="5413"/>
                    <a:pt x="38717" y="76"/>
                    <a:pt x="32186" y="0"/>
                  </a:cubicBezTo>
                  <a:cubicBezTo>
                    <a:pt x="32186" y="0"/>
                    <a:pt x="32186" y="0"/>
                    <a:pt x="32186" y="0"/>
                  </a:cubicBezTo>
                  <a:lnTo>
                    <a:pt x="10838" y="0"/>
                  </a:ln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2"/>
                    <a:pt x="5146" y="23429"/>
                    <a:pt x="10838" y="24014"/>
                  </a:cubicBezTo>
                  <a:lnTo>
                    <a:pt x="32313" y="24014"/>
                  </a:lnTo>
                  <a:cubicBezTo>
                    <a:pt x="38806" y="23811"/>
                    <a:pt x="43953" y="18449"/>
                    <a:pt x="43876" y="119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08" name="Google Shape;6108;p31"/>
            <p:cNvSpPr/>
            <p:nvPr/>
          </p:nvSpPr>
          <p:spPr>
            <a:xfrm>
              <a:off x="9340568" y="2722115"/>
              <a:ext cx="111312" cy="24013"/>
            </a:xfrm>
            <a:custGeom>
              <a:rect b="b" l="l" r="r" t="t"/>
              <a:pathLst>
                <a:path extrusionOk="0" h="24013" w="111312">
                  <a:moveTo>
                    <a:pt x="99622" y="11943"/>
                  </a:moveTo>
                  <a:cubicBezTo>
                    <a:pt x="99546" y="5413"/>
                    <a:pt x="104781" y="76"/>
                    <a:pt x="111312" y="0"/>
                  </a:cubicBezTo>
                  <a:cubicBezTo>
                    <a:pt x="111312" y="0"/>
                    <a:pt x="111312" y="0"/>
                    <a:pt x="111312" y="0"/>
                  </a:cubicBezTo>
                  <a:lnTo>
                    <a:pt x="11817" y="0"/>
                  </a:lnTo>
                  <a:cubicBezTo>
                    <a:pt x="9645" y="25"/>
                    <a:pt x="7523" y="686"/>
                    <a:pt x="5718" y="1906"/>
                  </a:cubicBezTo>
                  <a:cubicBezTo>
                    <a:pt x="2313" y="4142"/>
                    <a:pt x="191" y="7878"/>
                    <a:pt x="0" y="11943"/>
                  </a:cubicBezTo>
                  <a:cubicBezTo>
                    <a:pt x="26" y="16060"/>
                    <a:pt x="2198" y="19859"/>
                    <a:pt x="5718" y="21981"/>
                  </a:cubicBezTo>
                  <a:cubicBezTo>
                    <a:pt x="7510" y="23239"/>
                    <a:pt x="9632" y="23938"/>
                    <a:pt x="11817" y="24014"/>
                  </a:cubicBezTo>
                  <a:lnTo>
                    <a:pt x="111312" y="24014"/>
                  </a:lnTo>
                  <a:cubicBezTo>
                    <a:pt x="104769" y="23874"/>
                    <a:pt x="99546" y="18487"/>
                    <a:pt x="99622" y="119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09" name="Google Shape;6109;p31"/>
            <p:cNvSpPr/>
            <p:nvPr/>
          </p:nvSpPr>
          <p:spPr>
            <a:xfrm>
              <a:off x="9441043" y="2722369"/>
              <a:ext cx="23544" cy="24013"/>
            </a:xfrm>
            <a:custGeom>
              <a:rect b="b" l="l" r="r" t="t"/>
              <a:pathLst>
                <a:path extrusionOk="0" h="24013" w="23544">
                  <a:moveTo>
                    <a:pt x="10838" y="0"/>
                  </a:moveTo>
                  <a:cubicBezTo>
                    <a:pt x="4205" y="686"/>
                    <a:pt x="-611" y="6607"/>
                    <a:pt x="63" y="13239"/>
                  </a:cubicBezTo>
                  <a:cubicBezTo>
                    <a:pt x="647" y="18932"/>
                    <a:pt x="5145" y="23429"/>
                    <a:pt x="10838" y="24014"/>
                  </a:cubicBezTo>
                  <a:lnTo>
                    <a:pt x="23545" y="24014"/>
                  </a:lnTo>
                  <a:cubicBezTo>
                    <a:pt x="16912" y="23328"/>
                    <a:pt x="12096" y="17407"/>
                    <a:pt x="12770" y="10774"/>
                  </a:cubicBezTo>
                  <a:cubicBezTo>
                    <a:pt x="13354" y="5082"/>
                    <a:pt x="17852" y="585"/>
                    <a:pt x="23545" y="0"/>
                  </a:cubicBezTo>
                  <a:lnTo>
                    <a:pt x="108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10" name="Google Shape;6110;p31"/>
            <p:cNvSpPr/>
            <p:nvPr/>
          </p:nvSpPr>
          <p:spPr>
            <a:xfrm>
              <a:off x="9453127" y="2722751"/>
              <a:ext cx="280593" cy="24013"/>
            </a:xfrm>
            <a:custGeom>
              <a:rect b="b" l="l" r="r" t="t"/>
              <a:pathLst>
                <a:path extrusionOk="0" h="24013" w="280593">
                  <a:moveTo>
                    <a:pt x="25" y="11308"/>
                  </a:moveTo>
                  <a:cubicBezTo>
                    <a:pt x="-395" y="17890"/>
                    <a:pt x="4599" y="23569"/>
                    <a:pt x="11181" y="23988"/>
                  </a:cubicBezTo>
                  <a:cubicBezTo>
                    <a:pt x="11359" y="24001"/>
                    <a:pt x="11537" y="24014"/>
                    <a:pt x="11715" y="24014"/>
                  </a:cubicBezTo>
                  <a:lnTo>
                    <a:pt x="280594" y="24014"/>
                  </a:lnTo>
                  <a:cubicBezTo>
                    <a:pt x="273960" y="23328"/>
                    <a:pt x="269145" y="17407"/>
                    <a:pt x="269818" y="10774"/>
                  </a:cubicBezTo>
                  <a:cubicBezTo>
                    <a:pt x="270403" y="5082"/>
                    <a:pt x="274900" y="585"/>
                    <a:pt x="280594" y="0"/>
                  </a:cubicBezTo>
                  <a:lnTo>
                    <a:pt x="11715" y="0"/>
                  </a:lnTo>
                  <a:cubicBezTo>
                    <a:pt x="5425" y="64"/>
                    <a:pt x="291" y="5031"/>
                    <a:pt x="25" y="113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11" name="Google Shape;6111;p31"/>
            <p:cNvSpPr/>
            <p:nvPr/>
          </p:nvSpPr>
          <p:spPr>
            <a:xfrm>
              <a:off x="11994342" y="3389163"/>
              <a:ext cx="23638" cy="14357"/>
            </a:xfrm>
            <a:custGeom>
              <a:rect b="b" l="l" r="r" t="t"/>
              <a:pathLst>
                <a:path extrusionOk="0" h="14357" w="23638">
                  <a:moveTo>
                    <a:pt x="11757" y="14357"/>
                  </a:moveTo>
                  <a:cubicBezTo>
                    <a:pt x="18428" y="13887"/>
                    <a:pt x="23588" y="8335"/>
                    <a:pt x="23574" y="1652"/>
                  </a:cubicBezTo>
                  <a:lnTo>
                    <a:pt x="23574" y="0"/>
                  </a:lnTo>
                  <a:cubicBezTo>
                    <a:pt x="24248" y="6493"/>
                    <a:pt x="19534" y="12299"/>
                    <a:pt x="13041" y="12973"/>
                  </a:cubicBezTo>
                  <a:cubicBezTo>
                    <a:pt x="6548" y="13646"/>
                    <a:pt x="740" y="8932"/>
                    <a:pt x="67" y="2452"/>
                  </a:cubicBezTo>
                  <a:cubicBezTo>
                    <a:pt x="-22" y="1639"/>
                    <a:pt x="-22" y="813"/>
                    <a:pt x="67" y="0"/>
                  </a:cubicBezTo>
                  <a:lnTo>
                    <a:pt x="67" y="1652"/>
                  </a:lnTo>
                  <a:cubicBezTo>
                    <a:pt x="-353" y="8233"/>
                    <a:pt x="4641" y="13913"/>
                    <a:pt x="11223" y="14332"/>
                  </a:cubicBezTo>
                  <a:cubicBezTo>
                    <a:pt x="11401" y="14345"/>
                    <a:pt x="11579" y="14357"/>
                    <a:pt x="11757" y="143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12" name="Google Shape;6112;p31"/>
            <p:cNvSpPr/>
            <p:nvPr/>
          </p:nvSpPr>
          <p:spPr>
            <a:xfrm>
              <a:off x="11994345" y="3243175"/>
              <a:ext cx="23638" cy="159659"/>
            </a:xfrm>
            <a:custGeom>
              <a:rect b="b" l="l" r="r" t="t"/>
              <a:pathLst>
                <a:path extrusionOk="0" h="159659" w="23638">
                  <a:moveTo>
                    <a:pt x="64" y="146623"/>
                  </a:moveTo>
                  <a:cubicBezTo>
                    <a:pt x="-609" y="153116"/>
                    <a:pt x="4105" y="158922"/>
                    <a:pt x="10598" y="159596"/>
                  </a:cubicBezTo>
                  <a:cubicBezTo>
                    <a:pt x="17092" y="160269"/>
                    <a:pt x="22898" y="155555"/>
                    <a:pt x="23571" y="149076"/>
                  </a:cubicBezTo>
                  <a:cubicBezTo>
                    <a:pt x="23661" y="148262"/>
                    <a:pt x="23661" y="147436"/>
                    <a:pt x="23571" y="146623"/>
                  </a:cubicBezTo>
                  <a:lnTo>
                    <a:pt x="23571" y="11943"/>
                  </a:lnTo>
                  <a:cubicBezTo>
                    <a:pt x="23635" y="11308"/>
                    <a:pt x="23635" y="10673"/>
                    <a:pt x="23571" y="10037"/>
                  </a:cubicBezTo>
                  <a:cubicBezTo>
                    <a:pt x="22809" y="4307"/>
                    <a:pt x="17917" y="13"/>
                    <a:pt x="12136" y="0"/>
                  </a:cubicBezTo>
                  <a:cubicBezTo>
                    <a:pt x="5604" y="63"/>
                    <a:pt x="369" y="5413"/>
                    <a:pt x="445" y="11943"/>
                  </a:cubicBezTo>
                  <a:cubicBezTo>
                    <a:pt x="445" y="11943"/>
                    <a:pt x="445" y="11943"/>
                    <a:pt x="445" y="11943"/>
                  </a:cubicBezTo>
                  <a:lnTo>
                    <a:pt x="445" y="1466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13" name="Google Shape;6113;p31"/>
            <p:cNvSpPr/>
            <p:nvPr/>
          </p:nvSpPr>
          <p:spPr>
            <a:xfrm>
              <a:off x="9722005" y="2722738"/>
              <a:ext cx="78045" cy="24025"/>
            </a:xfrm>
            <a:custGeom>
              <a:rect b="b" l="l" r="r" t="t"/>
              <a:pathLst>
                <a:path extrusionOk="0" h="24025" w="78045">
                  <a:moveTo>
                    <a:pt x="25" y="11320"/>
                  </a:moveTo>
                  <a:cubicBezTo>
                    <a:pt x="-394" y="17902"/>
                    <a:pt x="4599" y="23581"/>
                    <a:pt x="11181" y="24000"/>
                  </a:cubicBezTo>
                  <a:cubicBezTo>
                    <a:pt x="11359" y="24013"/>
                    <a:pt x="11537" y="24026"/>
                    <a:pt x="11715" y="24026"/>
                  </a:cubicBezTo>
                  <a:lnTo>
                    <a:pt x="78045" y="24026"/>
                  </a:lnTo>
                  <a:cubicBezTo>
                    <a:pt x="71413" y="23340"/>
                    <a:pt x="66596" y="17419"/>
                    <a:pt x="67269" y="10787"/>
                  </a:cubicBezTo>
                  <a:cubicBezTo>
                    <a:pt x="67854" y="5094"/>
                    <a:pt x="72353" y="597"/>
                    <a:pt x="78045" y="12"/>
                  </a:cubicBezTo>
                  <a:lnTo>
                    <a:pt x="12351" y="12"/>
                  </a:lnTo>
                  <a:cubicBezTo>
                    <a:pt x="5832" y="-280"/>
                    <a:pt x="317" y="4777"/>
                    <a:pt x="25" y="11295"/>
                  </a:cubicBezTo>
                  <a:cubicBezTo>
                    <a:pt x="25" y="11307"/>
                    <a:pt x="25" y="11307"/>
                    <a:pt x="25" y="113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14" name="Google Shape;6114;p31"/>
            <p:cNvSpPr/>
            <p:nvPr/>
          </p:nvSpPr>
          <p:spPr>
            <a:xfrm>
              <a:off x="9787319" y="2722716"/>
              <a:ext cx="17305" cy="24048"/>
            </a:xfrm>
            <a:custGeom>
              <a:rect b="b" l="l" r="r" t="t"/>
              <a:pathLst>
                <a:path extrusionOk="0" h="24048" w="17305">
                  <a:moveTo>
                    <a:pt x="25" y="11343"/>
                  </a:moveTo>
                  <a:cubicBezTo>
                    <a:pt x="-395" y="17924"/>
                    <a:pt x="4599" y="23604"/>
                    <a:pt x="11181" y="24023"/>
                  </a:cubicBezTo>
                  <a:cubicBezTo>
                    <a:pt x="11360" y="24036"/>
                    <a:pt x="11537" y="24048"/>
                    <a:pt x="11715" y="24048"/>
                  </a:cubicBezTo>
                  <a:lnTo>
                    <a:pt x="17306" y="24048"/>
                  </a:lnTo>
                  <a:cubicBezTo>
                    <a:pt x="10673" y="23362"/>
                    <a:pt x="5857" y="17441"/>
                    <a:pt x="6531" y="10809"/>
                  </a:cubicBezTo>
                  <a:cubicBezTo>
                    <a:pt x="7115" y="5117"/>
                    <a:pt x="11613" y="619"/>
                    <a:pt x="17306" y="35"/>
                  </a:cubicBezTo>
                  <a:lnTo>
                    <a:pt x="12732" y="35"/>
                  </a:lnTo>
                  <a:cubicBezTo>
                    <a:pt x="6225" y="-461"/>
                    <a:pt x="546" y="4405"/>
                    <a:pt x="50" y="10923"/>
                  </a:cubicBezTo>
                  <a:cubicBezTo>
                    <a:pt x="37" y="11063"/>
                    <a:pt x="25" y="11203"/>
                    <a:pt x="25" y="113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15" name="Google Shape;6115;p31"/>
            <p:cNvSpPr/>
            <p:nvPr/>
          </p:nvSpPr>
          <p:spPr>
            <a:xfrm>
              <a:off x="9793189" y="2722878"/>
              <a:ext cx="37104" cy="23886"/>
            </a:xfrm>
            <a:custGeom>
              <a:rect b="b" l="l" r="r" t="t"/>
              <a:pathLst>
                <a:path extrusionOk="0" h="23886" w="37104">
                  <a:moveTo>
                    <a:pt x="0" y="11181"/>
                  </a:moveTo>
                  <a:cubicBezTo>
                    <a:pt x="-13" y="17864"/>
                    <a:pt x="5146" y="23417"/>
                    <a:pt x="11817" y="23887"/>
                  </a:cubicBezTo>
                  <a:lnTo>
                    <a:pt x="25287" y="23887"/>
                  </a:lnTo>
                  <a:cubicBezTo>
                    <a:pt x="31957" y="23417"/>
                    <a:pt x="37116" y="17864"/>
                    <a:pt x="37104" y="11181"/>
                  </a:cubicBezTo>
                  <a:cubicBezTo>
                    <a:pt x="37040" y="9999"/>
                    <a:pt x="36786" y="8843"/>
                    <a:pt x="36342" y="7750"/>
                  </a:cubicBezTo>
                  <a:cubicBezTo>
                    <a:pt x="35999" y="6582"/>
                    <a:pt x="35478" y="5464"/>
                    <a:pt x="34817" y="4447"/>
                  </a:cubicBezTo>
                  <a:cubicBezTo>
                    <a:pt x="34334" y="3710"/>
                    <a:pt x="33788" y="3037"/>
                    <a:pt x="33165" y="2414"/>
                  </a:cubicBezTo>
                  <a:cubicBezTo>
                    <a:pt x="32631" y="1919"/>
                    <a:pt x="32034" y="1499"/>
                    <a:pt x="31386" y="1144"/>
                  </a:cubicBezTo>
                  <a:cubicBezTo>
                    <a:pt x="30751" y="686"/>
                    <a:pt x="30064" y="305"/>
                    <a:pt x="29353" y="0"/>
                  </a:cubicBezTo>
                  <a:lnTo>
                    <a:pt x="26939" y="0"/>
                  </a:lnTo>
                  <a:lnTo>
                    <a:pt x="25287" y="0"/>
                  </a:lnTo>
                  <a:lnTo>
                    <a:pt x="11817" y="0"/>
                  </a:lnTo>
                  <a:cubicBezTo>
                    <a:pt x="5552" y="51"/>
                    <a:pt x="394" y="4930"/>
                    <a:pt x="0" y="111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16" name="Google Shape;6116;p31"/>
            <p:cNvSpPr/>
            <p:nvPr/>
          </p:nvSpPr>
          <p:spPr>
            <a:xfrm>
              <a:off x="11540899" y="4857810"/>
              <a:ext cx="653136" cy="4319"/>
            </a:xfrm>
            <a:custGeom>
              <a:rect b="b" l="l" r="r" t="t"/>
              <a:pathLst>
                <a:path extrusionOk="0" h="4319" w="653136">
                  <a:moveTo>
                    <a:pt x="0" y="2160"/>
                  </a:moveTo>
                  <a:lnTo>
                    <a:pt x="0" y="4320"/>
                  </a:lnTo>
                  <a:lnTo>
                    <a:pt x="653136" y="4320"/>
                  </a:lnTo>
                  <a:lnTo>
                    <a:pt x="653136" y="0"/>
                  </a:lnTo>
                  <a:lnTo>
                    <a:pt x="0" y="0"/>
                  </a:lnTo>
                  <a:cubicBezTo>
                    <a:pt x="64" y="724"/>
                    <a:pt x="64" y="1436"/>
                    <a:pt x="0" y="21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17" name="Google Shape;6117;p31"/>
            <p:cNvSpPr/>
            <p:nvPr/>
          </p:nvSpPr>
          <p:spPr>
            <a:xfrm>
              <a:off x="11411537" y="4857794"/>
              <a:ext cx="106235" cy="4335"/>
            </a:xfrm>
            <a:custGeom>
              <a:rect b="b" l="l" r="r" t="t"/>
              <a:pathLst>
                <a:path extrusionOk="0" h="4335" w="106235">
                  <a:moveTo>
                    <a:pt x="5" y="2176"/>
                  </a:moveTo>
                  <a:cubicBezTo>
                    <a:pt x="5" y="3319"/>
                    <a:pt x="895" y="4272"/>
                    <a:pt x="2038" y="4336"/>
                  </a:cubicBezTo>
                  <a:lnTo>
                    <a:pt x="106235" y="4336"/>
                  </a:lnTo>
                  <a:lnTo>
                    <a:pt x="106235" y="2176"/>
                  </a:lnTo>
                  <a:cubicBezTo>
                    <a:pt x="106172" y="1452"/>
                    <a:pt x="106172" y="740"/>
                    <a:pt x="106235" y="16"/>
                  </a:cubicBezTo>
                  <a:lnTo>
                    <a:pt x="2293" y="16"/>
                  </a:lnTo>
                  <a:cubicBezTo>
                    <a:pt x="1174" y="-124"/>
                    <a:pt x="157" y="664"/>
                    <a:pt x="18" y="1769"/>
                  </a:cubicBezTo>
                  <a:cubicBezTo>
                    <a:pt x="5" y="1909"/>
                    <a:pt x="-8" y="2036"/>
                    <a:pt x="5" y="21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18" name="Google Shape;6118;p31"/>
            <p:cNvSpPr/>
            <p:nvPr/>
          </p:nvSpPr>
          <p:spPr>
            <a:xfrm>
              <a:off x="11298286" y="4578031"/>
              <a:ext cx="633604" cy="24013"/>
            </a:xfrm>
            <a:custGeom>
              <a:rect b="b" l="l" r="r" t="t"/>
              <a:pathLst>
                <a:path extrusionOk="0" h="24013" w="633604">
                  <a:moveTo>
                    <a:pt x="633605" y="12071"/>
                  </a:moveTo>
                  <a:cubicBezTo>
                    <a:pt x="633299" y="5629"/>
                    <a:pt x="628217" y="445"/>
                    <a:pt x="621788" y="0"/>
                  </a:cubicBezTo>
                  <a:lnTo>
                    <a:pt x="10839" y="0"/>
                  </a:lnTo>
                  <a:cubicBezTo>
                    <a:pt x="4205" y="686"/>
                    <a:pt x="-610" y="6607"/>
                    <a:pt x="63" y="13240"/>
                  </a:cubicBezTo>
                  <a:cubicBezTo>
                    <a:pt x="648" y="18932"/>
                    <a:pt x="5146" y="23430"/>
                    <a:pt x="10839" y="24014"/>
                  </a:cubicBezTo>
                  <a:lnTo>
                    <a:pt x="621788" y="24014"/>
                  </a:lnTo>
                  <a:cubicBezTo>
                    <a:pt x="628179" y="23582"/>
                    <a:pt x="633237" y="18461"/>
                    <a:pt x="633605" y="120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19" name="Google Shape;6119;p31"/>
            <p:cNvSpPr/>
            <p:nvPr/>
          </p:nvSpPr>
          <p:spPr>
            <a:xfrm>
              <a:off x="11237330" y="2249083"/>
              <a:ext cx="23381" cy="1152403"/>
            </a:xfrm>
            <a:custGeom>
              <a:rect b="b" l="l" r="r" t="t"/>
              <a:pathLst>
                <a:path extrusionOk="0" h="1152403" w="23381">
                  <a:moveTo>
                    <a:pt x="0" y="11689"/>
                  </a:moveTo>
                  <a:lnTo>
                    <a:pt x="0" y="1140715"/>
                  </a:lnTo>
                  <a:cubicBezTo>
                    <a:pt x="0" y="1147169"/>
                    <a:pt x="5235" y="1152404"/>
                    <a:pt x="11691" y="1152404"/>
                  </a:cubicBezTo>
                  <a:cubicBezTo>
                    <a:pt x="18146" y="1152404"/>
                    <a:pt x="23381" y="1147169"/>
                    <a:pt x="23381" y="1140715"/>
                  </a:cubicBezTo>
                  <a:lnTo>
                    <a:pt x="23381" y="11689"/>
                  </a:lnTo>
                  <a:cubicBezTo>
                    <a:pt x="23381" y="5235"/>
                    <a:pt x="18146" y="0"/>
                    <a:pt x="11691" y="0"/>
                  </a:cubicBezTo>
                  <a:cubicBezTo>
                    <a:pt x="5235" y="0"/>
                    <a:pt x="0" y="5235"/>
                    <a:pt x="0" y="116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20" name="Google Shape;6120;p31"/>
            <p:cNvSpPr/>
            <p:nvPr/>
          </p:nvSpPr>
          <p:spPr>
            <a:xfrm>
              <a:off x="10831549" y="5675738"/>
              <a:ext cx="115050" cy="314022"/>
            </a:xfrm>
            <a:custGeom>
              <a:rect b="b" l="l" r="r" t="t"/>
              <a:pathLst>
                <a:path extrusionOk="0" h="314022" w="115050">
                  <a:moveTo>
                    <a:pt x="8054" y="444"/>
                  </a:moveTo>
                  <a:lnTo>
                    <a:pt x="6275" y="1460"/>
                  </a:lnTo>
                  <a:cubicBezTo>
                    <a:pt x="1231" y="4179"/>
                    <a:pt x="-1171" y="10100"/>
                    <a:pt x="557" y="15564"/>
                  </a:cubicBezTo>
                  <a:lnTo>
                    <a:pt x="90903" y="299916"/>
                  </a:lnTo>
                  <a:lnTo>
                    <a:pt x="92174" y="303982"/>
                  </a:lnTo>
                  <a:lnTo>
                    <a:pt x="92174" y="305761"/>
                  </a:lnTo>
                  <a:cubicBezTo>
                    <a:pt x="93712" y="310653"/>
                    <a:pt x="98235" y="313982"/>
                    <a:pt x="103356" y="314020"/>
                  </a:cubicBezTo>
                  <a:cubicBezTo>
                    <a:pt x="109671" y="314159"/>
                    <a:pt x="114907" y="309154"/>
                    <a:pt x="115046" y="302852"/>
                  </a:cubicBezTo>
                  <a:cubicBezTo>
                    <a:pt x="115072" y="301949"/>
                    <a:pt x="114983" y="301047"/>
                    <a:pt x="114793" y="300171"/>
                  </a:cubicBezTo>
                  <a:cubicBezTo>
                    <a:pt x="114856" y="299535"/>
                    <a:pt x="114856" y="298900"/>
                    <a:pt x="114793" y="298265"/>
                  </a:cubicBezTo>
                  <a:lnTo>
                    <a:pt x="23175" y="8194"/>
                  </a:lnTo>
                  <a:cubicBezTo>
                    <a:pt x="21358" y="2566"/>
                    <a:pt x="15653" y="-865"/>
                    <a:pt x="9833" y="1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21" name="Google Shape;6121;p31"/>
            <p:cNvSpPr/>
            <p:nvPr/>
          </p:nvSpPr>
          <p:spPr>
            <a:xfrm>
              <a:off x="9030900" y="4847900"/>
              <a:ext cx="23508" cy="649005"/>
            </a:xfrm>
            <a:custGeom>
              <a:rect b="b" l="l" r="r" t="t"/>
              <a:pathLst>
                <a:path extrusionOk="0" h="649005" w="23508">
                  <a:moveTo>
                    <a:pt x="21602" y="644304"/>
                  </a:moveTo>
                  <a:cubicBezTo>
                    <a:pt x="22797" y="642449"/>
                    <a:pt x="23457" y="640289"/>
                    <a:pt x="23508" y="638078"/>
                  </a:cubicBezTo>
                  <a:lnTo>
                    <a:pt x="23508" y="12070"/>
                  </a:lnTo>
                  <a:cubicBezTo>
                    <a:pt x="23483" y="9860"/>
                    <a:pt x="22822" y="7699"/>
                    <a:pt x="21602" y="5844"/>
                  </a:cubicBezTo>
                  <a:cubicBezTo>
                    <a:pt x="21043" y="4942"/>
                    <a:pt x="20407" y="4091"/>
                    <a:pt x="19696" y="3303"/>
                  </a:cubicBezTo>
                  <a:cubicBezTo>
                    <a:pt x="17599" y="1219"/>
                    <a:pt x="14778" y="38"/>
                    <a:pt x="11818" y="0"/>
                  </a:cubicBezTo>
                  <a:lnTo>
                    <a:pt x="10547" y="0"/>
                  </a:lnTo>
                  <a:cubicBezTo>
                    <a:pt x="4524" y="648"/>
                    <a:pt x="-38" y="5756"/>
                    <a:pt x="0" y="11816"/>
                  </a:cubicBezTo>
                  <a:lnTo>
                    <a:pt x="0" y="637316"/>
                  </a:lnTo>
                  <a:cubicBezTo>
                    <a:pt x="-25" y="643351"/>
                    <a:pt x="4537" y="648421"/>
                    <a:pt x="10547" y="649005"/>
                  </a:cubicBezTo>
                  <a:lnTo>
                    <a:pt x="11818" y="649005"/>
                  </a:lnTo>
                  <a:cubicBezTo>
                    <a:pt x="14740" y="648954"/>
                    <a:pt x="17549" y="647824"/>
                    <a:pt x="19696" y="645829"/>
                  </a:cubicBezTo>
                  <a:cubicBezTo>
                    <a:pt x="20369" y="645359"/>
                    <a:pt x="21005" y="644850"/>
                    <a:pt x="21602" y="6443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22" name="Google Shape;6122;p31"/>
            <p:cNvSpPr/>
            <p:nvPr/>
          </p:nvSpPr>
          <p:spPr>
            <a:xfrm>
              <a:off x="11517766" y="4848076"/>
              <a:ext cx="23434" cy="1122369"/>
            </a:xfrm>
            <a:custGeom>
              <a:rect b="b" l="l" r="r" t="t"/>
              <a:pathLst>
                <a:path extrusionOk="0" h="1122369" w="23434">
                  <a:moveTo>
                    <a:pt x="6" y="14055"/>
                  </a:moveTo>
                  <a:lnTo>
                    <a:pt x="6" y="1121734"/>
                  </a:lnTo>
                  <a:cubicBezTo>
                    <a:pt x="6" y="1121734"/>
                    <a:pt x="6" y="1121734"/>
                    <a:pt x="6" y="1122370"/>
                  </a:cubicBezTo>
                  <a:cubicBezTo>
                    <a:pt x="-134" y="1117846"/>
                    <a:pt x="2141" y="1113590"/>
                    <a:pt x="5979" y="1111189"/>
                  </a:cubicBezTo>
                  <a:cubicBezTo>
                    <a:pt x="11633" y="1108076"/>
                    <a:pt x="18736" y="1110121"/>
                    <a:pt x="21862" y="1115776"/>
                  </a:cubicBezTo>
                  <a:cubicBezTo>
                    <a:pt x="21900" y="1115852"/>
                    <a:pt x="21951" y="1115941"/>
                    <a:pt x="21989" y="1116017"/>
                  </a:cubicBezTo>
                  <a:lnTo>
                    <a:pt x="23387" y="1118685"/>
                  </a:lnTo>
                  <a:lnTo>
                    <a:pt x="23387" y="11895"/>
                  </a:lnTo>
                  <a:cubicBezTo>
                    <a:pt x="23451" y="11171"/>
                    <a:pt x="23451" y="10459"/>
                    <a:pt x="23387" y="9735"/>
                  </a:cubicBezTo>
                  <a:cubicBezTo>
                    <a:pt x="22446" y="3484"/>
                    <a:pt x="16627" y="-811"/>
                    <a:pt x="10375" y="129"/>
                  </a:cubicBezTo>
                  <a:cubicBezTo>
                    <a:pt x="5406" y="879"/>
                    <a:pt x="1518" y="4767"/>
                    <a:pt x="768" y="9735"/>
                  </a:cubicBezTo>
                  <a:cubicBezTo>
                    <a:pt x="705" y="10459"/>
                    <a:pt x="705" y="11171"/>
                    <a:pt x="768" y="118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23" name="Google Shape;6123;p31"/>
            <p:cNvSpPr/>
            <p:nvPr/>
          </p:nvSpPr>
          <p:spPr>
            <a:xfrm>
              <a:off x="7986137" y="2676502"/>
              <a:ext cx="23380" cy="37862"/>
            </a:xfrm>
            <a:custGeom>
              <a:rect b="b" l="l" r="r" t="t"/>
              <a:pathLst>
                <a:path extrusionOk="0" h="37862" w="23380">
                  <a:moveTo>
                    <a:pt x="22237" y="6988"/>
                  </a:moveTo>
                  <a:cubicBezTo>
                    <a:pt x="21386" y="5375"/>
                    <a:pt x="20217" y="3952"/>
                    <a:pt x="18806" y="2795"/>
                  </a:cubicBezTo>
                  <a:cubicBezTo>
                    <a:pt x="16786" y="1042"/>
                    <a:pt x="14232" y="64"/>
                    <a:pt x="11563" y="0"/>
                  </a:cubicBezTo>
                  <a:cubicBezTo>
                    <a:pt x="7052" y="292"/>
                    <a:pt x="3037" y="2948"/>
                    <a:pt x="1016" y="6988"/>
                  </a:cubicBezTo>
                  <a:cubicBezTo>
                    <a:pt x="483" y="8246"/>
                    <a:pt x="140" y="9567"/>
                    <a:pt x="0" y="10927"/>
                  </a:cubicBezTo>
                  <a:cubicBezTo>
                    <a:pt x="0" y="10927"/>
                    <a:pt x="0" y="11689"/>
                    <a:pt x="0" y="12070"/>
                  </a:cubicBezTo>
                  <a:lnTo>
                    <a:pt x="0" y="26174"/>
                  </a:lnTo>
                  <a:cubicBezTo>
                    <a:pt x="0" y="32628"/>
                    <a:pt x="5235" y="37863"/>
                    <a:pt x="11691" y="37863"/>
                  </a:cubicBezTo>
                  <a:cubicBezTo>
                    <a:pt x="18146" y="37863"/>
                    <a:pt x="23381" y="32628"/>
                    <a:pt x="23381" y="26174"/>
                  </a:cubicBezTo>
                  <a:lnTo>
                    <a:pt x="23381" y="12070"/>
                  </a:lnTo>
                  <a:cubicBezTo>
                    <a:pt x="23317" y="10317"/>
                    <a:pt x="22936" y="8602"/>
                    <a:pt x="22237" y="69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24" name="Google Shape;6124;p31"/>
            <p:cNvSpPr/>
            <p:nvPr/>
          </p:nvSpPr>
          <p:spPr>
            <a:xfrm>
              <a:off x="11517814" y="5957968"/>
              <a:ext cx="85966" cy="143600"/>
            </a:xfrm>
            <a:custGeom>
              <a:rect b="b" l="l" r="r" t="t"/>
              <a:pathLst>
                <a:path extrusionOk="0" h="143600" w="85966">
                  <a:moveTo>
                    <a:pt x="6057" y="1297"/>
                  </a:moveTo>
                  <a:cubicBezTo>
                    <a:pt x="2220" y="3698"/>
                    <a:pt x="-54" y="7955"/>
                    <a:pt x="86" y="12478"/>
                  </a:cubicBezTo>
                  <a:cubicBezTo>
                    <a:pt x="-29" y="13240"/>
                    <a:pt x="-29" y="14003"/>
                    <a:pt x="86" y="14765"/>
                  </a:cubicBezTo>
                  <a:cubicBezTo>
                    <a:pt x="22" y="15527"/>
                    <a:pt x="22" y="16290"/>
                    <a:pt x="86" y="17052"/>
                  </a:cubicBezTo>
                  <a:lnTo>
                    <a:pt x="86" y="17687"/>
                  </a:lnTo>
                  <a:lnTo>
                    <a:pt x="60062" y="130005"/>
                  </a:lnTo>
                  <a:lnTo>
                    <a:pt x="62223" y="134198"/>
                  </a:lnTo>
                  <a:lnTo>
                    <a:pt x="64255" y="137883"/>
                  </a:lnTo>
                  <a:cubicBezTo>
                    <a:pt x="64738" y="138874"/>
                    <a:pt x="65386" y="139776"/>
                    <a:pt x="66162" y="140551"/>
                  </a:cubicBezTo>
                  <a:lnTo>
                    <a:pt x="66162" y="140551"/>
                  </a:lnTo>
                  <a:cubicBezTo>
                    <a:pt x="67102" y="141428"/>
                    <a:pt x="68182" y="142152"/>
                    <a:pt x="69338" y="142711"/>
                  </a:cubicBezTo>
                  <a:lnTo>
                    <a:pt x="70354" y="142711"/>
                  </a:lnTo>
                  <a:cubicBezTo>
                    <a:pt x="71638" y="143257"/>
                    <a:pt x="73023" y="143562"/>
                    <a:pt x="74421" y="143600"/>
                  </a:cubicBezTo>
                  <a:lnTo>
                    <a:pt x="74421" y="143600"/>
                  </a:lnTo>
                  <a:cubicBezTo>
                    <a:pt x="76391" y="143588"/>
                    <a:pt x="78309" y="143067"/>
                    <a:pt x="80012" y="142076"/>
                  </a:cubicBezTo>
                  <a:cubicBezTo>
                    <a:pt x="85489" y="138645"/>
                    <a:pt x="87509" y="131644"/>
                    <a:pt x="84713" y="125812"/>
                  </a:cubicBezTo>
                  <a:lnTo>
                    <a:pt x="81283" y="119587"/>
                  </a:lnTo>
                  <a:lnTo>
                    <a:pt x="23085" y="8793"/>
                  </a:lnTo>
                  <a:lnTo>
                    <a:pt x="21687" y="6125"/>
                  </a:lnTo>
                  <a:cubicBezTo>
                    <a:pt x="18663" y="535"/>
                    <a:pt x="11712" y="-1613"/>
                    <a:pt x="6057" y="12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6125" name="Google Shape;612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6" name="Google Shape;612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7" name="Google Shape;612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 type="twoObj">
  <p:cSld name="TWO_OBJECTS">
    <p:spTree>
      <p:nvGrpSpPr>
        <p:cNvPr id="6128" name="Shape 6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9" name="Google Shape;6129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30" name="Google Shape;6130;p3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31" name="Google Shape;6131;p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32" name="Google Shape;613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33" name="Google Shape;613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34" name="Google Shape;613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135" name="Shape 6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6" name="Google Shape;6136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37" name="Google Shape;6137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38" name="Google Shape;6138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39" name="Google Shape;6139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0" name="Google Shape;6140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1" name="Google Shape;6141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obre nós">
  <p:cSld name="2_Sobre nós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3"/>
          <p:cNvSpPr txBox="1"/>
          <p:nvPr>
            <p:ph type="title"/>
          </p:nvPr>
        </p:nvSpPr>
        <p:spPr>
          <a:xfrm>
            <a:off x="838200" y="1289304"/>
            <a:ext cx="4114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13"/>
          <p:cNvSpPr txBox="1"/>
          <p:nvPr>
            <p:ph idx="10" type="dt"/>
          </p:nvPr>
        </p:nvSpPr>
        <p:spPr>
          <a:xfrm>
            <a:off x="838200" y="6356350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13"/>
          <p:cNvSpPr txBox="1"/>
          <p:nvPr>
            <p:ph idx="11" type="ftr"/>
          </p:nvPr>
        </p:nvSpPr>
        <p:spPr>
          <a:xfrm>
            <a:off x="386791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19" name="Google Shape;419;p13"/>
          <p:cNvSpPr txBox="1"/>
          <p:nvPr>
            <p:ph idx="1" type="body"/>
          </p:nvPr>
        </p:nvSpPr>
        <p:spPr>
          <a:xfrm>
            <a:off x="838200" y="2816352"/>
            <a:ext cx="4114800" cy="2779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71428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71428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71428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71428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descr="ilustração abstrata colorida de edifícios" id="420" name="Google Shape;420;p13"/>
          <p:cNvGrpSpPr/>
          <p:nvPr/>
        </p:nvGrpSpPr>
        <p:grpSpPr>
          <a:xfrm>
            <a:off x="5441509" y="457478"/>
            <a:ext cx="6763997" cy="6416038"/>
            <a:chOff x="5441509" y="457478"/>
            <a:chExt cx="6763997" cy="6416038"/>
          </a:xfrm>
        </p:grpSpPr>
        <p:sp>
          <p:nvSpPr>
            <p:cNvPr id="421" name="Google Shape;421;p13"/>
            <p:cNvSpPr/>
            <p:nvPr/>
          </p:nvSpPr>
          <p:spPr>
            <a:xfrm>
              <a:off x="11083741" y="5709480"/>
              <a:ext cx="325733" cy="1147542"/>
            </a:xfrm>
            <a:custGeom>
              <a:rect b="b" l="l" r="r" t="t"/>
              <a:pathLst>
                <a:path extrusionOk="0" h="1147542" w="325733">
                  <a:moveTo>
                    <a:pt x="0" y="775941"/>
                  </a:moveTo>
                  <a:cubicBezTo>
                    <a:pt x="2674" y="776740"/>
                    <a:pt x="4835" y="778714"/>
                    <a:pt x="5872" y="781313"/>
                  </a:cubicBezTo>
                  <a:cubicBezTo>
                    <a:pt x="7472" y="785062"/>
                    <a:pt x="7147" y="789348"/>
                    <a:pt x="4998" y="792809"/>
                  </a:cubicBezTo>
                  <a:lnTo>
                    <a:pt x="274007" y="1147542"/>
                  </a:lnTo>
                  <a:lnTo>
                    <a:pt x="325734" y="364479"/>
                  </a:lnTo>
                  <a:lnTo>
                    <a:pt x="383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11705097" y="694605"/>
              <a:ext cx="499533" cy="1279114"/>
            </a:xfrm>
            <a:custGeom>
              <a:rect b="b" l="l" r="r" t="t"/>
              <a:pathLst>
                <a:path extrusionOk="0" h="1279114" w="499533">
                  <a:moveTo>
                    <a:pt x="0" y="1279115"/>
                  </a:moveTo>
                  <a:lnTo>
                    <a:pt x="111077" y="1223012"/>
                  </a:lnTo>
                  <a:lnTo>
                    <a:pt x="150185" y="682478"/>
                  </a:lnTo>
                  <a:cubicBezTo>
                    <a:pt x="150123" y="682022"/>
                    <a:pt x="150123" y="681560"/>
                    <a:pt x="150185" y="681103"/>
                  </a:cubicBezTo>
                  <a:cubicBezTo>
                    <a:pt x="150123" y="680355"/>
                    <a:pt x="150123" y="679603"/>
                    <a:pt x="150185" y="678854"/>
                  </a:cubicBezTo>
                  <a:cubicBezTo>
                    <a:pt x="150473" y="678246"/>
                    <a:pt x="150810" y="677660"/>
                    <a:pt x="151184" y="677105"/>
                  </a:cubicBezTo>
                  <a:lnTo>
                    <a:pt x="152184" y="675481"/>
                  </a:lnTo>
                  <a:lnTo>
                    <a:pt x="153809" y="674231"/>
                  </a:lnTo>
                  <a:lnTo>
                    <a:pt x="154933" y="673357"/>
                  </a:lnTo>
                  <a:lnTo>
                    <a:pt x="280129" y="612256"/>
                  </a:lnTo>
                  <a:lnTo>
                    <a:pt x="282503" y="580519"/>
                  </a:lnTo>
                  <a:lnTo>
                    <a:pt x="282503" y="579019"/>
                  </a:lnTo>
                  <a:cubicBezTo>
                    <a:pt x="282378" y="578317"/>
                    <a:pt x="282378" y="577597"/>
                    <a:pt x="282503" y="576895"/>
                  </a:cubicBezTo>
                  <a:cubicBezTo>
                    <a:pt x="282765" y="576272"/>
                    <a:pt x="283103" y="575684"/>
                    <a:pt x="283503" y="575146"/>
                  </a:cubicBezTo>
                  <a:cubicBezTo>
                    <a:pt x="283765" y="574600"/>
                    <a:pt x="284102" y="574095"/>
                    <a:pt x="284502" y="573646"/>
                  </a:cubicBezTo>
                  <a:cubicBezTo>
                    <a:pt x="284952" y="573089"/>
                    <a:pt x="285501" y="572623"/>
                    <a:pt x="286127" y="572272"/>
                  </a:cubicBezTo>
                  <a:cubicBezTo>
                    <a:pt x="286127" y="572272"/>
                    <a:pt x="286127" y="572272"/>
                    <a:pt x="287126" y="571522"/>
                  </a:cubicBezTo>
                  <a:lnTo>
                    <a:pt x="499534" y="468188"/>
                  </a:lnTo>
                  <a:lnTo>
                    <a:pt x="499534" y="380723"/>
                  </a:lnTo>
                  <a:lnTo>
                    <a:pt x="857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12003968" y="1286744"/>
              <a:ext cx="8496" cy="11245"/>
            </a:xfrm>
            <a:custGeom>
              <a:rect b="b" l="l" r="r" t="t"/>
              <a:pathLst>
                <a:path extrusionOk="0" h="11245" w="8496">
                  <a:moveTo>
                    <a:pt x="875" y="0"/>
                  </a:moveTo>
                  <a:lnTo>
                    <a:pt x="0" y="11246"/>
                  </a:lnTo>
                  <a:lnTo>
                    <a:pt x="8496" y="7122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12006467" y="1186534"/>
              <a:ext cx="198539" cy="105707"/>
            </a:xfrm>
            <a:custGeom>
              <a:rect b="b" l="l" r="r" t="t"/>
              <a:pathLst>
                <a:path extrusionOk="0" h="105707" w="198539">
                  <a:moveTo>
                    <a:pt x="9371" y="105708"/>
                  </a:moveTo>
                  <a:lnTo>
                    <a:pt x="12495" y="104208"/>
                  </a:lnTo>
                  <a:lnTo>
                    <a:pt x="198539" y="13245"/>
                  </a:lnTo>
                  <a:lnTo>
                    <a:pt x="198539" y="0"/>
                  </a:lnTo>
                  <a:lnTo>
                    <a:pt x="0" y="96836"/>
                  </a:lnTo>
                  <a:lnTo>
                    <a:pt x="9371" y="105708"/>
                  </a:lnTo>
                  <a:close/>
                </a:path>
              </a:pathLst>
            </a:custGeom>
            <a:solidFill>
              <a:srgbClr val="11B2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11874025" y="1223144"/>
              <a:ext cx="330981" cy="318248"/>
            </a:xfrm>
            <a:custGeom>
              <a:rect b="b" l="l" r="r" t="t"/>
              <a:pathLst>
                <a:path extrusionOk="0" h="318248" w="330981">
                  <a:moveTo>
                    <a:pt x="122946" y="101709"/>
                  </a:moveTo>
                  <a:lnTo>
                    <a:pt x="0" y="161810"/>
                  </a:lnTo>
                  <a:lnTo>
                    <a:pt x="163554" y="318248"/>
                  </a:lnTo>
                  <a:lnTo>
                    <a:pt x="330982" y="235156"/>
                  </a:lnTo>
                  <a:lnTo>
                    <a:pt x="330982" y="0"/>
                  </a:lnTo>
                  <a:lnTo>
                    <a:pt x="151685" y="87715"/>
                  </a:lnTo>
                  <a:lnTo>
                    <a:pt x="122946" y="10170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12009216" y="1462424"/>
              <a:ext cx="194541" cy="838165"/>
            </a:xfrm>
            <a:custGeom>
              <a:rect b="b" l="l" r="r" t="t"/>
              <a:pathLst>
                <a:path extrusionOk="0" h="838165" w="194541">
                  <a:moveTo>
                    <a:pt x="0" y="449071"/>
                  </a:moveTo>
                  <a:lnTo>
                    <a:pt x="3248" y="452195"/>
                  </a:lnTo>
                  <a:lnTo>
                    <a:pt x="114450" y="561276"/>
                  </a:lnTo>
                  <a:cubicBezTo>
                    <a:pt x="114513" y="561564"/>
                    <a:pt x="114513" y="561864"/>
                    <a:pt x="114450" y="562151"/>
                  </a:cubicBezTo>
                  <a:cubicBezTo>
                    <a:pt x="114938" y="562613"/>
                    <a:pt x="115313" y="563163"/>
                    <a:pt x="115575" y="563775"/>
                  </a:cubicBezTo>
                  <a:lnTo>
                    <a:pt x="116450" y="565525"/>
                  </a:lnTo>
                  <a:cubicBezTo>
                    <a:pt x="116525" y="566187"/>
                    <a:pt x="116525" y="566862"/>
                    <a:pt x="116450" y="567524"/>
                  </a:cubicBezTo>
                  <a:cubicBezTo>
                    <a:pt x="116512" y="568236"/>
                    <a:pt x="116512" y="568936"/>
                    <a:pt x="116450" y="569648"/>
                  </a:cubicBezTo>
                  <a:cubicBezTo>
                    <a:pt x="116450" y="569648"/>
                    <a:pt x="116450" y="570398"/>
                    <a:pt x="116450" y="570772"/>
                  </a:cubicBezTo>
                  <a:lnTo>
                    <a:pt x="101331" y="745703"/>
                  </a:lnTo>
                  <a:lnTo>
                    <a:pt x="194541" y="838166"/>
                  </a:lnTo>
                  <a:lnTo>
                    <a:pt x="194541" y="0"/>
                  </a:lnTo>
                  <a:lnTo>
                    <a:pt x="28362" y="825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11835041" y="1388453"/>
              <a:ext cx="200538" cy="519792"/>
            </a:xfrm>
            <a:custGeom>
              <a:rect b="b" l="l" r="r" t="t"/>
              <a:pathLst>
                <a:path extrusionOk="0" h="519792" w="200538">
                  <a:moveTo>
                    <a:pt x="108953" y="464940"/>
                  </a:moveTo>
                  <a:lnTo>
                    <a:pt x="110827" y="464940"/>
                  </a:lnTo>
                  <a:lnTo>
                    <a:pt x="112577" y="464940"/>
                  </a:lnTo>
                  <a:lnTo>
                    <a:pt x="114200" y="464940"/>
                  </a:lnTo>
                  <a:cubicBezTo>
                    <a:pt x="114788" y="465240"/>
                    <a:pt x="115338" y="465614"/>
                    <a:pt x="115825" y="466064"/>
                  </a:cubicBezTo>
                  <a:lnTo>
                    <a:pt x="116950" y="466064"/>
                  </a:lnTo>
                  <a:lnTo>
                    <a:pt x="171301" y="519418"/>
                  </a:lnTo>
                  <a:lnTo>
                    <a:pt x="200539" y="155813"/>
                  </a:lnTo>
                  <a:lnTo>
                    <a:pt x="37484" y="0"/>
                  </a:lnTo>
                  <a:lnTo>
                    <a:pt x="0" y="519793"/>
                  </a:lnTo>
                  <a:lnTo>
                    <a:pt x="107953" y="465314"/>
                  </a:lnTo>
                  <a:cubicBezTo>
                    <a:pt x="108266" y="465140"/>
                    <a:pt x="108603" y="465015"/>
                    <a:pt x="108953" y="46494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12055571" y="3054789"/>
              <a:ext cx="148560" cy="1860757"/>
            </a:xfrm>
            <a:custGeom>
              <a:rect b="b" l="l" r="r" t="t"/>
              <a:pathLst>
                <a:path extrusionOk="0" h="1860757" w="148560">
                  <a:moveTo>
                    <a:pt x="103206" y="492429"/>
                  </a:moveTo>
                  <a:lnTo>
                    <a:pt x="96708" y="562651"/>
                  </a:lnTo>
                  <a:lnTo>
                    <a:pt x="0" y="1593490"/>
                  </a:lnTo>
                  <a:lnTo>
                    <a:pt x="116200" y="1725687"/>
                  </a:lnTo>
                  <a:cubicBezTo>
                    <a:pt x="116200" y="1725687"/>
                    <a:pt x="116200" y="1725687"/>
                    <a:pt x="116200" y="1726312"/>
                  </a:cubicBezTo>
                  <a:cubicBezTo>
                    <a:pt x="116625" y="1726911"/>
                    <a:pt x="117000" y="1727536"/>
                    <a:pt x="117324" y="1728186"/>
                  </a:cubicBezTo>
                  <a:lnTo>
                    <a:pt x="118074" y="1729935"/>
                  </a:lnTo>
                  <a:lnTo>
                    <a:pt x="118074" y="1731809"/>
                  </a:lnTo>
                  <a:cubicBezTo>
                    <a:pt x="118137" y="1732597"/>
                    <a:pt x="118137" y="1733396"/>
                    <a:pt x="118074" y="1734183"/>
                  </a:cubicBezTo>
                  <a:cubicBezTo>
                    <a:pt x="118074" y="1734183"/>
                    <a:pt x="118074" y="1734183"/>
                    <a:pt x="118074" y="1734933"/>
                  </a:cubicBezTo>
                  <a:lnTo>
                    <a:pt x="110703" y="1808654"/>
                  </a:lnTo>
                  <a:lnTo>
                    <a:pt x="110703" y="1808654"/>
                  </a:lnTo>
                  <a:lnTo>
                    <a:pt x="109952" y="1816651"/>
                  </a:lnTo>
                  <a:lnTo>
                    <a:pt x="148561" y="1860758"/>
                  </a:lnTo>
                  <a:lnTo>
                    <a:pt x="148561" y="0"/>
                  </a:lnTo>
                  <a:lnTo>
                    <a:pt x="137566" y="116703"/>
                  </a:lnTo>
                  <a:close/>
                </a:path>
              </a:pathLst>
            </a:custGeom>
            <a:solidFill>
              <a:srgbClr val="11B2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12139660" y="4871439"/>
              <a:ext cx="65346" cy="265019"/>
            </a:xfrm>
            <a:custGeom>
              <a:rect b="b" l="l" r="r" t="t"/>
              <a:pathLst>
                <a:path extrusionOk="0" h="265019" w="65346">
                  <a:moveTo>
                    <a:pt x="0" y="265019"/>
                  </a:moveTo>
                  <a:lnTo>
                    <a:pt x="65347" y="225410"/>
                  </a:lnTo>
                  <a:lnTo>
                    <a:pt x="65347" y="44107"/>
                  </a:lnTo>
                  <a:lnTo>
                    <a:pt x="26738" y="0"/>
                  </a:lnTo>
                  <a:lnTo>
                    <a:pt x="0" y="265019"/>
                  </a:lnTo>
                  <a:close/>
                </a:path>
              </a:pathLst>
            </a:custGeom>
            <a:solidFill>
              <a:srgbClr val="D85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12122667" y="5101098"/>
              <a:ext cx="82339" cy="204793"/>
            </a:xfrm>
            <a:custGeom>
              <a:rect b="b" l="l" r="r" t="t"/>
              <a:pathLst>
                <a:path extrusionOk="0" h="204793" w="82339">
                  <a:moveTo>
                    <a:pt x="16119" y="44857"/>
                  </a:moveTo>
                  <a:lnTo>
                    <a:pt x="0" y="204793"/>
                  </a:lnTo>
                  <a:lnTo>
                    <a:pt x="82340" y="154438"/>
                  </a:lnTo>
                  <a:lnTo>
                    <a:pt x="82340" y="0"/>
                  </a:lnTo>
                  <a:lnTo>
                    <a:pt x="16493" y="39984"/>
                  </a:lnTo>
                  <a:lnTo>
                    <a:pt x="16119" y="448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12099427" y="5255536"/>
              <a:ext cx="105579" cy="406962"/>
            </a:xfrm>
            <a:custGeom>
              <a:rect b="b" l="l" r="r" t="t"/>
              <a:pathLst>
                <a:path extrusionOk="0" h="406962" w="105579">
                  <a:moveTo>
                    <a:pt x="22490" y="57602"/>
                  </a:moveTo>
                  <a:lnTo>
                    <a:pt x="500" y="275890"/>
                  </a:lnTo>
                  <a:lnTo>
                    <a:pt x="0" y="281763"/>
                  </a:lnTo>
                  <a:lnTo>
                    <a:pt x="105580" y="406963"/>
                  </a:lnTo>
                  <a:lnTo>
                    <a:pt x="105580" y="0"/>
                  </a:lnTo>
                  <a:lnTo>
                    <a:pt x="23240" y="50355"/>
                  </a:lnTo>
                  <a:lnTo>
                    <a:pt x="22490" y="5760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12028957" y="5652253"/>
              <a:ext cx="176049" cy="584392"/>
            </a:xfrm>
            <a:custGeom>
              <a:rect b="b" l="l" r="r" t="t"/>
              <a:pathLst>
                <a:path extrusionOk="0" h="584392" w="176049">
                  <a:moveTo>
                    <a:pt x="0" y="584392"/>
                  </a:moveTo>
                  <a:lnTo>
                    <a:pt x="176049" y="472062"/>
                  </a:lnTo>
                  <a:lnTo>
                    <a:pt x="176049" y="139695"/>
                  </a:lnTo>
                  <a:lnTo>
                    <a:pt x="58850" y="0"/>
                  </a:lnTo>
                  <a:lnTo>
                    <a:pt x="0" y="584392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12000345" y="6128688"/>
              <a:ext cx="204536" cy="317623"/>
            </a:xfrm>
            <a:custGeom>
              <a:rect b="b" l="l" r="r" t="t"/>
              <a:pathLst>
                <a:path extrusionOk="0" h="317623" w="204536">
                  <a:moveTo>
                    <a:pt x="27738" y="117828"/>
                  </a:moveTo>
                  <a:cubicBezTo>
                    <a:pt x="27488" y="122551"/>
                    <a:pt x="23927" y="126425"/>
                    <a:pt x="19241" y="127075"/>
                  </a:cubicBezTo>
                  <a:lnTo>
                    <a:pt x="0" y="317624"/>
                  </a:lnTo>
                  <a:lnTo>
                    <a:pt x="204537" y="185801"/>
                  </a:lnTo>
                  <a:lnTo>
                    <a:pt x="204537" y="0"/>
                  </a:lnTo>
                  <a:lnTo>
                    <a:pt x="28113" y="1124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12001095" y="6318862"/>
              <a:ext cx="203911" cy="385221"/>
            </a:xfrm>
            <a:custGeom>
              <a:rect b="b" l="l" r="r" t="t"/>
              <a:pathLst>
                <a:path extrusionOk="0" h="385221" w="203911">
                  <a:moveTo>
                    <a:pt x="203912" y="385222"/>
                  </a:moveTo>
                  <a:lnTo>
                    <a:pt x="203912" y="0"/>
                  </a:lnTo>
                  <a:lnTo>
                    <a:pt x="0" y="131323"/>
                  </a:lnTo>
                  <a:lnTo>
                    <a:pt x="203912" y="385222"/>
                  </a:lnTo>
                  <a:close/>
                </a:path>
              </a:pathLst>
            </a:custGeom>
            <a:solidFill>
              <a:srgbClr val="C9F2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11957614" y="6453933"/>
              <a:ext cx="247392" cy="418332"/>
            </a:xfrm>
            <a:custGeom>
              <a:rect b="b" l="l" r="r" t="t"/>
              <a:pathLst>
                <a:path extrusionOk="0" h="418332" w="247392">
                  <a:moveTo>
                    <a:pt x="0" y="418333"/>
                  </a:moveTo>
                  <a:lnTo>
                    <a:pt x="247393" y="418333"/>
                  </a:lnTo>
                  <a:lnTo>
                    <a:pt x="247393" y="255648"/>
                  </a:lnTo>
                  <a:lnTo>
                    <a:pt x="42107" y="0"/>
                  </a:lnTo>
                  <a:lnTo>
                    <a:pt x="0" y="41833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11361371" y="4795969"/>
              <a:ext cx="794406" cy="2060803"/>
            </a:xfrm>
            <a:custGeom>
              <a:rect b="b" l="l" r="r" t="t"/>
              <a:pathLst>
                <a:path extrusionOk="0" h="2060803" w="794406">
                  <a:moveTo>
                    <a:pt x="489039" y="1005349"/>
                  </a:moveTo>
                  <a:lnTo>
                    <a:pt x="489039" y="1005349"/>
                  </a:lnTo>
                  <a:cubicBezTo>
                    <a:pt x="489039" y="1005349"/>
                    <a:pt x="489039" y="1005349"/>
                    <a:pt x="489039" y="1005349"/>
                  </a:cubicBezTo>
                  <a:lnTo>
                    <a:pt x="489039" y="1005349"/>
                  </a:lnTo>
                  <a:lnTo>
                    <a:pt x="489039" y="1005349"/>
                  </a:lnTo>
                  <a:lnTo>
                    <a:pt x="489039" y="1005349"/>
                  </a:lnTo>
                  <a:lnTo>
                    <a:pt x="51728" y="1277116"/>
                  </a:lnTo>
                  <a:lnTo>
                    <a:pt x="0" y="2060803"/>
                  </a:lnTo>
                  <a:lnTo>
                    <a:pt x="398453" y="1804156"/>
                  </a:lnTo>
                  <a:lnTo>
                    <a:pt x="635850" y="1650967"/>
                  </a:lnTo>
                  <a:lnTo>
                    <a:pt x="655092" y="1458918"/>
                  </a:lnTo>
                  <a:cubicBezTo>
                    <a:pt x="650694" y="1456957"/>
                    <a:pt x="648145" y="1452309"/>
                    <a:pt x="648845" y="1447548"/>
                  </a:cubicBezTo>
                  <a:lnTo>
                    <a:pt x="709693" y="842539"/>
                  </a:lnTo>
                  <a:lnTo>
                    <a:pt x="720814" y="732458"/>
                  </a:lnTo>
                  <a:lnTo>
                    <a:pt x="742679" y="514170"/>
                  </a:lnTo>
                  <a:lnTo>
                    <a:pt x="759547" y="346862"/>
                  </a:lnTo>
                  <a:lnTo>
                    <a:pt x="787910" y="64350"/>
                  </a:lnTo>
                  <a:lnTo>
                    <a:pt x="794407" y="0"/>
                  </a:lnTo>
                  <a:lnTo>
                    <a:pt x="566381" y="13607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11738083" y="6453184"/>
              <a:ext cx="258513" cy="419082"/>
            </a:xfrm>
            <a:custGeom>
              <a:rect b="b" l="l" r="r" t="t"/>
              <a:pathLst>
                <a:path extrusionOk="0" h="419082" w="258513">
                  <a:moveTo>
                    <a:pt x="23490" y="151315"/>
                  </a:moveTo>
                  <a:lnTo>
                    <a:pt x="0" y="419083"/>
                  </a:lnTo>
                  <a:lnTo>
                    <a:pt x="216282" y="419083"/>
                  </a:lnTo>
                  <a:lnTo>
                    <a:pt x="258513" y="0"/>
                  </a:lnTo>
                  <a:lnTo>
                    <a:pt x="23490" y="1513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11359872" y="6606747"/>
              <a:ext cx="398327" cy="265518"/>
            </a:xfrm>
            <a:custGeom>
              <a:rect b="b" l="l" r="r" t="t"/>
              <a:pathLst>
                <a:path extrusionOk="0" h="265518" w="398327">
                  <a:moveTo>
                    <a:pt x="750" y="256023"/>
                  </a:moveTo>
                  <a:lnTo>
                    <a:pt x="0" y="265519"/>
                  </a:lnTo>
                  <a:lnTo>
                    <a:pt x="374963" y="265519"/>
                  </a:lnTo>
                  <a:lnTo>
                    <a:pt x="398328" y="0"/>
                  </a:lnTo>
                  <a:lnTo>
                    <a:pt x="750" y="2560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11407601" y="4197583"/>
              <a:ext cx="748676" cy="732083"/>
            </a:xfrm>
            <a:custGeom>
              <a:rect b="b" l="l" r="r" t="t"/>
              <a:pathLst>
                <a:path extrusionOk="0" h="732083" w="748676">
                  <a:moveTo>
                    <a:pt x="226527" y="1125"/>
                  </a:moveTo>
                  <a:lnTo>
                    <a:pt x="226527" y="1125"/>
                  </a:lnTo>
                  <a:cubicBezTo>
                    <a:pt x="226527" y="1125"/>
                    <a:pt x="226527" y="1125"/>
                    <a:pt x="226527" y="1125"/>
                  </a:cubicBezTo>
                  <a:cubicBezTo>
                    <a:pt x="226240" y="774"/>
                    <a:pt x="225977" y="400"/>
                    <a:pt x="225778" y="0"/>
                  </a:cubicBezTo>
                  <a:lnTo>
                    <a:pt x="0" y="128574"/>
                  </a:lnTo>
                  <a:lnTo>
                    <a:pt x="519526" y="732083"/>
                  </a:lnTo>
                  <a:lnTo>
                    <a:pt x="748676" y="595262"/>
                  </a:lnTo>
                  <a:lnTo>
                    <a:pt x="632852" y="463565"/>
                  </a:lnTo>
                  <a:lnTo>
                    <a:pt x="564381" y="3855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11406102" y="4170844"/>
              <a:ext cx="226277" cy="150940"/>
            </a:xfrm>
            <a:custGeom>
              <a:rect b="b" l="l" r="r" t="t"/>
              <a:pathLst>
                <a:path extrusionOk="0" h="150940" w="226277">
                  <a:moveTo>
                    <a:pt x="226277" y="0"/>
                  </a:moveTo>
                  <a:lnTo>
                    <a:pt x="1374" y="128074"/>
                  </a:lnTo>
                  <a:lnTo>
                    <a:pt x="0" y="150940"/>
                  </a:lnTo>
                  <a:lnTo>
                    <a:pt x="224903" y="22491"/>
                  </a:lnTo>
                  <a:cubicBezTo>
                    <a:pt x="224828" y="22204"/>
                    <a:pt x="224828" y="21904"/>
                    <a:pt x="224903" y="21617"/>
                  </a:cubicBezTo>
                  <a:lnTo>
                    <a:pt x="224903" y="21617"/>
                  </a:lnTo>
                  <a:cubicBezTo>
                    <a:pt x="224840" y="21154"/>
                    <a:pt x="224840" y="20704"/>
                    <a:pt x="224903" y="20242"/>
                  </a:cubicBezTo>
                  <a:lnTo>
                    <a:pt x="224903" y="188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11578527" y="3499861"/>
              <a:ext cx="236398" cy="672856"/>
            </a:xfrm>
            <a:custGeom>
              <a:rect b="b" l="l" r="r" t="t"/>
              <a:pathLst>
                <a:path extrusionOk="0" h="672856" w="236398">
                  <a:moveTo>
                    <a:pt x="4123" y="321747"/>
                  </a:moveTo>
                  <a:lnTo>
                    <a:pt x="86713" y="414210"/>
                  </a:lnTo>
                  <a:cubicBezTo>
                    <a:pt x="86713" y="414210"/>
                    <a:pt x="86713" y="414210"/>
                    <a:pt x="86713" y="414210"/>
                  </a:cubicBezTo>
                  <a:lnTo>
                    <a:pt x="87712" y="415959"/>
                  </a:lnTo>
                  <a:cubicBezTo>
                    <a:pt x="88049" y="416559"/>
                    <a:pt x="88350" y="417184"/>
                    <a:pt x="88587" y="417834"/>
                  </a:cubicBezTo>
                  <a:cubicBezTo>
                    <a:pt x="88649" y="418421"/>
                    <a:pt x="88649" y="418995"/>
                    <a:pt x="88587" y="419583"/>
                  </a:cubicBezTo>
                  <a:cubicBezTo>
                    <a:pt x="88637" y="420370"/>
                    <a:pt x="88637" y="421170"/>
                    <a:pt x="88587" y="421957"/>
                  </a:cubicBezTo>
                  <a:lnTo>
                    <a:pt x="88587" y="422581"/>
                  </a:lnTo>
                  <a:lnTo>
                    <a:pt x="71969" y="664360"/>
                  </a:lnTo>
                  <a:lnTo>
                    <a:pt x="71344" y="672857"/>
                  </a:lnTo>
                  <a:lnTo>
                    <a:pt x="204787" y="596762"/>
                  </a:lnTo>
                  <a:lnTo>
                    <a:pt x="207910" y="595013"/>
                  </a:lnTo>
                  <a:lnTo>
                    <a:pt x="236398" y="231658"/>
                  </a:lnTo>
                  <a:lnTo>
                    <a:pt x="25489" y="0"/>
                  </a:lnTo>
                  <a:cubicBezTo>
                    <a:pt x="25014" y="562"/>
                    <a:pt x="24465" y="1062"/>
                    <a:pt x="23865" y="1500"/>
                  </a:cubicBezTo>
                  <a:lnTo>
                    <a:pt x="20991" y="2999"/>
                  </a:lnTo>
                  <a:lnTo>
                    <a:pt x="0" y="317499"/>
                  </a:lnTo>
                  <a:close/>
                </a:path>
              </a:pathLst>
            </a:custGeom>
            <a:solidFill>
              <a:srgbClr val="D85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11244796" y="3503735"/>
              <a:ext cx="351473" cy="359481"/>
            </a:xfrm>
            <a:custGeom>
              <a:rect b="b" l="l" r="r" t="t"/>
              <a:pathLst>
                <a:path extrusionOk="0" h="359481" w="351473">
                  <a:moveTo>
                    <a:pt x="146062" y="359482"/>
                  </a:moveTo>
                  <a:lnTo>
                    <a:pt x="293248" y="277139"/>
                  </a:lnTo>
                  <a:lnTo>
                    <a:pt x="293248" y="277139"/>
                  </a:lnTo>
                  <a:cubicBezTo>
                    <a:pt x="294260" y="276502"/>
                    <a:pt x="295423" y="276165"/>
                    <a:pt x="296622" y="276140"/>
                  </a:cubicBezTo>
                  <a:cubicBezTo>
                    <a:pt x="296622" y="276140"/>
                    <a:pt x="297496" y="276140"/>
                    <a:pt x="297871" y="276140"/>
                  </a:cubicBezTo>
                  <a:cubicBezTo>
                    <a:pt x="298571" y="276015"/>
                    <a:pt x="299296" y="276015"/>
                    <a:pt x="299996" y="276140"/>
                  </a:cubicBezTo>
                  <a:cubicBezTo>
                    <a:pt x="301145" y="276665"/>
                    <a:pt x="302169" y="277427"/>
                    <a:pt x="302994" y="278389"/>
                  </a:cubicBezTo>
                  <a:lnTo>
                    <a:pt x="302994" y="278389"/>
                  </a:lnTo>
                  <a:lnTo>
                    <a:pt x="330732" y="309376"/>
                  </a:lnTo>
                  <a:lnTo>
                    <a:pt x="351473" y="0"/>
                  </a:lnTo>
                  <a:lnTo>
                    <a:pt x="101581" y="137445"/>
                  </a:lnTo>
                  <a:lnTo>
                    <a:pt x="0" y="1930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11606640" y="3469124"/>
              <a:ext cx="252765" cy="259396"/>
            </a:xfrm>
            <a:custGeom>
              <a:rect b="b" l="l" r="r" t="t"/>
              <a:pathLst>
                <a:path extrusionOk="0" h="259396" w="252765">
                  <a:moveTo>
                    <a:pt x="0" y="27989"/>
                  </a:moveTo>
                  <a:lnTo>
                    <a:pt x="210659" y="259397"/>
                  </a:lnTo>
                  <a:lnTo>
                    <a:pt x="252766" y="235906"/>
                  </a:lnTo>
                  <a:lnTo>
                    <a:pt x="37109" y="0"/>
                  </a:lnTo>
                  <a:lnTo>
                    <a:pt x="1124" y="19742"/>
                  </a:lnTo>
                  <a:cubicBezTo>
                    <a:pt x="1699" y="22541"/>
                    <a:pt x="1312" y="25452"/>
                    <a:pt x="0" y="279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11645748" y="3207353"/>
              <a:ext cx="236397" cy="493428"/>
            </a:xfrm>
            <a:custGeom>
              <a:rect b="b" l="l" r="r" t="t"/>
              <a:pathLst>
                <a:path extrusionOk="0" h="493428" w="236397">
                  <a:moveTo>
                    <a:pt x="20366" y="1874"/>
                  </a:moveTo>
                  <a:lnTo>
                    <a:pt x="19367" y="1874"/>
                  </a:lnTo>
                  <a:cubicBezTo>
                    <a:pt x="18792" y="1987"/>
                    <a:pt x="18192" y="1987"/>
                    <a:pt x="17617" y="1874"/>
                  </a:cubicBezTo>
                  <a:lnTo>
                    <a:pt x="0" y="258022"/>
                  </a:lnTo>
                  <a:lnTo>
                    <a:pt x="215157" y="493428"/>
                  </a:lnTo>
                  <a:lnTo>
                    <a:pt x="236398" y="230283"/>
                  </a:lnTo>
                  <a:lnTo>
                    <a:pt x="22491" y="0"/>
                  </a:lnTo>
                  <a:lnTo>
                    <a:pt x="20616" y="999"/>
                  </a:lnTo>
                  <a:lnTo>
                    <a:pt x="20616" y="9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11671487" y="3107518"/>
              <a:ext cx="396453" cy="327744"/>
            </a:xfrm>
            <a:custGeom>
              <a:rect b="b" l="l" r="r" t="t"/>
              <a:pathLst>
                <a:path extrusionOk="0" h="327744" w="396453">
                  <a:moveTo>
                    <a:pt x="396453" y="226285"/>
                  </a:moveTo>
                  <a:lnTo>
                    <a:pt x="337729" y="164060"/>
                  </a:lnTo>
                  <a:lnTo>
                    <a:pt x="182671" y="0"/>
                  </a:lnTo>
                  <a:lnTo>
                    <a:pt x="8621" y="94087"/>
                  </a:lnTo>
                  <a:lnTo>
                    <a:pt x="0" y="98836"/>
                  </a:lnTo>
                  <a:lnTo>
                    <a:pt x="212533" y="327744"/>
                  </a:lnTo>
                  <a:lnTo>
                    <a:pt x="396453" y="2262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11601517" y="3205604"/>
              <a:ext cx="58724" cy="279638"/>
            </a:xfrm>
            <a:custGeom>
              <a:rect b="b" l="l" r="r" t="t"/>
              <a:pathLst>
                <a:path extrusionOk="0" h="279638" w="58724">
                  <a:moveTo>
                    <a:pt x="0" y="275390"/>
                  </a:moveTo>
                  <a:cubicBezTo>
                    <a:pt x="2099" y="276140"/>
                    <a:pt x="3836" y="277664"/>
                    <a:pt x="4873" y="279638"/>
                  </a:cubicBezTo>
                  <a:lnTo>
                    <a:pt x="40982" y="259896"/>
                  </a:lnTo>
                  <a:lnTo>
                    <a:pt x="58725" y="3873"/>
                  </a:lnTo>
                  <a:lnTo>
                    <a:pt x="57975" y="3873"/>
                  </a:lnTo>
                  <a:cubicBezTo>
                    <a:pt x="57300" y="3486"/>
                    <a:pt x="56676" y="3024"/>
                    <a:pt x="56101" y="2499"/>
                  </a:cubicBezTo>
                  <a:cubicBezTo>
                    <a:pt x="55701" y="2299"/>
                    <a:pt x="55326" y="2037"/>
                    <a:pt x="54977" y="1749"/>
                  </a:cubicBezTo>
                  <a:lnTo>
                    <a:pt x="53352" y="0"/>
                  </a:lnTo>
                  <a:lnTo>
                    <a:pt x="17118" y="19492"/>
                  </a:ln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11388235" y="2955578"/>
              <a:ext cx="264010" cy="266019"/>
            </a:xfrm>
            <a:custGeom>
              <a:rect b="b" l="l" r="r" t="t"/>
              <a:pathLst>
                <a:path extrusionOk="0" h="266019" w="264010">
                  <a:moveTo>
                    <a:pt x="34485" y="0"/>
                  </a:moveTo>
                  <a:lnTo>
                    <a:pt x="0" y="18243"/>
                  </a:lnTo>
                  <a:lnTo>
                    <a:pt x="229151" y="266019"/>
                  </a:lnTo>
                  <a:lnTo>
                    <a:pt x="264011" y="247151"/>
                  </a:lnTo>
                  <a:lnTo>
                    <a:pt x="203162" y="181678"/>
                  </a:lnTo>
                  <a:lnTo>
                    <a:pt x="127820" y="100585"/>
                  </a:lnTo>
                  <a:lnTo>
                    <a:pt x="344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10935055" y="2409671"/>
              <a:ext cx="585497" cy="819423"/>
            </a:xfrm>
            <a:custGeom>
              <a:rect b="b" l="l" r="r" t="t"/>
              <a:pathLst>
                <a:path extrusionOk="0" h="819423" w="585497">
                  <a:moveTo>
                    <a:pt x="0" y="356733"/>
                  </a:moveTo>
                  <a:lnTo>
                    <a:pt x="81840" y="446697"/>
                  </a:lnTo>
                  <a:lnTo>
                    <a:pt x="420818" y="819423"/>
                  </a:lnTo>
                  <a:lnTo>
                    <a:pt x="435187" y="556278"/>
                  </a:lnTo>
                  <a:lnTo>
                    <a:pt x="435187" y="554779"/>
                  </a:lnTo>
                  <a:cubicBezTo>
                    <a:pt x="435112" y="554067"/>
                    <a:pt x="435112" y="553367"/>
                    <a:pt x="435187" y="552655"/>
                  </a:cubicBezTo>
                  <a:cubicBezTo>
                    <a:pt x="435187" y="552030"/>
                    <a:pt x="435812" y="551530"/>
                    <a:pt x="436062" y="550905"/>
                  </a:cubicBezTo>
                  <a:cubicBezTo>
                    <a:pt x="436362" y="550318"/>
                    <a:pt x="436736" y="549768"/>
                    <a:pt x="437186" y="549281"/>
                  </a:cubicBezTo>
                  <a:cubicBezTo>
                    <a:pt x="437586" y="548806"/>
                    <a:pt x="438048" y="548381"/>
                    <a:pt x="438561" y="548032"/>
                  </a:cubicBezTo>
                  <a:cubicBezTo>
                    <a:pt x="438561" y="548032"/>
                    <a:pt x="439310" y="547282"/>
                    <a:pt x="439685" y="547032"/>
                  </a:cubicBezTo>
                  <a:lnTo>
                    <a:pt x="484791" y="523167"/>
                  </a:lnTo>
                  <a:lnTo>
                    <a:pt x="486040" y="523167"/>
                  </a:lnTo>
                  <a:cubicBezTo>
                    <a:pt x="486740" y="523054"/>
                    <a:pt x="487464" y="523054"/>
                    <a:pt x="488164" y="523167"/>
                  </a:cubicBezTo>
                  <a:cubicBezTo>
                    <a:pt x="488651" y="523041"/>
                    <a:pt x="489176" y="523041"/>
                    <a:pt x="489663" y="523167"/>
                  </a:cubicBezTo>
                  <a:cubicBezTo>
                    <a:pt x="490288" y="523104"/>
                    <a:pt x="490913" y="523104"/>
                    <a:pt x="491538" y="523167"/>
                  </a:cubicBezTo>
                  <a:cubicBezTo>
                    <a:pt x="492100" y="523454"/>
                    <a:pt x="492600" y="523841"/>
                    <a:pt x="493037" y="524291"/>
                  </a:cubicBezTo>
                  <a:cubicBezTo>
                    <a:pt x="493537" y="524503"/>
                    <a:pt x="493999" y="524803"/>
                    <a:pt x="494411" y="525166"/>
                  </a:cubicBezTo>
                  <a:lnTo>
                    <a:pt x="585497" y="623252"/>
                  </a:lnTo>
                  <a:lnTo>
                    <a:pt x="585497" y="618379"/>
                  </a:lnTo>
                  <a:lnTo>
                    <a:pt x="10746" y="0"/>
                  </a:lnTo>
                  <a:lnTo>
                    <a:pt x="1124" y="292508"/>
                  </a:lnTo>
                  <a:close/>
                </a:path>
              </a:pathLst>
            </a:custGeom>
            <a:solidFill>
              <a:srgbClr val="8219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11374116" y="2978319"/>
              <a:ext cx="241270" cy="504298"/>
            </a:xfrm>
            <a:custGeom>
              <a:rect b="b" l="l" r="r" t="t"/>
              <a:pathLst>
                <a:path extrusionOk="0" h="504298" w="241270">
                  <a:moveTo>
                    <a:pt x="219405" y="504299"/>
                  </a:moveTo>
                  <a:lnTo>
                    <a:pt x="221404" y="503299"/>
                  </a:lnTo>
                  <a:cubicBezTo>
                    <a:pt x="222254" y="502837"/>
                    <a:pt x="223191" y="502550"/>
                    <a:pt x="224153" y="502425"/>
                  </a:cubicBezTo>
                  <a:lnTo>
                    <a:pt x="241271" y="246277"/>
                  </a:lnTo>
                  <a:lnTo>
                    <a:pt x="13994" y="0"/>
                  </a:lnTo>
                  <a:lnTo>
                    <a:pt x="0" y="256148"/>
                  </a:lnTo>
                  <a:lnTo>
                    <a:pt x="0" y="2622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11352750" y="3245588"/>
              <a:ext cx="237647" cy="369102"/>
            </a:xfrm>
            <a:custGeom>
              <a:rect b="b" l="l" r="r" t="t"/>
              <a:pathLst>
                <a:path extrusionOk="0" h="369102" w="237647">
                  <a:moveTo>
                    <a:pt x="20241" y="0"/>
                  </a:moveTo>
                  <a:lnTo>
                    <a:pt x="19741" y="7372"/>
                  </a:lnTo>
                  <a:lnTo>
                    <a:pt x="0" y="369103"/>
                  </a:lnTo>
                  <a:lnTo>
                    <a:pt x="237647" y="238780"/>
                  </a:lnTo>
                  <a:lnTo>
                    <a:pt x="202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11407726" y="3929565"/>
              <a:ext cx="241895" cy="364979"/>
            </a:xfrm>
            <a:custGeom>
              <a:rect b="b" l="l" r="r" t="t"/>
              <a:pathLst>
                <a:path extrusionOk="0" h="364979" w="241895">
                  <a:moveTo>
                    <a:pt x="14119" y="127949"/>
                  </a:moveTo>
                  <a:lnTo>
                    <a:pt x="1749" y="334742"/>
                  </a:lnTo>
                  <a:lnTo>
                    <a:pt x="0" y="364979"/>
                  </a:lnTo>
                  <a:lnTo>
                    <a:pt x="225028" y="236905"/>
                  </a:lnTo>
                  <a:lnTo>
                    <a:pt x="225278" y="232907"/>
                  </a:lnTo>
                  <a:lnTo>
                    <a:pt x="241895" y="0"/>
                  </a:lnTo>
                  <a:lnTo>
                    <a:pt x="14119" y="12794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11312892" y="3803865"/>
              <a:ext cx="336229" cy="250150"/>
            </a:xfrm>
            <a:custGeom>
              <a:rect b="b" l="l" r="r" t="t"/>
              <a:pathLst>
                <a:path extrusionOk="0" h="250150" w="336229">
                  <a:moveTo>
                    <a:pt x="0" y="126700"/>
                  </a:moveTo>
                  <a:lnTo>
                    <a:pt x="0" y="126700"/>
                  </a:lnTo>
                  <a:lnTo>
                    <a:pt x="107828" y="250150"/>
                  </a:lnTo>
                  <a:lnTo>
                    <a:pt x="336230" y="121701"/>
                  </a:lnTo>
                  <a:lnTo>
                    <a:pt x="257639" y="33612"/>
                  </a:lnTo>
                  <a:lnTo>
                    <a:pt x="227652" y="0"/>
                  </a:lnTo>
                  <a:lnTo>
                    <a:pt x="79965" y="82217"/>
                  </a:lnTo>
                  <a:lnTo>
                    <a:pt x="62848" y="91713"/>
                  </a:lnTo>
                  <a:lnTo>
                    <a:pt x="0" y="1267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11301272" y="3935563"/>
              <a:ext cx="118574" cy="324370"/>
            </a:xfrm>
            <a:custGeom>
              <a:rect b="b" l="l" r="r" t="t"/>
              <a:pathLst>
                <a:path extrusionOk="0" h="324370" w="118574">
                  <a:moveTo>
                    <a:pt x="750" y="196422"/>
                  </a:moveTo>
                  <a:cubicBezTo>
                    <a:pt x="750" y="196422"/>
                    <a:pt x="750" y="197296"/>
                    <a:pt x="750" y="197796"/>
                  </a:cubicBezTo>
                  <a:cubicBezTo>
                    <a:pt x="812" y="198546"/>
                    <a:pt x="812" y="199295"/>
                    <a:pt x="750" y="200045"/>
                  </a:cubicBezTo>
                  <a:lnTo>
                    <a:pt x="0" y="201545"/>
                  </a:lnTo>
                  <a:lnTo>
                    <a:pt x="106079" y="324371"/>
                  </a:lnTo>
                  <a:lnTo>
                    <a:pt x="118574" y="121452"/>
                  </a:lnTo>
                  <a:lnTo>
                    <a:pt x="11870" y="0"/>
                  </a:ln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11394857" y="4288922"/>
              <a:ext cx="9370" cy="31737"/>
            </a:xfrm>
            <a:custGeom>
              <a:rect b="b" l="l" r="r" t="t"/>
              <a:pathLst>
                <a:path extrusionOk="0" h="31737" w="9370">
                  <a:moveTo>
                    <a:pt x="375" y="15744"/>
                  </a:moveTo>
                  <a:lnTo>
                    <a:pt x="0" y="22241"/>
                  </a:lnTo>
                  <a:lnTo>
                    <a:pt x="8121" y="31737"/>
                  </a:lnTo>
                  <a:lnTo>
                    <a:pt x="9371" y="9496"/>
                  </a:lnTo>
                  <a:lnTo>
                    <a:pt x="1250" y="0"/>
                  </a:lnTo>
                  <a:lnTo>
                    <a:pt x="375" y="15744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11393607" y="4316161"/>
              <a:ext cx="8996" cy="25239"/>
            </a:xfrm>
            <a:custGeom>
              <a:rect b="b" l="l" r="r" t="t"/>
              <a:pathLst>
                <a:path extrusionOk="0" h="25239" w="8996">
                  <a:moveTo>
                    <a:pt x="0" y="15869"/>
                  </a:moveTo>
                  <a:lnTo>
                    <a:pt x="8121" y="25240"/>
                  </a:lnTo>
                  <a:lnTo>
                    <a:pt x="8996" y="9496"/>
                  </a:lnTo>
                  <a:lnTo>
                    <a:pt x="875" y="0"/>
                  </a:lnTo>
                  <a:lnTo>
                    <a:pt x="0" y="15869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6" name="Google Shape;456;p13"/>
            <p:cNvSpPr/>
            <p:nvPr/>
          </p:nvSpPr>
          <p:spPr>
            <a:xfrm>
              <a:off x="11294025" y="4140106"/>
              <a:ext cx="112201" cy="153438"/>
            </a:xfrm>
            <a:custGeom>
              <a:rect b="b" l="l" r="r" t="t"/>
              <a:pathLst>
                <a:path extrusionOk="0" h="153438" w="112201">
                  <a:moveTo>
                    <a:pt x="3873" y="125"/>
                  </a:moveTo>
                  <a:lnTo>
                    <a:pt x="2874" y="999"/>
                  </a:lnTo>
                  <a:lnTo>
                    <a:pt x="0" y="2624"/>
                  </a:lnTo>
                  <a:lnTo>
                    <a:pt x="0" y="11121"/>
                  </a:lnTo>
                  <a:lnTo>
                    <a:pt x="3873" y="15744"/>
                  </a:lnTo>
                  <a:lnTo>
                    <a:pt x="100457" y="128199"/>
                  </a:lnTo>
                  <a:lnTo>
                    <a:pt x="100457" y="128199"/>
                  </a:lnTo>
                  <a:cubicBezTo>
                    <a:pt x="100869" y="128786"/>
                    <a:pt x="101194" y="129411"/>
                    <a:pt x="101456" y="130073"/>
                  </a:cubicBezTo>
                  <a:cubicBezTo>
                    <a:pt x="101818" y="130610"/>
                    <a:pt x="102118" y="131210"/>
                    <a:pt x="102331" y="131822"/>
                  </a:cubicBezTo>
                  <a:lnTo>
                    <a:pt x="102331" y="133572"/>
                  </a:lnTo>
                  <a:cubicBezTo>
                    <a:pt x="102393" y="134359"/>
                    <a:pt x="102393" y="135158"/>
                    <a:pt x="102331" y="135946"/>
                  </a:cubicBezTo>
                  <a:lnTo>
                    <a:pt x="102331" y="137445"/>
                  </a:lnTo>
                  <a:lnTo>
                    <a:pt x="102331" y="143942"/>
                  </a:lnTo>
                  <a:lnTo>
                    <a:pt x="110577" y="153439"/>
                  </a:lnTo>
                  <a:lnTo>
                    <a:pt x="112202" y="124950"/>
                  </a:lnTo>
                  <a:lnTo>
                    <a:pt x="4248" y="0"/>
                  </a:lnTo>
                  <a:close/>
                </a:path>
              </a:pathLst>
            </a:custGeom>
            <a:solidFill>
              <a:srgbClr val="8219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7" name="Google Shape;457;p13"/>
            <p:cNvSpPr/>
            <p:nvPr/>
          </p:nvSpPr>
          <p:spPr>
            <a:xfrm>
              <a:off x="11288777" y="4144479"/>
              <a:ext cx="1999" cy="3248"/>
            </a:xfrm>
            <a:custGeom>
              <a:rect b="b" l="l" r="r" t="t"/>
              <a:pathLst>
                <a:path extrusionOk="0" h="3248" w="1999">
                  <a:moveTo>
                    <a:pt x="1999" y="0"/>
                  </a:moveTo>
                  <a:lnTo>
                    <a:pt x="0" y="1125"/>
                  </a:lnTo>
                  <a:lnTo>
                    <a:pt x="1874" y="3248"/>
                  </a:lnTo>
                  <a:lnTo>
                    <a:pt x="1999" y="0"/>
                  </a:lnTo>
                  <a:close/>
                </a:path>
              </a:pathLst>
            </a:custGeom>
            <a:solidFill>
              <a:srgbClr val="DD2A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8" name="Google Shape;458;p13"/>
            <p:cNvSpPr/>
            <p:nvPr/>
          </p:nvSpPr>
          <p:spPr>
            <a:xfrm>
              <a:off x="11363120" y="4329156"/>
              <a:ext cx="561132" cy="1466789"/>
            </a:xfrm>
            <a:custGeom>
              <a:rect b="b" l="l" r="r" t="t"/>
              <a:pathLst>
                <a:path extrusionOk="0" h="1466789" w="561132">
                  <a:moveTo>
                    <a:pt x="45481" y="20242"/>
                  </a:moveTo>
                  <a:lnTo>
                    <a:pt x="48479" y="23740"/>
                  </a:lnTo>
                  <a:cubicBezTo>
                    <a:pt x="48479" y="23740"/>
                    <a:pt x="48479" y="23740"/>
                    <a:pt x="48479" y="23740"/>
                  </a:cubicBezTo>
                  <a:cubicBezTo>
                    <a:pt x="48929" y="24315"/>
                    <a:pt x="49304" y="24953"/>
                    <a:pt x="49604" y="25615"/>
                  </a:cubicBezTo>
                  <a:cubicBezTo>
                    <a:pt x="49928" y="26115"/>
                    <a:pt x="50178" y="26664"/>
                    <a:pt x="50353" y="27239"/>
                  </a:cubicBezTo>
                  <a:cubicBezTo>
                    <a:pt x="50416" y="27901"/>
                    <a:pt x="50416" y="28576"/>
                    <a:pt x="50353" y="29238"/>
                  </a:cubicBezTo>
                  <a:cubicBezTo>
                    <a:pt x="50416" y="29951"/>
                    <a:pt x="50416" y="30650"/>
                    <a:pt x="50353" y="31363"/>
                  </a:cubicBezTo>
                  <a:lnTo>
                    <a:pt x="50353" y="31363"/>
                  </a:lnTo>
                  <a:lnTo>
                    <a:pt x="42732" y="159311"/>
                  </a:lnTo>
                  <a:lnTo>
                    <a:pt x="0" y="870028"/>
                  </a:lnTo>
                  <a:lnTo>
                    <a:pt x="0" y="876900"/>
                  </a:lnTo>
                  <a:lnTo>
                    <a:pt x="484291" y="1466790"/>
                  </a:lnTo>
                  <a:lnTo>
                    <a:pt x="561132" y="602010"/>
                  </a:lnTo>
                  <a:lnTo>
                    <a:pt x="42482" y="0"/>
                  </a:lnTo>
                  <a:lnTo>
                    <a:pt x="41607" y="15744"/>
                  </a:lnTo>
                  <a:close/>
                </a:path>
              </a:pathLst>
            </a:custGeom>
            <a:solidFill>
              <a:srgbClr val="C9F2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59" name="Google Shape;459;p13"/>
            <p:cNvSpPr/>
            <p:nvPr/>
          </p:nvSpPr>
          <p:spPr>
            <a:xfrm>
              <a:off x="10869084" y="6504788"/>
              <a:ext cx="487914" cy="366853"/>
            </a:xfrm>
            <a:custGeom>
              <a:rect b="b" l="l" r="r" t="t"/>
              <a:pathLst>
                <a:path extrusionOk="0" h="366853" w="487914">
                  <a:moveTo>
                    <a:pt x="217281" y="0"/>
                  </a:moveTo>
                  <a:lnTo>
                    <a:pt x="216656" y="0"/>
                  </a:lnTo>
                  <a:lnTo>
                    <a:pt x="11870" y="128699"/>
                  </a:lnTo>
                  <a:lnTo>
                    <a:pt x="8871" y="130573"/>
                  </a:lnTo>
                  <a:lnTo>
                    <a:pt x="0" y="366854"/>
                  </a:lnTo>
                  <a:lnTo>
                    <a:pt x="487289" y="366854"/>
                  </a:lnTo>
                  <a:lnTo>
                    <a:pt x="487914" y="356858"/>
                  </a:lnTo>
                  <a:close/>
                </a:path>
              </a:pathLst>
            </a:custGeom>
            <a:solidFill>
              <a:srgbClr val="D85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0" name="Google Shape;460;p13"/>
            <p:cNvSpPr/>
            <p:nvPr/>
          </p:nvSpPr>
          <p:spPr>
            <a:xfrm>
              <a:off x="9654984" y="6536400"/>
              <a:ext cx="34859" cy="335865"/>
            </a:xfrm>
            <a:custGeom>
              <a:rect b="b" l="l" r="r" t="t"/>
              <a:pathLst>
                <a:path extrusionOk="0" h="335865" w="34859">
                  <a:moveTo>
                    <a:pt x="24864" y="0"/>
                  </a:moveTo>
                  <a:lnTo>
                    <a:pt x="0" y="14994"/>
                  </a:lnTo>
                  <a:lnTo>
                    <a:pt x="10245" y="335866"/>
                  </a:lnTo>
                  <a:lnTo>
                    <a:pt x="34860" y="335866"/>
                  </a:lnTo>
                  <a:lnTo>
                    <a:pt x="25864" y="35236"/>
                  </a:lnTo>
                  <a:lnTo>
                    <a:pt x="24864" y="0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8932920" y="6120441"/>
              <a:ext cx="746427" cy="695472"/>
            </a:xfrm>
            <a:custGeom>
              <a:rect b="b" l="l" r="r" t="t"/>
              <a:pathLst>
                <a:path extrusionOk="0" h="695472" w="746427">
                  <a:moveTo>
                    <a:pt x="598866" y="198921"/>
                  </a:moveTo>
                  <a:lnTo>
                    <a:pt x="477918" y="24116"/>
                  </a:lnTo>
                  <a:lnTo>
                    <a:pt x="461301" y="0"/>
                  </a:lnTo>
                  <a:lnTo>
                    <a:pt x="183171" y="163435"/>
                  </a:lnTo>
                  <a:lnTo>
                    <a:pt x="94209" y="215789"/>
                  </a:lnTo>
                  <a:lnTo>
                    <a:pt x="0" y="271142"/>
                  </a:lnTo>
                  <a:lnTo>
                    <a:pt x="375" y="276515"/>
                  </a:lnTo>
                  <a:lnTo>
                    <a:pt x="277255" y="695473"/>
                  </a:lnTo>
                  <a:lnTo>
                    <a:pt x="719689" y="428079"/>
                  </a:lnTo>
                  <a:lnTo>
                    <a:pt x="746427" y="411961"/>
                  </a:lnTo>
                  <a:lnTo>
                    <a:pt x="664838" y="294258"/>
                  </a:lnTo>
                  <a:lnTo>
                    <a:pt x="598866" y="1989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9210425" y="6862895"/>
              <a:ext cx="999" cy="8996"/>
            </a:xfrm>
            <a:custGeom>
              <a:rect b="b" l="l" r="r" t="t"/>
              <a:pathLst>
                <a:path extrusionOk="0" h="8996" w="999">
                  <a:moveTo>
                    <a:pt x="0" y="750"/>
                  </a:moveTo>
                  <a:lnTo>
                    <a:pt x="0" y="750"/>
                  </a:lnTo>
                  <a:lnTo>
                    <a:pt x="0" y="8997"/>
                  </a:lnTo>
                  <a:lnTo>
                    <a:pt x="1000" y="8997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8932046" y="6403828"/>
              <a:ext cx="278004" cy="456692"/>
            </a:xfrm>
            <a:custGeom>
              <a:rect b="b" l="l" r="r" t="t"/>
              <a:pathLst>
                <a:path extrusionOk="0" h="456692" w="278004">
                  <a:moveTo>
                    <a:pt x="3374" y="22241"/>
                  </a:moveTo>
                  <a:lnTo>
                    <a:pt x="3374" y="22241"/>
                  </a:lnTo>
                  <a:lnTo>
                    <a:pt x="3374" y="22241"/>
                  </a:lnTo>
                  <a:lnTo>
                    <a:pt x="3374" y="27989"/>
                  </a:lnTo>
                  <a:cubicBezTo>
                    <a:pt x="3711" y="31462"/>
                    <a:pt x="2474" y="34899"/>
                    <a:pt x="0" y="37360"/>
                  </a:cubicBezTo>
                  <a:lnTo>
                    <a:pt x="108953" y="202544"/>
                  </a:lnTo>
                  <a:lnTo>
                    <a:pt x="108953" y="202544"/>
                  </a:lnTo>
                  <a:cubicBezTo>
                    <a:pt x="109778" y="202194"/>
                    <a:pt x="110727" y="202594"/>
                    <a:pt x="111077" y="203419"/>
                  </a:cubicBezTo>
                  <a:cubicBezTo>
                    <a:pt x="111577" y="204081"/>
                    <a:pt x="111577" y="205006"/>
                    <a:pt x="111077" y="205668"/>
                  </a:cubicBezTo>
                  <a:lnTo>
                    <a:pt x="173550" y="300755"/>
                  </a:lnTo>
                  <a:lnTo>
                    <a:pt x="173550" y="300755"/>
                  </a:lnTo>
                  <a:cubicBezTo>
                    <a:pt x="174250" y="300317"/>
                    <a:pt x="175175" y="300518"/>
                    <a:pt x="175624" y="301217"/>
                  </a:cubicBezTo>
                  <a:cubicBezTo>
                    <a:pt x="175699" y="301342"/>
                    <a:pt x="175762" y="301480"/>
                    <a:pt x="175799" y="301630"/>
                  </a:cubicBezTo>
                  <a:cubicBezTo>
                    <a:pt x="176161" y="302342"/>
                    <a:pt x="176161" y="303167"/>
                    <a:pt x="175799" y="303879"/>
                  </a:cubicBezTo>
                  <a:lnTo>
                    <a:pt x="276506" y="456692"/>
                  </a:lnTo>
                  <a:lnTo>
                    <a:pt x="276506" y="456692"/>
                  </a:lnTo>
                  <a:cubicBezTo>
                    <a:pt x="276930" y="456306"/>
                    <a:pt x="277580" y="456306"/>
                    <a:pt x="278005" y="456692"/>
                  </a:cubicBezTo>
                  <a:lnTo>
                    <a:pt x="275631" y="415334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9196182" y="6864020"/>
              <a:ext cx="14118" cy="8246"/>
            </a:xfrm>
            <a:custGeom>
              <a:rect b="b" l="l" r="r" t="t"/>
              <a:pathLst>
                <a:path extrusionOk="0" h="8246" w="14118">
                  <a:moveTo>
                    <a:pt x="0" y="8246"/>
                  </a:moveTo>
                  <a:lnTo>
                    <a:pt x="14119" y="8246"/>
                  </a:lnTo>
                  <a:lnTo>
                    <a:pt x="13744" y="0"/>
                  </a:lnTo>
                  <a:lnTo>
                    <a:pt x="0" y="8246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8833089" y="6707582"/>
              <a:ext cx="375587" cy="164434"/>
            </a:xfrm>
            <a:custGeom>
              <a:rect b="b" l="l" r="r" t="t"/>
              <a:pathLst>
                <a:path extrusionOk="0" h="164434" w="375587">
                  <a:moveTo>
                    <a:pt x="274881" y="0"/>
                  </a:moveTo>
                  <a:lnTo>
                    <a:pt x="274881" y="0"/>
                  </a:lnTo>
                  <a:lnTo>
                    <a:pt x="0" y="164434"/>
                  </a:lnTo>
                  <a:lnTo>
                    <a:pt x="355971" y="164434"/>
                  </a:lnTo>
                  <a:lnTo>
                    <a:pt x="375588" y="1525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8605312" y="6609496"/>
              <a:ext cx="500658" cy="262395"/>
            </a:xfrm>
            <a:custGeom>
              <a:rect b="b" l="l" r="r" t="t"/>
              <a:pathLst>
                <a:path extrusionOk="0" h="262395" w="500658">
                  <a:moveTo>
                    <a:pt x="437936" y="0"/>
                  </a:moveTo>
                  <a:lnTo>
                    <a:pt x="437936" y="0"/>
                  </a:lnTo>
                  <a:lnTo>
                    <a:pt x="0" y="260896"/>
                  </a:lnTo>
                  <a:lnTo>
                    <a:pt x="0" y="262395"/>
                  </a:lnTo>
                  <a:lnTo>
                    <a:pt x="221404" y="262395"/>
                  </a:lnTo>
                  <a:lnTo>
                    <a:pt x="500659" y="9521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8583571" y="6441438"/>
              <a:ext cx="458427" cy="425705"/>
            </a:xfrm>
            <a:custGeom>
              <a:rect b="b" l="l" r="r" t="t"/>
              <a:pathLst>
                <a:path extrusionOk="0" h="425705" w="458427">
                  <a:moveTo>
                    <a:pt x="348849" y="0"/>
                  </a:moveTo>
                  <a:cubicBezTo>
                    <a:pt x="347588" y="1312"/>
                    <a:pt x="345913" y="2162"/>
                    <a:pt x="344101" y="2374"/>
                  </a:cubicBezTo>
                  <a:cubicBezTo>
                    <a:pt x="341952" y="2549"/>
                    <a:pt x="339828" y="1824"/>
                    <a:pt x="338229" y="375"/>
                  </a:cubicBezTo>
                  <a:lnTo>
                    <a:pt x="194291" y="85091"/>
                  </a:lnTo>
                  <a:lnTo>
                    <a:pt x="132693" y="121327"/>
                  </a:lnTo>
                  <a:lnTo>
                    <a:pt x="0" y="199545"/>
                  </a:lnTo>
                  <a:lnTo>
                    <a:pt x="21116" y="425705"/>
                  </a:lnTo>
                  <a:lnTo>
                    <a:pt x="458427" y="165559"/>
                  </a:lnTo>
                  <a:close/>
                </a:path>
              </a:pathLst>
            </a:custGeom>
            <a:solidFill>
              <a:srgbClr val="3147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9211425" y="6553269"/>
              <a:ext cx="450679" cy="318997"/>
            </a:xfrm>
            <a:custGeom>
              <a:rect b="b" l="l" r="r" t="t"/>
              <a:pathLst>
                <a:path extrusionOk="0" h="318997" w="450679">
                  <a:moveTo>
                    <a:pt x="0" y="266269"/>
                  </a:moveTo>
                  <a:lnTo>
                    <a:pt x="2999" y="318997"/>
                  </a:lnTo>
                  <a:lnTo>
                    <a:pt x="450680" y="318997"/>
                  </a:lnTo>
                  <a:lnTo>
                    <a:pt x="440435" y="0"/>
                  </a:lnTo>
                  <a:lnTo>
                    <a:pt x="0" y="2662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10501617" y="6637985"/>
              <a:ext cx="373088" cy="234281"/>
            </a:xfrm>
            <a:custGeom>
              <a:rect b="b" l="l" r="r" t="t"/>
              <a:pathLst>
                <a:path extrusionOk="0" h="234281" w="373088">
                  <a:moveTo>
                    <a:pt x="0" y="234281"/>
                  </a:moveTo>
                  <a:lnTo>
                    <a:pt x="364218" y="234281"/>
                  </a:lnTo>
                  <a:lnTo>
                    <a:pt x="373089" y="0"/>
                  </a:lnTo>
                  <a:lnTo>
                    <a:pt x="0" y="2342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10943302" y="5212054"/>
              <a:ext cx="902984" cy="858907"/>
            </a:xfrm>
            <a:custGeom>
              <a:rect b="b" l="l" r="r" t="t"/>
              <a:pathLst>
                <a:path extrusionOk="0" h="858907" w="902984">
                  <a:moveTo>
                    <a:pt x="418694" y="20367"/>
                  </a:moveTo>
                  <a:cubicBezTo>
                    <a:pt x="418769" y="25777"/>
                    <a:pt x="414471" y="30226"/>
                    <a:pt x="409074" y="30363"/>
                  </a:cubicBezTo>
                  <a:cubicBezTo>
                    <a:pt x="406337" y="30013"/>
                    <a:pt x="403938" y="28389"/>
                    <a:pt x="402576" y="25989"/>
                  </a:cubicBezTo>
                  <a:lnTo>
                    <a:pt x="0" y="265769"/>
                  </a:lnTo>
                  <a:lnTo>
                    <a:pt x="67846" y="351860"/>
                  </a:lnTo>
                  <a:lnTo>
                    <a:pt x="178173" y="491554"/>
                  </a:lnTo>
                  <a:lnTo>
                    <a:pt x="468048" y="858907"/>
                  </a:lnTo>
                  <a:lnTo>
                    <a:pt x="902985" y="588515"/>
                  </a:lnTo>
                  <a:lnTo>
                    <a:pt x="4198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10942302" y="4496089"/>
              <a:ext cx="445807" cy="977985"/>
            </a:xfrm>
            <a:custGeom>
              <a:rect b="b" l="l" r="r" t="t"/>
              <a:pathLst>
                <a:path extrusionOk="0" h="977985" w="445807">
                  <a:moveTo>
                    <a:pt x="28612" y="239655"/>
                  </a:moveTo>
                  <a:lnTo>
                    <a:pt x="0" y="977985"/>
                  </a:lnTo>
                  <a:lnTo>
                    <a:pt x="402201" y="738456"/>
                  </a:lnTo>
                  <a:cubicBezTo>
                    <a:pt x="402014" y="737219"/>
                    <a:pt x="402014" y="735944"/>
                    <a:pt x="402201" y="734707"/>
                  </a:cubicBezTo>
                  <a:lnTo>
                    <a:pt x="404200" y="702470"/>
                  </a:lnTo>
                  <a:lnTo>
                    <a:pt x="445807" y="0"/>
                  </a:lnTo>
                  <a:close/>
                </a:path>
              </a:pathLst>
            </a:custGeom>
            <a:solidFill>
              <a:srgbClr val="C9F2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11834666" y="3337801"/>
              <a:ext cx="233899" cy="729958"/>
            </a:xfrm>
            <a:custGeom>
              <a:rect b="b" l="l" r="r" t="t"/>
              <a:pathLst>
                <a:path extrusionOk="0" h="729958" w="233899">
                  <a:moveTo>
                    <a:pt x="0" y="729959"/>
                  </a:moveTo>
                  <a:lnTo>
                    <a:pt x="177674" y="628625"/>
                  </a:lnTo>
                  <a:lnTo>
                    <a:pt x="204411" y="330743"/>
                  </a:lnTo>
                  <a:lnTo>
                    <a:pt x="210659" y="260521"/>
                  </a:lnTo>
                  <a:lnTo>
                    <a:pt x="233899" y="0"/>
                  </a:lnTo>
                  <a:lnTo>
                    <a:pt x="50603" y="101085"/>
                  </a:lnTo>
                  <a:lnTo>
                    <a:pt x="29113" y="367854"/>
                  </a:lnTo>
                  <a:lnTo>
                    <a:pt x="0" y="7299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11790311" y="3708653"/>
              <a:ext cx="70094" cy="384346"/>
            </a:xfrm>
            <a:custGeom>
              <a:rect b="b" l="l" r="r" t="t"/>
              <a:pathLst>
                <a:path extrusionOk="0" h="384346" w="70094">
                  <a:moveTo>
                    <a:pt x="37859" y="362730"/>
                  </a:moveTo>
                  <a:lnTo>
                    <a:pt x="40982" y="360981"/>
                  </a:lnTo>
                  <a:lnTo>
                    <a:pt x="70095" y="0"/>
                  </a:lnTo>
                  <a:lnTo>
                    <a:pt x="28238" y="23366"/>
                  </a:lnTo>
                  <a:lnTo>
                    <a:pt x="0" y="384347"/>
                  </a:lnTo>
                  <a:lnTo>
                    <a:pt x="37859" y="36273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12088307" y="5542047"/>
              <a:ext cx="116699" cy="244527"/>
            </a:xfrm>
            <a:custGeom>
              <a:rect b="b" l="l" r="r" t="t"/>
              <a:pathLst>
                <a:path extrusionOk="0" h="244527" w="116699">
                  <a:moveTo>
                    <a:pt x="625" y="99460"/>
                  </a:moveTo>
                  <a:lnTo>
                    <a:pt x="0" y="105333"/>
                  </a:lnTo>
                  <a:lnTo>
                    <a:pt x="116700" y="244527"/>
                  </a:lnTo>
                  <a:lnTo>
                    <a:pt x="116700" y="125825"/>
                  </a:lnTo>
                  <a:lnTo>
                    <a:pt x="10621" y="0"/>
                  </a:lnTo>
                  <a:lnTo>
                    <a:pt x="625" y="99460"/>
                  </a:lnTo>
                  <a:close/>
                </a:path>
              </a:pathLst>
            </a:custGeom>
            <a:solidFill>
              <a:srgbClr val="C9F2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9698715" y="5708231"/>
              <a:ext cx="1419886" cy="1164035"/>
            </a:xfrm>
            <a:custGeom>
              <a:rect b="b" l="l" r="r" t="t"/>
              <a:pathLst>
                <a:path extrusionOk="0" h="1164035" w="1419886">
                  <a:moveTo>
                    <a:pt x="1378779" y="777940"/>
                  </a:moveTo>
                  <a:cubicBezTo>
                    <a:pt x="1379691" y="777390"/>
                    <a:pt x="1380716" y="777040"/>
                    <a:pt x="1381778" y="776940"/>
                  </a:cubicBezTo>
                  <a:lnTo>
                    <a:pt x="1419886" y="0"/>
                  </a:lnTo>
                  <a:lnTo>
                    <a:pt x="0" y="859782"/>
                  </a:lnTo>
                  <a:lnTo>
                    <a:pt x="0" y="862656"/>
                  </a:lnTo>
                  <a:lnTo>
                    <a:pt x="8996" y="1164036"/>
                  </a:lnTo>
                  <a:lnTo>
                    <a:pt x="763920" y="1164036"/>
                  </a:lnTo>
                  <a:lnTo>
                    <a:pt x="1173743" y="9066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8137514" y="6332107"/>
              <a:ext cx="62473" cy="539659"/>
            </a:xfrm>
            <a:custGeom>
              <a:rect b="b" l="l" r="r" t="t"/>
              <a:pathLst>
                <a:path extrusionOk="0" h="539659" w="62473">
                  <a:moveTo>
                    <a:pt x="4248" y="22741"/>
                  </a:moveTo>
                  <a:cubicBezTo>
                    <a:pt x="4186" y="21991"/>
                    <a:pt x="4186" y="21242"/>
                    <a:pt x="4248" y="20492"/>
                  </a:cubicBezTo>
                  <a:cubicBezTo>
                    <a:pt x="4248" y="19867"/>
                    <a:pt x="4248" y="19242"/>
                    <a:pt x="4248" y="18618"/>
                  </a:cubicBezTo>
                  <a:cubicBezTo>
                    <a:pt x="4398" y="17955"/>
                    <a:pt x="4648" y="17331"/>
                    <a:pt x="4998" y="16743"/>
                  </a:cubicBezTo>
                  <a:cubicBezTo>
                    <a:pt x="5210" y="16131"/>
                    <a:pt x="5510" y="15531"/>
                    <a:pt x="5872" y="14994"/>
                  </a:cubicBezTo>
                  <a:lnTo>
                    <a:pt x="5872" y="14119"/>
                  </a:lnTo>
                  <a:lnTo>
                    <a:pt x="4998" y="5873"/>
                  </a:lnTo>
                  <a:lnTo>
                    <a:pt x="1250" y="0"/>
                  </a:lnTo>
                  <a:lnTo>
                    <a:pt x="0" y="0"/>
                  </a:lnTo>
                  <a:lnTo>
                    <a:pt x="62473" y="539660"/>
                  </a:lnTo>
                  <a:lnTo>
                    <a:pt x="62473" y="539660"/>
                  </a:lnTo>
                  <a:lnTo>
                    <a:pt x="4248" y="22741"/>
                  </a:lnTo>
                  <a:close/>
                </a:path>
              </a:pathLst>
            </a:custGeom>
            <a:solidFill>
              <a:srgbClr val="66B2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7865132" y="6363719"/>
              <a:ext cx="247518" cy="508546"/>
            </a:xfrm>
            <a:custGeom>
              <a:rect b="b" l="l" r="r" t="t"/>
              <a:pathLst>
                <a:path extrusionOk="0" h="508546" w="247518">
                  <a:moveTo>
                    <a:pt x="0" y="106582"/>
                  </a:moveTo>
                  <a:lnTo>
                    <a:pt x="53477" y="508547"/>
                  </a:lnTo>
                  <a:lnTo>
                    <a:pt x="247518" y="508547"/>
                  </a:lnTo>
                  <a:lnTo>
                    <a:pt x="185920" y="0"/>
                  </a:lnTo>
                  <a:lnTo>
                    <a:pt x="0" y="1065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7682336" y="6174920"/>
              <a:ext cx="233024" cy="697346"/>
            </a:xfrm>
            <a:custGeom>
              <a:rect b="b" l="l" r="r" t="t"/>
              <a:pathLst>
                <a:path extrusionOk="0" h="697346" w="233024">
                  <a:moveTo>
                    <a:pt x="0" y="0"/>
                  </a:moveTo>
                  <a:lnTo>
                    <a:pt x="34985" y="247651"/>
                  </a:lnTo>
                  <a:lnTo>
                    <a:pt x="37859" y="267518"/>
                  </a:lnTo>
                  <a:lnTo>
                    <a:pt x="76842" y="543908"/>
                  </a:lnTo>
                  <a:lnTo>
                    <a:pt x="98582" y="697347"/>
                  </a:lnTo>
                  <a:lnTo>
                    <a:pt x="233024" y="697347"/>
                  </a:lnTo>
                  <a:lnTo>
                    <a:pt x="179547" y="295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7679962" y="5997366"/>
              <a:ext cx="370589" cy="469312"/>
            </a:xfrm>
            <a:custGeom>
              <a:rect b="b" l="l" r="r" t="t"/>
              <a:pathLst>
                <a:path extrusionOk="0" h="469312" w="370589">
                  <a:moveTo>
                    <a:pt x="336729" y="82592"/>
                  </a:moveTo>
                  <a:lnTo>
                    <a:pt x="284877" y="0"/>
                  </a:lnTo>
                  <a:lnTo>
                    <a:pt x="0" y="160186"/>
                  </a:lnTo>
                  <a:lnTo>
                    <a:pt x="1250" y="169058"/>
                  </a:lnTo>
                  <a:lnTo>
                    <a:pt x="183921" y="469313"/>
                  </a:lnTo>
                  <a:lnTo>
                    <a:pt x="370590" y="362356"/>
                  </a:lnTo>
                  <a:lnTo>
                    <a:pt x="370465" y="360981"/>
                  </a:lnTo>
                  <a:lnTo>
                    <a:pt x="346975" y="166933"/>
                  </a:lnTo>
                  <a:lnTo>
                    <a:pt x="336729" y="825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6974642" y="4975773"/>
              <a:ext cx="1131635" cy="1464540"/>
            </a:xfrm>
            <a:custGeom>
              <a:rect b="b" l="l" r="r" t="t"/>
              <a:pathLst>
                <a:path extrusionOk="0" h="1464540" w="1131635">
                  <a:moveTo>
                    <a:pt x="989198" y="998352"/>
                  </a:moveTo>
                  <a:lnTo>
                    <a:pt x="990072" y="998352"/>
                  </a:lnTo>
                  <a:lnTo>
                    <a:pt x="991821" y="998352"/>
                  </a:lnTo>
                  <a:lnTo>
                    <a:pt x="993446" y="998352"/>
                  </a:lnTo>
                  <a:lnTo>
                    <a:pt x="995195" y="998352"/>
                  </a:lnTo>
                  <a:lnTo>
                    <a:pt x="996819" y="999102"/>
                  </a:lnTo>
                  <a:lnTo>
                    <a:pt x="998194" y="1000101"/>
                  </a:lnTo>
                  <a:lnTo>
                    <a:pt x="999568" y="1001601"/>
                  </a:lnTo>
                  <a:cubicBezTo>
                    <a:pt x="999568" y="1001601"/>
                    <a:pt x="999568" y="1001601"/>
                    <a:pt x="999568" y="1002225"/>
                  </a:cubicBezTo>
                  <a:lnTo>
                    <a:pt x="1036177" y="1060577"/>
                  </a:lnTo>
                  <a:cubicBezTo>
                    <a:pt x="1036177" y="1060577"/>
                    <a:pt x="1036177" y="1059702"/>
                    <a:pt x="1036177" y="1059203"/>
                  </a:cubicBezTo>
                  <a:cubicBezTo>
                    <a:pt x="1036102" y="1058540"/>
                    <a:pt x="1036102" y="1057866"/>
                    <a:pt x="1036177" y="1057203"/>
                  </a:cubicBezTo>
                  <a:cubicBezTo>
                    <a:pt x="1036327" y="1056566"/>
                    <a:pt x="1036540" y="1055929"/>
                    <a:pt x="1036802" y="1055329"/>
                  </a:cubicBezTo>
                  <a:cubicBezTo>
                    <a:pt x="1036802" y="1054705"/>
                    <a:pt x="1036802" y="1054080"/>
                    <a:pt x="1037677" y="1053580"/>
                  </a:cubicBezTo>
                  <a:lnTo>
                    <a:pt x="1039051" y="1052205"/>
                  </a:lnTo>
                  <a:cubicBezTo>
                    <a:pt x="1039451" y="1051731"/>
                    <a:pt x="1039913" y="1051306"/>
                    <a:pt x="1040425" y="1050956"/>
                  </a:cubicBezTo>
                  <a:lnTo>
                    <a:pt x="1040425" y="1050956"/>
                  </a:lnTo>
                  <a:lnTo>
                    <a:pt x="1131636" y="999601"/>
                  </a:lnTo>
                  <a:lnTo>
                    <a:pt x="497160" y="0"/>
                  </a:lnTo>
                  <a:cubicBezTo>
                    <a:pt x="497160" y="0"/>
                    <a:pt x="497160" y="0"/>
                    <a:pt x="497160" y="0"/>
                  </a:cubicBezTo>
                  <a:lnTo>
                    <a:pt x="0" y="262395"/>
                  </a:lnTo>
                  <a:lnTo>
                    <a:pt x="1874" y="272766"/>
                  </a:lnTo>
                  <a:lnTo>
                    <a:pt x="718440" y="1464541"/>
                  </a:lnTo>
                  <a:lnTo>
                    <a:pt x="717190" y="1455045"/>
                  </a:lnTo>
                  <a:lnTo>
                    <a:pt x="717190" y="1454045"/>
                  </a:lnTo>
                  <a:cubicBezTo>
                    <a:pt x="717128" y="1453333"/>
                    <a:pt x="717128" y="1452633"/>
                    <a:pt x="717190" y="1451921"/>
                  </a:cubicBezTo>
                  <a:cubicBezTo>
                    <a:pt x="717190" y="1451296"/>
                    <a:pt x="717190" y="1450547"/>
                    <a:pt x="717190" y="1449922"/>
                  </a:cubicBezTo>
                  <a:lnTo>
                    <a:pt x="717940" y="1448047"/>
                  </a:lnTo>
                  <a:cubicBezTo>
                    <a:pt x="718152" y="1447435"/>
                    <a:pt x="718452" y="1446836"/>
                    <a:pt x="718814" y="1446298"/>
                  </a:cubicBezTo>
                  <a:lnTo>
                    <a:pt x="720064" y="1444924"/>
                  </a:lnTo>
                  <a:cubicBezTo>
                    <a:pt x="720451" y="1444399"/>
                    <a:pt x="720914" y="1443937"/>
                    <a:pt x="721438" y="1443549"/>
                  </a:cubicBezTo>
                  <a:cubicBezTo>
                    <a:pt x="721438" y="1443549"/>
                    <a:pt x="721438" y="1443549"/>
                    <a:pt x="721438" y="1443549"/>
                  </a:cubicBezTo>
                  <a:lnTo>
                    <a:pt x="721438" y="1443549"/>
                  </a:lnTo>
                  <a:lnTo>
                    <a:pt x="683954" y="1178530"/>
                  </a:lnTo>
                  <a:cubicBezTo>
                    <a:pt x="683954" y="1178530"/>
                    <a:pt x="683954" y="1178530"/>
                    <a:pt x="683954" y="1177781"/>
                  </a:cubicBezTo>
                  <a:cubicBezTo>
                    <a:pt x="683892" y="1177030"/>
                    <a:pt x="683892" y="1176281"/>
                    <a:pt x="683954" y="1175531"/>
                  </a:cubicBezTo>
                  <a:cubicBezTo>
                    <a:pt x="683954" y="1174907"/>
                    <a:pt x="683954" y="1174157"/>
                    <a:pt x="683954" y="1173532"/>
                  </a:cubicBezTo>
                  <a:lnTo>
                    <a:pt x="684704" y="1171658"/>
                  </a:lnTo>
                  <a:cubicBezTo>
                    <a:pt x="684942" y="1171046"/>
                    <a:pt x="685242" y="1170471"/>
                    <a:pt x="685579" y="1169909"/>
                  </a:cubicBezTo>
                  <a:lnTo>
                    <a:pt x="686828" y="1168534"/>
                  </a:lnTo>
                  <a:cubicBezTo>
                    <a:pt x="687228" y="1168059"/>
                    <a:pt x="687690" y="1167634"/>
                    <a:pt x="688203" y="1167284"/>
                  </a:cubicBezTo>
                  <a:lnTo>
                    <a:pt x="688203" y="116728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7482797" y="6716828"/>
              <a:ext cx="279878" cy="155437"/>
            </a:xfrm>
            <a:custGeom>
              <a:rect b="b" l="l" r="r" t="t"/>
              <a:pathLst>
                <a:path extrusionOk="0" h="155437" w="279878">
                  <a:moveTo>
                    <a:pt x="257889" y="0"/>
                  </a:moveTo>
                  <a:lnTo>
                    <a:pt x="254890" y="1749"/>
                  </a:lnTo>
                  <a:lnTo>
                    <a:pt x="0" y="148941"/>
                  </a:lnTo>
                  <a:lnTo>
                    <a:pt x="1000" y="155438"/>
                  </a:lnTo>
                  <a:lnTo>
                    <a:pt x="279879" y="155438"/>
                  </a:lnTo>
                  <a:lnTo>
                    <a:pt x="258763" y="5748"/>
                  </a:lnTo>
                  <a:lnTo>
                    <a:pt x="257889" y="0"/>
                  </a:lnTo>
                  <a:close/>
                </a:path>
              </a:pathLst>
            </a:custGeom>
            <a:solidFill>
              <a:srgbClr val="C9F2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7014999" y="3814861"/>
              <a:ext cx="1252583" cy="2157764"/>
            </a:xfrm>
            <a:custGeom>
              <a:rect b="b" l="l" r="r" t="t"/>
              <a:pathLst>
                <a:path extrusionOk="0" h="2157764" w="1252583">
                  <a:moveTo>
                    <a:pt x="1095652" y="2157765"/>
                  </a:moveTo>
                  <a:lnTo>
                    <a:pt x="1095652" y="2157765"/>
                  </a:lnTo>
                  <a:lnTo>
                    <a:pt x="1252584" y="2069175"/>
                  </a:lnTo>
                  <a:lnTo>
                    <a:pt x="1234217" y="1895994"/>
                  </a:lnTo>
                  <a:lnTo>
                    <a:pt x="1233092" y="1895994"/>
                  </a:lnTo>
                  <a:lnTo>
                    <a:pt x="1231593" y="1894869"/>
                  </a:lnTo>
                  <a:cubicBezTo>
                    <a:pt x="1231118" y="1894470"/>
                    <a:pt x="1230693" y="1894007"/>
                    <a:pt x="1230343" y="1893495"/>
                  </a:cubicBezTo>
                  <a:lnTo>
                    <a:pt x="1229719" y="1893495"/>
                  </a:lnTo>
                  <a:lnTo>
                    <a:pt x="1094652" y="1684079"/>
                  </a:lnTo>
                  <a:lnTo>
                    <a:pt x="778664" y="1197772"/>
                  </a:lnTo>
                  <a:lnTo>
                    <a:pt x="674708" y="1037461"/>
                  </a:lnTo>
                  <a:lnTo>
                    <a:pt x="503782" y="775066"/>
                  </a:lnTo>
                  <a:lnTo>
                    <a:pt x="427690" y="657988"/>
                  </a:lnTo>
                  <a:lnTo>
                    <a:pt x="0" y="0"/>
                  </a:lnTo>
                  <a:lnTo>
                    <a:pt x="78466" y="498176"/>
                  </a:lnTo>
                  <a:lnTo>
                    <a:pt x="127445" y="808303"/>
                  </a:lnTo>
                  <a:lnTo>
                    <a:pt x="317863" y="1111182"/>
                  </a:lnTo>
                  <a:lnTo>
                    <a:pt x="287376" y="904514"/>
                  </a:lnTo>
                  <a:lnTo>
                    <a:pt x="278880" y="891145"/>
                  </a:lnTo>
                  <a:cubicBezTo>
                    <a:pt x="275868" y="886284"/>
                    <a:pt x="276543" y="880011"/>
                    <a:pt x="280504" y="875901"/>
                  </a:cubicBezTo>
                  <a:cubicBezTo>
                    <a:pt x="283727" y="872877"/>
                    <a:pt x="288788" y="873039"/>
                    <a:pt x="291811" y="876251"/>
                  </a:cubicBezTo>
                  <a:cubicBezTo>
                    <a:pt x="292274" y="876750"/>
                    <a:pt x="292673" y="877300"/>
                    <a:pt x="292998" y="877900"/>
                  </a:cubicBezTo>
                  <a:lnTo>
                    <a:pt x="423317" y="1083068"/>
                  </a:lnTo>
                  <a:lnTo>
                    <a:pt x="461925" y="1143919"/>
                  </a:lnTo>
                  <a:cubicBezTo>
                    <a:pt x="461975" y="1144294"/>
                    <a:pt x="461975" y="1144668"/>
                    <a:pt x="461925" y="1145043"/>
                  </a:cubicBezTo>
                  <a:lnTo>
                    <a:pt x="462675" y="1146168"/>
                  </a:lnTo>
                  <a:cubicBezTo>
                    <a:pt x="462613" y="1146455"/>
                    <a:pt x="462613" y="1146755"/>
                    <a:pt x="462675" y="1147043"/>
                  </a:cubicBezTo>
                  <a:lnTo>
                    <a:pt x="462675" y="1149167"/>
                  </a:lnTo>
                  <a:cubicBezTo>
                    <a:pt x="462675" y="1149791"/>
                    <a:pt x="462675" y="1150541"/>
                    <a:pt x="462675" y="1151166"/>
                  </a:cubicBezTo>
                  <a:lnTo>
                    <a:pt x="462675" y="1153165"/>
                  </a:lnTo>
                  <a:cubicBezTo>
                    <a:pt x="462738" y="1153827"/>
                    <a:pt x="462738" y="1154502"/>
                    <a:pt x="462675" y="1155165"/>
                  </a:cubicBezTo>
                  <a:cubicBezTo>
                    <a:pt x="462675" y="1155789"/>
                    <a:pt x="462050" y="1156289"/>
                    <a:pt x="461801" y="1156789"/>
                  </a:cubicBezTo>
                  <a:cubicBezTo>
                    <a:pt x="461738" y="1157114"/>
                    <a:pt x="461738" y="1157464"/>
                    <a:pt x="461801" y="11577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6217719" y="4322158"/>
              <a:ext cx="1502600" cy="2550107"/>
            </a:xfrm>
            <a:custGeom>
              <a:rect b="b" l="l" r="r" t="t"/>
              <a:pathLst>
                <a:path extrusionOk="0" h="2550107" w="1502600">
                  <a:moveTo>
                    <a:pt x="1246087" y="2538738"/>
                  </a:moveTo>
                  <a:cubicBezTo>
                    <a:pt x="1246024" y="2537988"/>
                    <a:pt x="1246024" y="2537238"/>
                    <a:pt x="1246087" y="2536489"/>
                  </a:cubicBezTo>
                  <a:cubicBezTo>
                    <a:pt x="1245962" y="2535827"/>
                    <a:pt x="1245962" y="2535152"/>
                    <a:pt x="1246087" y="2534489"/>
                  </a:cubicBezTo>
                  <a:cubicBezTo>
                    <a:pt x="1246349" y="2533790"/>
                    <a:pt x="1246686" y="2533128"/>
                    <a:pt x="1247086" y="2532490"/>
                  </a:cubicBezTo>
                  <a:cubicBezTo>
                    <a:pt x="1247299" y="2531878"/>
                    <a:pt x="1247598" y="2531291"/>
                    <a:pt x="1247961" y="2530741"/>
                  </a:cubicBezTo>
                  <a:lnTo>
                    <a:pt x="1249085" y="2529366"/>
                  </a:lnTo>
                  <a:lnTo>
                    <a:pt x="1250585" y="2527992"/>
                  </a:lnTo>
                  <a:lnTo>
                    <a:pt x="1250585" y="2527992"/>
                  </a:lnTo>
                  <a:lnTo>
                    <a:pt x="1502601" y="2382550"/>
                  </a:lnTo>
                  <a:lnTo>
                    <a:pt x="785786" y="1179530"/>
                  </a:lnTo>
                  <a:lnTo>
                    <a:pt x="785786" y="1179530"/>
                  </a:lnTo>
                  <a:cubicBezTo>
                    <a:pt x="785461" y="1178942"/>
                    <a:pt x="785211" y="1178305"/>
                    <a:pt x="785036" y="1177655"/>
                  </a:cubicBezTo>
                  <a:cubicBezTo>
                    <a:pt x="784748" y="1177006"/>
                    <a:pt x="784499" y="1176331"/>
                    <a:pt x="784286" y="1175656"/>
                  </a:cubicBezTo>
                  <a:lnTo>
                    <a:pt x="784286" y="1175656"/>
                  </a:lnTo>
                  <a:lnTo>
                    <a:pt x="738931" y="911387"/>
                  </a:lnTo>
                  <a:cubicBezTo>
                    <a:pt x="738931" y="911387"/>
                    <a:pt x="738931" y="910762"/>
                    <a:pt x="738931" y="910387"/>
                  </a:cubicBezTo>
                  <a:cubicBezTo>
                    <a:pt x="738806" y="909637"/>
                    <a:pt x="738806" y="908887"/>
                    <a:pt x="738931" y="908138"/>
                  </a:cubicBezTo>
                  <a:cubicBezTo>
                    <a:pt x="738868" y="907513"/>
                    <a:pt x="738868" y="906888"/>
                    <a:pt x="738931" y="906264"/>
                  </a:cubicBezTo>
                  <a:cubicBezTo>
                    <a:pt x="739068" y="905577"/>
                    <a:pt x="739268" y="904902"/>
                    <a:pt x="739555" y="904264"/>
                  </a:cubicBezTo>
                  <a:cubicBezTo>
                    <a:pt x="739843" y="903652"/>
                    <a:pt x="740180" y="903065"/>
                    <a:pt x="740555" y="902515"/>
                  </a:cubicBezTo>
                  <a:cubicBezTo>
                    <a:pt x="740855" y="902003"/>
                    <a:pt x="741230" y="901540"/>
                    <a:pt x="741680" y="901141"/>
                  </a:cubicBezTo>
                  <a:cubicBezTo>
                    <a:pt x="742117" y="900653"/>
                    <a:pt x="742629" y="900241"/>
                    <a:pt x="743179" y="899891"/>
                  </a:cubicBezTo>
                  <a:lnTo>
                    <a:pt x="743179" y="899266"/>
                  </a:lnTo>
                  <a:lnTo>
                    <a:pt x="1236591" y="639245"/>
                  </a:lnTo>
                  <a:lnTo>
                    <a:pt x="1209602" y="595762"/>
                  </a:lnTo>
                  <a:lnTo>
                    <a:pt x="1123765" y="640869"/>
                  </a:lnTo>
                  <a:lnTo>
                    <a:pt x="1123015" y="640869"/>
                  </a:lnTo>
                  <a:cubicBezTo>
                    <a:pt x="1122440" y="640982"/>
                    <a:pt x="1121840" y="640982"/>
                    <a:pt x="1121265" y="640869"/>
                  </a:cubicBezTo>
                  <a:cubicBezTo>
                    <a:pt x="1120728" y="640982"/>
                    <a:pt x="1120179" y="640982"/>
                    <a:pt x="1119641" y="640869"/>
                  </a:cubicBezTo>
                  <a:cubicBezTo>
                    <a:pt x="1119066" y="640982"/>
                    <a:pt x="1118467" y="640982"/>
                    <a:pt x="1117892" y="640869"/>
                  </a:cubicBezTo>
                  <a:lnTo>
                    <a:pt x="1116393" y="640245"/>
                  </a:lnTo>
                  <a:cubicBezTo>
                    <a:pt x="1115818" y="639982"/>
                    <a:pt x="1115306" y="639607"/>
                    <a:pt x="1114893" y="639120"/>
                  </a:cubicBezTo>
                  <a:lnTo>
                    <a:pt x="1113519" y="637745"/>
                  </a:lnTo>
                  <a:lnTo>
                    <a:pt x="1113519" y="637121"/>
                  </a:lnTo>
                  <a:lnTo>
                    <a:pt x="908982" y="312250"/>
                  </a:lnTo>
                  <a:lnTo>
                    <a:pt x="908982" y="312250"/>
                  </a:lnTo>
                  <a:lnTo>
                    <a:pt x="908233" y="310251"/>
                  </a:lnTo>
                  <a:cubicBezTo>
                    <a:pt x="907970" y="309651"/>
                    <a:pt x="907758" y="309014"/>
                    <a:pt x="907608" y="308377"/>
                  </a:cubicBezTo>
                  <a:lnTo>
                    <a:pt x="907608" y="308377"/>
                  </a:lnTo>
                  <a:lnTo>
                    <a:pt x="859004" y="0"/>
                  </a:lnTo>
                  <a:lnTo>
                    <a:pt x="0" y="432452"/>
                  </a:lnTo>
                  <a:lnTo>
                    <a:pt x="65097" y="747452"/>
                  </a:lnTo>
                  <a:lnTo>
                    <a:pt x="1095277" y="2550108"/>
                  </a:lnTo>
                  <a:lnTo>
                    <a:pt x="1247836" y="2550108"/>
                  </a:lnTo>
                  <a:lnTo>
                    <a:pt x="1246087" y="2539487"/>
                  </a:lnTo>
                  <a:cubicBezTo>
                    <a:pt x="1246087" y="2539487"/>
                    <a:pt x="1246211" y="2538988"/>
                    <a:pt x="1246087" y="25387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7305998" y="4725997"/>
              <a:ext cx="110577" cy="213664"/>
            </a:xfrm>
            <a:custGeom>
              <a:rect b="b" l="l" r="r" t="t"/>
              <a:pathLst>
                <a:path extrusionOk="0" h="213664" w="110577">
                  <a:moveTo>
                    <a:pt x="30987" y="206792"/>
                  </a:moveTo>
                  <a:lnTo>
                    <a:pt x="35235" y="213665"/>
                  </a:lnTo>
                  <a:lnTo>
                    <a:pt x="110577" y="174180"/>
                  </a:lnTo>
                  <a:lnTo>
                    <a:pt x="0" y="0"/>
                  </a:lnTo>
                  <a:lnTo>
                    <a:pt x="30987" y="206792"/>
                  </a:lnTo>
                  <a:close/>
                </a:path>
              </a:pathLst>
            </a:custGeom>
            <a:solidFill>
              <a:srgbClr val="C326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8126144" y="5414223"/>
              <a:ext cx="420568" cy="536286"/>
            </a:xfrm>
            <a:custGeom>
              <a:rect b="b" l="l" r="r" t="t"/>
              <a:pathLst>
                <a:path extrusionOk="0" h="536286" w="420568">
                  <a:moveTo>
                    <a:pt x="0" y="74845"/>
                  </a:moveTo>
                  <a:lnTo>
                    <a:pt x="128819" y="273016"/>
                  </a:lnTo>
                  <a:lnTo>
                    <a:pt x="129944" y="273016"/>
                  </a:lnTo>
                  <a:cubicBezTo>
                    <a:pt x="129944" y="273016"/>
                    <a:pt x="129944" y="273016"/>
                    <a:pt x="129944" y="273016"/>
                  </a:cubicBezTo>
                  <a:cubicBezTo>
                    <a:pt x="130569" y="272891"/>
                    <a:pt x="131193" y="272891"/>
                    <a:pt x="131818" y="273016"/>
                  </a:cubicBezTo>
                  <a:lnTo>
                    <a:pt x="133318" y="273016"/>
                  </a:lnTo>
                  <a:cubicBezTo>
                    <a:pt x="133892" y="273229"/>
                    <a:pt x="134442" y="273528"/>
                    <a:pt x="134942" y="273891"/>
                  </a:cubicBezTo>
                  <a:cubicBezTo>
                    <a:pt x="135929" y="274553"/>
                    <a:pt x="136778" y="275403"/>
                    <a:pt x="137441" y="276390"/>
                  </a:cubicBezTo>
                  <a:lnTo>
                    <a:pt x="138565" y="278264"/>
                  </a:lnTo>
                  <a:lnTo>
                    <a:pt x="138565" y="278264"/>
                  </a:lnTo>
                  <a:cubicBezTo>
                    <a:pt x="138565" y="278264"/>
                    <a:pt x="138565" y="279388"/>
                    <a:pt x="138565" y="279888"/>
                  </a:cubicBezTo>
                  <a:cubicBezTo>
                    <a:pt x="138565" y="280388"/>
                    <a:pt x="138565" y="280888"/>
                    <a:pt x="138565" y="281513"/>
                  </a:cubicBezTo>
                  <a:lnTo>
                    <a:pt x="157432" y="459567"/>
                  </a:lnTo>
                  <a:lnTo>
                    <a:pt x="209410" y="430328"/>
                  </a:lnTo>
                  <a:cubicBezTo>
                    <a:pt x="209410" y="430328"/>
                    <a:pt x="209410" y="430328"/>
                    <a:pt x="210159" y="430328"/>
                  </a:cubicBezTo>
                  <a:cubicBezTo>
                    <a:pt x="210784" y="430216"/>
                    <a:pt x="211409" y="430216"/>
                    <a:pt x="212033" y="430328"/>
                  </a:cubicBezTo>
                  <a:lnTo>
                    <a:pt x="213658" y="430328"/>
                  </a:lnTo>
                  <a:lnTo>
                    <a:pt x="215282" y="430328"/>
                  </a:lnTo>
                  <a:lnTo>
                    <a:pt x="216906" y="430953"/>
                  </a:lnTo>
                  <a:lnTo>
                    <a:pt x="218406" y="431953"/>
                  </a:lnTo>
                  <a:lnTo>
                    <a:pt x="219780" y="433452"/>
                  </a:lnTo>
                  <a:lnTo>
                    <a:pt x="219780" y="434077"/>
                  </a:lnTo>
                  <a:lnTo>
                    <a:pt x="286251" y="536286"/>
                  </a:lnTo>
                  <a:lnTo>
                    <a:pt x="286251" y="536286"/>
                  </a:lnTo>
                  <a:lnTo>
                    <a:pt x="420568" y="460067"/>
                  </a:lnTo>
                  <a:cubicBezTo>
                    <a:pt x="420506" y="459529"/>
                    <a:pt x="420506" y="458980"/>
                    <a:pt x="420568" y="458442"/>
                  </a:cubicBezTo>
                  <a:lnTo>
                    <a:pt x="419694" y="448696"/>
                  </a:lnTo>
                  <a:lnTo>
                    <a:pt x="418069" y="431703"/>
                  </a:lnTo>
                  <a:lnTo>
                    <a:pt x="133318" y="0"/>
                  </a:lnTo>
                  <a:lnTo>
                    <a:pt x="133318" y="0"/>
                  </a:lnTo>
                  <a:close/>
                </a:path>
              </a:pathLst>
            </a:custGeom>
            <a:solidFill>
              <a:srgbClr val="D85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7523155" y="4048267"/>
              <a:ext cx="1024307" cy="1797533"/>
            </a:xfrm>
            <a:custGeom>
              <a:rect b="b" l="l" r="r" t="t"/>
              <a:pathLst>
                <a:path extrusionOk="0" h="1797533" w="1024307">
                  <a:moveTo>
                    <a:pt x="372839" y="894643"/>
                  </a:moveTo>
                  <a:lnTo>
                    <a:pt x="415321" y="872027"/>
                  </a:lnTo>
                  <a:cubicBezTo>
                    <a:pt x="419406" y="869716"/>
                    <a:pt x="424591" y="871153"/>
                    <a:pt x="426903" y="875238"/>
                  </a:cubicBezTo>
                  <a:cubicBezTo>
                    <a:pt x="427328" y="875988"/>
                    <a:pt x="427640" y="876800"/>
                    <a:pt x="427815" y="877650"/>
                  </a:cubicBezTo>
                  <a:cubicBezTo>
                    <a:pt x="429265" y="881998"/>
                    <a:pt x="428202" y="886797"/>
                    <a:pt x="425066" y="890145"/>
                  </a:cubicBezTo>
                  <a:lnTo>
                    <a:pt x="737431" y="1362707"/>
                  </a:lnTo>
                  <a:lnTo>
                    <a:pt x="737431" y="1362707"/>
                  </a:lnTo>
                  <a:cubicBezTo>
                    <a:pt x="738306" y="1362707"/>
                    <a:pt x="739181" y="1362707"/>
                    <a:pt x="739555" y="1363706"/>
                  </a:cubicBezTo>
                  <a:cubicBezTo>
                    <a:pt x="740030" y="1364331"/>
                    <a:pt x="740030" y="1365206"/>
                    <a:pt x="739555" y="1365830"/>
                  </a:cubicBezTo>
                  <a:lnTo>
                    <a:pt x="1024307" y="1797533"/>
                  </a:lnTo>
                  <a:lnTo>
                    <a:pt x="997444" y="1501152"/>
                  </a:lnTo>
                  <a:lnTo>
                    <a:pt x="997444" y="1501152"/>
                  </a:lnTo>
                  <a:lnTo>
                    <a:pt x="997444" y="1497528"/>
                  </a:lnTo>
                  <a:cubicBezTo>
                    <a:pt x="997382" y="1496941"/>
                    <a:pt x="997382" y="1496366"/>
                    <a:pt x="997444" y="1495779"/>
                  </a:cubicBezTo>
                  <a:cubicBezTo>
                    <a:pt x="997382" y="1495366"/>
                    <a:pt x="997382" y="1494942"/>
                    <a:pt x="997444" y="1494529"/>
                  </a:cubicBezTo>
                  <a:lnTo>
                    <a:pt x="997444" y="1493529"/>
                  </a:lnTo>
                  <a:lnTo>
                    <a:pt x="998194" y="1492030"/>
                  </a:lnTo>
                  <a:lnTo>
                    <a:pt x="998194" y="1492030"/>
                  </a:lnTo>
                  <a:lnTo>
                    <a:pt x="0" y="0"/>
                  </a:lnTo>
                  <a:lnTo>
                    <a:pt x="55351" y="412961"/>
                  </a:lnTo>
                  <a:lnTo>
                    <a:pt x="372214" y="8953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7" name="Google Shape;487;p13"/>
            <p:cNvSpPr/>
            <p:nvPr/>
          </p:nvSpPr>
          <p:spPr>
            <a:xfrm>
              <a:off x="7814904" y="4937538"/>
              <a:ext cx="444183" cy="547531"/>
            </a:xfrm>
            <a:custGeom>
              <a:rect b="b" l="l" r="r" t="t"/>
              <a:pathLst>
                <a:path extrusionOk="0" h="547531" w="444183">
                  <a:moveTo>
                    <a:pt x="88337" y="25615"/>
                  </a:moveTo>
                  <a:lnTo>
                    <a:pt x="21866" y="61100"/>
                  </a:lnTo>
                  <a:lnTo>
                    <a:pt x="0" y="72721"/>
                  </a:lnTo>
                  <a:lnTo>
                    <a:pt x="308867" y="547532"/>
                  </a:lnTo>
                  <a:lnTo>
                    <a:pt x="308867" y="547532"/>
                  </a:lnTo>
                  <a:lnTo>
                    <a:pt x="444183" y="472562"/>
                  </a:lnTo>
                  <a:lnTo>
                    <a:pt x="131818" y="0"/>
                  </a:lnTo>
                  <a:cubicBezTo>
                    <a:pt x="131281" y="637"/>
                    <a:pt x="130656" y="1187"/>
                    <a:pt x="129944" y="16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7145568" y="2343947"/>
              <a:ext cx="451055" cy="2279341"/>
            </a:xfrm>
            <a:custGeom>
              <a:rect b="b" l="l" r="r" t="t"/>
              <a:pathLst>
                <a:path extrusionOk="0" h="2279341" w="451055">
                  <a:moveTo>
                    <a:pt x="179422" y="1272243"/>
                  </a:moveTo>
                  <a:lnTo>
                    <a:pt x="283253" y="2007450"/>
                  </a:lnTo>
                  <a:lnTo>
                    <a:pt x="342727" y="2098663"/>
                  </a:lnTo>
                  <a:lnTo>
                    <a:pt x="419069" y="2215617"/>
                  </a:lnTo>
                  <a:cubicBezTo>
                    <a:pt x="419094" y="2216029"/>
                    <a:pt x="419094" y="2216454"/>
                    <a:pt x="419069" y="2216866"/>
                  </a:cubicBezTo>
                  <a:cubicBezTo>
                    <a:pt x="419069" y="2216866"/>
                    <a:pt x="419069" y="2217491"/>
                    <a:pt x="419694" y="2217991"/>
                  </a:cubicBezTo>
                  <a:cubicBezTo>
                    <a:pt x="419756" y="2218241"/>
                    <a:pt x="419756" y="2218490"/>
                    <a:pt x="419694" y="2218740"/>
                  </a:cubicBezTo>
                  <a:cubicBezTo>
                    <a:pt x="419756" y="2219453"/>
                    <a:pt x="419756" y="2220153"/>
                    <a:pt x="419694" y="2220864"/>
                  </a:cubicBezTo>
                  <a:cubicBezTo>
                    <a:pt x="419756" y="2221527"/>
                    <a:pt x="419756" y="2222201"/>
                    <a:pt x="419694" y="2222864"/>
                  </a:cubicBezTo>
                  <a:cubicBezTo>
                    <a:pt x="419756" y="2223526"/>
                    <a:pt x="419756" y="2224201"/>
                    <a:pt x="419694" y="2224863"/>
                  </a:cubicBezTo>
                  <a:cubicBezTo>
                    <a:pt x="419694" y="2225488"/>
                    <a:pt x="419694" y="2226238"/>
                    <a:pt x="419069" y="2226862"/>
                  </a:cubicBezTo>
                  <a:cubicBezTo>
                    <a:pt x="418857" y="2227437"/>
                    <a:pt x="418557" y="2227987"/>
                    <a:pt x="418194" y="2228487"/>
                  </a:cubicBezTo>
                  <a:cubicBezTo>
                    <a:pt x="418257" y="2228774"/>
                    <a:pt x="418257" y="2229074"/>
                    <a:pt x="418194" y="2229361"/>
                  </a:cubicBezTo>
                  <a:lnTo>
                    <a:pt x="451055" y="2279341"/>
                  </a:lnTo>
                  <a:lnTo>
                    <a:pt x="429440" y="2118031"/>
                  </a:lnTo>
                  <a:lnTo>
                    <a:pt x="373214" y="1697323"/>
                  </a:lnTo>
                  <a:lnTo>
                    <a:pt x="180047" y="253024"/>
                  </a:lnTo>
                  <a:lnTo>
                    <a:pt x="0" y="0"/>
                  </a:lnTo>
                  <a:lnTo>
                    <a:pt x="49978" y="349861"/>
                  </a:lnTo>
                  <a:lnTo>
                    <a:pt x="69345" y="48730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7539772" y="4575682"/>
              <a:ext cx="186044" cy="263895"/>
            </a:xfrm>
            <a:custGeom>
              <a:rect b="b" l="l" r="r" t="t"/>
              <a:pathLst>
                <a:path extrusionOk="0" h="263895" w="186044">
                  <a:moveTo>
                    <a:pt x="0" y="11496"/>
                  </a:moveTo>
                  <a:lnTo>
                    <a:pt x="163679" y="263270"/>
                  </a:lnTo>
                  <a:lnTo>
                    <a:pt x="163679" y="263895"/>
                  </a:lnTo>
                  <a:lnTo>
                    <a:pt x="186045" y="252150"/>
                  </a:lnTo>
                  <a:lnTo>
                    <a:pt x="58225" y="56228"/>
                  </a:lnTo>
                  <a:lnTo>
                    <a:pt x="21491" y="0"/>
                  </a:lnTo>
                  <a:lnTo>
                    <a:pt x="20866" y="0"/>
                  </a:lnTo>
                  <a:close/>
                </a:path>
              </a:pathLst>
            </a:custGeom>
            <a:solidFill>
              <a:srgbClr val="66B2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7458932" y="4455230"/>
              <a:ext cx="84338" cy="114329"/>
            </a:xfrm>
            <a:custGeom>
              <a:rect b="b" l="l" r="r" t="t"/>
              <a:pathLst>
                <a:path extrusionOk="0" h="114329" w="84338">
                  <a:moveTo>
                    <a:pt x="69345" y="114329"/>
                  </a:moveTo>
                  <a:lnTo>
                    <a:pt x="84339" y="106582"/>
                  </a:lnTo>
                  <a:lnTo>
                    <a:pt x="15243" y="750"/>
                  </a:lnTo>
                  <a:lnTo>
                    <a:pt x="14744" y="0"/>
                  </a:lnTo>
                  <a:lnTo>
                    <a:pt x="0" y="7622"/>
                  </a:lnTo>
                  <a:lnTo>
                    <a:pt x="69345" y="114329"/>
                  </a:lnTo>
                  <a:close/>
                </a:path>
              </a:pathLst>
            </a:custGeom>
            <a:solidFill>
              <a:srgbClr val="F265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7014000" y="3634058"/>
              <a:ext cx="457177" cy="825670"/>
            </a:xfrm>
            <a:custGeom>
              <a:rect b="b" l="l" r="r" t="t"/>
              <a:pathLst>
                <a:path extrusionOk="0" h="825670" w="457177">
                  <a:moveTo>
                    <a:pt x="442434" y="824921"/>
                  </a:moveTo>
                  <a:lnTo>
                    <a:pt x="442434" y="825671"/>
                  </a:lnTo>
                  <a:lnTo>
                    <a:pt x="457177" y="818049"/>
                  </a:lnTo>
                  <a:lnTo>
                    <a:pt x="398828" y="728584"/>
                  </a:lnTo>
                  <a:cubicBezTo>
                    <a:pt x="398828" y="728584"/>
                    <a:pt x="398828" y="728584"/>
                    <a:pt x="398828" y="728584"/>
                  </a:cubicBezTo>
                  <a:cubicBezTo>
                    <a:pt x="398478" y="727947"/>
                    <a:pt x="398190" y="727272"/>
                    <a:pt x="397953" y="726585"/>
                  </a:cubicBezTo>
                  <a:cubicBezTo>
                    <a:pt x="397903" y="725961"/>
                    <a:pt x="397903" y="725336"/>
                    <a:pt x="397953" y="724711"/>
                  </a:cubicBezTo>
                  <a:cubicBezTo>
                    <a:pt x="397953" y="724711"/>
                    <a:pt x="397953" y="724711"/>
                    <a:pt x="397953" y="724711"/>
                  </a:cubicBezTo>
                  <a:lnTo>
                    <a:pt x="295747" y="0"/>
                  </a:lnTo>
                  <a:lnTo>
                    <a:pt x="0" y="14469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5732678" y="2839874"/>
              <a:ext cx="1571321" cy="1910988"/>
            </a:xfrm>
            <a:custGeom>
              <a:rect b="b" l="l" r="r" t="t"/>
              <a:pathLst>
                <a:path extrusionOk="0" h="1910988" w="1571321">
                  <a:moveTo>
                    <a:pt x="1257332" y="934252"/>
                  </a:moveTo>
                  <a:cubicBezTo>
                    <a:pt x="1257269" y="933665"/>
                    <a:pt x="1257269" y="933090"/>
                    <a:pt x="1257332" y="932503"/>
                  </a:cubicBezTo>
                  <a:lnTo>
                    <a:pt x="1257332" y="931503"/>
                  </a:lnTo>
                  <a:lnTo>
                    <a:pt x="1257332" y="930004"/>
                  </a:lnTo>
                  <a:cubicBezTo>
                    <a:pt x="1257282" y="929504"/>
                    <a:pt x="1257282" y="929005"/>
                    <a:pt x="1257332" y="928505"/>
                  </a:cubicBezTo>
                  <a:lnTo>
                    <a:pt x="1257332" y="927630"/>
                  </a:lnTo>
                  <a:lnTo>
                    <a:pt x="1258081" y="926506"/>
                  </a:lnTo>
                  <a:cubicBezTo>
                    <a:pt x="1258344" y="926031"/>
                    <a:pt x="1258681" y="925619"/>
                    <a:pt x="1259081" y="925256"/>
                  </a:cubicBezTo>
                  <a:cubicBezTo>
                    <a:pt x="1259081" y="925256"/>
                    <a:pt x="1259081" y="925256"/>
                    <a:pt x="1259081" y="925256"/>
                  </a:cubicBezTo>
                  <a:lnTo>
                    <a:pt x="1259081" y="925256"/>
                  </a:lnTo>
                  <a:lnTo>
                    <a:pt x="1260081" y="924631"/>
                  </a:lnTo>
                  <a:cubicBezTo>
                    <a:pt x="1260081" y="924631"/>
                    <a:pt x="1260081" y="924631"/>
                    <a:pt x="1260955" y="924007"/>
                  </a:cubicBezTo>
                  <a:lnTo>
                    <a:pt x="1571321" y="772067"/>
                  </a:lnTo>
                  <a:lnTo>
                    <a:pt x="1462368" y="0"/>
                  </a:lnTo>
                  <a:lnTo>
                    <a:pt x="0" y="683727"/>
                  </a:lnTo>
                  <a:lnTo>
                    <a:pt x="354347" y="1284488"/>
                  </a:lnTo>
                  <a:lnTo>
                    <a:pt x="354972" y="1286362"/>
                  </a:lnTo>
                  <a:cubicBezTo>
                    <a:pt x="355296" y="1286950"/>
                    <a:pt x="355548" y="1287587"/>
                    <a:pt x="355721" y="1288236"/>
                  </a:cubicBezTo>
                  <a:lnTo>
                    <a:pt x="484291" y="1910988"/>
                  </a:lnTo>
                  <a:lnTo>
                    <a:pt x="1343170" y="1477536"/>
                  </a:lnTo>
                  <a:lnTo>
                    <a:pt x="1343170" y="1477536"/>
                  </a:lnTo>
                  <a:lnTo>
                    <a:pt x="1257332" y="935252"/>
                  </a:lnTo>
                  <a:close/>
                </a:path>
              </a:pathLst>
            </a:custGeom>
            <a:solidFill>
              <a:srgbClr val="C9F2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7579505" y="4468975"/>
              <a:ext cx="312864" cy="510171"/>
            </a:xfrm>
            <a:custGeom>
              <a:rect b="b" l="l" r="r" t="t"/>
              <a:pathLst>
                <a:path extrusionOk="0" h="510171" w="312864">
                  <a:moveTo>
                    <a:pt x="249392" y="510171"/>
                  </a:moveTo>
                  <a:lnTo>
                    <a:pt x="250017" y="509797"/>
                  </a:lnTo>
                  <a:lnTo>
                    <a:pt x="312865" y="476310"/>
                  </a:lnTo>
                  <a:lnTo>
                    <a:pt x="0" y="0"/>
                  </a:lnTo>
                  <a:lnTo>
                    <a:pt x="21616" y="160936"/>
                  </a:lnTo>
                  <a:lnTo>
                    <a:pt x="150435" y="358357"/>
                  </a:lnTo>
                  <a:lnTo>
                    <a:pt x="249392" y="510171"/>
                  </a:lnTo>
                  <a:close/>
                </a:path>
              </a:pathLst>
            </a:custGeom>
            <a:solidFill>
              <a:srgbClr val="8219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7522780" y="3836352"/>
              <a:ext cx="1431006" cy="1701196"/>
            </a:xfrm>
            <a:custGeom>
              <a:rect b="b" l="l" r="r" t="t"/>
              <a:pathLst>
                <a:path extrusionOk="0" h="1701196" w="1431006">
                  <a:moveTo>
                    <a:pt x="1000318" y="1701197"/>
                  </a:moveTo>
                  <a:lnTo>
                    <a:pt x="1001192" y="1700447"/>
                  </a:lnTo>
                  <a:lnTo>
                    <a:pt x="1001192" y="1700447"/>
                  </a:lnTo>
                  <a:lnTo>
                    <a:pt x="1431007" y="1460542"/>
                  </a:lnTo>
                  <a:lnTo>
                    <a:pt x="1132136" y="1031589"/>
                  </a:lnTo>
                  <a:lnTo>
                    <a:pt x="794782" y="1214391"/>
                  </a:lnTo>
                  <a:lnTo>
                    <a:pt x="794782" y="1214391"/>
                  </a:lnTo>
                  <a:cubicBezTo>
                    <a:pt x="794957" y="1215378"/>
                    <a:pt x="794369" y="1216340"/>
                    <a:pt x="793407" y="1216640"/>
                  </a:cubicBezTo>
                  <a:cubicBezTo>
                    <a:pt x="792445" y="1216715"/>
                    <a:pt x="791608" y="1215978"/>
                    <a:pt x="791533" y="1215015"/>
                  </a:cubicBezTo>
                  <a:cubicBezTo>
                    <a:pt x="791533" y="1214978"/>
                    <a:pt x="791533" y="1214928"/>
                    <a:pt x="791533" y="1214891"/>
                  </a:cubicBezTo>
                  <a:lnTo>
                    <a:pt x="791533" y="1211892"/>
                  </a:lnTo>
                  <a:lnTo>
                    <a:pt x="732309" y="1124427"/>
                  </a:lnTo>
                  <a:cubicBezTo>
                    <a:pt x="732071" y="1124539"/>
                    <a:pt x="731796" y="1124539"/>
                    <a:pt x="731559" y="1124427"/>
                  </a:cubicBezTo>
                  <a:cubicBezTo>
                    <a:pt x="730659" y="1124502"/>
                    <a:pt x="729885" y="1123827"/>
                    <a:pt x="729810" y="1122927"/>
                  </a:cubicBezTo>
                  <a:cubicBezTo>
                    <a:pt x="729810" y="1122890"/>
                    <a:pt x="729810" y="1122840"/>
                    <a:pt x="729810" y="1122802"/>
                  </a:cubicBezTo>
                  <a:lnTo>
                    <a:pt x="729810" y="1119678"/>
                  </a:lnTo>
                  <a:lnTo>
                    <a:pt x="475170" y="742204"/>
                  </a:lnTo>
                  <a:cubicBezTo>
                    <a:pt x="474033" y="743504"/>
                    <a:pt x="472496" y="744378"/>
                    <a:pt x="470797" y="744703"/>
                  </a:cubicBezTo>
                  <a:cubicBezTo>
                    <a:pt x="465561" y="745053"/>
                    <a:pt x="461038" y="741092"/>
                    <a:pt x="460688" y="735857"/>
                  </a:cubicBezTo>
                  <a:cubicBezTo>
                    <a:pt x="460688" y="735719"/>
                    <a:pt x="460676" y="735594"/>
                    <a:pt x="460676" y="735457"/>
                  </a:cubicBezTo>
                  <a:lnTo>
                    <a:pt x="459301" y="722962"/>
                  </a:lnTo>
                  <a:cubicBezTo>
                    <a:pt x="459301" y="722962"/>
                    <a:pt x="459301" y="722962"/>
                    <a:pt x="459301" y="722337"/>
                  </a:cubicBezTo>
                  <a:cubicBezTo>
                    <a:pt x="459301" y="721712"/>
                    <a:pt x="459301" y="720838"/>
                    <a:pt x="459301" y="720088"/>
                  </a:cubicBezTo>
                  <a:cubicBezTo>
                    <a:pt x="459239" y="719426"/>
                    <a:pt x="459239" y="718751"/>
                    <a:pt x="459301" y="718089"/>
                  </a:cubicBezTo>
                  <a:cubicBezTo>
                    <a:pt x="459439" y="717464"/>
                    <a:pt x="459701" y="716876"/>
                    <a:pt x="460051" y="716339"/>
                  </a:cubicBezTo>
                  <a:cubicBezTo>
                    <a:pt x="460264" y="715727"/>
                    <a:pt x="460564" y="715127"/>
                    <a:pt x="460926" y="714590"/>
                  </a:cubicBezTo>
                  <a:lnTo>
                    <a:pt x="462175" y="713215"/>
                  </a:lnTo>
                  <a:lnTo>
                    <a:pt x="463675" y="711966"/>
                  </a:lnTo>
                  <a:lnTo>
                    <a:pt x="463675" y="711966"/>
                  </a:lnTo>
                  <a:lnTo>
                    <a:pt x="787785" y="542159"/>
                  </a:lnTo>
                  <a:lnTo>
                    <a:pt x="673334" y="378474"/>
                  </a:lnTo>
                  <a:lnTo>
                    <a:pt x="666962" y="369228"/>
                  </a:lnTo>
                  <a:lnTo>
                    <a:pt x="666962" y="369228"/>
                  </a:lnTo>
                  <a:lnTo>
                    <a:pt x="666087" y="367978"/>
                  </a:lnTo>
                  <a:lnTo>
                    <a:pt x="666087" y="367978"/>
                  </a:lnTo>
                  <a:lnTo>
                    <a:pt x="637849" y="327619"/>
                  </a:lnTo>
                  <a:lnTo>
                    <a:pt x="436811" y="40234"/>
                  </a:lnTo>
                  <a:lnTo>
                    <a:pt x="408698" y="0"/>
                  </a:lnTo>
                  <a:lnTo>
                    <a:pt x="0" y="205793"/>
                  </a:lnTo>
                  <a:lnTo>
                    <a:pt x="999568" y="170119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7997450" y="4575432"/>
              <a:ext cx="254514" cy="380972"/>
            </a:xfrm>
            <a:custGeom>
              <a:rect b="b" l="l" r="r" t="t"/>
              <a:pathLst>
                <a:path extrusionOk="0" h="380972" w="254514">
                  <a:moveTo>
                    <a:pt x="2249" y="0"/>
                  </a:moveTo>
                  <a:cubicBezTo>
                    <a:pt x="1774" y="1325"/>
                    <a:pt x="1000" y="2511"/>
                    <a:pt x="0" y="3499"/>
                  </a:cubicBezTo>
                  <a:lnTo>
                    <a:pt x="254515" y="380973"/>
                  </a:lnTo>
                  <a:lnTo>
                    <a:pt x="253640" y="372602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8254214" y="4953656"/>
              <a:ext cx="59224" cy="94462"/>
            </a:xfrm>
            <a:custGeom>
              <a:rect b="b" l="l" r="r" t="t"/>
              <a:pathLst>
                <a:path extrusionOk="0" h="94462" w="59224">
                  <a:moveTo>
                    <a:pt x="750" y="0"/>
                  </a:moveTo>
                  <a:lnTo>
                    <a:pt x="750" y="5373"/>
                  </a:lnTo>
                  <a:cubicBezTo>
                    <a:pt x="775" y="5998"/>
                    <a:pt x="487" y="6610"/>
                    <a:pt x="0" y="6998"/>
                  </a:cubicBezTo>
                  <a:lnTo>
                    <a:pt x="59224" y="94463"/>
                  </a:lnTo>
                  <a:lnTo>
                    <a:pt x="58350" y="86091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8316437" y="4857820"/>
              <a:ext cx="338228" cy="192548"/>
            </a:xfrm>
            <a:custGeom>
              <a:rect b="b" l="l" r="r" t="t"/>
              <a:pathLst>
                <a:path extrusionOk="0" h="192548" w="338228">
                  <a:moveTo>
                    <a:pt x="338104" y="9246"/>
                  </a:moveTo>
                  <a:lnTo>
                    <a:pt x="337354" y="0"/>
                  </a:lnTo>
                  <a:lnTo>
                    <a:pt x="0" y="182552"/>
                  </a:lnTo>
                  <a:lnTo>
                    <a:pt x="875" y="192548"/>
                  </a:lnTo>
                  <a:lnTo>
                    <a:pt x="338229" y="9746"/>
                  </a:lnTo>
                  <a:lnTo>
                    <a:pt x="338229" y="9746"/>
                  </a:lnTo>
                  <a:cubicBezTo>
                    <a:pt x="338116" y="9609"/>
                    <a:pt x="338067" y="9421"/>
                    <a:pt x="338104" y="9246"/>
                  </a:cubicBez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8255338" y="4767231"/>
              <a:ext cx="397078" cy="269642"/>
            </a:xfrm>
            <a:custGeom>
              <a:rect b="b" l="l" r="r" t="t"/>
              <a:pathLst>
                <a:path extrusionOk="0" h="269642" w="397078">
                  <a:moveTo>
                    <a:pt x="336105" y="0"/>
                  </a:moveTo>
                  <a:lnTo>
                    <a:pt x="0" y="180803"/>
                  </a:lnTo>
                  <a:lnTo>
                    <a:pt x="59849" y="269642"/>
                  </a:lnTo>
                  <a:lnTo>
                    <a:pt x="397078" y="87090"/>
                  </a:lnTo>
                  <a:lnTo>
                    <a:pt x="336729" y="875"/>
                  </a:lnTo>
                  <a:lnTo>
                    <a:pt x="336105" y="0"/>
                  </a:lnTo>
                  <a:close/>
                </a:path>
              </a:pathLst>
            </a:custGeom>
            <a:solidFill>
              <a:srgbClr val="C326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8000948" y="4393130"/>
              <a:ext cx="588370" cy="551780"/>
            </a:xfrm>
            <a:custGeom>
              <a:rect b="b" l="l" r="r" t="t"/>
              <a:pathLst>
                <a:path extrusionOk="0" h="551780" w="588370">
                  <a:moveTo>
                    <a:pt x="588371" y="370977"/>
                  </a:moveTo>
                  <a:lnTo>
                    <a:pt x="371464" y="60726"/>
                  </a:lnTo>
                  <a:lnTo>
                    <a:pt x="328858" y="0"/>
                  </a:lnTo>
                  <a:lnTo>
                    <a:pt x="328858" y="0"/>
                  </a:lnTo>
                  <a:lnTo>
                    <a:pt x="328858" y="0"/>
                  </a:lnTo>
                  <a:lnTo>
                    <a:pt x="323735" y="2749"/>
                  </a:lnTo>
                  <a:lnTo>
                    <a:pt x="323735" y="2749"/>
                  </a:lnTo>
                  <a:lnTo>
                    <a:pt x="0" y="172306"/>
                  </a:lnTo>
                  <a:lnTo>
                    <a:pt x="0" y="176055"/>
                  </a:lnTo>
                  <a:cubicBezTo>
                    <a:pt x="62" y="176592"/>
                    <a:pt x="62" y="177142"/>
                    <a:pt x="0" y="177679"/>
                  </a:cubicBezTo>
                  <a:lnTo>
                    <a:pt x="252516" y="5517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8213231" y="3990915"/>
              <a:ext cx="436936" cy="449320"/>
            </a:xfrm>
            <a:custGeom>
              <a:rect b="b" l="l" r="r" t="t"/>
              <a:pathLst>
                <a:path extrusionOk="0" h="449320" w="436936">
                  <a:moveTo>
                    <a:pt x="116075" y="378724"/>
                  </a:moveTo>
                  <a:lnTo>
                    <a:pt x="117949" y="378724"/>
                  </a:lnTo>
                  <a:lnTo>
                    <a:pt x="119449" y="378724"/>
                  </a:lnTo>
                  <a:lnTo>
                    <a:pt x="121198" y="378724"/>
                  </a:lnTo>
                  <a:lnTo>
                    <a:pt x="122822" y="378724"/>
                  </a:lnTo>
                  <a:lnTo>
                    <a:pt x="124196" y="379724"/>
                  </a:lnTo>
                  <a:lnTo>
                    <a:pt x="125696" y="381223"/>
                  </a:lnTo>
                  <a:lnTo>
                    <a:pt x="125696" y="381223"/>
                  </a:lnTo>
                  <a:lnTo>
                    <a:pt x="172551" y="448321"/>
                  </a:lnTo>
                  <a:lnTo>
                    <a:pt x="172551" y="449321"/>
                  </a:lnTo>
                  <a:lnTo>
                    <a:pt x="414071" y="322122"/>
                  </a:lnTo>
                  <a:lnTo>
                    <a:pt x="436936" y="310252"/>
                  </a:lnTo>
                  <a:lnTo>
                    <a:pt x="411947" y="0"/>
                  </a:lnTo>
                  <a:lnTo>
                    <a:pt x="0" y="214789"/>
                  </a:lnTo>
                  <a:lnTo>
                    <a:pt x="114950" y="379474"/>
                  </a:lnTo>
                  <a:lnTo>
                    <a:pt x="115575" y="3794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8389405" y="4318160"/>
              <a:ext cx="517526" cy="519917"/>
            </a:xfrm>
            <a:custGeom>
              <a:rect b="b" l="l" r="r" t="t"/>
              <a:pathLst>
                <a:path extrusionOk="0" h="519917" w="517526">
                  <a:moveTo>
                    <a:pt x="216407" y="435951"/>
                  </a:moveTo>
                  <a:lnTo>
                    <a:pt x="275131" y="519918"/>
                  </a:lnTo>
                  <a:lnTo>
                    <a:pt x="515902" y="389470"/>
                  </a:lnTo>
                  <a:lnTo>
                    <a:pt x="515902" y="389470"/>
                  </a:lnTo>
                  <a:cubicBezTo>
                    <a:pt x="516439" y="389357"/>
                    <a:pt x="516989" y="389357"/>
                    <a:pt x="517527" y="389470"/>
                  </a:cubicBezTo>
                  <a:lnTo>
                    <a:pt x="239147" y="0"/>
                  </a:lnTo>
                  <a:lnTo>
                    <a:pt x="0" y="125700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8669534" y="4730496"/>
              <a:ext cx="324984" cy="560776"/>
            </a:xfrm>
            <a:custGeom>
              <a:rect b="b" l="l" r="r" t="t"/>
              <a:pathLst>
                <a:path extrusionOk="0" h="560776" w="324984">
                  <a:moveTo>
                    <a:pt x="0" y="128574"/>
                  </a:moveTo>
                  <a:lnTo>
                    <a:pt x="299870" y="557778"/>
                  </a:lnTo>
                  <a:cubicBezTo>
                    <a:pt x="303306" y="555241"/>
                    <a:pt x="308167" y="555966"/>
                    <a:pt x="310703" y="559414"/>
                  </a:cubicBezTo>
                  <a:cubicBezTo>
                    <a:pt x="310853" y="559602"/>
                    <a:pt x="310990" y="559814"/>
                    <a:pt x="311116" y="560027"/>
                  </a:cubicBezTo>
                  <a:lnTo>
                    <a:pt x="311116" y="560776"/>
                  </a:lnTo>
                  <a:lnTo>
                    <a:pt x="324984" y="553030"/>
                  </a:lnTo>
                  <a:lnTo>
                    <a:pt x="324984" y="551030"/>
                  </a:lnTo>
                  <a:lnTo>
                    <a:pt x="294872" y="81592"/>
                  </a:lnTo>
                  <a:lnTo>
                    <a:pt x="2370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8662787" y="4860194"/>
              <a:ext cx="304368" cy="430827"/>
            </a:xfrm>
            <a:custGeom>
              <a:rect b="b" l="l" r="r" t="t"/>
              <a:pathLst>
                <a:path extrusionOk="0" h="430827" w="304368">
                  <a:moveTo>
                    <a:pt x="2874" y="999"/>
                  </a:moveTo>
                  <a:lnTo>
                    <a:pt x="2874" y="999"/>
                  </a:lnTo>
                  <a:lnTo>
                    <a:pt x="999" y="999"/>
                  </a:lnTo>
                  <a:lnTo>
                    <a:pt x="0" y="999"/>
                  </a:lnTo>
                  <a:lnTo>
                    <a:pt x="299870" y="430828"/>
                  </a:lnTo>
                  <a:lnTo>
                    <a:pt x="300620" y="430828"/>
                  </a:lnTo>
                  <a:cubicBezTo>
                    <a:pt x="301745" y="430153"/>
                    <a:pt x="303044" y="429804"/>
                    <a:pt x="304368" y="429829"/>
                  </a:cubicBezTo>
                  <a:lnTo>
                    <a:pt x="4498" y="0"/>
                  </a:ln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8542214" y="5310639"/>
              <a:ext cx="456427" cy="279888"/>
            </a:xfrm>
            <a:custGeom>
              <a:rect b="b" l="l" r="r" t="t"/>
              <a:pathLst>
                <a:path extrusionOk="0" h="279888" w="456427">
                  <a:moveTo>
                    <a:pt x="26614" y="279888"/>
                  </a:moveTo>
                  <a:lnTo>
                    <a:pt x="456428" y="39109"/>
                  </a:lnTo>
                  <a:lnTo>
                    <a:pt x="429065" y="0"/>
                  </a:lnTo>
                  <a:lnTo>
                    <a:pt x="428440" y="0"/>
                  </a:lnTo>
                  <a:lnTo>
                    <a:pt x="423067" y="3124"/>
                  </a:lnTo>
                  <a:lnTo>
                    <a:pt x="0" y="239280"/>
                  </a:lnTo>
                  <a:lnTo>
                    <a:pt x="26364" y="278764"/>
                  </a:lnTo>
                  <a:cubicBezTo>
                    <a:pt x="26364" y="278764"/>
                    <a:pt x="26489" y="279639"/>
                    <a:pt x="26614" y="2798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8983399" y="5287648"/>
              <a:ext cx="13619" cy="26239"/>
            </a:xfrm>
            <a:custGeom>
              <a:rect b="b" l="l" r="r" t="t"/>
              <a:pathLst>
                <a:path extrusionOk="0" h="26239" w="13619">
                  <a:moveTo>
                    <a:pt x="13619" y="26240"/>
                  </a:moveTo>
                  <a:lnTo>
                    <a:pt x="11870" y="0"/>
                  </a:lnTo>
                  <a:lnTo>
                    <a:pt x="0" y="6622"/>
                  </a:lnTo>
                  <a:lnTo>
                    <a:pt x="13619" y="26240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8630051" y="3993289"/>
              <a:ext cx="329232" cy="733707"/>
            </a:xfrm>
            <a:custGeom>
              <a:rect b="b" l="l" r="r" t="t"/>
              <a:pathLst>
                <a:path extrusionOk="0" h="733707" w="329232">
                  <a:moveTo>
                    <a:pt x="318987" y="437326"/>
                  </a:moveTo>
                  <a:lnTo>
                    <a:pt x="0" y="0"/>
                  </a:lnTo>
                  <a:lnTo>
                    <a:pt x="24240" y="308877"/>
                  </a:lnTo>
                  <a:lnTo>
                    <a:pt x="329233" y="733707"/>
                  </a:lnTo>
                  <a:lnTo>
                    <a:pt x="310991" y="449821"/>
                  </a:lnTo>
                  <a:lnTo>
                    <a:pt x="310991" y="449821"/>
                  </a:lnTo>
                  <a:cubicBezTo>
                    <a:pt x="310928" y="449071"/>
                    <a:pt x="310928" y="448321"/>
                    <a:pt x="310991" y="447572"/>
                  </a:cubicBezTo>
                  <a:cubicBezTo>
                    <a:pt x="310928" y="446947"/>
                    <a:pt x="310928" y="446322"/>
                    <a:pt x="310991" y="445697"/>
                  </a:cubicBezTo>
                  <a:cubicBezTo>
                    <a:pt x="311178" y="445035"/>
                    <a:pt x="311478" y="444398"/>
                    <a:pt x="311865" y="443823"/>
                  </a:cubicBezTo>
                  <a:cubicBezTo>
                    <a:pt x="312103" y="443261"/>
                    <a:pt x="312403" y="442711"/>
                    <a:pt x="312740" y="442199"/>
                  </a:cubicBezTo>
                  <a:cubicBezTo>
                    <a:pt x="313052" y="441699"/>
                    <a:pt x="313490" y="441262"/>
                    <a:pt x="313990" y="440949"/>
                  </a:cubicBezTo>
                  <a:cubicBezTo>
                    <a:pt x="314402" y="440437"/>
                    <a:pt x="314914" y="440012"/>
                    <a:pt x="315489" y="439700"/>
                  </a:cubicBezTo>
                  <a:lnTo>
                    <a:pt x="315489" y="439700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8557083" y="3710902"/>
              <a:ext cx="152434" cy="272016"/>
            </a:xfrm>
            <a:custGeom>
              <a:rect b="b" l="l" r="r" t="t"/>
              <a:pathLst>
                <a:path extrusionOk="0" h="272016" w="152434">
                  <a:moveTo>
                    <a:pt x="59974" y="257397"/>
                  </a:moveTo>
                  <a:lnTo>
                    <a:pt x="59974" y="257397"/>
                  </a:lnTo>
                  <a:lnTo>
                    <a:pt x="61224" y="257397"/>
                  </a:lnTo>
                  <a:cubicBezTo>
                    <a:pt x="61361" y="256910"/>
                    <a:pt x="61561" y="256448"/>
                    <a:pt x="61848" y="256023"/>
                  </a:cubicBezTo>
                  <a:cubicBezTo>
                    <a:pt x="62098" y="255498"/>
                    <a:pt x="62385" y="254999"/>
                    <a:pt x="62723" y="254523"/>
                  </a:cubicBezTo>
                  <a:lnTo>
                    <a:pt x="62723" y="253899"/>
                  </a:lnTo>
                  <a:lnTo>
                    <a:pt x="62723" y="253899"/>
                  </a:lnTo>
                  <a:lnTo>
                    <a:pt x="63597" y="253274"/>
                  </a:lnTo>
                  <a:lnTo>
                    <a:pt x="64847" y="252400"/>
                  </a:lnTo>
                  <a:lnTo>
                    <a:pt x="64847" y="252400"/>
                  </a:lnTo>
                  <a:lnTo>
                    <a:pt x="84589" y="242154"/>
                  </a:lnTo>
                  <a:lnTo>
                    <a:pt x="152434" y="207043"/>
                  </a:lnTo>
                  <a:lnTo>
                    <a:pt x="0" y="0"/>
                  </a:lnTo>
                  <a:lnTo>
                    <a:pt x="21491" y="244902"/>
                  </a:lnTo>
                  <a:cubicBezTo>
                    <a:pt x="21716" y="248239"/>
                    <a:pt x="20591" y="251525"/>
                    <a:pt x="18367" y="254024"/>
                  </a:cubicBezTo>
                  <a:lnTo>
                    <a:pt x="31486" y="272017"/>
                  </a:lnTo>
                  <a:lnTo>
                    <a:pt x="34110" y="2706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7975459" y="3438636"/>
              <a:ext cx="905733" cy="706468"/>
            </a:xfrm>
            <a:custGeom>
              <a:rect b="b" l="l" r="r" t="t"/>
              <a:pathLst>
                <a:path extrusionOk="0" h="706468" w="905733">
                  <a:moveTo>
                    <a:pt x="418194" y="590889"/>
                  </a:moveTo>
                  <a:cubicBezTo>
                    <a:pt x="418819" y="590777"/>
                    <a:pt x="419444" y="590777"/>
                    <a:pt x="420069" y="590889"/>
                  </a:cubicBezTo>
                  <a:lnTo>
                    <a:pt x="421693" y="590889"/>
                  </a:lnTo>
                  <a:lnTo>
                    <a:pt x="423317" y="590889"/>
                  </a:lnTo>
                  <a:cubicBezTo>
                    <a:pt x="423929" y="590989"/>
                    <a:pt x="424529" y="591189"/>
                    <a:pt x="425066" y="591514"/>
                  </a:cubicBezTo>
                  <a:lnTo>
                    <a:pt x="426316" y="592389"/>
                  </a:lnTo>
                  <a:cubicBezTo>
                    <a:pt x="426878" y="592826"/>
                    <a:pt x="427378" y="593326"/>
                    <a:pt x="427815" y="593888"/>
                  </a:cubicBezTo>
                  <a:lnTo>
                    <a:pt x="427815" y="593888"/>
                  </a:lnTo>
                  <a:lnTo>
                    <a:pt x="452055" y="627750"/>
                  </a:lnTo>
                  <a:lnTo>
                    <a:pt x="612735" y="544658"/>
                  </a:lnTo>
                  <a:lnTo>
                    <a:pt x="599616" y="526665"/>
                  </a:lnTo>
                  <a:cubicBezTo>
                    <a:pt x="598304" y="528127"/>
                    <a:pt x="596542" y="529089"/>
                    <a:pt x="594618" y="529414"/>
                  </a:cubicBezTo>
                  <a:cubicBezTo>
                    <a:pt x="589308" y="529551"/>
                    <a:pt x="584885" y="525353"/>
                    <a:pt x="584747" y="520043"/>
                  </a:cubicBezTo>
                  <a:cubicBezTo>
                    <a:pt x="584747" y="519918"/>
                    <a:pt x="584747" y="519793"/>
                    <a:pt x="584747" y="519668"/>
                  </a:cubicBezTo>
                  <a:lnTo>
                    <a:pt x="563881" y="255523"/>
                  </a:lnTo>
                  <a:cubicBezTo>
                    <a:pt x="563881" y="255523"/>
                    <a:pt x="563881" y="255523"/>
                    <a:pt x="563881" y="255523"/>
                  </a:cubicBezTo>
                  <a:cubicBezTo>
                    <a:pt x="563757" y="254773"/>
                    <a:pt x="563757" y="254024"/>
                    <a:pt x="563881" y="253274"/>
                  </a:cubicBezTo>
                  <a:cubicBezTo>
                    <a:pt x="563819" y="252649"/>
                    <a:pt x="563819" y="252024"/>
                    <a:pt x="563881" y="251400"/>
                  </a:cubicBezTo>
                  <a:cubicBezTo>
                    <a:pt x="564081" y="250750"/>
                    <a:pt x="564331" y="250125"/>
                    <a:pt x="564631" y="249525"/>
                  </a:cubicBezTo>
                  <a:lnTo>
                    <a:pt x="565631" y="247901"/>
                  </a:lnTo>
                  <a:cubicBezTo>
                    <a:pt x="565943" y="247401"/>
                    <a:pt x="566380" y="246964"/>
                    <a:pt x="566880" y="246652"/>
                  </a:cubicBezTo>
                  <a:cubicBezTo>
                    <a:pt x="567317" y="246127"/>
                    <a:pt x="567817" y="245664"/>
                    <a:pt x="568379" y="245277"/>
                  </a:cubicBezTo>
                  <a:lnTo>
                    <a:pt x="568379" y="245277"/>
                  </a:lnTo>
                  <a:lnTo>
                    <a:pt x="905734" y="73596"/>
                  </a:lnTo>
                  <a:lnTo>
                    <a:pt x="850633" y="1374"/>
                  </a:lnTo>
                  <a:lnTo>
                    <a:pt x="849633" y="0"/>
                  </a:lnTo>
                  <a:lnTo>
                    <a:pt x="0" y="428829"/>
                  </a:lnTo>
                  <a:lnTo>
                    <a:pt x="193916" y="706468"/>
                  </a:lnTo>
                  <a:lnTo>
                    <a:pt x="416570" y="59163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8651042" y="3986667"/>
              <a:ext cx="318487" cy="433952"/>
            </a:xfrm>
            <a:custGeom>
              <a:rect b="b" l="l" r="r" t="t"/>
              <a:pathLst>
                <a:path extrusionOk="0" h="433952" w="318487">
                  <a:moveTo>
                    <a:pt x="750" y="1499"/>
                  </a:moveTo>
                  <a:lnTo>
                    <a:pt x="750" y="1499"/>
                  </a:lnTo>
                  <a:lnTo>
                    <a:pt x="0" y="1499"/>
                  </a:lnTo>
                  <a:lnTo>
                    <a:pt x="315489" y="433952"/>
                  </a:lnTo>
                  <a:lnTo>
                    <a:pt x="318487" y="432452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8631551" y="4305665"/>
              <a:ext cx="330481" cy="469187"/>
            </a:xfrm>
            <a:custGeom>
              <a:rect b="b" l="l" r="r" t="t"/>
              <a:pathLst>
                <a:path extrusionOk="0" h="469187" w="330481">
                  <a:moveTo>
                    <a:pt x="0" y="10496"/>
                  </a:moveTo>
                  <a:lnTo>
                    <a:pt x="280379" y="401715"/>
                  </a:lnTo>
                  <a:lnTo>
                    <a:pt x="281003" y="401715"/>
                  </a:lnTo>
                  <a:lnTo>
                    <a:pt x="282378" y="402715"/>
                  </a:lnTo>
                  <a:lnTo>
                    <a:pt x="283877" y="404089"/>
                  </a:lnTo>
                  <a:lnTo>
                    <a:pt x="283877" y="404089"/>
                  </a:lnTo>
                  <a:lnTo>
                    <a:pt x="330482" y="469188"/>
                  </a:lnTo>
                  <a:lnTo>
                    <a:pt x="328483" y="438075"/>
                  </a:lnTo>
                  <a:lnTo>
                    <a:pt x="327858" y="426705"/>
                  </a:lnTo>
                  <a:lnTo>
                    <a:pt x="20866" y="0"/>
                  </a:lnTo>
                  <a:close/>
                </a:path>
              </a:pathLst>
            </a:custGeom>
            <a:solidFill>
              <a:srgbClr val="F398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8657290" y="4860944"/>
              <a:ext cx="302119" cy="433952"/>
            </a:xfrm>
            <a:custGeom>
              <a:rect b="b" l="l" r="r" t="t"/>
              <a:pathLst>
                <a:path extrusionOk="0" h="433952" w="302119">
                  <a:moveTo>
                    <a:pt x="0" y="0"/>
                  </a:moveTo>
                  <a:lnTo>
                    <a:pt x="375" y="5248"/>
                  </a:lnTo>
                  <a:lnTo>
                    <a:pt x="299745" y="433952"/>
                  </a:lnTo>
                  <a:lnTo>
                    <a:pt x="300495" y="433577"/>
                  </a:lnTo>
                  <a:lnTo>
                    <a:pt x="302119" y="432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2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8571174" y="5353247"/>
              <a:ext cx="456205" cy="561651"/>
            </a:xfrm>
            <a:custGeom>
              <a:rect b="b" l="l" r="r" t="t"/>
              <a:pathLst>
                <a:path extrusionOk="0" h="561651" w="456205">
                  <a:moveTo>
                    <a:pt x="435090" y="3749"/>
                  </a:moveTo>
                  <a:lnTo>
                    <a:pt x="433466" y="3124"/>
                  </a:lnTo>
                  <a:lnTo>
                    <a:pt x="432092" y="2124"/>
                  </a:lnTo>
                  <a:cubicBezTo>
                    <a:pt x="431504" y="1774"/>
                    <a:pt x="430992" y="1300"/>
                    <a:pt x="430592" y="750"/>
                  </a:cubicBezTo>
                  <a:lnTo>
                    <a:pt x="430592" y="750"/>
                  </a:lnTo>
                  <a:lnTo>
                    <a:pt x="430592" y="0"/>
                  </a:lnTo>
                  <a:lnTo>
                    <a:pt x="28" y="241154"/>
                  </a:lnTo>
                  <a:cubicBezTo>
                    <a:pt x="91" y="241404"/>
                    <a:pt x="91" y="241654"/>
                    <a:pt x="28" y="241904"/>
                  </a:cubicBezTo>
                  <a:cubicBezTo>
                    <a:pt x="-9" y="242191"/>
                    <a:pt x="-9" y="242491"/>
                    <a:pt x="28" y="242778"/>
                  </a:cubicBezTo>
                  <a:lnTo>
                    <a:pt x="22518" y="501800"/>
                  </a:lnTo>
                  <a:lnTo>
                    <a:pt x="27766" y="561651"/>
                  </a:lnTo>
                  <a:lnTo>
                    <a:pt x="456206" y="317748"/>
                  </a:lnTo>
                  <a:lnTo>
                    <a:pt x="435965" y="387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3" name="Google Shape;513;p13"/>
            <p:cNvSpPr/>
            <p:nvPr/>
          </p:nvSpPr>
          <p:spPr>
            <a:xfrm>
              <a:off x="8960908" y="4459104"/>
              <a:ext cx="371339" cy="1434927"/>
            </a:xfrm>
            <a:custGeom>
              <a:rect b="b" l="l" r="r" t="t"/>
              <a:pathLst>
                <a:path extrusionOk="0" h="1434927" w="371339">
                  <a:moveTo>
                    <a:pt x="371340" y="1350212"/>
                  </a:moveTo>
                  <a:lnTo>
                    <a:pt x="260638" y="1191900"/>
                  </a:lnTo>
                  <a:lnTo>
                    <a:pt x="260638" y="1191900"/>
                  </a:lnTo>
                  <a:lnTo>
                    <a:pt x="260638" y="1191900"/>
                  </a:lnTo>
                  <a:cubicBezTo>
                    <a:pt x="260638" y="1191900"/>
                    <a:pt x="260638" y="1191900"/>
                    <a:pt x="260638" y="1191900"/>
                  </a:cubicBezTo>
                  <a:lnTo>
                    <a:pt x="260638" y="1191900"/>
                  </a:lnTo>
                  <a:lnTo>
                    <a:pt x="212408" y="292259"/>
                  </a:lnTo>
                  <a:lnTo>
                    <a:pt x="0" y="0"/>
                  </a:lnTo>
                  <a:lnTo>
                    <a:pt x="17493" y="283887"/>
                  </a:lnTo>
                  <a:lnTo>
                    <a:pt x="20741" y="335366"/>
                  </a:lnTo>
                  <a:lnTo>
                    <a:pt x="21616" y="347861"/>
                  </a:lnTo>
                  <a:lnTo>
                    <a:pt x="51978" y="821173"/>
                  </a:lnTo>
                  <a:lnTo>
                    <a:pt x="56101" y="887021"/>
                  </a:lnTo>
                  <a:lnTo>
                    <a:pt x="56101" y="887771"/>
                  </a:lnTo>
                  <a:cubicBezTo>
                    <a:pt x="56163" y="888521"/>
                    <a:pt x="56163" y="889271"/>
                    <a:pt x="56101" y="890020"/>
                  </a:cubicBezTo>
                  <a:cubicBezTo>
                    <a:pt x="56163" y="890645"/>
                    <a:pt x="56163" y="891269"/>
                    <a:pt x="56101" y="891894"/>
                  </a:cubicBezTo>
                  <a:cubicBezTo>
                    <a:pt x="55926" y="892507"/>
                    <a:pt x="55676" y="893094"/>
                    <a:pt x="55351" y="893644"/>
                  </a:cubicBezTo>
                  <a:lnTo>
                    <a:pt x="54227" y="895393"/>
                  </a:lnTo>
                  <a:cubicBezTo>
                    <a:pt x="54227" y="895393"/>
                    <a:pt x="54227" y="895393"/>
                    <a:pt x="54227" y="895393"/>
                  </a:cubicBezTo>
                  <a:cubicBezTo>
                    <a:pt x="54227" y="895393"/>
                    <a:pt x="54227" y="895393"/>
                    <a:pt x="53352" y="896018"/>
                  </a:cubicBezTo>
                  <a:lnTo>
                    <a:pt x="51853" y="897017"/>
                  </a:lnTo>
                  <a:cubicBezTo>
                    <a:pt x="51490" y="897117"/>
                    <a:pt x="51103" y="897117"/>
                    <a:pt x="50728" y="897017"/>
                  </a:cubicBezTo>
                  <a:lnTo>
                    <a:pt x="70970" y="1212267"/>
                  </a:lnTo>
                  <a:lnTo>
                    <a:pt x="70970" y="1212267"/>
                  </a:lnTo>
                  <a:cubicBezTo>
                    <a:pt x="70970" y="1212267"/>
                    <a:pt x="70970" y="1212267"/>
                    <a:pt x="70970" y="1212892"/>
                  </a:cubicBezTo>
                  <a:lnTo>
                    <a:pt x="223903" y="1434928"/>
                  </a:lnTo>
                  <a:lnTo>
                    <a:pt x="225903" y="143380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8454627" y="5674119"/>
              <a:ext cx="727310" cy="942374"/>
            </a:xfrm>
            <a:custGeom>
              <a:rect b="b" l="l" r="r" t="t"/>
              <a:pathLst>
                <a:path extrusionOk="0" h="942374" w="727310">
                  <a:moveTo>
                    <a:pt x="235898" y="728959"/>
                  </a:moveTo>
                  <a:cubicBezTo>
                    <a:pt x="235836" y="728172"/>
                    <a:pt x="235836" y="727373"/>
                    <a:pt x="235898" y="726586"/>
                  </a:cubicBezTo>
                  <a:cubicBezTo>
                    <a:pt x="235836" y="725961"/>
                    <a:pt x="235836" y="725336"/>
                    <a:pt x="235898" y="724711"/>
                  </a:cubicBezTo>
                  <a:lnTo>
                    <a:pt x="236773" y="722962"/>
                  </a:lnTo>
                  <a:cubicBezTo>
                    <a:pt x="237010" y="722312"/>
                    <a:pt x="237310" y="721688"/>
                    <a:pt x="237647" y="721088"/>
                  </a:cubicBezTo>
                  <a:lnTo>
                    <a:pt x="238647" y="720088"/>
                  </a:lnTo>
                  <a:cubicBezTo>
                    <a:pt x="239134" y="719451"/>
                    <a:pt x="239721" y="718901"/>
                    <a:pt x="240396" y="718464"/>
                  </a:cubicBezTo>
                  <a:lnTo>
                    <a:pt x="240396" y="718464"/>
                  </a:lnTo>
                  <a:lnTo>
                    <a:pt x="504157" y="564400"/>
                  </a:lnTo>
                  <a:lnTo>
                    <a:pt x="490413" y="366854"/>
                  </a:lnTo>
                  <a:lnTo>
                    <a:pt x="490413" y="366854"/>
                  </a:lnTo>
                  <a:cubicBezTo>
                    <a:pt x="490351" y="365942"/>
                    <a:pt x="490351" y="365017"/>
                    <a:pt x="490413" y="364105"/>
                  </a:cubicBezTo>
                  <a:cubicBezTo>
                    <a:pt x="490413" y="364105"/>
                    <a:pt x="490413" y="363105"/>
                    <a:pt x="490413" y="362730"/>
                  </a:cubicBezTo>
                  <a:cubicBezTo>
                    <a:pt x="490675" y="362031"/>
                    <a:pt x="491000" y="361356"/>
                    <a:pt x="491412" y="360731"/>
                  </a:cubicBezTo>
                  <a:cubicBezTo>
                    <a:pt x="491613" y="360169"/>
                    <a:pt x="491862" y="359619"/>
                    <a:pt x="492162" y="359107"/>
                  </a:cubicBezTo>
                  <a:cubicBezTo>
                    <a:pt x="492162" y="359107"/>
                    <a:pt x="492912" y="358482"/>
                    <a:pt x="493162" y="358107"/>
                  </a:cubicBezTo>
                  <a:cubicBezTo>
                    <a:pt x="493687" y="357495"/>
                    <a:pt x="494262" y="356958"/>
                    <a:pt x="494911" y="356483"/>
                  </a:cubicBezTo>
                  <a:lnTo>
                    <a:pt x="494911" y="356483"/>
                  </a:lnTo>
                  <a:lnTo>
                    <a:pt x="727311" y="222037"/>
                  </a:lnTo>
                  <a:lnTo>
                    <a:pt x="574377" y="0"/>
                  </a:lnTo>
                  <a:lnTo>
                    <a:pt x="574377" y="0"/>
                  </a:lnTo>
                  <a:lnTo>
                    <a:pt x="574377" y="0"/>
                  </a:lnTo>
                  <a:lnTo>
                    <a:pt x="144688" y="244902"/>
                  </a:lnTo>
                  <a:lnTo>
                    <a:pt x="144688" y="246652"/>
                  </a:lnTo>
                  <a:cubicBezTo>
                    <a:pt x="144688" y="246652"/>
                    <a:pt x="144688" y="246652"/>
                    <a:pt x="144688" y="246652"/>
                  </a:cubicBezTo>
                  <a:cubicBezTo>
                    <a:pt x="144812" y="247402"/>
                    <a:pt x="144812" y="248151"/>
                    <a:pt x="144688" y="248901"/>
                  </a:cubicBezTo>
                  <a:cubicBezTo>
                    <a:pt x="144688" y="249651"/>
                    <a:pt x="144688" y="250275"/>
                    <a:pt x="144688" y="250900"/>
                  </a:cubicBezTo>
                  <a:cubicBezTo>
                    <a:pt x="144488" y="251500"/>
                    <a:pt x="144238" y="252087"/>
                    <a:pt x="143938" y="252649"/>
                  </a:cubicBezTo>
                  <a:cubicBezTo>
                    <a:pt x="143938" y="253274"/>
                    <a:pt x="143938" y="253899"/>
                    <a:pt x="143063" y="254399"/>
                  </a:cubicBezTo>
                  <a:lnTo>
                    <a:pt x="141814" y="255648"/>
                  </a:lnTo>
                  <a:lnTo>
                    <a:pt x="140314" y="257023"/>
                  </a:lnTo>
                  <a:lnTo>
                    <a:pt x="140314" y="257023"/>
                  </a:lnTo>
                  <a:lnTo>
                    <a:pt x="117199" y="270143"/>
                  </a:lnTo>
                  <a:lnTo>
                    <a:pt x="117199" y="270143"/>
                  </a:lnTo>
                  <a:lnTo>
                    <a:pt x="113201" y="272392"/>
                  </a:lnTo>
                  <a:lnTo>
                    <a:pt x="113201" y="272392"/>
                  </a:lnTo>
                  <a:lnTo>
                    <a:pt x="0" y="336741"/>
                  </a:lnTo>
                  <a:lnTo>
                    <a:pt x="14744" y="359357"/>
                  </a:lnTo>
                  <a:lnTo>
                    <a:pt x="14744" y="360107"/>
                  </a:lnTo>
                  <a:cubicBezTo>
                    <a:pt x="14981" y="360419"/>
                    <a:pt x="15193" y="360756"/>
                    <a:pt x="15368" y="361106"/>
                  </a:cubicBezTo>
                  <a:lnTo>
                    <a:pt x="15368" y="361106"/>
                  </a:lnTo>
                  <a:cubicBezTo>
                    <a:pt x="15368" y="361106"/>
                    <a:pt x="15368" y="361731"/>
                    <a:pt x="15368" y="362106"/>
                  </a:cubicBezTo>
                  <a:lnTo>
                    <a:pt x="15368" y="363855"/>
                  </a:lnTo>
                  <a:cubicBezTo>
                    <a:pt x="15368" y="363855"/>
                    <a:pt x="15368" y="363855"/>
                    <a:pt x="15368" y="363855"/>
                  </a:cubicBezTo>
                  <a:lnTo>
                    <a:pt x="27863" y="488055"/>
                  </a:lnTo>
                  <a:lnTo>
                    <a:pt x="91960" y="587141"/>
                  </a:lnTo>
                  <a:lnTo>
                    <a:pt x="91960" y="587891"/>
                  </a:lnTo>
                  <a:cubicBezTo>
                    <a:pt x="92285" y="588478"/>
                    <a:pt x="92535" y="589115"/>
                    <a:pt x="92710" y="589765"/>
                  </a:cubicBezTo>
                  <a:cubicBezTo>
                    <a:pt x="92747" y="590427"/>
                    <a:pt x="92747" y="591102"/>
                    <a:pt x="92710" y="591764"/>
                  </a:cubicBezTo>
                  <a:cubicBezTo>
                    <a:pt x="92710" y="591764"/>
                    <a:pt x="92710" y="591764"/>
                    <a:pt x="92710" y="592514"/>
                  </a:cubicBezTo>
                  <a:lnTo>
                    <a:pt x="125446" y="942374"/>
                  </a:lnTo>
                  <a:lnTo>
                    <a:pt x="246893" y="870903"/>
                  </a:lnTo>
                  <a:lnTo>
                    <a:pt x="234399" y="72758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8964907" y="6058466"/>
              <a:ext cx="140064" cy="258147"/>
            </a:xfrm>
            <a:custGeom>
              <a:rect b="b" l="l" r="r" t="t"/>
              <a:pathLst>
                <a:path extrusionOk="0" h="258147" w="140064">
                  <a:moveTo>
                    <a:pt x="12744" y="185426"/>
                  </a:moveTo>
                  <a:lnTo>
                    <a:pt x="12744" y="185426"/>
                  </a:lnTo>
                  <a:cubicBezTo>
                    <a:pt x="12795" y="186338"/>
                    <a:pt x="12795" y="187263"/>
                    <a:pt x="12744" y="188175"/>
                  </a:cubicBezTo>
                  <a:cubicBezTo>
                    <a:pt x="12744" y="188175"/>
                    <a:pt x="12744" y="189175"/>
                    <a:pt x="12744" y="189550"/>
                  </a:cubicBezTo>
                  <a:cubicBezTo>
                    <a:pt x="12582" y="190224"/>
                    <a:pt x="12282" y="190861"/>
                    <a:pt x="11870" y="191424"/>
                  </a:cubicBezTo>
                  <a:cubicBezTo>
                    <a:pt x="11695" y="192036"/>
                    <a:pt x="11445" y="192623"/>
                    <a:pt x="11120" y="193173"/>
                  </a:cubicBezTo>
                  <a:lnTo>
                    <a:pt x="11120" y="193173"/>
                  </a:lnTo>
                  <a:lnTo>
                    <a:pt x="54477" y="258147"/>
                  </a:lnTo>
                  <a:lnTo>
                    <a:pt x="54477" y="258147"/>
                  </a:lnTo>
                  <a:lnTo>
                    <a:pt x="140064" y="208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8959534" y="4222948"/>
              <a:ext cx="643471" cy="524665"/>
            </a:xfrm>
            <a:custGeom>
              <a:rect b="b" l="l" r="r" t="t"/>
              <a:pathLst>
                <a:path extrusionOk="0" h="524665" w="643471">
                  <a:moveTo>
                    <a:pt x="422317" y="0"/>
                  </a:moveTo>
                  <a:lnTo>
                    <a:pt x="28113" y="210666"/>
                  </a:lnTo>
                  <a:lnTo>
                    <a:pt x="7872" y="221412"/>
                  </a:lnTo>
                  <a:lnTo>
                    <a:pt x="5872" y="222536"/>
                  </a:lnTo>
                  <a:lnTo>
                    <a:pt x="0" y="225660"/>
                  </a:lnTo>
                  <a:lnTo>
                    <a:pt x="125" y="229159"/>
                  </a:lnTo>
                  <a:lnTo>
                    <a:pt x="215407" y="524666"/>
                  </a:lnTo>
                  <a:lnTo>
                    <a:pt x="643472" y="290884"/>
                  </a:lnTo>
                  <a:lnTo>
                    <a:pt x="4223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9176565" y="4517456"/>
              <a:ext cx="455678" cy="1129299"/>
            </a:xfrm>
            <a:custGeom>
              <a:rect b="b" l="l" r="r" t="t"/>
              <a:pathLst>
                <a:path extrusionOk="0" h="1129299" w="455678">
                  <a:moveTo>
                    <a:pt x="454803" y="893893"/>
                  </a:moveTo>
                  <a:lnTo>
                    <a:pt x="453179" y="842414"/>
                  </a:lnTo>
                  <a:lnTo>
                    <a:pt x="451930" y="800556"/>
                  </a:lnTo>
                  <a:lnTo>
                    <a:pt x="426941" y="0"/>
                  </a:lnTo>
                  <a:lnTo>
                    <a:pt x="0" y="233657"/>
                  </a:lnTo>
                  <a:lnTo>
                    <a:pt x="48104" y="1129299"/>
                  </a:lnTo>
                  <a:lnTo>
                    <a:pt x="455678" y="896143"/>
                  </a:lnTo>
                  <a:cubicBezTo>
                    <a:pt x="455266" y="895443"/>
                    <a:pt x="454966" y="894681"/>
                    <a:pt x="454803" y="893893"/>
                  </a:cubicBezTo>
                  <a:close/>
                </a:path>
              </a:pathLst>
            </a:custGeom>
            <a:solidFill>
              <a:srgbClr val="3147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8661163" y="3752386"/>
              <a:ext cx="1532587" cy="1716940"/>
            </a:xfrm>
            <a:custGeom>
              <a:rect b="b" l="l" r="r" t="t"/>
              <a:pathLst>
                <a:path extrusionOk="0" h="1716940" w="1532587">
                  <a:moveTo>
                    <a:pt x="325109" y="658113"/>
                  </a:moveTo>
                  <a:lnTo>
                    <a:pt x="719314" y="447572"/>
                  </a:lnTo>
                  <a:lnTo>
                    <a:pt x="719314" y="447572"/>
                  </a:lnTo>
                  <a:lnTo>
                    <a:pt x="721063" y="447572"/>
                  </a:lnTo>
                  <a:lnTo>
                    <a:pt x="722688" y="447572"/>
                  </a:lnTo>
                  <a:lnTo>
                    <a:pt x="724187" y="447572"/>
                  </a:lnTo>
                  <a:cubicBezTo>
                    <a:pt x="724812" y="447459"/>
                    <a:pt x="725437" y="447459"/>
                    <a:pt x="726061" y="447572"/>
                  </a:cubicBezTo>
                  <a:lnTo>
                    <a:pt x="727311" y="448446"/>
                  </a:lnTo>
                  <a:cubicBezTo>
                    <a:pt x="727886" y="448909"/>
                    <a:pt x="728423" y="449408"/>
                    <a:pt x="728935" y="449946"/>
                  </a:cubicBezTo>
                  <a:lnTo>
                    <a:pt x="728935" y="449946"/>
                  </a:lnTo>
                  <a:lnTo>
                    <a:pt x="957586" y="750576"/>
                  </a:lnTo>
                  <a:cubicBezTo>
                    <a:pt x="957824" y="751025"/>
                    <a:pt x="958023" y="751488"/>
                    <a:pt x="958211" y="751950"/>
                  </a:cubicBezTo>
                  <a:cubicBezTo>
                    <a:pt x="958623" y="752537"/>
                    <a:pt x="958948" y="753162"/>
                    <a:pt x="959210" y="753824"/>
                  </a:cubicBezTo>
                  <a:cubicBezTo>
                    <a:pt x="959286" y="754612"/>
                    <a:pt x="959286" y="755411"/>
                    <a:pt x="959210" y="756198"/>
                  </a:cubicBezTo>
                  <a:cubicBezTo>
                    <a:pt x="959286" y="756648"/>
                    <a:pt x="959286" y="757123"/>
                    <a:pt x="959210" y="757573"/>
                  </a:cubicBezTo>
                  <a:lnTo>
                    <a:pt x="984200" y="1560753"/>
                  </a:lnTo>
                  <a:lnTo>
                    <a:pt x="1098275" y="1716940"/>
                  </a:lnTo>
                  <a:lnTo>
                    <a:pt x="1532588" y="1467040"/>
                  </a:lnTo>
                  <a:lnTo>
                    <a:pt x="414321" y="0"/>
                  </a:lnTo>
                  <a:lnTo>
                    <a:pt x="376837" y="19242"/>
                  </a:lnTo>
                  <a:lnTo>
                    <a:pt x="60724" y="182552"/>
                  </a:lnTo>
                  <a:lnTo>
                    <a:pt x="0" y="213915"/>
                  </a:lnTo>
                  <a:lnTo>
                    <a:pt x="750" y="2149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8710142" y="6421821"/>
              <a:ext cx="56600" cy="114704"/>
            </a:xfrm>
            <a:custGeom>
              <a:rect b="b" l="l" r="r" t="t"/>
              <a:pathLst>
                <a:path extrusionOk="0" h="114704" w="56600">
                  <a:moveTo>
                    <a:pt x="9746" y="114705"/>
                  </a:moveTo>
                  <a:lnTo>
                    <a:pt x="56601" y="87090"/>
                  </a:lnTo>
                  <a:lnTo>
                    <a:pt x="0" y="0"/>
                  </a:lnTo>
                  <a:lnTo>
                    <a:pt x="9746" y="114705"/>
                  </a:ln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8182745" y="4052641"/>
              <a:ext cx="227776" cy="132072"/>
            </a:xfrm>
            <a:custGeom>
              <a:rect b="b" l="l" r="r" t="t"/>
              <a:pathLst>
                <a:path extrusionOk="0" h="132072" w="227776">
                  <a:moveTo>
                    <a:pt x="211534" y="0"/>
                  </a:moveTo>
                  <a:lnTo>
                    <a:pt x="0" y="109082"/>
                  </a:lnTo>
                  <a:lnTo>
                    <a:pt x="16118" y="132072"/>
                  </a:lnTo>
                  <a:lnTo>
                    <a:pt x="227777" y="22741"/>
                  </a:lnTo>
                  <a:lnTo>
                    <a:pt x="211534" y="0"/>
                  </a:ln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9647362" y="5347625"/>
              <a:ext cx="96333" cy="133946"/>
            </a:xfrm>
            <a:custGeom>
              <a:rect b="b" l="l" r="r" t="t"/>
              <a:pathLst>
                <a:path extrusionOk="0" h="133946" w="96333">
                  <a:moveTo>
                    <a:pt x="96334" y="131697"/>
                  </a:moveTo>
                  <a:lnTo>
                    <a:pt x="0" y="0"/>
                  </a:lnTo>
                  <a:lnTo>
                    <a:pt x="250" y="7622"/>
                  </a:lnTo>
                  <a:lnTo>
                    <a:pt x="92335" y="133946"/>
                  </a:lnTo>
                  <a:lnTo>
                    <a:pt x="96334" y="131697"/>
                  </a:lnTo>
                  <a:close/>
                </a:path>
              </a:pathLst>
            </a:custGeom>
            <a:solidFill>
              <a:srgbClr val="DD2A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9647987" y="5390482"/>
              <a:ext cx="209159" cy="315499"/>
            </a:xfrm>
            <a:custGeom>
              <a:rect b="b" l="l" r="r" t="t"/>
              <a:pathLst>
                <a:path extrusionOk="0" h="315499" w="209159">
                  <a:moveTo>
                    <a:pt x="149186" y="189674"/>
                  </a:moveTo>
                  <a:lnTo>
                    <a:pt x="97958" y="119577"/>
                  </a:lnTo>
                  <a:lnTo>
                    <a:pt x="96708" y="120327"/>
                  </a:lnTo>
                  <a:cubicBezTo>
                    <a:pt x="96084" y="120440"/>
                    <a:pt x="95459" y="120440"/>
                    <a:pt x="94834" y="120327"/>
                  </a:cubicBezTo>
                  <a:lnTo>
                    <a:pt x="93710" y="120327"/>
                  </a:lnTo>
                  <a:lnTo>
                    <a:pt x="93710" y="120327"/>
                  </a:lnTo>
                  <a:lnTo>
                    <a:pt x="91835" y="120327"/>
                  </a:lnTo>
                  <a:lnTo>
                    <a:pt x="90211" y="120327"/>
                  </a:lnTo>
                  <a:lnTo>
                    <a:pt x="88962" y="119327"/>
                  </a:lnTo>
                  <a:cubicBezTo>
                    <a:pt x="88374" y="118965"/>
                    <a:pt x="87874" y="118502"/>
                    <a:pt x="87462" y="117953"/>
                  </a:cubicBezTo>
                  <a:lnTo>
                    <a:pt x="87462" y="117953"/>
                  </a:lnTo>
                  <a:lnTo>
                    <a:pt x="1374" y="0"/>
                  </a:lnTo>
                  <a:lnTo>
                    <a:pt x="2124" y="20992"/>
                  </a:lnTo>
                  <a:cubicBezTo>
                    <a:pt x="2149" y="23528"/>
                    <a:pt x="1412" y="26015"/>
                    <a:pt x="0" y="28114"/>
                  </a:cubicBezTo>
                  <a:lnTo>
                    <a:pt x="209160" y="315499"/>
                  </a:lnTo>
                  <a:lnTo>
                    <a:pt x="209160" y="284137"/>
                  </a:lnTo>
                  <a:lnTo>
                    <a:pt x="150560" y="203919"/>
                  </a:lnTo>
                  <a:cubicBezTo>
                    <a:pt x="147161" y="199933"/>
                    <a:pt x="146611" y="194235"/>
                    <a:pt x="149186" y="1896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9225669" y="5417472"/>
              <a:ext cx="711192" cy="644492"/>
            </a:xfrm>
            <a:custGeom>
              <a:rect b="b" l="l" r="r" t="t"/>
              <a:pathLst>
                <a:path extrusionOk="0" h="644492" w="711192">
                  <a:moveTo>
                    <a:pt x="113326" y="388345"/>
                  </a:moveTo>
                  <a:lnTo>
                    <a:pt x="115200" y="388345"/>
                  </a:lnTo>
                  <a:lnTo>
                    <a:pt x="116825" y="388345"/>
                  </a:lnTo>
                  <a:lnTo>
                    <a:pt x="118574" y="388345"/>
                  </a:lnTo>
                  <a:lnTo>
                    <a:pt x="120073" y="388970"/>
                  </a:lnTo>
                  <a:cubicBezTo>
                    <a:pt x="120623" y="389232"/>
                    <a:pt x="121123" y="389569"/>
                    <a:pt x="121573" y="389969"/>
                  </a:cubicBezTo>
                  <a:lnTo>
                    <a:pt x="122947" y="391344"/>
                  </a:lnTo>
                  <a:lnTo>
                    <a:pt x="122947" y="391344"/>
                  </a:lnTo>
                  <a:lnTo>
                    <a:pt x="300745" y="644493"/>
                  </a:lnTo>
                  <a:lnTo>
                    <a:pt x="711193" y="402839"/>
                  </a:lnTo>
                  <a:lnTo>
                    <a:pt x="644596" y="312625"/>
                  </a:lnTo>
                  <a:cubicBezTo>
                    <a:pt x="643335" y="313600"/>
                    <a:pt x="641810" y="314162"/>
                    <a:pt x="640224" y="314250"/>
                  </a:cubicBezTo>
                  <a:cubicBezTo>
                    <a:pt x="634851" y="313925"/>
                    <a:pt x="630765" y="309302"/>
                    <a:pt x="631090" y="303929"/>
                  </a:cubicBezTo>
                  <a:cubicBezTo>
                    <a:pt x="631090" y="303866"/>
                    <a:pt x="631102" y="303816"/>
                    <a:pt x="631102" y="303754"/>
                  </a:cubicBezTo>
                  <a:lnTo>
                    <a:pt x="631102" y="293758"/>
                  </a:lnTo>
                  <a:lnTo>
                    <a:pt x="419444" y="2999"/>
                  </a:lnTo>
                  <a:cubicBezTo>
                    <a:pt x="418232" y="3973"/>
                    <a:pt x="416745" y="4548"/>
                    <a:pt x="415196" y="4623"/>
                  </a:cubicBezTo>
                  <a:cubicBezTo>
                    <a:pt x="412072" y="4585"/>
                    <a:pt x="409223" y="2799"/>
                    <a:pt x="407824" y="0"/>
                  </a:cubicBezTo>
                  <a:lnTo>
                    <a:pt x="0" y="233282"/>
                  </a:lnTo>
                  <a:lnTo>
                    <a:pt x="109828" y="390469"/>
                  </a:lnTo>
                  <a:lnTo>
                    <a:pt x="110452" y="390469"/>
                  </a:lnTo>
                  <a:lnTo>
                    <a:pt x="112576" y="3893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9748818" y="5505936"/>
              <a:ext cx="51852" cy="71096"/>
            </a:xfrm>
            <a:custGeom>
              <a:rect b="b" l="l" r="r" t="t"/>
              <a:pathLst>
                <a:path extrusionOk="0" h="71096" w="51852">
                  <a:moveTo>
                    <a:pt x="0" y="125"/>
                  </a:moveTo>
                  <a:lnTo>
                    <a:pt x="0" y="875"/>
                  </a:lnTo>
                  <a:lnTo>
                    <a:pt x="51103" y="71097"/>
                  </a:lnTo>
                  <a:lnTo>
                    <a:pt x="51853" y="7047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9851399" y="5551918"/>
              <a:ext cx="2248" cy="4498"/>
            </a:xfrm>
            <a:custGeom>
              <a:rect b="b" l="l" r="r" t="t"/>
              <a:pathLst>
                <a:path extrusionOk="0" h="4498" w="2248">
                  <a:moveTo>
                    <a:pt x="2249" y="4498"/>
                  </a:moveTo>
                  <a:lnTo>
                    <a:pt x="2249" y="0"/>
                  </a:lnTo>
                  <a:lnTo>
                    <a:pt x="0" y="1250"/>
                  </a:lnTo>
                  <a:cubicBezTo>
                    <a:pt x="912" y="2212"/>
                    <a:pt x="1674" y="3299"/>
                    <a:pt x="2249" y="4498"/>
                  </a:cubicBez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9813540" y="5567162"/>
              <a:ext cx="41606" cy="72970"/>
            </a:xfrm>
            <a:custGeom>
              <a:rect b="b" l="l" r="r" t="t"/>
              <a:pathLst>
                <a:path extrusionOk="0" h="72970" w="41606">
                  <a:moveTo>
                    <a:pt x="36359" y="4498"/>
                  </a:moveTo>
                  <a:lnTo>
                    <a:pt x="15243" y="16993"/>
                  </a:lnTo>
                  <a:cubicBezTo>
                    <a:pt x="11457" y="19130"/>
                    <a:pt x="6659" y="17806"/>
                    <a:pt x="4523" y="14020"/>
                  </a:cubicBezTo>
                  <a:cubicBezTo>
                    <a:pt x="4423" y="13845"/>
                    <a:pt x="4335" y="13669"/>
                    <a:pt x="4248" y="13495"/>
                  </a:cubicBezTo>
                  <a:lnTo>
                    <a:pt x="0" y="15994"/>
                  </a:lnTo>
                  <a:lnTo>
                    <a:pt x="41607" y="72971"/>
                  </a:lnTo>
                  <a:lnTo>
                    <a:pt x="40233" y="0"/>
                  </a:lnTo>
                  <a:cubicBezTo>
                    <a:pt x="39395" y="1837"/>
                    <a:pt x="38046" y="3386"/>
                    <a:pt x="36359" y="4498"/>
                  </a:cubicBez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9809292" y="5573534"/>
              <a:ext cx="7121" cy="6122"/>
            </a:xfrm>
            <a:custGeom>
              <a:rect b="b" l="l" r="r" t="t"/>
              <a:pathLst>
                <a:path extrusionOk="0" h="6122" w="7121">
                  <a:moveTo>
                    <a:pt x="6747" y="0"/>
                  </a:moveTo>
                  <a:lnTo>
                    <a:pt x="0" y="3998"/>
                  </a:lnTo>
                  <a:cubicBezTo>
                    <a:pt x="587" y="4348"/>
                    <a:pt x="1099" y="4823"/>
                    <a:pt x="1499" y="5373"/>
                  </a:cubicBezTo>
                  <a:lnTo>
                    <a:pt x="2124" y="6122"/>
                  </a:lnTo>
                  <a:lnTo>
                    <a:pt x="7122" y="3249"/>
                  </a:lnTo>
                  <a:cubicBezTo>
                    <a:pt x="6872" y="2186"/>
                    <a:pt x="6747" y="1100"/>
                    <a:pt x="6747" y="0"/>
                  </a:cubicBezTo>
                  <a:close/>
                </a:path>
              </a:pathLst>
            </a:custGeom>
            <a:solidFill>
              <a:srgbClr val="22B0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8964157" y="5829182"/>
              <a:ext cx="543889" cy="435451"/>
            </a:xfrm>
            <a:custGeom>
              <a:rect b="b" l="l" r="r" t="t"/>
              <a:pathLst>
                <a:path extrusionOk="0" h="435451" w="543889">
                  <a:moveTo>
                    <a:pt x="374838" y="0"/>
                  </a:moveTo>
                  <a:lnTo>
                    <a:pt x="228152" y="84841"/>
                  </a:lnTo>
                  <a:lnTo>
                    <a:pt x="228152" y="84841"/>
                  </a:lnTo>
                  <a:lnTo>
                    <a:pt x="0" y="217289"/>
                  </a:lnTo>
                  <a:lnTo>
                    <a:pt x="0" y="222286"/>
                  </a:lnTo>
                  <a:lnTo>
                    <a:pt x="143563" y="435451"/>
                  </a:lnTo>
                  <a:lnTo>
                    <a:pt x="143563" y="435451"/>
                  </a:lnTo>
                  <a:lnTo>
                    <a:pt x="427940" y="268393"/>
                  </a:lnTo>
                  <a:lnTo>
                    <a:pt x="428690" y="268393"/>
                  </a:lnTo>
                  <a:lnTo>
                    <a:pt x="430439" y="268393"/>
                  </a:lnTo>
                  <a:lnTo>
                    <a:pt x="432063" y="268393"/>
                  </a:lnTo>
                  <a:lnTo>
                    <a:pt x="433688" y="268393"/>
                  </a:lnTo>
                  <a:lnTo>
                    <a:pt x="435437" y="269018"/>
                  </a:lnTo>
                  <a:lnTo>
                    <a:pt x="436811" y="270018"/>
                  </a:lnTo>
                  <a:lnTo>
                    <a:pt x="438310" y="271392"/>
                  </a:lnTo>
                  <a:lnTo>
                    <a:pt x="438310" y="271392"/>
                  </a:lnTo>
                  <a:lnTo>
                    <a:pt x="455054" y="295507"/>
                  </a:lnTo>
                  <a:lnTo>
                    <a:pt x="543890" y="24315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9750442" y="5233920"/>
              <a:ext cx="496410" cy="341488"/>
            </a:xfrm>
            <a:custGeom>
              <a:rect b="b" l="l" r="r" t="t"/>
              <a:pathLst>
                <a:path extrusionOk="0" h="341488" w="496410">
                  <a:moveTo>
                    <a:pt x="0" y="265519"/>
                  </a:moveTo>
                  <a:lnTo>
                    <a:pt x="0" y="266393"/>
                  </a:lnTo>
                  <a:cubicBezTo>
                    <a:pt x="0" y="267018"/>
                    <a:pt x="0" y="267518"/>
                    <a:pt x="0" y="268018"/>
                  </a:cubicBezTo>
                  <a:lnTo>
                    <a:pt x="53602" y="341489"/>
                  </a:lnTo>
                  <a:lnTo>
                    <a:pt x="55101" y="341489"/>
                  </a:lnTo>
                  <a:lnTo>
                    <a:pt x="67596" y="334491"/>
                  </a:lnTo>
                  <a:cubicBezTo>
                    <a:pt x="68395" y="332730"/>
                    <a:pt x="69695" y="331255"/>
                    <a:pt x="71344" y="330243"/>
                  </a:cubicBezTo>
                  <a:lnTo>
                    <a:pt x="92460" y="317748"/>
                  </a:lnTo>
                  <a:cubicBezTo>
                    <a:pt x="93997" y="316961"/>
                    <a:pt x="95759" y="316686"/>
                    <a:pt x="97458" y="316999"/>
                  </a:cubicBezTo>
                  <a:lnTo>
                    <a:pt x="103705" y="313375"/>
                  </a:lnTo>
                  <a:lnTo>
                    <a:pt x="103705" y="310626"/>
                  </a:lnTo>
                  <a:lnTo>
                    <a:pt x="103705" y="281138"/>
                  </a:lnTo>
                  <a:lnTo>
                    <a:pt x="103705" y="281138"/>
                  </a:lnTo>
                  <a:lnTo>
                    <a:pt x="103705" y="281138"/>
                  </a:lnTo>
                  <a:cubicBezTo>
                    <a:pt x="103705" y="281138"/>
                    <a:pt x="103705" y="280138"/>
                    <a:pt x="103705" y="279639"/>
                  </a:cubicBezTo>
                  <a:cubicBezTo>
                    <a:pt x="103630" y="278801"/>
                    <a:pt x="103630" y="277976"/>
                    <a:pt x="103705" y="277139"/>
                  </a:cubicBezTo>
                  <a:cubicBezTo>
                    <a:pt x="103705" y="276390"/>
                    <a:pt x="104330" y="275890"/>
                    <a:pt x="104580" y="275265"/>
                  </a:cubicBezTo>
                  <a:lnTo>
                    <a:pt x="105580" y="273641"/>
                  </a:lnTo>
                  <a:cubicBezTo>
                    <a:pt x="106017" y="273004"/>
                    <a:pt x="106567" y="272454"/>
                    <a:pt x="107204" y="272016"/>
                  </a:cubicBezTo>
                  <a:lnTo>
                    <a:pt x="108203" y="271142"/>
                  </a:lnTo>
                  <a:lnTo>
                    <a:pt x="134067" y="256148"/>
                  </a:lnTo>
                  <a:lnTo>
                    <a:pt x="496411" y="46356"/>
                  </a:lnTo>
                  <a:lnTo>
                    <a:pt x="461051" y="0"/>
                  </a:lnTo>
                  <a:lnTo>
                    <a:pt x="11245" y="25889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9870890" y="5509310"/>
              <a:ext cx="194541" cy="248526"/>
            </a:xfrm>
            <a:custGeom>
              <a:rect b="b" l="l" r="r" t="t"/>
              <a:pathLst>
                <a:path extrusionOk="0" h="248526" w="194541">
                  <a:moveTo>
                    <a:pt x="20616" y="500"/>
                  </a:moveTo>
                  <a:lnTo>
                    <a:pt x="0" y="12370"/>
                  </a:lnTo>
                  <a:lnTo>
                    <a:pt x="125" y="15244"/>
                  </a:lnTo>
                  <a:lnTo>
                    <a:pt x="171551" y="248526"/>
                  </a:lnTo>
                  <a:lnTo>
                    <a:pt x="172300" y="248026"/>
                  </a:lnTo>
                  <a:lnTo>
                    <a:pt x="194541" y="234907"/>
                  </a:lnTo>
                  <a:lnTo>
                    <a:pt x="21491" y="0"/>
                  </a:lnTo>
                  <a:lnTo>
                    <a:pt x="20616" y="500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9037875" y="3658048"/>
              <a:ext cx="1229468" cy="1611232"/>
            </a:xfrm>
            <a:custGeom>
              <a:rect b="b" l="l" r="r" t="t"/>
              <a:pathLst>
                <a:path extrusionOk="0" h="1611232" w="1229468">
                  <a:moveTo>
                    <a:pt x="36359" y="71472"/>
                  </a:moveTo>
                  <a:lnTo>
                    <a:pt x="36359" y="71472"/>
                  </a:lnTo>
                  <a:lnTo>
                    <a:pt x="38233" y="71472"/>
                  </a:lnTo>
                  <a:lnTo>
                    <a:pt x="39858" y="71472"/>
                  </a:lnTo>
                  <a:lnTo>
                    <a:pt x="41482" y="71472"/>
                  </a:lnTo>
                  <a:lnTo>
                    <a:pt x="43107" y="71472"/>
                  </a:lnTo>
                  <a:lnTo>
                    <a:pt x="44481" y="72471"/>
                  </a:lnTo>
                  <a:cubicBezTo>
                    <a:pt x="45006" y="72896"/>
                    <a:pt x="45505" y="73358"/>
                    <a:pt x="45980" y="73845"/>
                  </a:cubicBezTo>
                  <a:cubicBezTo>
                    <a:pt x="45980" y="73845"/>
                    <a:pt x="45980" y="73845"/>
                    <a:pt x="45980" y="73845"/>
                  </a:cubicBezTo>
                  <a:lnTo>
                    <a:pt x="1173618" y="1551881"/>
                  </a:lnTo>
                  <a:lnTo>
                    <a:pt x="1173618" y="1551881"/>
                  </a:lnTo>
                  <a:lnTo>
                    <a:pt x="1175118" y="1551881"/>
                  </a:lnTo>
                  <a:cubicBezTo>
                    <a:pt x="1175705" y="1551818"/>
                    <a:pt x="1176279" y="1551818"/>
                    <a:pt x="1176867" y="1551881"/>
                  </a:cubicBezTo>
                  <a:cubicBezTo>
                    <a:pt x="1177404" y="1551756"/>
                    <a:pt x="1177954" y="1551756"/>
                    <a:pt x="1178491" y="1551881"/>
                  </a:cubicBezTo>
                  <a:cubicBezTo>
                    <a:pt x="1178491" y="1551881"/>
                    <a:pt x="1179366" y="1552506"/>
                    <a:pt x="1179865" y="1552756"/>
                  </a:cubicBezTo>
                  <a:lnTo>
                    <a:pt x="1181489" y="1554130"/>
                  </a:lnTo>
                  <a:lnTo>
                    <a:pt x="1181489" y="1554130"/>
                  </a:lnTo>
                  <a:lnTo>
                    <a:pt x="1225096" y="1611232"/>
                  </a:lnTo>
                  <a:lnTo>
                    <a:pt x="1229469" y="1608608"/>
                  </a:lnTo>
                  <a:lnTo>
                    <a:pt x="0" y="0"/>
                  </a:lnTo>
                  <a:lnTo>
                    <a:pt x="1749" y="31112"/>
                  </a:lnTo>
                  <a:lnTo>
                    <a:pt x="4998" y="8759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7329363" y="2395801"/>
              <a:ext cx="600490" cy="1642845"/>
            </a:xfrm>
            <a:custGeom>
              <a:rect b="b" l="l" r="r" t="t"/>
              <a:pathLst>
                <a:path extrusionOk="0" h="1642845" w="600490">
                  <a:moveTo>
                    <a:pt x="192542" y="1642845"/>
                  </a:moveTo>
                  <a:lnTo>
                    <a:pt x="600491" y="1437552"/>
                  </a:lnTo>
                  <a:lnTo>
                    <a:pt x="596867" y="1432304"/>
                  </a:lnTo>
                  <a:cubicBezTo>
                    <a:pt x="596867" y="1432304"/>
                    <a:pt x="596867" y="1432304"/>
                    <a:pt x="596867" y="1431554"/>
                  </a:cubicBezTo>
                  <a:cubicBezTo>
                    <a:pt x="596480" y="1430980"/>
                    <a:pt x="596180" y="1430342"/>
                    <a:pt x="595992" y="1429680"/>
                  </a:cubicBezTo>
                  <a:cubicBezTo>
                    <a:pt x="595730" y="1429030"/>
                    <a:pt x="595518" y="1428368"/>
                    <a:pt x="595368" y="1427681"/>
                  </a:cubicBezTo>
                  <a:cubicBezTo>
                    <a:pt x="595330" y="1427393"/>
                    <a:pt x="595330" y="1427094"/>
                    <a:pt x="595368" y="1426806"/>
                  </a:cubicBezTo>
                  <a:lnTo>
                    <a:pt x="453804" y="164809"/>
                  </a:lnTo>
                  <a:lnTo>
                    <a:pt x="438436" y="28114"/>
                  </a:lnTo>
                  <a:lnTo>
                    <a:pt x="435312" y="0"/>
                  </a:lnTo>
                  <a:lnTo>
                    <a:pt x="0" y="201295"/>
                  </a:lnTo>
                  <a:close/>
                </a:path>
              </a:pathLst>
            </a:custGeom>
            <a:solidFill>
              <a:srgbClr val="8219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9037125" y="3500986"/>
              <a:ext cx="1287818" cy="1765170"/>
            </a:xfrm>
            <a:custGeom>
              <a:rect b="b" l="l" r="r" t="t"/>
              <a:pathLst>
                <a:path extrusionOk="0" h="1765170" w="1287818">
                  <a:moveTo>
                    <a:pt x="159556" y="62725"/>
                  </a:moveTo>
                  <a:cubicBezTo>
                    <a:pt x="159556" y="62725"/>
                    <a:pt x="158931" y="63850"/>
                    <a:pt x="158682" y="64474"/>
                  </a:cubicBezTo>
                  <a:cubicBezTo>
                    <a:pt x="158431" y="65099"/>
                    <a:pt x="158057" y="65724"/>
                    <a:pt x="157682" y="66223"/>
                  </a:cubicBezTo>
                  <a:cubicBezTo>
                    <a:pt x="157332" y="66661"/>
                    <a:pt x="156907" y="67036"/>
                    <a:pt x="156432" y="67348"/>
                  </a:cubicBezTo>
                  <a:cubicBezTo>
                    <a:pt x="155945" y="67873"/>
                    <a:pt x="155408" y="68335"/>
                    <a:pt x="154808" y="68723"/>
                  </a:cubicBezTo>
                  <a:lnTo>
                    <a:pt x="154808" y="68723"/>
                  </a:lnTo>
                  <a:lnTo>
                    <a:pt x="51978" y="121576"/>
                  </a:lnTo>
                  <a:lnTo>
                    <a:pt x="0" y="148191"/>
                  </a:lnTo>
                  <a:lnTo>
                    <a:pt x="0" y="150940"/>
                  </a:lnTo>
                  <a:lnTo>
                    <a:pt x="1233967" y="1765171"/>
                  </a:lnTo>
                  <a:lnTo>
                    <a:pt x="1234966" y="1764546"/>
                  </a:lnTo>
                  <a:lnTo>
                    <a:pt x="1255707" y="1752051"/>
                  </a:lnTo>
                  <a:lnTo>
                    <a:pt x="1256707" y="1548382"/>
                  </a:lnTo>
                  <a:cubicBezTo>
                    <a:pt x="1256645" y="1547795"/>
                    <a:pt x="1256645" y="1547221"/>
                    <a:pt x="1256707" y="1546633"/>
                  </a:cubicBezTo>
                  <a:cubicBezTo>
                    <a:pt x="1256645" y="1545921"/>
                    <a:pt x="1256645" y="1545221"/>
                    <a:pt x="1256707" y="1544509"/>
                  </a:cubicBezTo>
                  <a:cubicBezTo>
                    <a:pt x="1256707" y="1543759"/>
                    <a:pt x="1256707" y="1543259"/>
                    <a:pt x="1257582" y="1542635"/>
                  </a:cubicBezTo>
                  <a:lnTo>
                    <a:pt x="1258581" y="1541010"/>
                  </a:lnTo>
                  <a:cubicBezTo>
                    <a:pt x="1259031" y="1540423"/>
                    <a:pt x="1259581" y="1539911"/>
                    <a:pt x="1260206" y="1539511"/>
                  </a:cubicBezTo>
                  <a:lnTo>
                    <a:pt x="1261205" y="1538636"/>
                  </a:lnTo>
                  <a:lnTo>
                    <a:pt x="1287819" y="1523392"/>
                  </a:lnTo>
                  <a:lnTo>
                    <a:pt x="769668" y="855909"/>
                  </a:lnTo>
                  <a:cubicBezTo>
                    <a:pt x="768181" y="857633"/>
                    <a:pt x="766069" y="858708"/>
                    <a:pt x="763795" y="858907"/>
                  </a:cubicBezTo>
                  <a:cubicBezTo>
                    <a:pt x="758323" y="858508"/>
                    <a:pt x="754187" y="853760"/>
                    <a:pt x="754549" y="848287"/>
                  </a:cubicBezTo>
                  <a:lnTo>
                    <a:pt x="751675" y="678479"/>
                  </a:lnTo>
                  <a:lnTo>
                    <a:pt x="751675" y="678479"/>
                  </a:lnTo>
                  <a:cubicBezTo>
                    <a:pt x="751426" y="677117"/>
                    <a:pt x="751426" y="675718"/>
                    <a:pt x="751675" y="674356"/>
                  </a:cubicBezTo>
                  <a:cubicBezTo>
                    <a:pt x="751963" y="673744"/>
                    <a:pt x="752300" y="673157"/>
                    <a:pt x="752675" y="672607"/>
                  </a:cubicBezTo>
                  <a:cubicBezTo>
                    <a:pt x="752887" y="671995"/>
                    <a:pt x="753187" y="671395"/>
                    <a:pt x="753549" y="670858"/>
                  </a:cubicBezTo>
                  <a:cubicBezTo>
                    <a:pt x="754349" y="669858"/>
                    <a:pt x="755324" y="669021"/>
                    <a:pt x="756423" y="668358"/>
                  </a:cubicBezTo>
                  <a:lnTo>
                    <a:pt x="756423" y="668358"/>
                  </a:lnTo>
                  <a:lnTo>
                    <a:pt x="783162" y="653989"/>
                  </a:lnTo>
                  <a:lnTo>
                    <a:pt x="270009" y="0"/>
                  </a:lnTo>
                  <a:lnTo>
                    <a:pt x="160056" y="56477"/>
                  </a:lnTo>
                  <a:lnTo>
                    <a:pt x="160056" y="58601"/>
                  </a:lnTo>
                  <a:cubicBezTo>
                    <a:pt x="160118" y="59351"/>
                    <a:pt x="160118" y="60101"/>
                    <a:pt x="160056" y="60851"/>
                  </a:cubicBezTo>
                  <a:cubicBezTo>
                    <a:pt x="159681" y="61475"/>
                    <a:pt x="159681" y="62100"/>
                    <a:pt x="159556" y="62725"/>
                  </a:cubicBezTo>
                  <a:close/>
                </a:path>
              </a:pathLst>
            </a:custGeom>
            <a:solidFill>
              <a:srgbClr val="8219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9807043" y="4193834"/>
              <a:ext cx="609861" cy="831043"/>
            </a:xfrm>
            <a:custGeom>
              <a:rect b="b" l="l" r="r" t="t"/>
              <a:pathLst>
                <a:path extrusionOk="0" h="831043" w="609861">
                  <a:moveTo>
                    <a:pt x="609861" y="778815"/>
                  </a:moveTo>
                  <a:lnTo>
                    <a:pt x="0" y="0"/>
                  </a:lnTo>
                  <a:lnTo>
                    <a:pt x="3249" y="155438"/>
                  </a:lnTo>
                  <a:cubicBezTo>
                    <a:pt x="3286" y="158399"/>
                    <a:pt x="2262" y="161273"/>
                    <a:pt x="375" y="163560"/>
                  </a:cubicBezTo>
                  <a:lnTo>
                    <a:pt x="519026" y="831044"/>
                  </a:lnTo>
                  <a:lnTo>
                    <a:pt x="521650" y="82954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9806168" y="3675041"/>
              <a:ext cx="930597" cy="1295858"/>
            </a:xfrm>
            <a:custGeom>
              <a:rect b="b" l="l" r="r" t="t"/>
              <a:pathLst>
                <a:path extrusionOk="0" h="1295858" w="930597">
                  <a:moveTo>
                    <a:pt x="613735" y="1295858"/>
                  </a:moveTo>
                  <a:lnTo>
                    <a:pt x="614859" y="1295234"/>
                  </a:lnTo>
                  <a:lnTo>
                    <a:pt x="756423" y="1214141"/>
                  </a:lnTo>
                  <a:lnTo>
                    <a:pt x="248268" y="573771"/>
                  </a:lnTo>
                  <a:cubicBezTo>
                    <a:pt x="246781" y="575658"/>
                    <a:pt x="244544" y="576795"/>
                    <a:pt x="242145" y="576895"/>
                  </a:cubicBezTo>
                  <a:cubicBezTo>
                    <a:pt x="236710" y="576433"/>
                    <a:pt x="232687" y="571660"/>
                    <a:pt x="233137" y="566224"/>
                  </a:cubicBezTo>
                  <a:cubicBezTo>
                    <a:pt x="233149" y="566199"/>
                    <a:pt x="233149" y="566174"/>
                    <a:pt x="233149" y="566149"/>
                  </a:cubicBezTo>
                  <a:lnTo>
                    <a:pt x="232150" y="451070"/>
                  </a:lnTo>
                  <a:lnTo>
                    <a:pt x="232150" y="451070"/>
                  </a:lnTo>
                  <a:cubicBezTo>
                    <a:pt x="232150" y="451070"/>
                    <a:pt x="232150" y="451070"/>
                    <a:pt x="232150" y="450321"/>
                  </a:cubicBezTo>
                  <a:cubicBezTo>
                    <a:pt x="231962" y="449208"/>
                    <a:pt x="231962" y="448059"/>
                    <a:pt x="232150" y="446947"/>
                  </a:cubicBezTo>
                  <a:cubicBezTo>
                    <a:pt x="232150" y="446322"/>
                    <a:pt x="232774" y="445822"/>
                    <a:pt x="233024" y="445198"/>
                  </a:cubicBezTo>
                  <a:cubicBezTo>
                    <a:pt x="233274" y="444573"/>
                    <a:pt x="233649" y="443948"/>
                    <a:pt x="234024" y="443448"/>
                  </a:cubicBezTo>
                  <a:cubicBezTo>
                    <a:pt x="234636" y="442724"/>
                    <a:pt x="235360" y="442099"/>
                    <a:pt x="236148" y="441574"/>
                  </a:cubicBezTo>
                  <a:lnTo>
                    <a:pt x="236772" y="441574"/>
                  </a:lnTo>
                  <a:lnTo>
                    <a:pt x="236772" y="441574"/>
                  </a:lnTo>
                  <a:lnTo>
                    <a:pt x="928849" y="66723"/>
                  </a:lnTo>
                  <a:lnTo>
                    <a:pt x="930598" y="0"/>
                  </a:lnTo>
                  <a:lnTo>
                    <a:pt x="122697" y="436076"/>
                  </a:lnTo>
                  <a:cubicBezTo>
                    <a:pt x="123921" y="440849"/>
                    <a:pt x="121960" y="445885"/>
                    <a:pt x="117824" y="448571"/>
                  </a:cubicBezTo>
                  <a:lnTo>
                    <a:pt x="25614" y="498551"/>
                  </a:lnTo>
                  <a:lnTo>
                    <a:pt x="0" y="512421"/>
                  </a:lnTo>
                  <a:lnTo>
                    <a:pt x="0" y="514420"/>
                  </a:lnTo>
                  <a:close/>
                </a:path>
              </a:pathLst>
            </a:custGeom>
            <a:solidFill>
              <a:srgbClr val="C9F2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10054686" y="4139981"/>
              <a:ext cx="571253" cy="749201"/>
            </a:xfrm>
            <a:custGeom>
              <a:rect b="b" l="l" r="r" t="t"/>
              <a:pathLst>
                <a:path extrusionOk="0" h="749201" w="571253">
                  <a:moveTo>
                    <a:pt x="571253" y="713091"/>
                  </a:moveTo>
                  <a:lnTo>
                    <a:pt x="1999" y="0"/>
                  </a:lnTo>
                  <a:lnTo>
                    <a:pt x="2749" y="100960"/>
                  </a:lnTo>
                  <a:cubicBezTo>
                    <a:pt x="2874" y="103834"/>
                    <a:pt x="1887" y="106658"/>
                    <a:pt x="0" y="108832"/>
                  </a:cubicBezTo>
                  <a:lnTo>
                    <a:pt x="508156" y="749202"/>
                  </a:lnTo>
                  <a:lnTo>
                    <a:pt x="510904" y="74757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8709392" y="6254888"/>
              <a:ext cx="306367" cy="252524"/>
            </a:xfrm>
            <a:custGeom>
              <a:rect b="b" l="l" r="r" t="t"/>
              <a:pathLst>
                <a:path extrusionOk="0" h="252524" w="306367">
                  <a:moveTo>
                    <a:pt x="205536" y="126824"/>
                  </a:moveTo>
                  <a:cubicBezTo>
                    <a:pt x="205736" y="126025"/>
                    <a:pt x="206074" y="125262"/>
                    <a:pt x="206536" y="124575"/>
                  </a:cubicBezTo>
                  <a:cubicBezTo>
                    <a:pt x="206723" y="124101"/>
                    <a:pt x="206923" y="123651"/>
                    <a:pt x="207161" y="123201"/>
                  </a:cubicBezTo>
                  <a:lnTo>
                    <a:pt x="208410" y="121951"/>
                  </a:lnTo>
                  <a:cubicBezTo>
                    <a:pt x="208848" y="121426"/>
                    <a:pt x="209347" y="120964"/>
                    <a:pt x="209910" y="120577"/>
                  </a:cubicBezTo>
                  <a:lnTo>
                    <a:pt x="209910" y="120577"/>
                  </a:lnTo>
                  <a:lnTo>
                    <a:pt x="306368" y="63849"/>
                  </a:lnTo>
                  <a:lnTo>
                    <a:pt x="263636" y="0"/>
                  </a:lnTo>
                  <a:lnTo>
                    <a:pt x="263636" y="0"/>
                  </a:lnTo>
                  <a:lnTo>
                    <a:pt x="0" y="154063"/>
                  </a:lnTo>
                  <a:lnTo>
                    <a:pt x="0" y="159936"/>
                  </a:lnTo>
                  <a:lnTo>
                    <a:pt x="60224" y="252524"/>
                  </a:lnTo>
                  <a:lnTo>
                    <a:pt x="60224" y="252524"/>
                  </a:lnTo>
                  <a:lnTo>
                    <a:pt x="207161" y="165934"/>
                  </a:lnTo>
                  <a:lnTo>
                    <a:pt x="204662" y="131447"/>
                  </a:lnTo>
                  <a:lnTo>
                    <a:pt x="204662" y="131447"/>
                  </a:lnTo>
                  <a:cubicBezTo>
                    <a:pt x="204537" y="130448"/>
                    <a:pt x="204537" y="129448"/>
                    <a:pt x="204662" y="128449"/>
                  </a:cubicBezTo>
                  <a:cubicBezTo>
                    <a:pt x="204799" y="127836"/>
                    <a:pt x="205099" y="127274"/>
                    <a:pt x="205536" y="1268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9154450" y="2604218"/>
              <a:ext cx="151434" cy="951620"/>
            </a:xfrm>
            <a:custGeom>
              <a:rect b="b" l="l" r="r" t="t"/>
              <a:pathLst>
                <a:path extrusionOk="0" h="951620" w="151434">
                  <a:moveTo>
                    <a:pt x="151435" y="893269"/>
                  </a:moveTo>
                  <a:lnTo>
                    <a:pt x="144063" y="724711"/>
                  </a:lnTo>
                  <a:lnTo>
                    <a:pt x="138065" y="589390"/>
                  </a:lnTo>
                  <a:lnTo>
                    <a:pt x="132817" y="582768"/>
                  </a:lnTo>
                  <a:lnTo>
                    <a:pt x="132817" y="582768"/>
                  </a:lnTo>
                  <a:lnTo>
                    <a:pt x="132817" y="581518"/>
                  </a:lnTo>
                  <a:cubicBezTo>
                    <a:pt x="132405" y="580931"/>
                    <a:pt x="132080" y="580306"/>
                    <a:pt x="131818" y="579644"/>
                  </a:cubicBezTo>
                  <a:cubicBezTo>
                    <a:pt x="131818" y="579644"/>
                    <a:pt x="131818" y="579644"/>
                    <a:pt x="131818" y="579644"/>
                  </a:cubicBezTo>
                  <a:lnTo>
                    <a:pt x="131818" y="579644"/>
                  </a:lnTo>
                  <a:cubicBezTo>
                    <a:pt x="131818" y="579019"/>
                    <a:pt x="131818" y="578394"/>
                    <a:pt x="131818" y="577770"/>
                  </a:cubicBezTo>
                  <a:cubicBezTo>
                    <a:pt x="131743" y="577232"/>
                    <a:pt x="131743" y="576683"/>
                    <a:pt x="131818" y="576145"/>
                  </a:cubicBezTo>
                  <a:lnTo>
                    <a:pt x="126820" y="463690"/>
                  </a:lnTo>
                  <a:cubicBezTo>
                    <a:pt x="126820" y="463690"/>
                    <a:pt x="126820" y="463690"/>
                    <a:pt x="126820" y="463690"/>
                  </a:cubicBezTo>
                  <a:cubicBezTo>
                    <a:pt x="126758" y="462940"/>
                    <a:pt x="126758" y="462191"/>
                    <a:pt x="126820" y="461441"/>
                  </a:cubicBezTo>
                  <a:cubicBezTo>
                    <a:pt x="126745" y="460779"/>
                    <a:pt x="126745" y="460104"/>
                    <a:pt x="126820" y="459442"/>
                  </a:cubicBezTo>
                  <a:cubicBezTo>
                    <a:pt x="127045" y="458892"/>
                    <a:pt x="127295" y="458342"/>
                    <a:pt x="127570" y="457817"/>
                  </a:cubicBezTo>
                  <a:cubicBezTo>
                    <a:pt x="127895" y="457168"/>
                    <a:pt x="128269" y="456543"/>
                    <a:pt x="128694" y="455943"/>
                  </a:cubicBezTo>
                  <a:lnTo>
                    <a:pt x="128694" y="455943"/>
                  </a:lnTo>
                  <a:lnTo>
                    <a:pt x="129819" y="455069"/>
                  </a:lnTo>
                  <a:lnTo>
                    <a:pt x="131443" y="453819"/>
                  </a:lnTo>
                  <a:lnTo>
                    <a:pt x="132942" y="453819"/>
                  </a:lnTo>
                  <a:lnTo>
                    <a:pt x="112951" y="0"/>
                  </a:lnTo>
                  <a:lnTo>
                    <a:pt x="58849" y="26364"/>
                  </a:lnTo>
                  <a:cubicBezTo>
                    <a:pt x="58912" y="27114"/>
                    <a:pt x="58912" y="27864"/>
                    <a:pt x="58849" y="28614"/>
                  </a:cubicBezTo>
                  <a:cubicBezTo>
                    <a:pt x="58925" y="29401"/>
                    <a:pt x="58925" y="30200"/>
                    <a:pt x="58849" y="30988"/>
                  </a:cubicBezTo>
                  <a:cubicBezTo>
                    <a:pt x="58925" y="31562"/>
                    <a:pt x="58925" y="32162"/>
                    <a:pt x="58849" y="32737"/>
                  </a:cubicBezTo>
                  <a:cubicBezTo>
                    <a:pt x="58425" y="33999"/>
                    <a:pt x="57800" y="35186"/>
                    <a:pt x="56975" y="36235"/>
                  </a:cubicBezTo>
                  <a:lnTo>
                    <a:pt x="56975" y="36235"/>
                  </a:lnTo>
                  <a:lnTo>
                    <a:pt x="56975" y="36235"/>
                  </a:lnTo>
                  <a:cubicBezTo>
                    <a:pt x="56263" y="37035"/>
                    <a:pt x="55414" y="37710"/>
                    <a:pt x="54476" y="38235"/>
                  </a:cubicBezTo>
                  <a:lnTo>
                    <a:pt x="54476" y="38235"/>
                  </a:lnTo>
                  <a:lnTo>
                    <a:pt x="0" y="64849"/>
                  </a:lnTo>
                  <a:lnTo>
                    <a:pt x="8621" y="238280"/>
                  </a:lnTo>
                  <a:lnTo>
                    <a:pt x="44231" y="9516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7800410" y="1440432"/>
              <a:ext cx="2389467" cy="2423283"/>
            </a:xfrm>
            <a:custGeom>
              <a:rect b="b" l="l" r="r" t="t"/>
              <a:pathLst>
                <a:path extrusionOk="0" h="2423283" w="2389467">
                  <a:moveTo>
                    <a:pt x="173425" y="2422159"/>
                  </a:moveTo>
                  <a:lnTo>
                    <a:pt x="174175" y="2423284"/>
                  </a:lnTo>
                  <a:lnTo>
                    <a:pt x="1023807" y="1994455"/>
                  </a:lnTo>
                  <a:lnTo>
                    <a:pt x="878620" y="1804031"/>
                  </a:lnTo>
                  <a:cubicBezTo>
                    <a:pt x="878570" y="1803618"/>
                    <a:pt x="878570" y="1803194"/>
                    <a:pt x="878620" y="1802781"/>
                  </a:cubicBezTo>
                  <a:cubicBezTo>
                    <a:pt x="878221" y="1802244"/>
                    <a:pt x="877883" y="1801657"/>
                    <a:pt x="877621" y="1801032"/>
                  </a:cubicBezTo>
                  <a:cubicBezTo>
                    <a:pt x="877558" y="1800282"/>
                    <a:pt x="877558" y="1799533"/>
                    <a:pt x="877621" y="1798783"/>
                  </a:cubicBezTo>
                  <a:lnTo>
                    <a:pt x="877621" y="1797533"/>
                  </a:lnTo>
                  <a:lnTo>
                    <a:pt x="863877" y="1637097"/>
                  </a:lnTo>
                  <a:cubicBezTo>
                    <a:pt x="863877" y="1637097"/>
                    <a:pt x="863877" y="1637097"/>
                    <a:pt x="863877" y="1637097"/>
                  </a:cubicBezTo>
                  <a:cubicBezTo>
                    <a:pt x="863814" y="1636347"/>
                    <a:pt x="863814" y="1635598"/>
                    <a:pt x="863877" y="1634848"/>
                  </a:cubicBezTo>
                  <a:cubicBezTo>
                    <a:pt x="863814" y="1634186"/>
                    <a:pt x="863814" y="1633511"/>
                    <a:pt x="863877" y="1632849"/>
                  </a:cubicBezTo>
                  <a:lnTo>
                    <a:pt x="864751" y="1631100"/>
                  </a:lnTo>
                  <a:cubicBezTo>
                    <a:pt x="864989" y="1630487"/>
                    <a:pt x="865289" y="1629913"/>
                    <a:pt x="865626" y="1629350"/>
                  </a:cubicBezTo>
                  <a:lnTo>
                    <a:pt x="866875" y="1628226"/>
                  </a:lnTo>
                  <a:cubicBezTo>
                    <a:pt x="867325" y="1627701"/>
                    <a:pt x="867875" y="1627276"/>
                    <a:pt x="868500" y="1626976"/>
                  </a:cubicBezTo>
                  <a:lnTo>
                    <a:pt x="868500" y="1626976"/>
                  </a:lnTo>
                  <a:lnTo>
                    <a:pt x="1341295" y="1394069"/>
                  </a:lnTo>
                  <a:lnTo>
                    <a:pt x="1332549" y="1220513"/>
                  </a:lnTo>
                  <a:cubicBezTo>
                    <a:pt x="1332549" y="1220513"/>
                    <a:pt x="1332549" y="1220513"/>
                    <a:pt x="1332549" y="1220513"/>
                  </a:cubicBezTo>
                  <a:cubicBezTo>
                    <a:pt x="1332487" y="1219726"/>
                    <a:pt x="1332487" y="1218926"/>
                    <a:pt x="1332549" y="1218139"/>
                  </a:cubicBezTo>
                  <a:cubicBezTo>
                    <a:pt x="1332487" y="1217515"/>
                    <a:pt x="1332487" y="1216890"/>
                    <a:pt x="1332549" y="1216265"/>
                  </a:cubicBezTo>
                  <a:cubicBezTo>
                    <a:pt x="1332724" y="1215690"/>
                    <a:pt x="1332974" y="1215141"/>
                    <a:pt x="1333299" y="1214641"/>
                  </a:cubicBezTo>
                  <a:cubicBezTo>
                    <a:pt x="1333299" y="1214016"/>
                    <a:pt x="1333924" y="1213266"/>
                    <a:pt x="1334298" y="1212766"/>
                  </a:cubicBezTo>
                  <a:lnTo>
                    <a:pt x="1335423" y="1211767"/>
                  </a:lnTo>
                  <a:lnTo>
                    <a:pt x="1337172" y="1210392"/>
                  </a:lnTo>
                  <a:lnTo>
                    <a:pt x="1337172" y="1210392"/>
                  </a:lnTo>
                  <a:lnTo>
                    <a:pt x="1385152" y="1187027"/>
                  </a:lnTo>
                  <a:lnTo>
                    <a:pt x="1345044" y="1138046"/>
                  </a:lnTo>
                  <a:cubicBezTo>
                    <a:pt x="1344444" y="1137209"/>
                    <a:pt x="1343969" y="1136284"/>
                    <a:pt x="1343669" y="1135297"/>
                  </a:cubicBezTo>
                  <a:cubicBezTo>
                    <a:pt x="1343645" y="1135010"/>
                    <a:pt x="1343645" y="1134710"/>
                    <a:pt x="1343669" y="1134423"/>
                  </a:cubicBezTo>
                  <a:lnTo>
                    <a:pt x="1343669" y="1134423"/>
                  </a:lnTo>
                  <a:cubicBezTo>
                    <a:pt x="1343207" y="1133098"/>
                    <a:pt x="1342995" y="1131699"/>
                    <a:pt x="1343045" y="1130299"/>
                  </a:cubicBezTo>
                  <a:cubicBezTo>
                    <a:pt x="1342982" y="1129675"/>
                    <a:pt x="1342982" y="1129050"/>
                    <a:pt x="1343045" y="1128425"/>
                  </a:cubicBezTo>
                  <a:cubicBezTo>
                    <a:pt x="1343132" y="1126288"/>
                    <a:pt x="1343969" y="1124252"/>
                    <a:pt x="1345419" y="1122677"/>
                  </a:cubicBezTo>
                  <a:lnTo>
                    <a:pt x="1345419" y="1122677"/>
                  </a:lnTo>
                  <a:cubicBezTo>
                    <a:pt x="1345981" y="1122115"/>
                    <a:pt x="1346618" y="1121603"/>
                    <a:pt x="1347293" y="1121178"/>
                  </a:cubicBezTo>
                  <a:cubicBezTo>
                    <a:pt x="1347293" y="1121178"/>
                    <a:pt x="1347917" y="1120553"/>
                    <a:pt x="1348417" y="1120428"/>
                  </a:cubicBezTo>
                  <a:lnTo>
                    <a:pt x="1399645" y="1095438"/>
                  </a:lnTo>
                  <a:lnTo>
                    <a:pt x="1399645" y="1090565"/>
                  </a:lnTo>
                  <a:cubicBezTo>
                    <a:pt x="1399583" y="1089816"/>
                    <a:pt x="1399583" y="1089066"/>
                    <a:pt x="1399645" y="1088316"/>
                  </a:cubicBezTo>
                  <a:cubicBezTo>
                    <a:pt x="1399583" y="1087691"/>
                    <a:pt x="1399583" y="1087067"/>
                    <a:pt x="1399645" y="1086442"/>
                  </a:cubicBezTo>
                  <a:cubicBezTo>
                    <a:pt x="1399833" y="1085817"/>
                    <a:pt x="1400133" y="1085217"/>
                    <a:pt x="1400520" y="1084693"/>
                  </a:cubicBezTo>
                  <a:cubicBezTo>
                    <a:pt x="1400732" y="1084043"/>
                    <a:pt x="1401069" y="1083456"/>
                    <a:pt x="1401519" y="1082943"/>
                  </a:cubicBezTo>
                  <a:cubicBezTo>
                    <a:pt x="1401857" y="1082543"/>
                    <a:pt x="1402244" y="1082156"/>
                    <a:pt x="1402644" y="1081819"/>
                  </a:cubicBezTo>
                  <a:cubicBezTo>
                    <a:pt x="1403119" y="1081269"/>
                    <a:pt x="1403718" y="1080844"/>
                    <a:pt x="1404393" y="1080569"/>
                  </a:cubicBezTo>
                  <a:lnTo>
                    <a:pt x="1404393" y="1080569"/>
                  </a:lnTo>
                  <a:lnTo>
                    <a:pt x="1950907" y="815050"/>
                  </a:lnTo>
                  <a:lnTo>
                    <a:pt x="1944535" y="512671"/>
                  </a:lnTo>
                  <a:cubicBezTo>
                    <a:pt x="1944535" y="512671"/>
                    <a:pt x="1944535" y="512671"/>
                    <a:pt x="1944535" y="512671"/>
                  </a:cubicBezTo>
                  <a:cubicBezTo>
                    <a:pt x="1944410" y="511846"/>
                    <a:pt x="1944410" y="510996"/>
                    <a:pt x="1944535" y="510172"/>
                  </a:cubicBezTo>
                  <a:cubicBezTo>
                    <a:pt x="1944472" y="509634"/>
                    <a:pt x="1944472" y="509084"/>
                    <a:pt x="1944535" y="508547"/>
                  </a:cubicBezTo>
                  <a:cubicBezTo>
                    <a:pt x="1944822" y="507860"/>
                    <a:pt x="1945147" y="507185"/>
                    <a:pt x="1945534" y="506548"/>
                  </a:cubicBezTo>
                  <a:cubicBezTo>
                    <a:pt x="1945784" y="506023"/>
                    <a:pt x="1946072" y="505523"/>
                    <a:pt x="1946409" y="505049"/>
                  </a:cubicBezTo>
                  <a:lnTo>
                    <a:pt x="1947658" y="504049"/>
                  </a:lnTo>
                  <a:cubicBezTo>
                    <a:pt x="1948146" y="503524"/>
                    <a:pt x="1948683" y="503062"/>
                    <a:pt x="1949283" y="502675"/>
                  </a:cubicBezTo>
                  <a:lnTo>
                    <a:pt x="1949283" y="502675"/>
                  </a:lnTo>
                  <a:lnTo>
                    <a:pt x="2389468" y="293133"/>
                  </a:lnTo>
                  <a:lnTo>
                    <a:pt x="2389468" y="0"/>
                  </a:lnTo>
                  <a:lnTo>
                    <a:pt x="0" y="1116930"/>
                  </a:lnTo>
                  <a:lnTo>
                    <a:pt x="0" y="1116930"/>
                  </a:lnTo>
                  <a:lnTo>
                    <a:pt x="141314" y="237567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8683903" y="3092649"/>
              <a:ext cx="210908" cy="403089"/>
            </a:xfrm>
            <a:custGeom>
              <a:rect b="b" l="l" r="r" t="t"/>
              <a:pathLst>
                <a:path extrusionOk="0" h="403089" w="210908">
                  <a:moveTo>
                    <a:pt x="202037" y="262895"/>
                  </a:moveTo>
                  <a:lnTo>
                    <a:pt x="0" y="0"/>
                  </a:lnTo>
                  <a:lnTo>
                    <a:pt x="10121" y="139819"/>
                  </a:lnTo>
                  <a:lnTo>
                    <a:pt x="156682" y="331993"/>
                  </a:lnTo>
                  <a:lnTo>
                    <a:pt x="210909" y="403089"/>
                  </a:lnTo>
                  <a:lnTo>
                    <a:pt x="202037" y="262895"/>
                  </a:lnTo>
                  <a:close/>
                </a:path>
              </a:pathLst>
            </a:custGeom>
            <a:solidFill>
              <a:srgbClr val="D85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8889189" y="3360042"/>
              <a:ext cx="187544" cy="313999"/>
            </a:xfrm>
            <a:custGeom>
              <a:rect b="b" l="l" r="r" t="t"/>
              <a:pathLst>
                <a:path extrusionOk="0" h="313999" w="187544">
                  <a:moveTo>
                    <a:pt x="131568" y="314000"/>
                  </a:moveTo>
                  <a:lnTo>
                    <a:pt x="129694" y="283012"/>
                  </a:lnTo>
                  <a:lnTo>
                    <a:pt x="129694" y="283012"/>
                  </a:lnTo>
                  <a:cubicBezTo>
                    <a:pt x="129631" y="282225"/>
                    <a:pt x="129631" y="281425"/>
                    <a:pt x="129694" y="280638"/>
                  </a:cubicBezTo>
                  <a:cubicBezTo>
                    <a:pt x="129694" y="280013"/>
                    <a:pt x="129694" y="279388"/>
                    <a:pt x="129694" y="278764"/>
                  </a:cubicBezTo>
                  <a:cubicBezTo>
                    <a:pt x="129694" y="278139"/>
                    <a:pt x="130319" y="277639"/>
                    <a:pt x="130569" y="277015"/>
                  </a:cubicBezTo>
                  <a:cubicBezTo>
                    <a:pt x="130818" y="276390"/>
                    <a:pt x="130569" y="275765"/>
                    <a:pt x="131443" y="275265"/>
                  </a:cubicBezTo>
                  <a:cubicBezTo>
                    <a:pt x="131843" y="274828"/>
                    <a:pt x="132305" y="274440"/>
                    <a:pt x="132818" y="274141"/>
                  </a:cubicBezTo>
                  <a:cubicBezTo>
                    <a:pt x="133255" y="273616"/>
                    <a:pt x="133755" y="273153"/>
                    <a:pt x="134317" y="272766"/>
                  </a:cubicBezTo>
                  <a:lnTo>
                    <a:pt x="134317" y="272766"/>
                  </a:lnTo>
                  <a:lnTo>
                    <a:pt x="187544" y="245402"/>
                  </a:lnTo>
                  <a:lnTo>
                    <a:pt x="0" y="0"/>
                  </a:lnTo>
                  <a:lnTo>
                    <a:pt x="8871" y="140319"/>
                  </a:lnTo>
                  <a:lnTo>
                    <a:pt x="14869" y="148191"/>
                  </a:lnTo>
                  <a:cubicBezTo>
                    <a:pt x="15193" y="148653"/>
                    <a:pt x="15443" y="149153"/>
                    <a:pt x="15618" y="149690"/>
                  </a:cubicBezTo>
                  <a:cubicBezTo>
                    <a:pt x="16030" y="150153"/>
                    <a:pt x="16331" y="150715"/>
                    <a:pt x="16493" y="151314"/>
                  </a:cubicBezTo>
                  <a:lnTo>
                    <a:pt x="16493" y="151314"/>
                  </a:lnTo>
                  <a:cubicBezTo>
                    <a:pt x="16555" y="152064"/>
                    <a:pt x="16555" y="152814"/>
                    <a:pt x="16493" y="153564"/>
                  </a:cubicBezTo>
                  <a:cubicBezTo>
                    <a:pt x="16568" y="154226"/>
                    <a:pt x="16568" y="154901"/>
                    <a:pt x="16493" y="155563"/>
                  </a:cubicBezTo>
                  <a:cubicBezTo>
                    <a:pt x="16493" y="155563"/>
                    <a:pt x="16493" y="156687"/>
                    <a:pt x="16493" y="157187"/>
                  </a:cubicBezTo>
                  <a:cubicBezTo>
                    <a:pt x="16568" y="157974"/>
                    <a:pt x="16568" y="158774"/>
                    <a:pt x="16493" y="159561"/>
                  </a:cubicBezTo>
                  <a:cubicBezTo>
                    <a:pt x="16293" y="160049"/>
                    <a:pt x="16043" y="160511"/>
                    <a:pt x="15743" y="160936"/>
                  </a:cubicBezTo>
                  <a:lnTo>
                    <a:pt x="15743" y="1616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9895380" y="5270030"/>
              <a:ext cx="586871" cy="472561"/>
            </a:xfrm>
            <a:custGeom>
              <a:rect b="b" l="l" r="r" t="t"/>
              <a:pathLst>
                <a:path extrusionOk="0" h="472561" w="586871">
                  <a:moveTo>
                    <a:pt x="410323" y="125"/>
                  </a:moveTo>
                  <a:lnTo>
                    <a:pt x="384459" y="14994"/>
                  </a:lnTo>
                  <a:lnTo>
                    <a:pt x="370215" y="23366"/>
                  </a:lnTo>
                  <a:lnTo>
                    <a:pt x="0" y="237530"/>
                  </a:lnTo>
                  <a:lnTo>
                    <a:pt x="173050" y="472562"/>
                  </a:lnTo>
                  <a:lnTo>
                    <a:pt x="173800" y="472562"/>
                  </a:lnTo>
                  <a:lnTo>
                    <a:pt x="586871" y="229409"/>
                  </a:lnTo>
                  <a:lnTo>
                    <a:pt x="4111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9871140" y="5530177"/>
              <a:ext cx="168677" cy="288759"/>
            </a:xfrm>
            <a:custGeom>
              <a:rect b="b" l="l" r="r" t="t"/>
              <a:pathLst>
                <a:path extrusionOk="0" h="288759" w="168677">
                  <a:moveTo>
                    <a:pt x="250" y="14245"/>
                  </a:moveTo>
                  <a:lnTo>
                    <a:pt x="2624" y="139195"/>
                  </a:lnTo>
                  <a:lnTo>
                    <a:pt x="3498" y="190549"/>
                  </a:lnTo>
                  <a:cubicBezTo>
                    <a:pt x="3561" y="192998"/>
                    <a:pt x="2861" y="195397"/>
                    <a:pt x="1499" y="197421"/>
                  </a:cubicBezTo>
                  <a:lnTo>
                    <a:pt x="67971" y="288760"/>
                  </a:lnTo>
                  <a:lnTo>
                    <a:pt x="68720" y="288760"/>
                  </a:lnTo>
                  <a:lnTo>
                    <a:pt x="168677" y="230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5460421" y="2711301"/>
              <a:ext cx="1735625" cy="1519394"/>
            </a:xfrm>
            <a:custGeom>
              <a:rect b="b" l="l" r="r" t="t"/>
              <a:pathLst>
                <a:path extrusionOk="0" h="1519394" w="1735625">
                  <a:moveTo>
                    <a:pt x="410698" y="1519394"/>
                  </a:moveTo>
                  <a:lnTo>
                    <a:pt x="609737" y="1422433"/>
                  </a:lnTo>
                  <a:lnTo>
                    <a:pt x="255140" y="820923"/>
                  </a:lnTo>
                  <a:cubicBezTo>
                    <a:pt x="252328" y="815987"/>
                    <a:pt x="253202" y="809777"/>
                    <a:pt x="257264" y="805804"/>
                  </a:cubicBezTo>
                  <a:cubicBezTo>
                    <a:pt x="260702" y="802917"/>
                    <a:pt x="265824" y="803380"/>
                    <a:pt x="268705" y="806816"/>
                  </a:cubicBezTo>
                  <a:cubicBezTo>
                    <a:pt x="269119" y="807303"/>
                    <a:pt x="269472" y="807853"/>
                    <a:pt x="269758" y="808428"/>
                  </a:cubicBezTo>
                  <a:lnTo>
                    <a:pt x="269758" y="809052"/>
                  </a:lnTo>
                  <a:lnTo>
                    <a:pt x="1735625" y="123951"/>
                  </a:lnTo>
                  <a:lnTo>
                    <a:pt x="1735625" y="123951"/>
                  </a:lnTo>
                  <a:lnTo>
                    <a:pt x="1718258" y="0"/>
                  </a:lnTo>
                  <a:lnTo>
                    <a:pt x="0" y="796433"/>
                  </a:lnTo>
                  <a:lnTo>
                    <a:pt x="3374" y="81117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5466418" y="3533723"/>
              <a:ext cx="694699" cy="2039561"/>
            </a:xfrm>
            <a:custGeom>
              <a:rect b="b" l="l" r="r" t="t"/>
              <a:pathLst>
                <a:path extrusionOk="0" h="2039561" w="694699">
                  <a:moveTo>
                    <a:pt x="402576" y="699721"/>
                  </a:moveTo>
                  <a:lnTo>
                    <a:pt x="0" y="0"/>
                  </a:lnTo>
                  <a:lnTo>
                    <a:pt x="309116" y="1340466"/>
                  </a:lnTo>
                  <a:lnTo>
                    <a:pt x="694700" y="2039562"/>
                  </a:lnTo>
                  <a:lnTo>
                    <a:pt x="608237" y="1642845"/>
                  </a:lnTo>
                  <a:lnTo>
                    <a:pt x="402576" y="6997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10208994" y="480190"/>
              <a:ext cx="313364" cy="183801"/>
            </a:xfrm>
            <a:custGeom>
              <a:rect b="b" l="l" r="r" t="t"/>
              <a:pathLst>
                <a:path extrusionOk="0" h="183801" w="313364">
                  <a:moveTo>
                    <a:pt x="313364" y="79718"/>
                  </a:moveTo>
                  <a:lnTo>
                    <a:pt x="232524" y="0"/>
                  </a:lnTo>
                  <a:lnTo>
                    <a:pt x="0" y="102959"/>
                  </a:lnTo>
                  <a:lnTo>
                    <a:pt x="80215" y="183802"/>
                  </a:lnTo>
                  <a:lnTo>
                    <a:pt x="313364" y="797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10532854" y="554661"/>
              <a:ext cx="1671528" cy="721587"/>
            </a:xfrm>
            <a:custGeom>
              <a:rect b="b" l="l" r="r" t="t"/>
              <a:pathLst>
                <a:path extrusionOk="0" h="721587" w="1671528">
                  <a:moveTo>
                    <a:pt x="1624" y="601385"/>
                  </a:moveTo>
                  <a:lnTo>
                    <a:pt x="0" y="721587"/>
                  </a:lnTo>
                  <a:lnTo>
                    <a:pt x="1255958" y="134321"/>
                  </a:lnTo>
                  <a:lnTo>
                    <a:pt x="1256957" y="134321"/>
                  </a:lnTo>
                  <a:lnTo>
                    <a:pt x="1256957" y="134321"/>
                  </a:lnTo>
                  <a:lnTo>
                    <a:pt x="1256957" y="134321"/>
                  </a:lnTo>
                  <a:lnTo>
                    <a:pt x="1671528" y="516044"/>
                  </a:lnTo>
                  <a:lnTo>
                    <a:pt x="1671528" y="337365"/>
                  </a:lnTo>
                  <a:lnTo>
                    <a:pt x="12998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7786041" y="1315232"/>
              <a:ext cx="2404960" cy="1238131"/>
            </a:xfrm>
            <a:custGeom>
              <a:rect b="b" l="l" r="r" t="t"/>
              <a:pathLst>
                <a:path extrusionOk="0" h="1238131" w="2404960">
                  <a:moveTo>
                    <a:pt x="2404961" y="120702"/>
                  </a:moveTo>
                  <a:lnTo>
                    <a:pt x="2404961" y="118578"/>
                  </a:lnTo>
                  <a:lnTo>
                    <a:pt x="2404836" y="0"/>
                  </a:lnTo>
                  <a:lnTo>
                    <a:pt x="0" y="1114556"/>
                  </a:lnTo>
                  <a:lnTo>
                    <a:pt x="13869" y="1238131"/>
                  </a:lnTo>
                  <a:lnTo>
                    <a:pt x="2404961" y="120702"/>
                  </a:lnTo>
                  <a:close/>
                </a:path>
              </a:pathLst>
            </a:custGeom>
            <a:solidFill>
              <a:srgbClr val="C9F2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10527606" y="694605"/>
              <a:ext cx="1260330" cy="1523392"/>
            </a:xfrm>
            <a:custGeom>
              <a:rect b="b" l="l" r="r" t="t"/>
              <a:pathLst>
                <a:path extrusionOk="0" h="1523392" w="1260330">
                  <a:moveTo>
                    <a:pt x="168052" y="1159413"/>
                  </a:moveTo>
                  <a:lnTo>
                    <a:pt x="168052" y="1159413"/>
                  </a:lnTo>
                  <a:lnTo>
                    <a:pt x="169177" y="1161162"/>
                  </a:lnTo>
                  <a:cubicBezTo>
                    <a:pt x="169177" y="1161162"/>
                    <a:pt x="169802" y="1162287"/>
                    <a:pt x="170051" y="1162911"/>
                  </a:cubicBezTo>
                  <a:lnTo>
                    <a:pt x="170051" y="1164536"/>
                  </a:lnTo>
                  <a:cubicBezTo>
                    <a:pt x="170114" y="1165373"/>
                    <a:pt x="170114" y="1166198"/>
                    <a:pt x="170051" y="1167035"/>
                  </a:cubicBezTo>
                  <a:lnTo>
                    <a:pt x="170051" y="1167035"/>
                  </a:lnTo>
                  <a:lnTo>
                    <a:pt x="166678" y="1327471"/>
                  </a:lnTo>
                  <a:lnTo>
                    <a:pt x="298246" y="1263871"/>
                  </a:lnTo>
                  <a:cubicBezTo>
                    <a:pt x="298246" y="1263871"/>
                    <a:pt x="299121" y="1263871"/>
                    <a:pt x="299496" y="1263871"/>
                  </a:cubicBezTo>
                  <a:cubicBezTo>
                    <a:pt x="300120" y="1263759"/>
                    <a:pt x="300745" y="1263759"/>
                    <a:pt x="301370" y="1263871"/>
                  </a:cubicBezTo>
                  <a:lnTo>
                    <a:pt x="303119" y="1263871"/>
                  </a:lnTo>
                  <a:lnTo>
                    <a:pt x="304743" y="1263871"/>
                  </a:lnTo>
                  <a:cubicBezTo>
                    <a:pt x="305368" y="1264171"/>
                    <a:pt x="305955" y="1264546"/>
                    <a:pt x="306493" y="1264996"/>
                  </a:cubicBezTo>
                  <a:cubicBezTo>
                    <a:pt x="306493" y="1264996"/>
                    <a:pt x="307242" y="1264996"/>
                    <a:pt x="307492" y="1265745"/>
                  </a:cubicBezTo>
                  <a:lnTo>
                    <a:pt x="516277" y="1486157"/>
                  </a:lnTo>
                  <a:lnTo>
                    <a:pt x="516277" y="1486157"/>
                  </a:lnTo>
                  <a:lnTo>
                    <a:pt x="517401" y="1487907"/>
                  </a:lnTo>
                  <a:cubicBezTo>
                    <a:pt x="517401" y="1487907"/>
                    <a:pt x="517401" y="1489031"/>
                    <a:pt x="518276" y="1489656"/>
                  </a:cubicBezTo>
                  <a:lnTo>
                    <a:pt x="518276" y="1491405"/>
                  </a:lnTo>
                  <a:cubicBezTo>
                    <a:pt x="518326" y="1492193"/>
                    <a:pt x="518326" y="1492992"/>
                    <a:pt x="518276" y="1493779"/>
                  </a:cubicBezTo>
                  <a:cubicBezTo>
                    <a:pt x="518276" y="1493779"/>
                    <a:pt x="518276" y="1493779"/>
                    <a:pt x="518276" y="1493779"/>
                  </a:cubicBezTo>
                  <a:lnTo>
                    <a:pt x="517151" y="1523393"/>
                  </a:lnTo>
                  <a:lnTo>
                    <a:pt x="710693" y="1426181"/>
                  </a:lnTo>
                  <a:cubicBezTo>
                    <a:pt x="711105" y="1426106"/>
                    <a:pt x="711530" y="1426106"/>
                    <a:pt x="711942" y="1426181"/>
                  </a:cubicBezTo>
                  <a:lnTo>
                    <a:pt x="713817" y="1426181"/>
                  </a:lnTo>
                  <a:lnTo>
                    <a:pt x="715566" y="1426181"/>
                  </a:lnTo>
                  <a:lnTo>
                    <a:pt x="717190" y="1426181"/>
                  </a:lnTo>
                  <a:cubicBezTo>
                    <a:pt x="717777" y="1426481"/>
                    <a:pt x="718327" y="1426856"/>
                    <a:pt x="718814" y="1427306"/>
                  </a:cubicBezTo>
                  <a:lnTo>
                    <a:pt x="719939" y="1428056"/>
                  </a:lnTo>
                  <a:lnTo>
                    <a:pt x="738806" y="1447798"/>
                  </a:lnTo>
                  <a:lnTo>
                    <a:pt x="752050" y="1441050"/>
                  </a:lnTo>
                  <a:lnTo>
                    <a:pt x="974204" y="1328595"/>
                  </a:lnTo>
                  <a:lnTo>
                    <a:pt x="975578" y="1328595"/>
                  </a:lnTo>
                  <a:lnTo>
                    <a:pt x="977328" y="1328595"/>
                  </a:lnTo>
                  <a:lnTo>
                    <a:pt x="979077" y="1328595"/>
                  </a:lnTo>
                  <a:lnTo>
                    <a:pt x="980701" y="1328595"/>
                  </a:lnTo>
                  <a:cubicBezTo>
                    <a:pt x="981288" y="1328895"/>
                    <a:pt x="981838" y="1329270"/>
                    <a:pt x="982325" y="1329720"/>
                  </a:cubicBezTo>
                  <a:cubicBezTo>
                    <a:pt x="982725" y="1329920"/>
                    <a:pt x="983100" y="1330182"/>
                    <a:pt x="983450" y="1330470"/>
                  </a:cubicBezTo>
                  <a:lnTo>
                    <a:pt x="1012563" y="1360083"/>
                  </a:lnTo>
                  <a:lnTo>
                    <a:pt x="1172119" y="1279615"/>
                  </a:lnTo>
                  <a:lnTo>
                    <a:pt x="1172119" y="1279615"/>
                  </a:lnTo>
                  <a:lnTo>
                    <a:pt x="1260330" y="0"/>
                  </a:lnTo>
                  <a:lnTo>
                    <a:pt x="5248" y="585766"/>
                  </a:lnTo>
                  <a:lnTo>
                    <a:pt x="5248" y="588141"/>
                  </a:lnTo>
                  <a:lnTo>
                    <a:pt x="0" y="9813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11501311" y="2047440"/>
              <a:ext cx="21740" cy="20117"/>
            </a:xfrm>
            <a:custGeom>
              <a:rect b="b" l="l" r="r" t="t"/>
              <a:pathLst>
                <a:path extrusionOk="0" h="20117" w="21740">
                  <a:moveTo>
                    <a:pt x="21740" y="18118"/>
                  </a:moveTo>
                  <a:lnTo>
                    <a:pt x="3873" y="0"/>
                  </a:lnTo>
                  <a:lnTo>
                    <a:pt x="0" y="1874"/>
                  </a:lnTo>
                  <a:lnTo>
                    <a:pt x="17867" y="20117"/>
                  </a:lnTo>
                  <a:lnTo>
                    <a:pt x="21740" y="18118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11041384" y="2069432"/>
              <a:ext cx="459176" cy="252774"/>
            </a:xfrm>
            <a:custGeom>
              <a:rect b="b" l="l" r="r" t="t"/>
              <a:pathLst>
                <a:path extrusionOk="0" h="252774" w="459176">
                  <a:moveTo>
                    <a:pt x="327608" y="79093"/>
                  </a:moveTo>
                  <a:cubicBezTo>
                    <a:pt x="327533" y="78381"/>
                    <a:pt x="327533" y="77681"/>
                    <a:pt x="327608" y="76969"/>
                  </a:cubicBezTo>
                  <a:cubicBezTo>
                    <a:pt x="327833" y="76332"/>
                    <a:pt x="328171" y="75745"/>
                    <a:pt x="328608" y="75220"/>
                  </a:cubicBezTo>
                  <a:cubicBezTo>
                    <a:pt x="328871" y="74633"/>
                    <a:pt x="329208" y="74096"/>
                    <a:pt x="329608" y="73596"/>
                  </a:cubicBezTo>
                  <a:cubicBezTo>
                    <a:pt x="330095" y="73071"/>
                    <a:pt x="330632" y="72609"/>
                    <a:pt x="331232" y="72221"/>
                  </a:cubicBezTo>
                  <a:cubicBezTo>
                    <a:pt x="331582" y="71896"/>
                    <a:pt x="331956" y="71609"/>
                    <a:pt x="332356" y="71347"/>
                  </a:cubicBezTo>
                  <a:lnTo>
                    <a:pt x="459177" y="7497"/>
                  </a:lnTo>
                  <a:lnTo>
                    <a:pt x="451805" y="0"/>
                  </a:lnTo>
                  <a:lnTo>
                    <a:pt x="257139" y="98211"/>
                  </a:lnTo>
                  <a:lnTo>
                    <a:pt x="245894" y="103834"/>
                  </a:lnTo>
                  <a:lnTo>
                    <a:pt x="0" y="227784"/>
                  </a:lnTo>
                  <a:lnTo>
                    <a:pt x="23365" y="252774"/>
                  </a:lnTo>
                  <a:lnTo>
                    <a:pt x="25739" y="251525"/>
                  </a:lnTo>
                  <a:lnTo>
                    <a:pt x="326359" y="99585"/>
                  </a:lnTo>
                  <a:lnTo>
                    <a:pt x="327359" y="80843"/>
                  </a:lnTo>
                  <a:cubicBezTo>
                    <a:pt x="327359" y="80093"/>
                    <a:pt x="327608" y="79718"/>
                    <a:pt x="327608" y="790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11039510" y="2301714"/>
              <a:ext cx="21990" cy="33111"/>
            </a:xfrm>
            <a:custGeom>
              <a:rect b="b" l="l" r="r" t="t"/>
              <a:pathLst>
                <a:path extrusionOk="0" h="33111" w="21990">
                  <a:moveTo>
                    <a:pt x="0" y="33112"/>
                  </a:moveTo>
                  <a:lnTo>
                    <a:pt x="21990" y="21991"/>
                  </a:lnTo>
                  <a:lnTo>
                    <a:pt x="1250" y="0"/>
                  </a:lnTo>
                  <a:lnTo>
                    <a:pt x="0" y="33112"/>
                  </a:lnTo>
                  <a:close/>
                </a:path>
              </a:pathLst>
            </a:custGeom>
            <a:solidFill>
              <a:srgbClr val="D85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3" name="Google Shape;553;p13"/>
            <p:cNvSpPr/>
            <p:nvPr/>
          </p:nvSpPr>
          <p:spPr>
            <a:xfrm>
              <a:off x="10709028" y="2195631"/>
              <a:ext cx="319237" cy="616129"/>
            </a:xfrm>
            <a:custGeom>
              <a:rect b="b" l="l" r="r" t="t"/>
              <a:pathLst>
                <a:path extrusionOk="0" h="616129" w="319237">
                  <a:moveTo>
                    <a:pt x="314489" y="92338"/>
                  </a:moveTo>
                  <a:cubicBezTo>
                    <a:pt x="314427" y="91551"/>
                    <a:pt x="314427" y="90751"/>
                    <a:pt x="314489" y="89964"/>
                  </a:cubicBezTo>
                  <a:cubicBezTo>
                    <a:pt x="314776" y="89352"/>
                    <a:pt x="315114" y="88764"/>
                    <a:pt x="315489" y="88215"/>
                  </a:cubicBezTo>
                  <a:cubicBezTo>
                    <a:pt x="315489" y="88215"/>
                    <a:pt x="315489" y="87215"/>
                    <a:pt x="316363" y="86715"/>
                  </a:cubicBezTo>
                  <a:lnTo>
                    <a:pt x="316363" y="76095"/>
                  </a:lnTo>
                  <a:lnTo>
                    <a:pt x="317738" y="39484"/>
                  </a:lnTo>
                  <a:lnTo>
                    <a:pt x="319237" y="0"/>
                  </a:lnTo>
                  <a:lnTo>
                    <a:pt x="10620" y="154688"/>
                  </a:lnTo>
                  <a:lnTo>
                    <a:pt x="0" y="616129"/>
                  </a:lnTo>
                  <a:lnTo>
                    <a:pt x="209160" y="508547"/>
                  </a:lnTo>
                  <a:lnTo>
                    <a:pt x="209160" y="505548"/>
                  </a:lnTo>
                  <a:lnTo>
                    <a:pt x="219280" y="202169"/>
                  </a:lnTo>
                  <a:lnTo>
                    <a:pt x="219280" y="202169"/>
                  </a:lnTo>
                  <a:lnTo>
                    <a:pt x="219280" y="202169"/>
                  </a:lnTo>
                  <a:cubicBezTo>
                    <a:pt x="219218" y="201707"/>
                    <a:pt x="219218" y="201257"/>
                    <a:pt x="219280" y="200795"/>
                  </a:cubicBezTo>
                  <a:cubicBezTo>
                    <a:pt x="219205" y="199958"/>
                    <a:pt x="219205" y="199133"/>
                    <a:pt x="219280" y="198296"/>
                  </a:cubicBezTo>
                  <a:cubicBezTo>
                    <a:pt x="219568" y="197684"/>
                    <a:pt x="219905" y="197096"/>
                    <a:pt x="220280" y="196547"/>
                  </a:cubicBezTo>
                  <a:cubicBezTo>
                    <a:pt x="220517" y="195959"/>
                    <a:pt x="220855" y="195409"/>
                    <a:pt x="221279" y="194922"/>
                  </a:cubicBezTo>
                  <a:cubicBezTo>
                    <a:pt x="221804" y="194360"/>
                    <a:pt x="222392" y="193860"/>
                    <a:pt x="223029" y="193423"/>
                  </a:cubicBezTo>
                  <a:cubicBezTo>
                    <a:pt x="223029" y="193423"/>
                    <a:pt x="223653" y="193423"/>
                    <a:pt x="224028" y="192673"/>
                  </a:cubicBezTo>
                  <a:lnTo>
                    <a:pt x="224028" y="192673"/>
                  </a:lnTo>
                  <a:lnTo>
                    <a:pt x="224028" y="192673"/>
                  </a:lnTo>
                  <a:lnTo>
                    <a:pt x="310241" y="149191"/>
                  </a:lnTo>
                  <a:lnTo>
                    <a:pt x="312240" y="94587"/>
                  </a:lnTo>
                  <a:cubicBezTo>
                    <a:pt x="312240" y="94587"/>
                    <a:pt x="314489" y="92963"/>
                    <a:pt x="314489" y="923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4" name="Google Shape;554;p13"/>
            <p:cNvSpPr/>
            <p:nvPr/>
          </p:nvSpPr>
          <p:spPr>
            <a:xfrm>
              <a:off x="10712152" y="2708677"/>
              <a:ext cx="289500" cy="420707"/>
            </a:xfrm>
            <a:custGeom>
              <a:rect b="b" l="l" r="r" t="t"/>
              <a:pathLst>
                <a:path extrusionOk="0" h="420707" w="289500">
                  <a:moveTo>
                    <a:pt x="289500" y="160061"/>
                  </a:moveTo>
                  <a:lnTo>
                    <a:pt x="207660" y="70097"/>
                  </a:lnTo>
                  <a:lnTo>
                    <a:pt x="207660" y="70097"/>
                  </a:lnTo>
                  <a:lnTo>
                    <a:pt x="206536" y="68223"/>
                  </a:lnTo>
                  <a:cubicBezTo>
                    <a:pt x="206261" y="67698"/>
                    <a:pt x="206011" y="67148"/>
                    <a:pt x="205786" y="66598"/>
                  </a:cubicBezTo>
                  <a:cubicBezTo>
                    <a:pt x="205674" y="65974"/>
                    <a:pt x="205674" y="65349"/>
                    <a:pt x="205786" y="64724"/>
                  </a:cubicBezTo>
                  <a:cubicBezTo>
                    <a:pt x="205661" y="63974"/>
                    <a:pt x="205661" y="63225"/>
                    <a:pt x="205786" y="62475"/>
                  </a:cubicBezTo>
                  <a:lnTo>
                    <a:pt x="205786" y="62475"/>
                  </a:lnTo>
                  <a:lnTo>
                    <a:pt x="207785" y="0"/>
                  </a:lnTo>
                  <a:lnTo>
                    <a:pt x="0" y="106957"/>
                  </a:lnTo>
                  <a:lnTo>
                    <a:pt x="280754" y="4207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5" name="Google Shape;555;p13"/>
            <p:cNvSpPr/>
            <p:nvPr/>
          </p:nvSpPr>
          <p:spPr>
            <a:xfrm>
              <a:off x="10452139" y="1981092"/>
              <a:ext cx="576001" cy="480933"/>
            </a:xfrm>
            <a:custGeom>
              <a:rect b="b" l="l" r="r" t="t"/>
              <a:pathLst>
                <a:path extrusionOk="0" h="480933" w="576001">
                  <a:moveTo>
                    <a:pt x="227901" y="336616"/>
                  </a:moveTo>
                  <a:cubicBezTo>
                    <a:pt x="224078" y="336266"/>
                    <a:pt x="220892" y="333579"/>
                    <a:pt x="219905" y="329868"/>
                  </a:cubicBezTo>
                  <a:lnTo>
                    <a:pt x="0" y="439575"/>
                  </a:lnTo>
                  <a:lnTo>
                    <a:pt x="37484" y="480933"/>
                  </a:lnTo>
                  <a:lnTo>
                    <a:pt x="266635" y="366104"/>
                  </a:lnTo>
                  <a:lnTo>
                    <a:pt x="576001" y="211041"/>
                  </a:lnTo>
                  <a:lnTo>
                    <a:pt x="376088" y="0"/>
                  </a:lnTo>
                  <a:lnTo>
                    <a:pt x="243020" y="65349"/>
                  </a:lnTo>
                  <a:lnTo>
                    <a:pt x="237522" y="325995"/>
                  </a:lnTo>
                  <a:cubicBezTo>
                    <a:pt x="237872" y="331505"/>
                    <a:pt x="233687" y="336253"/>
                    <a:pt x="228176" y="336603"/>
                  </a:cubicBezTo>
                  <a:cubicBezTo>
                    <a:pt x="228089" y="336603"/>
                    <a:pt x="227989" y="336616"/>
                    <a:pt x="227901" y="3366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6" name="Google Shape;556;p13"/>
            <p:cNvSpPr/>
            <p:nvPr/>
          </p:nvSpPr>
          <p:spPr>
            <a:xfrm>
              <a:off x="10452139" y="1868762"/>
              <a:ext cx="228401" cy="551904"/>
            </a:xfrm>
            <a:custGeom>
              <a:rect b="b" l="l" r="r" t="t"/>
              <a:pathLst>
                <a:path extrusionOk="0" h="551904" w="228401">
                  <a:moveTo>
                    <a:pt x="0" y="551905"/>
                  </a:moveTo>
                  <a:lnTo>
                    <a:pt x="0" y="551905"/>
                  </a:lnTo>
                  <a:lnTo>
                    <a:pt x="219905" y="442199"/>
                  </a:lnTo>
                  <a:cubicBezTo>
                    <a:pt x="219393" y="440799"/>
                    <a:pt x="219143" y="439312"/>
                    <a:pt x="219155" y="437825"/>
                  </a:cubicBezTo>
                  <a:lnTo>
                    <a:pt x="224778" y="170182"/>
                  </a:lnTo>
                  <a:lnTo>
                    <a:pt x="224778" y="170182"/>
                  </a:lnTo>
                  <a:lnTo>
                    <a:pt x="228401" y="0"/>
                  </a:lnTo>
                  <a:lnTo>
                    <a:pt x="4748" y="1088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7" name="Google Shape;557;p13"/>
            <p:cNvSpPr/>
            <p:nvPr/>
          </p:nvSpPr>
          <p:spPr>
            <a:xfrm>
              <a:off x="10447016" y="2425914"/>
              <a:ext cx="40357" cy="500175"/>
            </a:xfrm>
            <a:custGeom>
              <a:rect b="b" l="l" r="r" t="t"/>
              <a:pathLst>
                <a:path extrusionOk="0" h="500175" w="40357">
                  <a:moveTo>
                    <a:pt x="40358" y="39109"/>
                  </a:moveTo>
                  <a:lnTo>
                    <a:pt x="4998" y="0"/>
                  </a:lnTo>
                  <a:lnTo>
                    <a:pt x="0" y="460941"/>
                  </a:lnTo>
                  <a:lnTo>
                    <a:pt x="34485" y="500176"/>
                  </a:lnTo>
                  <a:lnTo>
                    <a:pt x="40358" y="391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8" name="Google Shape;558;p13"/>
            <p:cNvSpPr/>
            <p:nvPr/>
          </p:nvSpPr>
          <p:spPr>
            <a:xfrm>
              <a:off x="8416643" y="5878038"/>
              <a:ext cx="141189" cy="116078"/>
            </a:xfrm>
            <a:custGeom>
              <a:rect b="b" l="l" r="r" t="t"/>
              <a:pathLst>
                <a:path extrusionOk="0" h="116078" w="141189">
                  <a:moveTo>
                    <a:pt x="133692" y="0"/>
                  </a:moveTo>
                  <a:lnTo>
                    <a:pt x="0" y="75845"/>
                  </a:lnTo>
                  <a:lnTo>
                    <a:pt x="26239" y="116079"/>
                  </a:lnTo>
                  <a:lnTo>
                    <a:pt x="141189" y="50605"/>
                  </a:lnTo>
                  <a:lnTo>
                    <a:pt x="136941" y="3249"/>
                  </a:lnTo>
                  <a:cubicBezTo>
                    <a:pt x="135629" y="2424"/>
                    <a:pt x="134517" y="1312"/>
                    <a:pt x="133692" y="0"/>
                  </a:cubicBez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9" name="Google Shape;559;p13"/>
            <p:cNvSpPr/>
            <p:nvPr/>
          </p:nvSpPr>
          <p:spPr>
            <a:xfrm>
              <a:off x="8571202" y="5872540"/>
              <a:ext cx="9745" cy="46231"/>
            </a:xfrm>
            <a:custGeom>
              <a:rect b="b" l="l" r="r" t="t"/>
              <a:pathLst>
                <a:path extrusionOk="0" h="46231" w="9745">
                  <a:moveTo>
                    <a:pt x="3873" y="46232"/>
                  </a:moveTo>
                  <a:lnTo>
                    <a:pt x="9746" y="42858"/>
                  </a:lnTo>
                  <a:lnTo>
                    <a:pt x="5997" y="0"/>
                  </a:lnTo>
                  <a:lnTo>
                    <a:pt x="0" y="3499"/>
                  </a:lnTo>
                  <a:lnTo>
                    <a:pt x="3873" y="46232"/>
                  </a:lnTo>
                  <a:close/>
                </a:path>
              </a:pathLst>
            </a:custGeom>
            <a:solidFill>
              <a:srgbClr val="F265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0" name="Google Shape;560;p13"/>
            <p:cNvSpPr/>
            <p:nvPr/>
          </p:nvSpPr>
          <p:spPr>
            <a:xfrm>
              <a:off x="8540215" y="5582031"/>
              <a:ext cx="34859" cy="273516"/>
            </a:xfrm>
            <a:custGeom>
              <a:rect b="b" l="l" r="r" t="t"/>
              <a:pathLst>
                <a:path extrusionOk="0" h="273516" w="34859">
                  <a:moveTo>
                    <a:pt x="12744" y="18993"/>
                  </a:moveTo>
                  <a:lnTo>
                    <a:pt x="0" y="0"/>
                  </a:lnTo>
                  <a:lnTo>
                    <a:pt x="24864" y="273516"/>
                  </a:lnTo>
                  <a:lnTo>
                    <a:pt x="34860" y="267768"/>
                  </a:lnTo>
                  <a:lnTo>
                    <a:pt x="12744" y="18993"/>
                  </a:lnTo>
                  <a:close/>
                </a:path>
              </a:pathLst>
            </a:custGeom>
            <a:solidFill>
              <a:srgbClr val="F249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9302011" y="3333927"/>
              <a:ext cx="610985" cy="819298"/>
            </a:xfrm>
            <a:custGeom>
              <a:rect b="b" l="l" r="r" t="t"/>
              <a:pathLst>
                <a:path extrusionOk="0" h="819298" w="610985">
                  <a:moveTo>
                    <a:pt x="523149" y="818549"/>
                  </a:moveTo>
                  <a:lnTo>
                    <a:pt x="610986" y="771193"/>
                  </a:lnTo>
                  <a:lnTo>
                    <a:pt x="0" y="0"/>
                  </a:lnTo>
                  <a:lnTo>
                    <a:pt x="7122" y="163935"/>
                  </a:lnTo>
                  <a:lnTo>
                    <a:pt x="521899" y="819298"/>
                  </a:lnTo>
                  <a:lnTo>
                    <a:pt x="523149" y="81854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8557832" y="3525101"/>
              <a:ext cx="467798" cy="390469"/>
            </a:xfrm>
            <a:custGeom>
              <a:rect b="b" l="l" r="r" t="t"/>
              <a:pathLst>
                <a:path extrusionOk="0" h="390469" w="467798">
                  <a:moveTo>
                    <a:pt x="156432" y="390469"/>
                  </a:moveTo>
                  <a:lnTo>
                    <a:pt x="157682" y="390469"/>
                  </a:lnTo>
                  <a:lnTo>
                    <a:pt x="467798" y="230283"/>
                  </a:lnTo>
                  <a:lnTo>
                    <a:pt x="464175" y="166184"/>
                  </a:lnTo>
                  <a:lnTo>
                    <a:pt x="463550" y="155688"/>
                  </a:lnTo>
                  <a:lnTo>
                    <a:pt x="344851" y="0"/>
                  </a:lnTo>
                  <a:cubicBezTo>
                    <a:pt x="344464" y="375"/>
                    <a:pt x="344051" y="700"/>
                    <a:pt x="343602" y="1000"/>
                  </a:cubicBezTo>
                  <a:lnTo>
                    <a:pt x="0" y="175930"/>
                  </a:lnTo>
                  <a:lnTo>
                    <a:pt x="0" y="1795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8683153" y="2856368"/>
              <a:ext cx="495785" cy="746952"/>
            </a:xfrm>
            <a:custGeom>
              <a:rect b="b" l="l" r="r" t="t"/>
              <a:pathLst>
                <a:path extrusionOk="0" h="746952" w="495785">
                  <a:moveTo>
                    <a:pt x="205411" y="497052"/>
                  </a:moveTo>
                  <a:lnTo>
                    <a:pt x="397578" y="746952"/>
                  </a:lnTo>
                  <a:lnTo>
                    <a:pt x="398953" y="746328"/>
                  </a:lnTo>
                  <a:lnTo>
                    <a:pt x="495786" y="696597"/>
                  </a:lnTo>
                  <a:lnTo>
                    <a:pt x="461051" y="0"/>
                  </a:lnTo>
                  <a:lnTo>
                    <a:pt x="0" y="227160"/>
                  </a:lnTo>
                  <a:lnTo>
                    <a:pt x="250" y="230033"/>
                  </a:lnTo>
                  <a:lnTo>
                    <a:pt x="205411" y="4970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11044883" y="2144402"/>
              <a:ext cx="204536" cy="111205"/>
            </a:xfrm>
            <a:custGeom>
              <a:rect b="b" l="l" r="r" t="t"/>
              <a:pathLst>
                <a:path extrusionOk="0" h="111205" w="204536">
                  <a:moveTo>
                    <a:pt x="204537" y="8247"/>
                  </a:moveTo>
                  <a:lnTo>
                    <a:pt x="196665" y="0"/>
                  </a:lnTo>
                  <a:lnTo>
                    <a:pt x="500" y="98586"/>
                  </a:lnTo>
                  <a:lnTo>
                    <a:pt x="0" y="111206"/>
                  </a:lnTo>
                  <a:lnTo>
                    <a:pt x="204537" y="824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5" name="Google Shape;565;p13"/>
            <p:cNvSpPr/>
            <p:nvPr/>
          </p:nvSpPr>
          <p:spPr>
            <a:xfrm>
              <a:off x="9376479" y="2704553"/>
              <a:ext cx="1615427" cy="1141295"/>
            </a:xfrm>
            <a:custGeom>
              <a:rect b="b" l="l" r="r" t="t"/>
              <a:pathLst>
                <a:path extrusionOk="0" h="1141295" w="1615427">
                  <a:moveTo>
                    <a:pt x="0" y="458692"/>
                  </a:moveTo>
                  <a:lnTo>
                    <a:pt x="0" y="468063"/>
                  </a:lnTo>
                  <a:lnTo>
                    <a:pt x="541016" y="1141295"/>
                  </a:lnTo>
                  <a:lnTo>
                    <a:pt x="1610429" y="572147"/>
                  </a:lnTo>
                  <a:cubicBezTo>
                    <a:pt x="1610354" y="571185"/>
                    <a:pt x="1610354" y="570235"/>
                    <a:pt x="1610429" y="569273"/>
                  </a:cubicBezTo>
                  <a:lnTo>
                    <a:pt x="1615427" y="436201"/>
                  </a:lnTo>
                  <a:lnTo>
                    <a:pt x="1615427" y="429579"/>
                  </a:lnTo>
                  <a:lnTo>
                    <a:pt x="1331550" y="112455"/>
                  </a:lnTo>
                  <a:lnTo>
                    <a:pt x="1107272" y="227784"/>
                  </a:lnTo>
                  <a:lnTo>
                    <a:pt x="1106397" y="227784"/>
                  </a:lnTo>
                  <a:lnTo>
                    <a:pt x="1106397" y="227784"/>
                  </a:lnTo>
                  <a:lnTo>
                    <a:pt x="1106397" y="227784"/>
                  </a:lnTo>
                  <a:lnTo>
                    <a:pt x="1068913" y="185051"/>
                  </a:lnTo>
                  <a:lnTo>
                    <a:pt x="906483" y="0"/>
                  </a:lnTo>
                  <a:lnTo>
                    <a:pt x="0" y="456943"/>
                  </a:lnTo>
                  <a:lnTo>
                    <a:pt x="0" y="456943"/>
                  </a:lnTo>
                  <a:cubicBezTo>
                    <a:pt x="75" y="457518"/>
                    <a:pt x="75" y="458117"/>
                    <a:pt x="0" y="4586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6" name="Google Shape;566;p13"/>
            <p:cNvSpPr/>
            <p:nvPr/>
          </p:nvSpPr>
          <p:spPr>
            <a:xfrm>
              <a:off x="9302761" y="3293319"/>
              <a:ext cx="1438253" cy="813300"/>
            </a:xfrm>
            <a:custGeom>
              <a:rect b="b" l="l" r="r" t="t"/>
              <a:pathLst>
                <a:path extrusionOk="0" h="813300" w="1438253">
                  <a:moveTo>
                    <a:pt x="625605" y="813301"/>
                  </a:moveTo>
                  <a:lnTo>
                    <a:pt x="1434880" y="375975"/>
                  </a:lnTo>
                  <a:lnTo>
                    <a:pt x="1434880" y="372851"/>
                  </a:lnTo>
                  <a:lnTo>
                    <a:pt x="1438253" y="242653"/>
                  </a:lnTo>
                  <a:cubicBezTo>
                    <a:pt x="1438191" y="242154"/>
                    <a:pt x="1438191" y="241654"/>
                    <a:pt x="1438253" y="241154"/>
                  </a:cubicBezTo>
                  <a:cubicBezTo>
                    <a:pt x="1438253" y="241154"/>
                    <a:pt x="1438253" y="239779"/>
                    <a:pt x="1438253" y="239155"/>
                  </a:cubicBezTo>
                  <a:lnTo>
                    <a:pt x="619107" y="677730"/>
                  </a:lnTo>
                  <a:lnTo>
                    <a:pt x="619107" y="677730"/>
                  </a:lnTo>
                  <a:lnTo>
                    <a:pt x="617233" y="677730"/>
                  </a:lnTo>
                  <a:lnTo>
                    <a:pt x="615734" y="677730"/>
                  </a:lnTo>
                  <a:cubicBezTo>
                    <a:pt x="615197" y="677805"/>
                    <a:pt x="614647" y="677805"/>
                    <a:pt x="614110" y="677730"/>
                  </a:cubicBezTo>
                  <a:cubicBezTo>
                    <a:pt x="613522" y="677805"/>
                    <a:pt x="612935" y="677805"/>
                    <a:pt x="612360" y="677730"/>
                  </a:cubicBezTo>
                  <a:cubicBezTo>
                    <a:pt x="611885" y="677468"/>
                    <a:pt x="611473" y="677130"/>
                    <a:pt x="611111" y="676730"/>
                  </a:cubicBezTo>
                  <a:cubicBezTo>
                    <a:pt x="610486" y="676380"/>
                    <a:pt x="609936" y="675918"/>
                    <a:pt x="609487" y="675356"/>
                  </a:cubicBezTo>
                  <a:lnTo>
                    <a:pt x="609487" y="675356"/>
                  </a:lnTo>
                  <a:lnTo>
                    <a:pt x="71469" y="1624"/>
                  </a:lnTo>
                  <a:lnTo>
                    <a:pt x="70220" y="0"/>
                  </a:lnTo>
                  <a:lnTo>
                    <a:pt x="0" y="35736"/>
                  </a:lnTo>
                  <a:lnTo>
                    <a:pt x="613110" y="809677"/>
                  </a:lnTo>
                  <a:lnTo>
                    <a:pt x="614484" y="808928"/>
                  </a:lnTo>
                  <a:cubicBezTo>
                    <a:pt x="618520" y="806966"/>
                    <a:pt x="623381" y="808653"/>
                    <a:pt x="625342" y="812688"/>
                  </a:cubicBezTo>
                  <a:cubicBezTo>
                    <a:pt x="625430" y="812888"/>
                    <a:pt x="625530" y="813088"/>
                    <a:pt x="625605" y="8133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9295888" y="3197232"/>
              <a:ext cx="74842" cy="128823"/>
            </a:xfrm>
            <a:custGeom>
              <a:rect b="b" l="l" r="r" t="t"/>
              <a:pathLst>
                <a:path extrusionOk="0" h="128823" w="74842">
                  <a:moveTo>
                    <a:pt x="69720" y="87215"/>
                  </a:moveTo>
                  <a:lnTo>
                    <a:pt x="0" y="0"/>
                  </a:lnTo>
                  <a:lnTo>
                    <a:pt x="5748" y="128824"/>
                  </a:lnTo>
                  <a:lnTo>
                    <a:pt x="74843" y="93588"/>
                  </a:lnTo>
                  <a:lnTo>
                    <a:pt x="69720" y="87215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10056310" y="3764881"/>
              <a:ext cx="678831" cy="1086441"/>
            </a:xfrm>
            <a:custGeom>
              <a:rect b="b" l="l" r="r" t="t"/>
              <a:pathLst>
                <a:path extrusionOk="0" h="1086441" w="678831">
                  <a:moveTo>
                    <a:pt x="0" y="367978"/>
                  </a:moveTo>
                  <a:lnTo>
                    <a:pt x="0" y="369478"/>
                  </a:lnTo>
                  <a:lnTo>
                    <a:pt x="572378" y="1086442"/>
                  </a:lnTo>
                  <a:lnTo>
                    <a:pt x="573627" y="1085692"/>
                  </a:lnTo>
                  <a:lnTo>
                    <a:pt x="651968" y="1040835"/>
                  </a:lnTo>
                  <a:lnTo>
                    <a:pt x="678832" y="0"/>
                  </a:lnTo>
                  <a:lnTo>
                    <a:pt x="0" y="3679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7705951" y="4830956"/>
              <a:ext cx="119948" cy="161685"/>
            </a:xfrm>
            <a:custGeom>
              <a:rect b="b" l="l" r="r" t="t"/>
              <a:pathLst>
                <a:path extrusionOk="0" h="161685" w="119948">
                  <a:moveTo>
                    <a:pt x="22240" y="0"/>
                  </a:moveTo>
                  <a:lnTo>
                    <a:pt x="0" y="11745"/>
                  </a:lnTo>
                  <a:lnTo>
                    <a:pt x="97458" y="161686"/>
                  </a:lnTo>
                  <a:lnTo>
                    <a:pt x="119948" y="149690"/>
                  </a:lnTo>
                  <a:lnTo>
                    <a:pt x="222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10309950" y="5064737"/>
              <a:ext cx="287251" cy="432202"/>
            </a:xfrm>
            <a:custGeom>
              <a:rect b="b" l="l" r="r" t="t"/>
              <a:pathLst>
                <a:path extrusionOk="0" h="432202" w="287251">
                  <a:moveTo>
                    <a:pt x="875" y="195672"/>
                  </a:moveTo>
                  <a:cubicBezTo>
                    <a:pt x="875" y="195672"/>
                    <a:pt x="875" y="196671"/>
                    <a:pt x="875" y="197171"/>
                  </a:cubicBezTo>
                  <a:cubicBezTo>
                    <a:pt x="937" y="197958"/>
                    <a:pt x="937" y="198758"/>
                    <a:pt x="875" y="199545"/>
                  </a:cubicBezTo>
                  <a:cubicBezTo>
                    <a:pt x="712" y="200183"/>
                    <a:pt x="413" y="200782"/>
                    <a:pt x="0" y="201295"/>
                  </a:cubicBezTo>
                  <a:lnTo>
                    <a:pt x="0" y="202045"/>
                  </a:lnTo>
                  <a:lnTo>
                    <a:pt x="176299" y="432203"/>
                  </a:lnTo>
                  <a:lnTo>
                    <a:pt x="177298" y="432203"/>
                  </a:lnTo>
                  <a:lnTo>
                    <a:pt x="287251" y="367479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10311700" y="4821584"/>
              <a:ext cx="504532" cy="608257"/>
            </a:xfrm>
            <a:custGeom>
              <a:rect b="b" l="l" r="r" t="t"/>
              <a:pathLst>
                <a:path extrusionOk="0" h="608257" w="504532">
                  <a:moveTo>
                    <a:pt x="504532" y="117203"/>
                  </a:moveTo>
                  <a:lnTo>
                    <a:pt x="410198" y="0"/>
                  </a:lnTo>
                  <a:lnTo>
                    <a:pt x="410198" y="0"/>
                  </a:lnTo>
                  <a:cubicBezTo>
                    <a:pt x="410198" y="0"/>
                    <a:pt x="409573" y="750"/>
                    <a:pt x="409198" y="874"/>
                  </a:cubicBezTo>
                  <a:lnTo>
                    <a:pt x="325859" y="48605"/>
                  </a:lnTo>
                  <a:lnTo>
                    <a:pt x="261262" y="86090"/>
                  </a:lnTo>
                  <a:lnTo>
                    <a:pt x="116949" y="168683"/>
                  </a:lnTo>
                  <a:lnTo>
                    <a:pt x="24114" y="221287"/>
                  </a:lnTo>
                  <a:lnTo>
                    <a:pt x="0" y="235031"/>
                  </a:lnTo>
                  <a:lnTo>
                    <a:pt x="0" y="236905"/>
                  </a:lnTo>
                  <a:lnTo>
                    <a:pt x="287376" y="608257"/>
                  </a:lnTo>
                  <a:lnTo>
                    <a:pt x="288375" y="607633"/>
                  </a:lnTo>
                  <a:lnTo>
                    <a:pt x="492662" y="487306"/>
                  </a:lnTo>
                  <a:lnTo>
                    <a:pt x="504157" y="124950"/>
                  </a:lnTo>
                  <a:close/>
                </a:path>
              </a:pathLst>
            </a:custGeom>
            <a:solidFill>
              <a:srgbClr val="D85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10725021" y="3561587"/>
              <a:ext cx="539017" cy="1371578"/>
            </a:xfrm>
            <a:custGeom>
              <a:rect b="b" l="l" r="r" t="t"/>
              <a:pathLst>
                <a:path extrusionOk="0" h="1371578" w="539017">
                  <a:moveTo>
                    <a:pt x="107204" y="881524"/>
                  </a:moveTo>
                  <a:cubicBezTo>
                    <a:pt x="107129" y="880811"/>
                    <a:pt x="107129" y="880112"/>
                    <a:pt x="107204" y="879399"/>
                  </a:cubicBezTo>
                  <a:cubicBezTo>
                    <a:pt x="107204" y="878775"/>
                    <a:pt x="107204" y="878150"/>
                    <a:pt x="108078" y="877650"/>
                  </a:cubicBezTo>
                  <a:cubicBezTo>
                    <a:pt x="108953" y="877150"/>
                    <a:pt x="108703" y="876401"/>
                    <a:pt x="109078" y="875901"/>
                  </a:cubicBezTo>
                  <a:lnTo>
                    <a:pt x="110702" y="874526"/>
                  </a:lnTo>
                  <a:lnTo>
                    <a:pt x="111702" y="873652"/>
                  </a:lnTo>
                  <a:lnTo>
                    <a:pt x="536518" y="634497"/>
                  </a:lnTo>
                  <a:lnTo>
                    <a:pt x="539017" y="586266"/>
                  </a:lnTo>
                  <a:lnTo>
                    <a:pt x="464050" y="498801"/>
                  </a:lnTo>
                  <a:lnTo>
                    <a:pt x="236398" y="234781"/>
                  </a:lnTo>
                  <a:lnTo>
                    <a:pt x="33361" y="0"/>
                  </a:lnTo>
                  <a:lnTo>
                    <a:pt x="30612" y="105708"/>
                  </a:lnTo>
                  <a:lnTo>
                    <a:pt x="28613" y="186676"/>
                  </a:lnTo>
                  <a:lnTo>
                    <a:pt x="875" y="1251501"/>
                  </a:lnTo>
                  <a:cubicBezTo>
                    <a:pt x="875" y="1251501"/>
                    <a:pt x="875" y="1252501"/>
                    <a:pt x="875" y="1253001"/>
                  </a:cubicBezTo>
                  <a:cubicBezTo>
                    <a:pt x="937" y="1253750"/>
                    <a:pt x="937" y="1254500"/>
                    <a:pt x="875" y="1255250"/>
                  </a:cubicBezTo>
                  <a:cubicBezTo>
                    <a:pt x="637" y="1255862"/>
                    <a:pt x="337" y="1256437"/>
                    <a:pt x="0" y="1256999"/>
                  </a:cubicBezTo>
                  <a:lnTo>
                    <a:pt x="0" y="1256999"/>
                  </a:lnTo>
                  <a:lnTo>
                    <a:pt x="92085" y="1371578"/>
                  </a:lnTo>
                  <a:lnTo>
                    <a:pt x="103580" y="1010597"/>
                  </a:lnTo>
                  <a:lnTo>
                    <a:pt x="107579" y="882648"/>
                  </a:lnTo>
                  <a:cubicBezTo>
                    <a:pt x="107416" y="882286"/>
                    <a:pt x="107291" y="881911"/>
                    <a:pt x="107204" y="881524"/>
                  </a:cubicBez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10845594" y="4458229"/>
              <a:ext cx="106454" cy="246776"/>
            </a:xfrm>
            <a:custGeom>
              <a:rect b="b" l="l" r="r" t="t"/>
              <a:pathLst>
                <a:path extrusionOk="0" h="246776" w="106454">
                  <a:moveTo>
                    <a:pt x="250" y="115079"/>
                  </a:moveTo>
                  <a:lnTo>
                    <a:pt x="0" y="122576"/>
                  </a:lnTo>
                  <a:lnTo>
                    <a:pt x="101831" y="246777"/>
                  </a:lnTo>
                  <a:lnTo>
                    <a:pt x="106454" y="124201"/>
                  </a:lnTo>
                  <a:lnTo>
                    <a:pt x="3874" y="0"/>
                  </a:lnTo>
                  <a:lnTo>
                    <a:pt x="250" y="115079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10849842" y="4211827"/>
              <a:ext cx="525819" cy="367228"/>
            </a:xfrm>
            <a:custGeom>
              <a:rect b="b" l="l" r="r" t="t"/>
              <a:pathLst>
                <a:path extrusionOk="0" h="367228" w="525819">
                  <a:moveTo>
                    <a:pt x="525773" y="117078"/>
                  </a:moveTo>
                  <a:lnTo>
                    <a:pt x="425816" y="0"/>
                  </a:lnTo>
                  <a:lnTo>
                    <a:pt x="425816" y="0"/>
                  </a:lnTo>
                  <a:lnTo>
                    <a:pt x="424816" y="875"/>
                  </a:lnTo>
                  <a:lnTo>
                    <a:pt x="0" y="240030"/>
                  </a:lnTo>
                  <a:lnTo>
                    <a:pt x="0" y="240779"/>
                  </a:lnTo>
                  <a:lnTo>
                    <a:pt x="104455" y="367229"/>
                  </a:lnTo>
                  <a:lnTo>
                    <a:pt x="525773" y="127200"/>
                  </a:lnTo>
                  <a:cubicBezTo>
                    <a:pt x="525835" y="126912"/>
                    <a:pt x="525835" y="126612"/>
                    <a:pt x="525773" y="126325"/>
                  </a:cubicBezTo>
                  <a:cubicBezTo>
                    <a:pt x="525710" y="125613"/>
                    <a:pt x="525710" y="124913"/>
                    <a:pt x="525773" y="124201"/>
                  </a:cubicBezTo>
                  <a:lnTo>
                    <a:pt x="525773" y="1242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11278032" y="4166470"/>
              <a:ext cx="101331" cy="157562"/>
            </a:xfrm>
            <a:custGeom>
              <a:rect b="b" l="l" r="r" t="t"/>
              <a:pathLst>
                <a:path extrusionOk="0" h="157562" w="101331">
                  <a:moveTo>
                    <a:pt x="2874" y="0"/>
                  </a:moveTo>
                  <a:lnTo>
                    <a:pt x="875" y="37485"/>
                  </a:lnTo>
                  <a:cubicBezTo>
                    <a:pt x="925" y="37948"/>
                    <a:pt x="925" y="38398"/>
                    <a:pt x="875" y="38860"/>
                  </a:cubicBezTo>
                  <a:cubicBezTo>
                    <a:pt x="949" y="39559"/>
                    <a:pt x="949" y="40272"/>
                    <a:pt x="875" y="40984"/>
                  </a:cubicBezTo>
                  <a:cubicBezTo>
                    <a:pt x="637" y="41596"/>
                    <a:pt x="337" y="42171"/>
                    <a:pt x="0" y="42733"/>
                  </a:cubicBezTo>
                  <a:lnTo>
                    <a:pt x="98707" y="157562"/>
                  </a:lnTo>
                  <a:lnTo>
                    <a:pt x="99957" y="136821"/>
                  </a:lnTo>
                  <a:lnTo>
                    <a:pt x="101331" y="113580"/>
                  </a:lnTo>
                  <a:lnTo>
                    <a:pt x="7872" y="5123"/>
                  </a:lnTo>
                  <a:close/>
                </a:path>
              </a:pathLst>
            </a:custGeom>
            <a:solidFill>
              <a:srgbClr val="8219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10484750" y="2351819"/>
              <a:ext cx="232649" cy="575770"/>
            </a:xfrm>
            <a:custGeom>
              <a:rect b="b" l="l" r="r" t="t"/>
              <a:pathLst>
                <a:path extrusionOk="0" h="575770" w="232649">
                  <a:moveTo>
                    <a:pt x="0" y="575770"/>
                  </a:moveTo>
                  <a:lnTo>
                    <a:pt x="221904" y="461566"/>
                  </a:lnTo>
                  <a:lnTo>
                    <a:pt x="232649" y="0"/>
                  </a:lnTo>
                  <a:lnTo>
                    <a:pt x="5747" y="113705"/>
                  </a:lnTo>
                  <a:lnTo>
                    <a:pt x="0" y="57577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10285586" y="1796665"/>
              <a:ext cx="168052" cy="620502"/>
            </a:xfrm>
            <a:custGeom>
              <a:rect b="b" l="l" r="r" t="t"/>
              <a:pathLst>
                <a:path extrusionOk="0" h="620502" w="168052">
                  <a:moveTo>
                    <a:pt x="168052" y="180303"/>
                  </a:moveTo>
                  <a:lnTo>
                    <a:pt x="1374" y="0"/>
                  </a:lnTo>
                  <a:lnTo>
                    <a:pt x="0" y="439200"/>
                  </a:lnTo>
                  <a:lnTo>
                    <a:pt x="163304" y="620503"/>
                  </a:lnTo>
                  <a:lnTo>
                    <a:pt x="168052" y="1803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10284211" y="2240988"/>
              <a:ext cx="164678" cy="642244"/>
            </a:xfrm>
            <a:custGeom>
              <a:rect b="b" l="l" r="r" t="t"/>
              <a:pathLst>
                <a:path extrusionOk="0" h="642244" w="164678">
                  <a:moveTo>
                    <a:pt x="164679" y="181428"/>
                  </a:moveTo>
                  <a:lnTo>
                    <a:pt x="1375" y="0"/>
                  </a:lnTo>
                  <a:lnTo>
                    <a:pt x="0" y="460067"/>
                  </a:lnTo>
                  <a:lnTo>
                    <a:pt x="159681" y="642244"/>
                  </a:lnTo>
                  <a:lnTo>
                    <a:pt x="164679" y="1814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10286960" y="562657"/>
              <a:ext cx="237522" cy="1226885"/>
            </a:xfrm>
            <a:custGeom>
              <a:rect b="b" l="l" r="r" t="t"/>
              <a:pathLst>
                <a:path extrusionOk="0" h="1226885" w="237522">
                  <a:moveTo>
                    <a:pt x="0" y="1226886"/>
                  </a:moveTo>
                  <a:lnTo>
                    <a:pt x="222779" y="1120303"/>
                  </a:lnTo>
                  <a:cubicBezTo>
                    <a:pt x="222716" y="1119680"/>
                    <a:pt x="222716" y="1119053"/>
                    <a:pt x="222779" y="1118429"/>
                  </a:cubicBezTo>
                  <a:lnTo>
                    <a:pt x="222779" y="1118429"/>
                  </a:lnTo>
                  <a:lnTo>
                    <a:pt x="227901" y="719213"/>
                  </a:lnTo>
                  <a:lnTo>
                    <a:pt x="229651" y="585142"/>
                  </a:lnTo>
                  <a:lnTo>
                    <a:pt x="229651" y="585142"/>
                  </a:lnTo>
                  <a:lnTo>
                    <a:pt x="237522" y="0"/>
                  </a:lnTo>
                  <a:lnTo>
                    <a:pt x="3498" y="10445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6979015" y="5256911"/>
              <a:ext cx="749301" cy="1424181"/>
            </a:xfrm>
            <a:custGeom>
              <a:rect b="b" l="l" r="r" t="t"/>
              <a:pathLst>
                <a:path extrusionOk="0" h="1424181" w="749301">
                  <a:moveTo>
                    <a:pt x="716315" y="1191150"/>
                  </a:moveTo>
                  <a:lnTo>
                    <a:pt x="0" y="0"/>
                  </a:lnTo>
                  <a:lnTo>
                    <a:pt x="40108" y="233907"/>
                  </a:lnTo>
                  <a:lnTo>
                    <a:pt x="749301" y="1424182"/>
                  </a:lnTo>
                  <a:lnTo>
                    <a:pt x="718814" y="1208518"/>
                  </a:lnTo>
                  <a:lnTo>
                    <a:pt x="716315" y="1191150"/>
                  </a:lnTo>
                  <a:close/>
                </a:path>
              </a:pathLst>
            </a:custGeom>
            <a:solidFill>
              <a:srgbClr val="D85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11195942" y="3707903"/>
              <a:ext cx="166178" cy="421956"/>
            </a:xfrm>
            <a:custGeom>
              <a:rect b="b" l="l" r="r" t="t"/>
              <a:pathLst>
                <a:path extrusionOk="0" h="421956" w="166178">
                  <a:moveTo>
                    <a:pt x="88587" y="416209"/>
                  </a:moveTo>
                  <a:lnTo>
                    <a:pt x="99332" y="214789"/>
                  </a:lnTo>
                  <a:cubicBezTo>
                    <a:pt x="99282" y="214327"/>
                    <a:pt x="99282" y="213877"/>
                    <a:pt x="99332" y="213415"/>
                  </a:cubicBezTo>
                  <a:cubicBezTo>
                    <a:pt x="99270" y="212665"/>
                    <a:pt x="99270" y="211915"/>
                    <a:pt x="99332" y="211166"/>
                  </a:cubicBezTo>
                  <a:cubicBezTo>
                    <a:pt x="99495" y="210566"/>
                    <a:pt x="99794" y="210016"/>
                    <a:pt x="100207" y="209541"/>
                  </a:cubicBezTo>
                  <a:cubicBezTo>
                    <a:pt x="100469" y="208917"/>
                    <a:pt x="100806" y="208329"/>
                    <a:pt x="101206" y="207792"/>
                  </a:cubicBezTo>
                  <a:lnTo>
                    <a:pt x="102706" y="206543"/>
                  </a:lnTo>
                  <a:cubicBezTo>
                    <a:pt x="102706" y="206543"/>
                    <a:pt x="102706" y="205793"/>
                    <a:pt x="103705" y="205668"/>
                  </a:cubicBezTo>
                  <a:lnTo>
                    <a:pt x="166178" y="170682"/>
                  </a:lnTo>
                  <a:lnTo>
                    <a:pt x="16243" y="0"/>
                  </a:lnTo>
                  <a:lnTo>
                    <a:pt x="0" y="332617"/>
                  </a:lnTo>
                  <a:lnTo>
                    <a:pt x="3998" y="337240"/>
                  </a:lnTo>
                  <a:lnTo>
                    <a:pt x="77092" y="42195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11213685" y="3692410"/>
              <a:ext cx="159555" cy="184426"/>
            </a:xfrm>
            <a:custGeom>
              <a:rect b="b" l="l" r="r" t="t"/>
              <a:pathLst>
                <a:path extrusionOk="0" h="184426" w="159555">
                  <a:moveTo>
                    <a:pt x="152809" y="184426"/>
                  </a:moveTo>
                  <a:lnTo>
                    <a:pt x="154558" y="183427"/>
                  </a:lnTo>
                  <a:lnTo>
                    <a:pt x="159556" y="180678"/>
                  </a:lnTo>
                  <a:lnTo>
                    <a:pt x="9246" y="9871"/>
                  </a:lnTo>
                  <a:lnTo>
                    <a:pt x="500" y="0"/>
                  </a:lnTo>
                  <a:lnTo>
                    <a:pt x="0" y="10496"/>
                  </a:lnTo>
                  <a:lnTo>
                    <a:pt x="152809" y="1844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10969415" y="3429014"/>
              <a:ext cx="241645" cy="608007"/>
            </a:xfrm>
            <a:custGeom>
              <a:rect b="b" l="l" r="r" t="t"/>
              <a:pathLst>
                <a:path extrusionOk="0" h="608007" w="241645">
                  <a:moveTo>
                    <a:pt x="0" y="347237"/>
                  </a:moveTo>
                  <a:lnTo>
                    <a:pt x="4123" y="352110"/>
                  </a:lnTo>
                  <a:lnTo>
                    <a:pt x="224778" y="608008"/>
                  </a:lnTo>
                  <a:lnTo>
                    <a:pt x="241021" y="274516"/>
                  </a:lnTo>
                  <a:lnTo>
                    <a:pt x="241646" y="259897"/>
                  </a:lnTo>
                  <a:lnTo>
                    <a:pt x="237772" y="255398"/>
                  </a:lnTo>
                  <a:lnTo>
                    <a:pt x="14369" y="1749"/>
                  </a:lnTo>
                  <a:lnTo>
                    <a:pt x="12869" y="0"/>
                  </a:lnTo>
                  <a:lnTo>
                    <a:pt x="0" y="347237"/>
                  </a:lnTo>
                  <a:close/>
                </a:path>
              </a:pathLst>
            </a:custGeom>
            <a:solidFill>
              <a:srgbClr val="C9F2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10765879" y="3425891"/>
              <a:ext cx="213282" cy="346861"/>
            </a:xfrm>
            <a:custGeom>
              <a:rect b="b" l="l" r="r" t="t"/>
              <a:pathLst>
                <a:path extrusionOk="0" h="346861" w="213282">
                  <a:moveTo>
                    <a:pt x="200538" y="346862"/>
                  </a:moveTo>
                  <a:lnTo>
                    <a:pt x="213283" y="0"/>
                  </a:lnTo>
                  <a:lnTo>
                    <a:pt x="5622" y="111331"/>
                  </a:lnTo>
                  <a:lnTo>
                    <a:pt x="0" y="114330"/>
                  </a:lnTo>
                  <a:lnTo>
                    <a:pt x="200538" y="346862"/>
                  </a:lnTo>
                  <a:close/>
                </a:path>
              </a:pathLst>
            </a:custGeom>
            <a:solidFill>
              <a:srgbClr val="3147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10971165" y="4368140"/>
              <a:ext cx="424691" cy="363230"/>
            </a:xfrm>
            <a:custGeom>
              <a:rect b="b" l="l" r="r" t="t"/>
              <a:pathLst>
                <a:path extrusionOk="0" h="363230" w="424691">
                  <a:moveTo>
                    <a:pt x="0" y="363230"/>
                  </a:moveTo>
                  <a:lnTo>
                    <a:pt x="417320" y="123451"/>
                  </a:lnTo>
                  <a:lnTo>
                    <a:pt x="417569" y="119577"/>
                  </a:lnTo>
                  <a:lnTo>
                    <a:pt x="424691" y="0"/>
                  </a:lnTo>
                  <a:lnTo>
                    <a:pt x="4748" y="239779"/>
                  </a:lnTo>
                  <a:lnTo>
                    <a:pt x="0" y="3632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9377103" y="3178489"/>
              <a:ext cx="539891" cy="765194"/>
            </a:xfrm>
            <a:custGeom>
              <a:rect b="b" l="l" r="r" t="t"/>
              <a:pathLst>
                <a:path extrusionOk="0" h="765194" w="539891">
                  <a:moveTo>
                    <a:pt x="539892" y="765195"/>
                  </a:moveTo>
                  <a:lnTo>
                    <a:pt x="538517" y="670358"/>
                  </a:lnTo>
                  <a:lnTo>
                    <a:pt x="0" y="0"/>
                  </a:lnTo>
                  <a:lnTo>
                    <a:pt x="3749" y="93838"/>
                  </a:lnTo>
                  <a:lnTo>
                    <a:pt x="10121" y="101835"/>
                  </a:lnTo>
                  <a:lnTo>
                    <a:pt x="539892" y="76519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9918244" y="3280949"/>
              <a:ext cx="1074785" cy="667733"/>
            </a:xfrm>
            <a:custGeom>
              <a:rect b="b" l="l" r="r" t="t"/>
              <a:pathLst>
                <a:path extrusionOk="0" h="667733" w="1074785">
                  <a:moveTo>
                    <a:pt x="1999" y="666859"/>
                  </a:moveTo>
                  <a:lnTo>
                    <a:pt x="2749" y="667734"/>
                  </a:lnTo>
                  <a:lnTo>
                    <a:pt x="834015" y="222661"/>
                  </a:lnTo>
                  <a:lnTo>
                    <a:pt x="1058917" y="102459"/>
                  </a:lnTo>
                  <a:lnTo>
                    <a:pt x="1058917" y="102459"/>
                  </a:lnTo>
                  <a:lnTo>
                    <a:pt x="1069663" y="96711"/>
                  </a:lnTo>
                  <a:lnTo>
                    <a:pt x="1069663" y="96711"/>
                  </a:lnTo>
                  <a:lnTo>
                    <a:pt x="1071412" y="96711"/>
                  </a:lnTo>
                  <a:lnTo>
                    <a:pt x="1071412" y="96711"/>
                  </a:lnTo>
                  <a:lnTo>
                    <a:pt x="1074786" y="4373"/>
                  </a:lnTo>
                  <a:cubicBezTo>
                    <a:pt x="1072487" y="3748"/>
                    <a:pt x="1070575" y="2149"/>
                    <a:pt x="1069538" y="0"/>
                  </a:cubicBezTo>
                  <a:lnTo>
                    <a:pt x="0" y="569148"/>
                  </a:lnTo>
                  <a:close/>
                </a:path>
              </a:pathLst>
            </a:custGeom>
            <a:solidFill>
              <a:srgbClr val="3147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10993280" y="2886231"/>
              <a:ext cx="361468" cy="793558"/>
            </a:xfrm>
            <a:custGeom>
              <a:rect b="b" l="l" r="r" t="t"/>
              <a:pathLst>
                <a:path extrusionOk="0" h="793558" w="361468">
                  <a:moveTo>
                    <a:pt x="11245" y="388470"/>
                  </a:moveTo>
                  <a:cubicBezTo>
                    <a:pt x="11320" y="393268"/>
                    <a:pt x="8047" y="397479"/>
                    <a:pt x="3374" y="398591"/>
                  </a:cubicBezTo>
                  <a:lnTo>
                    <a:pt x="0" y="490929"/>
                  </a:lnTo>
                  <a:cubicBezTo>
                    <a:pt x="500" y="490867"/>
                    <a:pt x="1000" y="490867"/>
                    <a:pt x="1499" y="490929"/>
                  </a:cubicBezTo>
                  <a:lnTo>
                    <a:pt x="2999" y="492054"/>
                  </a:lnTo>
                  <a:cubicBezTo>
                    <a:pt x="3511" y="492404"/>
                    <a:pt x="3973" y="492829"/>
                    <a:pt x="4373" y="493303"/>
                  </a:cubicBezTo>
                  <a:cubicBezTo>
                    <a:pt x="4798" y="493903"/>
                    <a:pt x="5173" y="494528"/>
                    <a:pt x="5498" y="495178"/>
                  </a:cubicBezTo>
                  <a:lnTo>
                    <a:pt x="6247" y="496427"/>
                  </a:lnTo>
                  <a:lnTo>
                    <a:pt x="6247" y="496427"/>
                  </a:lnTo>
                  <a:cubicBezTo>
                    <a:pt x="6322" y="497139"/>
                    <a:pt x="6322" y="497839"/>
                    <a:pt x="6247" y="498551"/>
                  </a:cubicBezTo>
                  <a:cubicBezTo>
                    <a:pt x="6310" y="499263"/>
                    <a:pt x="6310" y="499963"/>
                    <a:pt x="6247" y="500675"/>
                  </a:cubicBezTo>
                  <a:lnTo>
                    <a:pt x="6247" y="500675"/>
                  </a:lnTo>
                  <a:lnTo>
                    <a:pt x="6247" y="518044"/>
                  </a:lnTo>
                  <a:lnTo>
                    <a:pt x="6247" y="531163"/>
                  </a:lnTo>
                  <a:lnTo>
                    <a:pt x="226527" y="781064"/>
                  </a:lnTo>
                  <a:lnTo>
                    <a:pt x="237897" y="793559"/>
                  </a:lnTo>
                  <a:lnTo>
                    <a:pt x="341228" y="736831"/>
                  </a:lnTo>
                  <a:lnTo>
                    <a:pt x="361469" y="368728"/>
                  </a:lnTo>
                  <a:lnTo>
                    <a:pt x="25989" y="0"/>
                  </a:lnTo>
                  <a:lnTo>
                    <a:pt x="16493" y="25377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9350240" y="2238864"/>
              <a:ext cx="931972" cy="918675"/>
            </a:xfrm>
            <a:custGeom>
              <a:rect b="b" l="l" r="r" t="t"/>
              <a:pathLst>
                <a:path extrusionOk="0" h="918675" w="931972">
                  <a:moveTo>
                    <a:pt x="23740" y="917259"/>
                  </a:moveTo>
                  <a:cubicBezTo>
                    <a:pt x="23740" y="917259"/>
                    <a:pt x="23740" y="918134"/>
                    <a:pt x="24365" y="918509"/>
                  </a:cubicBezTo>
                  <a:cubicBezTo>
                    <a:pt x="24989" y="918884"/>
                    <a:pt x="24365" y="918509"/>
                    <a:pt x="24365" y="918509"/>
                  </a:cubicBezTo>
                  <a:lnTo>
                    <a:pt x="930473" y="461066"/>
                  </a:lnTo>
                  <a:lnTo>
                    <a:pt x="931972" y="0"/>
                  </a:lnTo>
                  <a:lnTo>
                    <a:pt x="0" y="458817"/>
                  </a:lnTo>
                  <a:lnTo>
                    <a:pt x="18242" y="91063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9269525" y="2602719"/>
              <a:ext cx="95333" cy="541908"/>
            </a:xfrm>
            <a:custGeom>
              <a:rect b="b" l="l" r="r" t="t"/>
              <a:pathLst>
                <a:path extrusionOk="0" h="541908" w="95333">
                  <a:moveTo>
                    <a:pt x="20741" y="452320"/>
                  </a:moveTo>
                  <a:lnTo>
                    <a:pt x="22365" y="452320"/>
                  </a:lnTo>
                  <a:cubicBezTo>
                    <a:pt x="22790" y="452532"/>
                    <a:pt x="23178" y="452832"/>
                    <a:pt x="23490" y="453194"/>
                  </a:cubicBezTo>
                  <a:cubicBezTo>
                    <a:pt x="24152" y="453544"/>
                    <a:pt x="24739" y="454006"/>
                    <a:pt x="25239" y="454569"/>
                  </a:cubicBezTo>
                  <a:lnTo>
                    <a:pt x="25239" y="454569"/>
                  </a:lnTo>
                  <a:lnTo>
                    <a:pt x="91336" y="536786"/>
                  </a:lnTo>
                  <a:lnTo>
                    <a:pt x="95334" y="541909"/>
                  </a:lnTo>
                  <a:lnTo>
                    <a:pt x="77217" y="93838"/>
                  </a:lnTo>
                  <a:lnTo>
                    <a:pt x="0" y="0"/>
                  </a:lnTo>
                  <a:lnTo>
                    <a:pt x="19866" y="451445"/>
                  </a:lnTo>
                  <a:close/>
                </a:path>
              </a:pathLst>
            </a:custGeom>
            <a:solidFill>
              <a:srgbClr val="D85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7143819" y="2137779"/>
              <a:ext cx="618607" cy="456068"/>
            </a:xfrm>
            <a:custGeom>
              <a:rect b="b" l="l" r="r" t="t"/>
              <a:pathLst>
                <a:path extrusionOk="0" h="456068" w="618607">
                  <a:moveTo>
                    <a:pt x="618608" y="254898"/>
                  </a:moveTo>
                  <a:lnTo>
                    <a:pt x="428190" y="0"/>
                  </a:lnTo>
                  <a:lnTo>
                    <a:pt x="0" y="193923"/>
                  </a:lnTo>
                  <a:lnTo>
                    <a:pt x="750" y="199171"/>
                  </a:lnTo>
                  <a:lnTo>
                    <a:pt x="183796" y="456068"/>
                  </a:lnTo>
                  <a:lnTo>
                    <a:pt x="618608" y="25489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11524426" y="3031048"/>
              <a:ext cx="72718" cy="82966"/>
            </a:xfrm>
            <a:custGeom>
              <a:rect b="b" l="l" r="r" t="t"/>
              <a:pathLst>
                <a:path extrusionOk="0" h="82966" w="72718">
                  <a:moveTo>
                    <a:pt x="3624" y="8996"/>
                  </a:moveTo>
                  <a:lnTo>
                    <a:pt x="72344" y="82967"/>
                  </a:lnTo>
                  <a:lnTo>
                    <a:pt x="72719" y="77844"/>
                  </a:lnTo>
                  <a:lnTo>
                    <a:pt x="375" y="0"/>
                  </a:lnTo>
                  <a:lnTo>
                    <a:pt x="0" y="4998"/>
                  </a:lnTo>
                  <a:lnTo>
                    <a:pt x="3624" y="8996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11599768" y="3112141"/>
              <a:ext cx="67720" cy="74345"/>
            </a:xfrm>
            <a:custGeom>
              <a:rect b="b" l="l" r="r" t="t"/>
              <a:pathLst>
                <a:path extrusionOk="0" h="74345" w="67720">
                  <a:moveTo>
                    <a:pt x="3624" y="8872"/>
                  </a:moveTo>
                  <a:lnTo>
                    <a:pt x="64347" y="74345"/>
                  </a:lnTo>
                  <a:lnTo>
                    <a:pt x="67721" y="72596"/>
                  </a:lnTo>
                  <a:lnTo>
                    <a:pt x="250" y="0"/>
                  </a:lnTo>
                  <a:lnTo>
                    <a:pt x="0" y="4998"/>
                  </a:lnTo>
                  <a:lnTo>
                    <a:pt x="3624" y="8872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11601642" y="2784771"/>
              <a:ext cx="602364" cy="471811"/>
            </a:xfrm>
            <a:custGeom>
              <a:rect b="b" l="l" r="r" t="t"/>
              <a:pathLst>
                <a:path extrusionOk="0" h="471811" w="602364">
                  <a:moveTo>
                    <a:pt x="69095" y="398216"/>
                  </a:moveTo>
                  <a:lnTo>
                    <a:pt x="71219" y="397092"/>
                  </a:lnTo>
                  <a:lnTo>
                    <a:pt x="250142" y="300255"/>
                  </a:lnTo>
                  <a:lnTo>
                    <a:pt x="250142" y="300255"/>
                  </a:lnTo>
                  <a:lnTo>
                    <a:pt x="251142" y="300255"/>
                  </a:lnTo>
                  <a:cubicBezTo>
                    <a:pt x="251854" y="299930"/>
                    <a:pt x="252616" y="299718"/>
                    <a:pt x="253390" y="299630"/>
                  </a:cubicBezTo>
                  <a:lnTo>
                    <a:pt x="255015" y="299630"/>
                  </a:lnTo>
                  <a:lnTo>
                    <a:pt x="256764" y="299630"/>
                  </a:lnTo>
                  <a:cubicBezTo>
                    <a:pt x="257438" y="299955"/>
                    <a:pt x="258076" y="300380"/>
                    <a:pt x="258638" y="300880"/>
                  </a:cubicBezTo>
                  <a:cubicBezTo>
                    <a:pt x="259025" y="301055"/>
                    <a:pt x="259363" y="301317"/>
                    <a:pt x="259638" y="301630"/>
                  </a:cubicBezTo>
                  <a:lnTo>
                    <a:pt x="259638" y="301630"/>
                  </a:lnTo>
                  <a:lnTo>
                    <a:pt x="259638" y="301630"/>
                  </a:lnTo>
                  <a:lnTo>
                    <a:pt x="418694" y="470063"/>
                  </a:lnTo>
                  <a:lnTo>
                    <a:pt x="420443" y="471812"/>
                  </a:lnTo>
                  <a:lnTo>
                    <a:pt x="573627" y="388470"/>
                  </a:lnTo>
                  <a:lnTo>
                    <a:pt x="573627" y="384222"/>
                  </a:lnTo>
                  <a:lnTo>
                    <a:pt x="602365" y="77219"/>
                  </a:lnTo>
                  <a:lnTo>
                    <a:pt x="602365" y="0"/>
                  </a:lnTo>
                  <a:lnTo>
                    <a:pt x="0" y="32387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12025334" y="3177740"/>
              <a:ext cx="149935" cy="403214"/>
            </a:xfrm>
            <a:custGeom>
              <a:rect b="b" l="l" r="r" t="t"/>
              <a:pathLst>
                <a:path extrusionOk="0" h="403214" w="149935">
                  <a:moveTo>
                    <a:pt x="61224" y="148691"/>
                  </a:moveTo>
                  <a:lnTo>
                    <a:pt x="61224" y="150690"/>
                  </a:lnTo>
                  <a:cubicBezTo>
                    <a:pt x="61286" y="151402"/>
                    <a:pt x="61286" y="152102"/>
                    <a:pt x="61224" y="152814"/>
                  </a:cubicBezTo>
                  <a:lnTo>
                    <a:pt x="61224" y="153314"/>
                  </a:lnTo>
                  <a:lnTo>
                    <a:pt x="38858" y="403214"/>
                  </a:lnTo>
                  <a:lnTo>
                    <a:pt x="115575" y="360356"/>
                  </a:lnTo>
                  <a:lnTo>
                    <a:pt x="149935" y="0"/>
                  </a:lnTo>
                  <a:lnTo>
                    <a:pt x="0" y="82217"/>
                  </a:lnTo>
                  <a:lnTo>
                    <a:pt x="58850" y="144692"/>
                  </a:lnTo>
                  <a:cubicBezTo>
                    <a:pt x="58850" y="144692"/>
                    <a:pt x="58850" y="144692"/>
                    <a:pt x="58850" y="145442"/>
                  </a:cubicBezTo>
                  <a:lnTo>
                    <a:pt x="59974" y="1471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11526300" y="2665694"/>
              <a:ext cx="678706" cy="440199"/>
            </a:xfrm>
            <a:custGeom>
              <a:rect b="b" l="l" r="r" t="t"/>
              <a:pathLst>
                <a:path extrusionOk="0" h="440199" w="678706">
                  <a:moveTo>
                    <a:pt x="72719" y="440199"/>
                  </a:moveTo>
                  <a:lnTo>
                    <a:pt x="678707" y="114954"/>
                  </a:lnTo>
                  <a:lnTo>
                    <a:pt x="678707" y="0"/>
                  </a:lnTo>
                  <a:lnTo>
                    <a:pt x="0" y="361981"/>
                  </a:lnTo>
                  <a:lnTo>
                    <a:pt x="72719" y="44019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12057696" y="3563961"/>
              <a:ext cx="81464" cy="98210"/>
            </a:xfrm>
            <a:custGeom>
              <a:rect b="b" l="l" r="r" t="t"/>
              <a:pathLst>
                <a:path extrusionOk="0" h="98210" w="81464">
                  <a:moveTo>
                    <a:pt x="0" y="98211"/>
                  </a:moveTo>
                  <a:lnTo>
                    <a:pt x="76342" y="55478"/>
                  </a:lnTo>
                  <a:lnTo>
                    <a:pt x="76716" y="51105"/>
                  </a:lnTo>
                  <a:lnTo>
                    <a:pt x="81464" y="0"/>
                  </a:lnTo>
                  <a:lnTo>
                    <a:pt x="4872" y="42733"/>
                  </a:lnTo>
                  <a:lnTo>
                    <a:pt x="0" y="9821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11986726" y="3623562"/>
              <a:ext cx="146437" cy="1005848"/>
            </a:xfrm>
            <a:custGeom>
              <a:rect b="b" l="l" r="r" t="t"/>
              <a:pathLst>
                <a:path extrusionOk="0" h="1005848" w="146437">
                  <a:moveTo>
                    <a:pt x="70095" y="47356"/>
                  </a:moveTo>
                  <a:lnTo>
                    <a:pt x="45106" y="332867"/>
                  </a:lnTo>
                  <a:lnTo>
                    <a:pt x="46980" y="332867"/>
                  </a:lnTo>
                  <a:lnTo>
                    <a:pt x="47980" y="332867"/>
                  </a:lnTo>
                  <a:lnTo>
                    <a:pt x="49729" y="333617"/>
                  </a:lnTo>
                  <a:lnTo>
                    <a:pt x="51103" y="334617"/>
                  </a:lnTo>
                  <a:cubicBezTo>
                    <a:pt x="51616" y="334966"/>
                    <a:pt x="52078" y="335391"/>
                    <a:pt x="52477" y="335866"/>
                  </a:cubicBezTo>
                  <a:cubicBezTo>
                    <a:pt x="52890" y="336453"/>
                    <a:pt x="53215" y="337078"/>
                    <a:pt x="53477" y="337740"/>
                  </a:cubicBezTo>
                  <a:cubicBezTo>
                    <a:pt x="53752" y="337978"/>
                    <a:pt x="53965" y="338278"/>
                    <a:pt x="54102" y="338615"/>
                  </a:cubicBezTo>
                  <a:cubicBezTo>
                    <a:pt x="54102" y="338615"/>
                    <a:pt x="54102" y="339240"/>
                    <a:pt x="54102" y="339489"/>
                  </a:cubicBezTo>
                  <a:lnTo>
                    <a:pt x="54102" y="341614"/>
                  </a:lnTo>
                  <a:cubicBezTo>
                    <a:pt x="54164" y="342276"/>
                    <a:pt x="54164" y="342951"/>
                    <a:pt x="54102" y="343613"/>
                  </a:cubicBezTo>
                  <a:cubicBezTo>
                    <a:pt x="54102" y="343613"/>
                    <a:pt x="54102" y="344238"/>
                    <a:pt x="54102" y="344488"/>
                  </a:cubicBezTo>
                  <a:lnTo>
                    <a:pt x="0" y="946498"/>
                  </a:lnTo>
                  <a:lnTo>
                    <a:pt x="52103" y="1005849"/>
                  </a:lnTo>
                  <a:lnTo>
                    <a:pt x="146437" y="0"/>
                  </a:lnTo>
                  <a:lnTo>
                    <a:pt x="70095" y="42858"/>
                  </a:lnTo>
                  <a:close/>
                </a:path>
              </a:pathLst>
            </a:custGeom>
            <a:solidFill>
              <a:srgbClr val="11B2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11655744" y="3985168"/>
              <a:ext cx="365841" cy="566524"/>
            </a:xfrm>
            <a:custGeom>
              <a:rect b="b" l="l" r="r" t="t"/>
              <a:pathLst>
                <a:path extrusionOk="0" h="566524" w="365841">
                  <a:moveTo>
                    <a:pt x="135691" y="131073"/>
                  </a:moveTo>
                  <a:lnTo>
                    <a:pt x="0" y="208417"/>
                  </a:lnTo>
                  <a:lnTo>
                    <a:pt x="314864" y="566524"/>
                  </a:lnTo>
                  <a:lnTo>
                    <a:pt x="365842" y="0"/>
                  </a:lnTo>
                  <a:lnTo>
                    <a:pt x="180047" y="105833"/>
                  </a:lnTo>
                  <a:lnTo>
                    <a:pt x="135691" y="13107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10947175" y="2193007"/>
              <a:ext cx="1257706" cy="831793"/>
            </a:xfrm>
            <a:custGeom>
              <a:rect b="b" l="l" r="r" t="t"/>
              <a:pathLst>
                <a:path extrusionOk="0" h="831793" w="1257706">
                  <a:moveTo>
                    <a:pt x="1160124" y="68223"/>
                  </a:moveTo>
                  <a:cubicBezTo>
                    <a:pt x="1160199" y="73471"/>
                    <a:pt x="1156000" y="77782"/>
                    <a:pt x="1150765" y="77856"/>
                  </a:cubicBezTo>
                  <a:cubicBezTo>
                    <a:pt x="1150590" y="77856"/>
                    <a:pt x="1150428" y="77856"/>
                    <a:pt x="1150253" y="77844"/>
                  </a:cubicBezTo>
                  <a:cubicBezTo>
                    <a:pt x="1146792" y="77257"/>
                    <a:pt x="1143969" y="74733"/>
                    <a:pt x="1143006" y="71347"/>
                  </a:cubicBezTo>
                  <a:lnTo>
                    <a:pt x="586997" y="359981"/>
                  </a:lnTo>
                  <a:lnTo>
                    <a:pt x="586997" y="360981"/>
                  </a:lnTo>
                  <a:cubicBezTo>
                    <a:pt x="586997" y="361968"/>
                    <a:pt x="586234" y="362793"/>
                    <a:pt x="585247" y="362855"/>
                  </a:cubicBezTo>
                  <a:cubicBezTo>
                    <a:pt x="584298" y="362618"/>
                    <a:pt x="583660" y="361706"/>
                    <a:pt x="583748" y="360731"/>
                  </a:cubicBezTo>
                  <a:lnTo>
                    <a:pt x="583748" y="359357"/>
                  </a:lnTo>
                  <a:lnTo>
                    <a:pt x="424942" y="193173"/>
                  </a:lnTo>
                  <a:cubicBezTo>
                    <a:pt x="423392" y="195659"/>
                    <a:pt x="420631" y="197134"/>
                    <a:pt x="417695" y="197046"/>
                  </a:cubicBezTo>
                  <a:cubicBezTo>
                    <a:pt x="412372" y="195922"/>
                    <a:pt x="408761" y="190961"/>
                    <a:pt x="409323" y="185551"/>
                  </a:cubicBezTo>
                  <a:lnTo>
                    <a:pt x="419194" y="0"/>
                  </a:lnTo>
                  <a:lnTo>
                    <a:pt x="126820" y="147816"/>
                  </a:lnTo>
                  <a:lnTo>
                    <a:pt x="86088" y="168433"/>
                  </a:lnTo>
                  <a:lnTo>
                    <a:pt x="0" y="211916"/>
                  </a:lnTo>
                  <a:lnTo>
                    <a:pt x="576376" y="831793"/>
                  </a:lnTo>
                  <a:lnTo>
                    <a:pt x="1257707" y="468563"/>
                  </a:lnTo>
                  <a:lnTo>
                    <a:pt x="1257707" y="135946"/>
                  </a:lnTo>
                  <a:lnTo>
                    <a:pt x="1162373" y="41234"/>
                  </a:lnTo>
                  <a:close/>
                </a:path>
              </a:pathLst>
            </a:custGeom>
            <a:solidFill>
              <a:srgbClr val="8219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11372242" y="2162020"/>
              <a:ext cx="172550" cy="390344"/>
            </a:xfrm>
            <a:custGeom>
              <a:rect b="b" l="l" r="r" t="t"/>
              <a:pathLst>
                <a:path extrusionOk="0" h="390344" w="172550">
                  <a:moveTo>
                    <a:pt x="13869" y="0"/>
                  </a:moveTo>
                  <a:lnTo>
                    <a:pt x="12994" y="14869"/>
                  </a:lnTo>
                  <a:lnTo>
                    <a:pt x="2374" y="217788"/>
                  </a:lnTo>
                  <a:cubicBezTo>
                    <a:pt x="2186" y="220087"/>
                    <a:pt x="1362" y="222299"/>
                    <a:pt x="0" y="224161"/>
                  </a:cubicBezTo>
                  <a:lnTo>
                    <a:pt x="158806" y="390344"/>
                  </a:lnTo>
                  <a:lnTo>
                    <a:pt x="172550" y="1638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11534171" y="2039069"/>
              <a:ext cx="574127" cy="514045"/>
            </a:xfrm>
            <a:custGeom>
              <a:rect b="b" l="l" r="r" t="t"/>
              <a:pathLst>
                <a:path extrusionOk="0" h="514045" w="574127">
                  <a:moveTo>
                    <a:pt x="559258" y="172931"/>
                  </a:moveTo>
                  <a:lnTo>
                    <a:pt x="574127" y="0"/>
                  </a:lnTo>
                  <a:lnTo>
                    <a:pt x="13869" y="287386"/>
                  </a:lnTo>
                  <a:lnTo>
                    <a:pt x="0" y="514045"/>
                  </a:lnTo>
                  <a:lnTo>
                    <a:pt x="556010" y="225410"/>
                  </a:lnTo>
                  <a:cubicBezTo>
                    <a:pt x="555435" y="223673"/>
                    <a:pt x="555185" y="221862"/>
                    <a:pt x="555260" y="2200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11386985" y="1876259"/>
              <a:ext cx="720188" cy="446571"/>
            </a:xfrm>
            <a:custGeom>
              <a:rect b="b" l="l" r="r" t="t"/>
              <a:pathLst>
                <a:path extrusionOk="0" h="446571" w="720188">
                  <a:moveTo>
                    <a:pt x="134067" y="213915"/>
                  </a:moveTo>
                  <a:lnTo>
                    <a:pt x="0" y="281638"/>
                  </a:lnTo>
                  <a:lnTo>
                    <a:pt x="159806" y="446572"/>
                  </a:lnTo>
                  <a:lnTo>
                    <a:pt x="720189" y="159311"/>
                  </a:lnTo>
                  <a:lnTo>
                    <a:pt x="614110" y="55103"/>
                  </a:lnTo>
                  <a:lnTo>
                    <a:pt x="557759" y="0"/>
                  </a:lnTo>
                  <a:lnTo>
                    <a:pt x="441184" y="58852"/>
                  </a:lnTo>
                  <a:lnTo>
                    <a:pt x="321236" y="119452"/>
                  </a:lnTo>
                  <a:lnTo>
                    <a:pt x="156557" y="202544"/>
                  </a:lnTo>
                  <a:lnTo>
                    <a:pt x="134067" y="213915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10821479" y="4586053"/>
              <a:ext cx="147311" cy="885646"/>
            </a:xfrm>
            <a:custGeom>
              <a:rect b="b" l="l" r="r" t="t"/>
              <a:pathLst>
                <a:path extrusionOk="0" h="885646" w="147311">
                  <a:moveTo>
                    <a:pt x="23865" y="0"/>
                  </a:moveTo>
                  <a:lnTo>
                    <a:pt x="12495" y="361231"/>
                  </a:lnTo>
                  <a:lnTo>
                    <a:pt x="750" y="730334"/>
                  </a:lnTo>
                  <a:cubicBezTo>
                    <a:pt x="812" y="730833"/>
                    <a:pt x="812" y="731333"/>
                    <a:pt x="750" y="731833"/>
                  </a:cubicBezTo>
                  <a:cubicBezTo>
                    <a:pt x="800" y="732545"/>
                    <a:pt x="800" y="733245"/>
                    <a:pt x="750" y="733957"/>
                  </a:cubicBezTo>
                  <a:cubicBezTo>
                    <a:pt x="550" y="734557"/>
                    <a:pt x="300" y="735144"/>
                    <a:pt x="0" y="735707"/>
                  </a:cubicBezTo>
                  <a:cubicBezTo>
                    <a:pt x="0" y="735707"/>
                    <a:pt x="0" y="735707"/>
                    <a:pt x="0" y="735707"/>
                  </a:cubicBezTo>
                  <a:lnTo>
                    <a:pt x="118699" y="885647"/>
                  </a:lnTo>
                  <a:lnTo>
                    <a:pt x="147311" y="148441"/>
                  </a:lnTo>
                  <a:lnTo>
                    <a:pt x="127320" y="12407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9432080" y="5324884"/>
              <a:ext cx="1506223" cy="980608"/>
            </a:xfrm>
            <a:custGeom>
              <a:rect b="b" l="l" r="r" t="t"/>
              <a:pathLst>
                <a:path extrusionOk="0" h="980608" w="1506223">
                  <a:moveTo>
                    <a:pt x="1386026" y="0"/>
                  </a:moveTo>
                  <a:cubicBezTo>
                    <a:pt x="1386026" y="0"/>
                    <a:pt x="1386026" y="625"/>
                    <a:pt x="1385151" y="750"/>
                  </a:cubicBezTo>
                  <a:lnTo>
                    <a:pt x="1175992" y="123950"/>
                  </a:lnTo>
                  <a:lnTo>
                    <a:pt x="1062041" y="191049"/>
                  </a:lnTo>
                  <a:lnTo>
                    <a:pt x="644971" y="436576"/>
                  </a:lnTo>
                  <a:lnTo>
                    <a:pt x="619107" y="451945"/>
                  </a:lnTo>
                  <a:lnTo>
                    <a:pt x="515777" y="512795"/>
                  </a:lnTo>
                  <a:lnTo>
                    <a:pt x="95333" y="760322"/>
                  </a:lnTo>
                  <a:lnTo>
                    <a:pt x="0" y="816424"/>
                  </a:lnTo>
                  <a:lnTo>
                    <a:pt x="113701" y="980609"/>
                  </a:lnTo>
                  <a:lnTo>
                    <a:pt x="113701" y="980609"/>
                  </a:lnTo>
                  <a:lnTo>
                    <a:pt x="1506224" y="1518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9548030" y="5479572"/>
              <a:ext cx="1459369" cy="921757"/>
            </a:xfrm>
            <a:custGeom>
              <a:rect b="b" l="l" r="r" t="t"/>
              <a:pathLst>
                <a:path extrusionOk="0" h="921757" w="1459369">
                  <a:moveTo>
                    <a:pt x="1392273" y="0"/>
                  </a:moveTo>
                  <a:lnTo>
                    <a:pt x="0" y="829419"/>
                  </a:lnTo>
                  <a:lnTo>
                    <a:pt x="63597" y="921257"/>
                  </a:lnTo>
                  <a:lnTo>
                    <a:pt x="63847" y="921757"/>
                  </a:lnTo>
                  <a:lnTo>
                    <a:pt x="1459369" y="85091"/>
                  </a:lnTo>
                  <a:lnTo>
                    <a:pt x="13922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10956421" y="4342900"/>
              <a:ext cx="438935" cy="261395"/>
            </a:xfrm>
            <a:custGeom>
              <a:rect b="b" l="l" r="r" t="t"/>
              <a:pathLst>
                <a:path extrusionOk="0" h="261395" w="438935">
                  <a:moveTo>
                    <a:pt x="0" y="239280"/>
                  </a:moveTo>
                  <a:lnTo>
                    <a:pt x="18242" y="261396"/>
                  </a:lnTo>
                  <a:lnTo>
                    <a:pt x="438935" y="21241"/>
                  </a:lnTo>
                  <a:lnTo>
                    <a:pt x="421693" y="1125"/>
                  </a:lnTo>
                  <a:lnTo>
                    <a:pt x="421693" y="1125"/>
                  </a:lnTo>
                  <a:lnTo>
                    <a:pt x="4209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10950549" y="4586053"/>
              <a:ext cx="22240" cy="143942"/>
            </a:xfrm>
            <a:custGeom>
              <a:rect b="b" l="l" r="r" t="t"/>
              <a:pathLst>
                <a:path extrusionOk="0" h="143942" w="22240">
                  <a:moveTo>
                    <a:pt x="4623" y="0"/>
                  </a:moveTo>
                  <a:lnTo>
                    <a:pt x="0" y="122701"/>
                  </a:lnTo>
                  <a:lnTo>
                    <a:pt x="17492" y="143942"/>
                  </a:lnTo>
                  <a:lnTo>
                    <a:pt x="22240" y="21366"/>
                  </a:lnTo>
                  <a:lnTo>
                    <a:pt x="46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8130267" y="6018357"/>
              <a:ext cx="317487" cy="192923"/>
            </a:xfrm>
            <a:custGeom>
              <a:rect b="b" l="l" r="r" t="t"/>
              <a:pathLst>
                <a:path extrusionOk="0" h="192923" w="317487">
                  <a:moveTo>
                    <a:pt x="317488" y="18617"/>
                  </a:moveTo>
                  <a:lnTo>
                    <a:pt x="305743" y="375"/>
                  </a:lnTo>
                  <a:lnTo>
                    <a:pt x="305493" y="0"/>
                  </a:lnTo>
                  <a:lnTo>
                    <a:pt x="0" y="174056"/>
                  </a:lnTo>
                  <a:lnTo>
                    <a:pt x="11995" y="192923"/>
                  </a:lnTo>
                  <a:lnTo>
                    <a:pt x="276630" y="41858"/>
                  </a:lnTo>
                  <a:lnTo>
                    <a:pt x="312615" y="21366"/>
                  </a:lnTo>
                  <a:lnTo>
                    <a:pt x="317488" y="18617"/>
                  </a:lnTo>
                  <a:close/>
                </a:path>
              </a:pathLst>
            </a:custGeom>
            <a:solidFill>
              <a:srgbClr val="F265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8149009" y="6079957"/>
              <a:ext cx="297871" cy="227784"/>
            </a:xfrm>
            <a:custGeom>
              <a:rect b="b" l="l" r="r" t="t"/>
              <a:pathLst>
                <a:path extrusionOk="0" h="227784" w="297871">
                  <a:moveTo>
                    <a:pt x="297746" y="61226"/>
                  </a:moveTo>
                  <a:cubicBezTo>
                    <a:pt x="297796" y="60976"/>
                    <a:pt x="297796" y="60726"/>
                    <a:pt x="297746" y="60476"/>
                  </a:cubicBezTo>
                  <a:lnTo>
                    <a:pt x="296372" y="46481"/>
                  </a:lnTo>
                  <a:lnTo>
                    <a:pt x="265385" y="0"/>
                  </a:lnTo>
                  <a:lnTo>
                    <a:pt x="265385" y="0"/>
                  </a:lnTo>
                  <a:lnTo>
                    <a:pt x="0" y="151440"/>
                  </a:lnTo>
                  <a:lnTo>
                    <a:pt x="8871" y="227784"/>
                  </a:lnTo>
                  <a:lnTo>
                    <a:pt x="297871" y="62475"/>
                  </a:lnTo>
                  <a:cubicBezTo>
                    <a:pt x="297709" y="62075"/>
                    <a:pt x="297659" y="61650"/>
                    <a:pt x="297746" y="612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9613876" y="5567662"/>
              <a:ext cx="1502475" cy="996602"/>
            </a:xfrm>
            <a:custGeom>
              <a:rect b="b" l="l" r="r" t="t"/>
              <a:pathLst>
                <a:path extrusionOk="0" h="996602" w="1502475">
                  <a:moveTo>
                    <a:pt x="0" y="837166"/>
                  </a:moveTo>
                  <a:lnTo>
                    <a:pt x="81465" y="954869"/>
                  </a:lnTo>
                  <a:cubicBezTo>
                    <a:pt x="81515" y="955282"/>
                    <a:pt x="81515" y="955706"/>
                    <a:pt x="81465" y="956119"/>
                  </a:cubicBezTo>
                  <a:cubicBezTo>
                    <a:pt x="81877" y="956681"/>
                    <a:pt x="82177" y="957318"/>
                    <a:pt x="82339" y="957993"/>
                  </a:cubicBezTo>
                  <a:cubicBezTo>
                    <a:pt x="82414" y="958705"/>
                    <a:pt x="82414" y="959405"/>
                    <a:pt x="82339" y="960117"/>
                  </a:cubicBezTo>
                  <a:cubicBezTo>
                    <a:pt x="82339" y="960117"/>
                    <a:pt x="82339" y="960992"/>
                    <a:pt x="82339" y="961492"/>
                  </a:cubicBezTo>
                  <a:lnTo>
                    <a:pt x="83339" y="996603"/>
                  </a:lnTo>
                  <a:lnTo>
                    <a:pt x="1502476" y="137195"/>
                  </a:lnTo>
                  <a:lnTo>
                    <a:pt x="13957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8160879" y="6174669"/>
              <a:ext cx="369465" cy="281137"/>
            </a:xfrm>
            <a:custGeom>
              <a:rect b="b" l="l" r="r" t="t"/>
              <a:pathLst>
                <a:path extrusionOk="0" h="281137" w="369465">
                  <a:moveTo>
                    <a:pt x="369465" y="98086"/>
                  </a:moveTo>
                  <a:lnTo>
                    <a:pt x="306118" y="0"/>
                  </a:lnTo>
                  <a:lnTo>
                    <a:pt x="306118" y="0"/>
                  </a:lnTo>
                  <a:lnTo>
                    <a:pt x="2249" y="174930"/>
                  </a:lnTo>
                  <a:lnTo>
                    <a:pt x="2249" y="176805"/>
                  </a:lnTo>
                  <a:cubicBezTo>
                    <a:pt x="2311" y="177554"/>
                    <a:pt x="2311" y="178304"/>
                    <a:pt x="2249" y="179054"/>
                  </a:cubicBezTo>
                  <a:cubicBezTo>
                    <a:pt x="2311" y="179716"/>
                    <a:pt x="2311" y="180391"/>
                    <a:pt x="2249" y="181053"/>
                  </a:cubicBezTo>
                  <a:cubicBezTo>
                    <a:pt x="2049" y="181653"/>
                    <a:pt x="1799" y="182240"/>
                    <a:pt x="1499" y="182802"/>
                  </a:cubicBezTo>
                  <a:cubicBezTo>
                    <a:pt x="1262" y="183452"/>
                    <a:pt x="962" y="184077"/>
                    <a:pt x="625" y="184676"/>
                  </a:cubicBezTo>
                  <a:lnTo>
                    <a:pt x="0" y="185426"/>
                  </a:lnTo>
                  <a:lnTo>
                    <a:pt x="999" y="193673"/>
                  </a:lnTo>
                  <a:lnTo>
                    <a:pt x="55351" y="2811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8142512" y="6329858"/>
              <a:ext cx="12494" cy="12495"/>
            </a:xfrm>
            <a:custGeom>
              <a:rect b="b" l="l" r="r" t="t"/>
              <a:pathLst>
                <a:path extrusionOk="0" h="12495" w="1249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8158630" y="6145931"/>
              <a:ext cx="306242" cy="199420"/>
            </a:xfrm>
            <a:custGeom>
              <a:rect b="b" l="l" r="r" t="t"/>
              <a:pathLst>
                <a:path extrusionOk="0" h="199420" w="306242">
                  <a:moveTo>
                    <a:pt x="289750" y="0"/>
                  </a:moveTo>
                  <a:lnTo>
                    <a:pt x="289750" y="0"/>
                  </a:lnTo>
                  <a:lnTo>
                    <a:pt x="0" y="166059"/>
                  </a:lnTo>
                  <a:lnTo>
                    <a:pt x="3873" y="199420"/>
                  </a:lnTo>
                  <a:lnTo>
                    <a:pt x="306243" y="2574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8031435" y="6057341"/>
              <a:ext cx="92085" cy="243902"/>
            </a:xfrm>
            <a:custGeom>
              <a:rect b="b" l="l" r="r" t="t"/>
              <a:pathLst>
                <a:path extrusionOk="0" h="243902" w="92085">
                  <a:moveTo>
                    <a:pt x="80715" y="138320"/>
                  </a:moveTo>
                  <a:cubicBezTo>
                    <a:pt x="80652" y="137570"/>
                    <a:pt x="80652" y="136821"/>
                    <a:pt x="80715" y="136071"/>
                  </a:cubicBezTo>
                  <a:cubicBezTo>
                    <a:pt x="80715" y="135446"/>
                    <a:pt x="80715" y="134821"/>
                    <a:pt x="80715" y="134072"/>
                  </a:cubicBezTo>
                  <a:lnTo>
                    <a:pt x="81465" y="132322"/>
                  </a:lnTo>
                  <a:lnTo>
                    <a:pt x="82339" y="130948"/>
                  </a:lnTo>
                  <a:lnTo>
                    <a:pt x="0" y="0"/>
                  </a:lnTo>
                  <a:lnTo>
                    <a:pt x="1999" y="16743"/>
                  </a:lnTo>
                  <a:lnTo>
                    <a:pt x="12619" y="104208"/>
                  </a:lnTo>
                  <a:lnTo>
                    <a:pt x="14494" y="119827"/>
                  </a:lnTo>
                  <a:lnTo>
                    <a:pt x="92085" y="243903"/>
                  </a:lnTo>
                  <a:lnTo>
                    <a:pt x="79591" y="140194"/>
                  </a:lnTo>
                  <a:cubicBezTo>
                    <a:pt x="79828" y="139494"/>
                    <a:pt x="80215" y="138857"/>
                    <a:pt x="80715" y="138320"/>
                  </a:cubicBezTo>
                  <a:close/>
                </a:path>
              </a:pathLst>
            </a:custGeom>
            <a:solidFill>
              <a:srgbClr val="D85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8047678" y="6184666"/>
              <a:ext cx="150435" cy="687225"/>
            </a:xfrm>
            <a:custGeom>
              <a:rect b="b" l="l" r="r" t="t"/>
              <a:pathLst>
                <a:path extrusionOk="0" h="687225" w="150435">
                  <a:moveTo>
                    <a:pt x="79341" y="139319"/>
                  </a:moveTo>
                  <a:lnTo>
                    <a:pt x="77592" y="123950"/>
                  </a:lnTo>
                  <a:lnTo>
                    <a:pt x="0" y="0"/>
                  </a:lnTo>
                  <a:lnTo>
                    <a:pt x="20491" y="170182"/>
                  </a:lnTo>
                  <a:lnTo>
                    <a:pt x="82964" y="687226"/>
                  </a:lnTo>
                  <a:lnTo>
                    <a:pt x="150435" y="687226"/>
                  </a:lnTo>
                  <a:lnTo>
                    <a:pt x="87962" y="148066"/>
                  </a:lnTo>
                  <a:cubicBezTo>
                    <a:pt x="83339" y="147653"/>
                    <a:pt x="79691" y="143955"/>
                    <a:pt x="79341" y="1393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8417893" y="6065713"/>
              <a:ext cx="26613" cy="53353"/>
            </a:xfrm>
            <a:custGeom>
              <a:rect b="b" l="l" r="r" t="t"/>
              <a:pathLst>
                <a:path extrusionOk="0" h="53353" w="26613">
                  <a:moveTo>
                    <a:pt x="26614" y="53354"/>
                  </a:moveTo>
                  <a:lnTo>
                    <a:pt x="21366" y="0"/>
                  </a:lnTo>
                  <a:lnTo>
                    <a:pt x="0" y="12245"/>
                  </a:lnTo>
                  <a:lnTo>
                    <a:pt x="26614" y="533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8030186" y="5868292"/>
              <a:ext cx="402950" cy="321621"/>
            </a:xfrm>
            <a:custGeom>
              <a:rect b="b" l="l" r="r" t="t"/>
              <a:pathLst>
                <a:path extrusionOk="0" h="321621" w="402950">
                  <a:moveTo>
                    <a:pt x="370090" y="95462"/>
                  </a:moveTo>
                  <a:lnTo>
                    <a:pt x="307617" y="0"/>
                  </a:lnTo>
                  <a:lnTo>
                    <a:pt x="250892" y="31987"/>
                  </a:lnTo>
                  <a:lnTo>
                    <a:pt x="245769" y="34736"/>
                  </a:lnTo>
                  <a:lnTo>
                    <a:pt x="245769" y="34736"/>
                  </a:lnTo>
                  <a:lnTo>
                    <a:pt x="88462" y="124201"/>
                  </a:lnTo>
                  <a:lnTo>
                    <a:pt x="0" y="174181"/>
                  </a:lnTo>
                  <a:lnTo>
                    <a:pt x="1000" y="181678"/>
                  </a:lnTo>
                  <a:lnTo>
                    <a:pt x="86837" y="318248"/>
                  </a:lnTo>
                  <a:lnTo>
                    <a:pt x="87462" y="318248"/>
                  </a:lnTo>
                  <a:lnTo>
                    <a:pt x="89087" y="318248"/>
                  </a:lnTo>
                  <a:lnTo>
                    <a:pt x="89087" y="318248"/>
                  </a:lnTo>
                  <a:lnTo>
                    <a:pt x="92085" y="318248"/>
                  </a:lnTo>
                  <a:lnTo>
                    <a:pt x="93585" y="318248"/>
                  </a:lnTo>
                  <a:cubicBezTo>
                    <a:pt x="94197" y="318461"/>
                    <a:pt x="94746" y="318798"/>
                    <a:pt x="95209" y="319248"/>
                  </a:cubicBezTo>
                  <a:lnTo>
                    <a:pt x="96583" y="320622"/>
                  </a:lnTo>
                  <a:lnTo>
                    <a:pt x="97458" y="321622"/>
                  </a:lnTo>
                  <a:lnTo>
                    <a:pt x="97458" y="321622"/>
                  </a:lnTo>
                  <a:lnTo>
                    <a:pt x="402951" y="147566"/>
                  </a:lnTo>
                  <a:lnTo>
                    <a:pt x="402326" y="14669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10288585" y="1687084"/>
              <a:ext cx="390456" cy="286885"/>
            </a:xfrm>
            <a:custGeom>
              <a:rect b="b" l="l" r="r" t="t"/>
              <a:pathLst>
                <a:path extrusionOk="0" h="286885" w="390456">
                  <a:moveTo>
                    <a:pt x="390456" y="178179"/>
                  </a:moveTo>
                  <a:lnTo>
                    <a:pt x="223903" y="1874"/>
                  </a:lnTo>
                  <a:lnTo>
                    <a:pt x="223903" y="1874"/>
                  </a:lnTo>
                  <a:cubicBezTo>
                    <a:pt x="223478" y="1283"/>
                    <a:pt x="223103" y="656"/>
                    <a:pt x="222779" y="0"/>
                  </a:cubicBezTo>
                  <a:lnTo>
                    <a:pt x="222779" y="0"/>
                  </a:lnTo>
                  <a:lnTo>
                    <a:pt x="0" y="105958"/>
                  </a:lnTo>
                  <a:lnTo>
                    <a:pt x="167178" y="286886"/>
                  </a:lnTo>
                  <a:close/>
                </a:path>
              </a:pathLst>
            </a:custGeom>
            <a:solidFill>
              <a:srgbClr val="8219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5872368" y="4136732"/>
              <a:ext cx="393330" cy="1036711"/>
            </a:xfrm>
            <a:custGeom>
              <a:rect b="b" l="l" r="r" t="t"/>
              <a:pathLst>
                <a:path extrusionOk="0" h="1036711" w="393330">
                  <a:moveTo>
                    <a:pt x="0" y="96961"/>
                  </a:moveTo>
                  <a:lnTo>
                    <a:pt x="204911" y="1036712"/>
                  </a:lnTo>
                  <a:lnTo>
                    <a:pt x="393330" y="939875"/>
                  </a:lnTo>
                  <a:lnTo>
                    <a:pt x="327858" y="622876"/>
                  </a:lnTo>
                  <a:lnTo>
                    <a:pt x="199289" y="0"/>
                  </a:lnTo>
                  <a:lnTo>
                    <a:pt x="0" y="969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6080153" y="5186564"/>
              <a:ext cx="941842" cy="1685702"/>
            </a:xfrm>
            <a:custGeom>
              <a:rect b="b" l="l" r="r" t="t"/>
              <a:pathLst>
                <a:path extrusionOk="0" h="1685702" w="941842">
                  <a:moveTo>
                    <a:pt x="86463" y="396592"/>
                  </a:moveTo>
                  <a:lnTo>
                    <a:pt x="98208" y="418083"/>
                  </a:lnTo>
                  <a:lnTo>
                    <a:pt x="797405" y="1685703"/>
                  </a:lnTo>
                  <a:lnTo>
                    <a:pt x="941843" y="1685703"/>
                  </a:lnTo>
                  <a:lnTo>
                    <a:pt x="0" y="0"/>
                  </a:lnTo>
                  <a:lnTo>
                    <a:pt x="86463" y="396592"/>
                  </a:lnTo>
                  <a:close/>
                </a:path>
              </a:pathLst>
            </a:custGeom>
            <a:solidFill>
              <a:srgbClr val="C9F2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6078529" y="5080356"/>
              <a:ext cx="1212601" cy="1792160"/>
            </a:xfrm>
            <a:custGeom>
              <a:rect b="b" l="l" r="r" t="t"/>
              <a:pathLst>
                <a:path extrusionOk="0" h="1792160" w="1212601">
                  <a:moveTo>
                    <a:pt x="188419" y="0"/>
                  </a:moveTo>
                  <a:lnTo>
                    <a:pt x="0" y="96836"/>
                  </a:lnTo>
                  <a:lnTo>
                    <a:pt x="947341" y="1792160"/>
                  </a:lnTo>
                  <a:lnTo>
                    <a:pt x="1212601" y="1792160"/>
                  </a:lnTo>
                  <a:lnTo>
                    <a:pt x="188544" y="0"/>
                  </a:lnTo>
                  <a:cubicBezTo>
                    <a:pt x="188544" y="0"/>
                    <a:pt x="188544" y="0"/>
                    <a:pt x="1884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9170193" y="2546991"/>
              <a:ext cx="94959" cy="76719"/>
            </a:xfrm>
            <a:custGeom>
              <a:rect b="b" l="l" r="r" t="t"/>
              <a:pathLst>
                <a:path extrusionOk="0" h="76719" w="94959">
                  <a:moveTo>
                    <a:pt x="94959" y="50855"/>
                  </a:moveTo>
                  <a:lnTo>
                    <a:pt x="53102" y="0"/>
                  </a:lnTo>
                  <a:cubicBezTo>
                    <a:pt x="52615" y="525"/>
                    <a:pt x="52077" y="987"/>
                    <a:pt x="51478" y="1374"/>
                  </a:cubicBezTo>
                  <a:lnTo>
                    <a:pt x="44731" y="4623"/>
                  </a:lnTo>
                  <a:lnTo>
                    <a:pt x="0" y="26364"/>
                  </a:lnTo>
                  <a:lnTo>
                    <a:pt x="39983" y="75220"/>
                  </a:lnTo>
                  <a:lnTo>
                    <a:pt x="39983" y="75220"/>
                  </a:lnTo>
                  <a:cubicBezTo>
                    <a:pt x="40345" y="75670"/>
                    <a:pt x="40645" y="76182"/>
                    <a:pt x="40858" y="76719"/>
                  </a:cubicBezTo>
                  <a:lnTo>
                    <a:pt x="40858" y="76719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24" name="Google Shape;624;p13"/>
            <p:cNvSpPr/>
            <p:nvPr/>
          </p:nvSpPr>
          <p:spPr>
            <a:xfrm>
              <a:off x="9763811" y="1756681"/>
              <a:ext cx="428189" cy="252149"/>
            </a:xfrm>
            <a:custGeom>
              <a:rect b="b" l="l" r="r" t="t"/>
              <a:pathLst>
                <a:path extrusionOk="0" h="252149" w="428189">
                  <a:moveTo>
                    <a:pt x="0" y="203919"/>
                  </a:moveTo>
                  <a:lnTo>
                    <a:pt x="42732" y="252149"/>
                  </a:lnTo>
                  <a:lnTo>
                    <a:pt x="428190" y="67723"/>
                  </a:lnTo>
                  <a:cubicBezTo>
                    <a:pt x="428115" y="67061"/>
                    <a:pt x="428115" y="66386"/>
                    <a:pt x="428190" y="65724"/>
                  </a:cubicBezTo>
                  <a:lnTo>
                    <a:pt x="428190" y="0"/>
                  </a:lnTo>
                  <a:lnTo>
                    <a:pt x="0" y="2034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9763811" y="1965973"/>
              <a:ext cx="46105" cy="362855"/>
            </a:xfrm>
            <a:custGeom>
              <a:rect b="b" l="l" r="r" t="t"/>
              <a:pathLst>
                <a:path extrusionOk="0" h="362855" w="46105">
                  <a:moveTo>
                    <a:pt x="5998" y="296882"/>
                  </a:moveTo>
                  <a:lnTo>
                    <a:pt x="5998" y="308627"/>
                  </a:lnTo>
                  <a:cubicBezTo>
                    <a:pt x="5948" y="310764"/>
                    <a:pt x="5398" y="312863"/>
                    <a:pt x="4373" y="314750"/>
                  </a:cubicBezTo>
                  <a:lnTo>
                    <a:pt x="46105" y="362855"/>
                  </a:lnTo>
                  <a:lnTo>
                    <a:pt x="40233" y="45982"/>
                  </a:lnTo>
                  <a:lnTo>
                    <a:pt x="0" y="0"/>
                  </a:lnTo>
                  <a:lnTo>
                    <a:pt x="6122" y="296382"/>
                  </a:lnTo>
                  <a:lnTo>
                    <a:pt x="6122" y="2963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26" name="Google Shape;626;p13"/>
            <p:cNvSpPr/>
            <p:nvPr/>
          </p:nvSpPr>
          <p:spPr>
            <a:xfrm>
              <a:off x="9309133" y="3160622"/>
              <a:ext cx="52727" cy="87964"/>
            </a:xfrm>
            <a:custGeom>
              <a:rect b="b" l="l" r="r" t="t"/>
              <a:pathLst>
                <a:path extrusionOk="0" h="87964" w="52727">
                  <a:moveTo>
                    <a:pt x="52727" y="87965"/>
                  </a:moveTo>
                  <a:lnTo>
                    <a:pt x="49604" y="7747"/>
                  </a:lnTo>
                  <a:lnTo>
                    <a:pt x="43232" y="0"/>
                  </a:lnTo>
                  <a:lnTo>
                    <a:pt x="0" y="21866"/>
                  </a:lnTo>
                  <a:lnTo>
                    <a:pt x="52727" y="87965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27" name="Google Shape;627;p13"/>
            <p:cNvSpPr/>
            <p:nvPr/>
          </p:nvSpPr>
          <p:spPr>
            <a:xfrm>
              <a:off x="9298762" y="3093773"/>
              <a:ext cx="40232" cy="68847"/>
            </a:xfrm>
            <a:custGeom>
              <a:rect b="b" l="l" r="r" t="t"/>
              <a:pathLst>
                <a:path extrusionOk="0" h="68847" w="40232">
                  <a:moveTo>
                    <a:pt x="0" y="0"/>
                  </a:moveTo>
                  <a:lnTo>
                    <a:pt x="2999" y="68848"/>
                  </a:lnTo>
                  <a:lnTo>
                    <a:pt x="40233" y="50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2A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8162254" y="6375590"/>
              <a:ext cx="98332" cy="496676"/>
            </a:xfrm>
            <a:custGeom>
              <a:rect b="b" l="l" r="r" t="t"/>
              <a:pathLst>
                <a:path extrusionOk="0" h="496676" w="98332">
                  <a:moveTo>
                    <a:pt x="0" y="0"/>
                  </a:moveTo>
                  <a:lnTo>
                    <a:pt x="57600" y="496677"/>
                  </a:lnTo>
                  <a:lnTo>
                    <a:pt x="98332" y="496677"/>
                  </a:lnTo>
                  <a:lnTo>
                    <a:pt x="51478" y="82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8216980" y="6276504"/>
              <a:ext cx="370090" cy="595761"/>
            </a:xfrm>
            <a:custGeom>
              <a:rect b="b" l="l" r="r" t="t"/>
              <a:pathLst>
                <a:path extrusionOk="0" h="595761" w="370090">
                  <a:moveTo>
                    <a:pt x="314364" y="0"/>
                  </a:moveTo>
                  <a:lnTo>
                    <a:pt x="0" y="181802"/>
                  </a:lnTo>
                  <a:lnTo>
                    <a:pt x="46730" y="595762"/>
                  </a:lnTo>
                  <a:lnTo>
                    <a:pt x="370090" y="595762"/>
                  </a:lnTo>
                  <a:lnTo>
                    <a:pt x="347975" y="359232"/>
                  </a:lnTo>
                  <a:lnTo>
                    <a:pt x="3143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10201747" y="587398"/>
              <a:ext cx="85213" cy="1644844"/>
            </a:xfrm>
            <a:custGeom>
              <a:rect b="b" l="l" r="r" t="t"/>
              <a:pathLst>
                <a:path extrusionOk="0" h="1644844" w="85213">
                  <a:moveTo>
                    <a:pt x="7372" y="1153165"/>
                  </a:moveTo>
                  <a:lnTo>
                    <a:pt x="7372" y="1235008"/>
                  </a:lnTo>
                  <a:cubicBezTo>
                    <a:pt x="7622" y="1239756"/>
                    <a:pt x="4561" y="1244054"/>
                    <a:pt x="0" y="1245378"/>
                  </a:cubicBezTo>
                  <a:lnTo>
                    <a:pt x="0" y="1555630"/>
                  </a:lnTo>
                  <a:lnTo>
                    <a:pt x="80341" y="1644844"/>
                  </a:lnTo>
                  <a:lnTo>
                    <a:pt x="81715" y="1205020"/>
                  </a:lnTo>
                  <a:lnTo>
                    <a:pt x="85213" y="79718"/>
                  </a:lnTo>
                  <a:lnTo>
                    <a:pt x="6247" y="0"/>
                  </a:lnTo>
                  <a:lnTo>
                    <a:pt x="6247" y="712216"/>
                  </a:lnTo>
                  <a:lnTo>
                    <a:pt x="6247" y="115329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9808167" y="1828028"/>
              <a:ext cx="391205" cy="502549"/>
            </a:xfrm>
            <a:custGeom>
              <a:rect b="b" l="l" r="r" t="t"/>
              <a:pathLst>
                <a:path extrusionOk="0" h="502549" w="391205">
                  <a:moveTo>
                    <a:pt x="5623" y="502550"/>
                  </a:moveTo>
                  <a:lnTo>
                    <a:pt x="391206" y="314500"/>
                  </a:lnTo>
                  <a:lnTo>
                    <a:pt x="391206" y="4748"/>
                  </a:lnTo>
                  <a:cubicBezTo>
                    <a:pt x="388645" y="4123"/>
                    <a:pt x="386483" y="2374"/>
                    <a:pt x="385334" y="0"/>
                  </a:cubicBezTo>
                  <a:lnTo>
                    <a:pt x="0" y="1843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32" name="Google Shape;632;p13"/>
            <p:cNvSpPr/>
            <p:nvPr/>
          </p:nvSpPr>
          <p:spPr>
            <a:xfrm>
              <a:off x="9225169" y="2145776"/>
              <a:ext cx="1055918" cy="548031"/>
            </a:xfrm>
            <a:custGeom>
              <a:rect b="b" l="l" r="r" t="t"/>
              <a:pathLst>
                <a:path extrusionOk="0" h="548031" w="1055918">
                  <a:moveTo>
                    <a:pt x="586996" y="189425"/>
                  </a:moveTo>
                  <a:lnTo>
                    <a:pt x="586372" y="189425"/>
                  </a:lnTo>
                  <a:lnTo>
                    <a:pt x="586372" y="189425"/>
                  </a:lnTo>
                  <a:lnTo>
                    <a:pt x="586372" y="189425"/>
                  </a:lnTo>
                  <a:lnTo>
                    <a:pt x="541891" y="138070"/>
                  </a:lnTo>
                  <a:cubicBezTo>
                    <a:pt x="540566" y="139419"/>
                    <a:pt x="538779" y="140232"/>
                    <a:pt x="536893" y="140319"/>
                  </a:cubicBezTo>
                  <a:cubicBezTo>
                    <a:pt x="533569" y="140244"/>
                    <a:pt x="530595" y="138245"/>
                    <a:pt x="529271" y="135196"/>
                  </a:cubicBezTo>
                  <a:lnTo>
                    <a:pt x="1374" y="390344"/>
                  </a:lnTo>
                  <a:cubicBezTo>
                    <a:pt x="1874" y="393168"/>
                    <a:pt x="1387" y="396080"/>
                    <a:pt x="0" y="398591"/>
                  </a:cubicBezTo>
                  <a:lnTo>
                    <a:pt x="43606" y="451445"/>
                  </a:lnTo>
                  <a:lnTo>
                    <a:pt x="123821" y="548032"/>
                  </a:lnTo>
                  <a:lnTo>
                    <a:pt x="1055919" y="89839"/>
                  </a:lnTo>
                  <a:lnTo>
                    <a:pt x="974954" y="0"/>
                  </a:lnTo>
                  <a:lnTo>
                    <a:pt x="587621" y="1890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33" name="Google Shape;633;p13"/>
            <p:cNvSpPr/>
            <p:nvPr/>
          </p:nvSpPr>
          <p:spPr>
            <a:xfrm>
              <a:off x="9644863" y="5417721"/>
              <a:ext cx="211658" cy="293258"/>
            </a:xfrm>
            <a:custGeom>
              <a:rect b="b" l="l" r="r" t="t"/>
              <a:pathLst>
                <a:path extrusionOk="0" h="293258" w="211658">
                  <a:moveTo>
                    <a:pt x="2374" y="0"/>
                  </a:moveTo>
                  <a:cubicBezTo>
                    <a:pt x="1749" y="975"/>
                    <a:pt x="949" y="1824"/>
                    <a:pt x="0" y="2499"/>
                  </a:cubicBezTo>
                  <a:lnTo>
                    <a:pt x="211659" y="293258"/>
                  </a:lnTo>
                  <a:lnTo>
                    <a:pt x="211659" y="2873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34" name="Google Shape;634;p13"/>
            <p:cNvSpPr/>
            <p:nvPr/>
          </p:nvSpPr>
          <p:spPr>
            <a:xfrm>
              <a:off x="8617307" y="3968299"/>
              <a:ext cx="1249" cy="12495"/>
            </a:xfrm>
            <a:custGeom>
              <a:rect b="b" l="l" r="r" t="t"/>
              <a:pathLst>
                <a:path extrusionOk="0" h="12495" w="1249">
                  <a:moveTo>
                    <a:pt x="1249" y="0"/>
                  </a:moveTo>
                  <a:lnTo>
                    <a:pt x="1249" y="0"/>
                  </a:lnTo>
                  <a:lnTo>
                    <a:pt x="0" y="0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35" name="Google Shape;635;p13"/>
            <p:cNvSpPr/>
            <p:nvPr/>
          </p:nvSpPr>
          <p:spPr>
            <a:xfrm>
              <a:off x="8650542" y="3988166"/>
              <a:ext cx="1249" cy="12495"/>
            </a:xfrm>
            <a:custGeom>
              <a:rect b="b" l="l" r="r" t="t"/>
              <a:pathLst>
                <a:path extrusionOk="0" h="12495" w="1249">
                  <a:moveTo>
                    <a:pt x="125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36" name="Google Shape;636;p13"/>
            <p:cNvSpPr/>
            <p:nvPr/>
          </p:nvSpPr>
          <p:spPr>
            <a:xfrm>
              <a:off x="9811416" y="5576783"/>
              <a:ext cx="4997" cy="2873"/>
            </a:xfrm>
            <a:custGeom>
              <a:rect b="b" l="l" r="r" t="t"/>
              <a:pathLst>
                <a:path extrusionOk="0" h="2873" w="4997">
                  <a:moveTo>
                    <a:pt x="4998" y="0"/>
                  </a:moveTo>
                  <a:lnTo>
                    <a:pt x="0" y="2874"/>
                  </a:lnTo>
                  <a:lnTo>
                    <a:pt x="0" y="2874"/>
                  </a:lnTo>
                  <a:lnTo>
                    <a:pt x="4998" y="0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37" name="Google Shape;637;p13"/>
            <p:cNvSpPr/>
            <p:nvPr/>
          </p:nvSpPr>
          <p:spPr>
            <a:xfrm>
              <a:off x="5758877" y="4874188"/>
              <a:ext cx="408238" cy="742454"/>
            </a:xfrm>
            <a:custGeom>
              <a:rect b="b" l="l" r="r" t="t"/>
              <a:pathLst>
                <a:path extrusionOk="0" h="742454" w="408238">
                  <a:moveTo>
                    <a:pt x="407114" y="727460"/>
                  </a:moveTo>
                  <a:cubicBezTo>
                    <a:pt x="407428" y="727160"/>
                    <a:pt x="407817" y="726947"/>
                    <a:pt x="408239" y="726835"/>
                  </a:cubicBezTo>
                  <a:lnTo>
                    <a:pt x="402242" y="699096"/>
                  </a:lnTo>
                  <a:lnTo>
                    <a:pt x="16658" y="0"/>
                  </a:lnTo>
                  <a:lnTo>
                    <a:pt x="16658" y="1624"/>
                  </a:lnTo>
                  <a:cubicBezTo>
                    <a:pt x="18200" y="7010"/>
                    <a:pt x="15535" y="12720"/>
                    <a:pt x="10411" y="14994"/>
                  </a:cubicBezTo>
                  <a:cubicBezTo>
                    <a:pt x="5903" y="16119"/>
                    <a:pt x="1317" y="13457"/>
                    <a:pt x="40" y="8996"/>
                  </a:cubicBezTo>
                  <a:cubicBezTo>
                    <a:pt x="-13" y="9496"/>
                    <a:pt x="-13" y="9996"/>
                    <a:pt x="40" y="10496"/>
                  </a:cubicBezTo>
                  <a:lnTo>
                    <a:pt x="403741" y="742454"/>
                  </a:lnTo>
                  <a:cubicBezTo>
                    <a:pt x="401296" y="737269"/>
                    <a:pt x="402686" y="731096"/>
                    <a:pt x="407114" y="7274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38" name="Google Shape;638;p13"/>
            <p:cNvSpPr/>
            <p:nvPr/>
          </p:nvSpPr>
          <p:spPr>
            <a:xfrm>
              <a:off x="6166116" y="5583655"/>
              <a:ext cx="11744" cy="21491"/>
            </a:xfrm>
            <a:custGeom>
              <a:rect b="b" l="l" r="r" t="t"/>
              <a:pathLst>
                <a:path extrusionOk="0" h="21491" w="11744">
                  <a:moveTo>
                    <a:pt x="4123" y="16368"/>
                  </a:moveTo>
                  <a:cubicBezTo>
                    <a:pt x="7468" y="16368"/>
                    <a:pt x="10478" y="18393"/>
                    <a:pt x="11745" y="2149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39" name="Google Shape;639;p13"/>
            <p:cNvSpPr/>
            <p:nvPr/>
          </p:nvSpPr>
          <p:spPr>
            <a:xfrm>
              <a:off x="9209426" y="6819912"/>
              <a:ext cx="4622" cy="52728"/>
            </a:xfrm>
            <a:custGeom>
              <a:rect b="b" l="l" r="r" t="t"/>
              <a:pathLst>
                <a:path extrusionOk="0" h="52728" w="4622">
                  <a:moveTo>
                    <a:pt x="999" y="250"/>
                  </a:moveTo>
                  <a:lnTo>
                    <a:pt x="0" y="250"/>
                  </a:lnTo>
                  <a:lnTo>
                    <a:pt x="0" y="250"/>
                  </a:lnTo>
                  <a:cubicBezTo>
                    <a:pt x="0" y="250"/>
                    <a:pt x="0" y="250"/>
                    <a:pt x="0" y="250"/>
                  </a:cubicBezTo>
                  <a:lnTo>
                    <a:pt x="0" y="250"/>
                  </a:lnTo>
                  <a:lnTo>
                    <a:pt x="2374" y="41608"/>
                  </a:lnTo>
                  <a:cubicBezTo>
                    <a:pt x="2749" y="42271"/>
                    <a:pt x="2749" y="43070"/>
                    <a:pt x="2374" y="43732"/>
                  </a:cubicBezTo>
                  <a:lnTo>
                    <a:pt x="2374" y="52729"/>
                  </a:lnTo>
                  <a:lnTo>
                    <a:pt x="4623" y="52729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40" name="Google Shape;640;p13"/>
            <p:cNvSpPr/>
            <p:nvPr/>
          </p:nvSpPr>
          <p:spPr>
            <a:xfrm>
              <a:off x="9856896" y="5490692"/>
              <a:ext cx="34484" cy="31487"/>
            </a:xfrm>
            <a:custGeom>
              <a:rect b="b" l="l" r="r" t="t"/>
              <a:pathLst>
                <a:path extrusionOk="0" h="31487" w="34484">
                  <a:moveTo>
                    <a:pt x="22615" y="14494"/>
                  </a:moveTo>
                  <a:cubicBezTo>
                    <a:pt x="20616" y="9259"/>
                    <a:pt x="22353" y="3336"/>
                    <a:pt x="26863" y="0"/>
                  </a:cubicBezTo>
                  <a:lnTo>
                    <a:pt x="999" y="14994"/>
                  </a:lnTo>
                  <a:lnTo>
                    <a:pt x="0" y="15869"/>
                  </a:lnTo>
                  <a:cubicBezTo>
                    <a:pt x="1324" y="14707"/>
                    <a:pt x="2986" y="14007"/>
                    <a:pt x="4748" y="13870"/>
                  </a:cubicBezTo>
                  <a:cubicBezTo>
                    <a:pt x="10171" y="14332"/>
                    <a:pt x="14231" y="19055"/>
                    <a:pt x="13869" y="24490"/>
                  </a:cubicBezTo>
                  <a:lnTo>
                    <a:pt x="13869" y="31487"/>
                  </a:lnTo>
                  <a:lnTo>
                    <a:pt x="34485" y="19617"/>
                  </a:lnTo>
                  <a:cubicBezTo>
                    <a:pt x="30274" y="21691"/>
                    <a:pt x="25176" y="19955"/>
                    <a:pt x="23115" y="15744"/>
                  </a:cubicBezTo>
                  <a:cubicBezTo>
                    <a:pt x="22915" y="15344"/>
                    <a:pt x="22752" y="14919"/>
                    <a:pt x="22615" y="144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41" name="Google Shape;641;p13"/>
            <p:cNvSpPr/>
            <p:nvPr/>
          </p:nvSpPr>
          <p:spPr>
            <a:xfrm>
              <a:off x="8946290" y="6040598"/>
              <a:ext cx="31236" cy="203543"/>
            </a:xfrm>
            <a:custGeom>
              <a:rect b="b" l="l" r="r" t="t"/>
              <a:pathLst>
                <a:path extrusionOk="0" h="203543" w="31236">
                  <a:moveTo>
                    <a:pt x="30362" y="199545"/>
                  </a:moveTo>
                  <a:cubicBezTo>
                    <a:pt x="30849" y="200832"/>
                    <a:pt x="31137" y="202182"/>
                    <a:pt x="31237" y="203544"/>
                  </a:cubicBezTo>
                  <a:lnTo>
                    <a:pt x="31237" y="203544"/>
                  </a:lnTo>
                  <a:lnTo>
                    <a:pt x="18742" y="17868"/>
                  </a:lnTo>
                  <a:lnTo>
                    <a:pt x="12744" y="9121"/>
                  </a:lnTo>
                  <a:lnTo>
                    <a:pt x="12744" y="9121"/>
                  </a:lnTo>
                  <a:cubicBezTo>
                    <a:pt x="8634" y="11233"/>
                    <a:pt x="3586" y="9621"/>
                    <a:pt x="1474" y="5498"/>
                  </a:cubicBezTo>
                  <a:cubicBezTo>
                    <a:pt x="1224" y="5023"/>
                    <a:pt x="1025" y="4523"/>
                    <a:pt x="875" y="3998"/>
                  </a:cubicBezTo>
                  <a:cubicBezTo>
                    <a:pt x="337" y="2736"/>
                    <a:pt x="37" y="1374"/>
                    <a:pt x="0" y="0"/>
                  </a:cubicBezTo>
                  <a:lnTo>
                    <a:pt x="0" y="0"/>
                  </a:lnTo>
                  <a:lnTo>
                    <a:pt x="13744" y="197546"/>
                  </a:lnTo>
                  <a:lnTo>
                    <a:pt x="19241" y="194297"/>
                  </a:lnTo>
                  <a:cubicBezTo>
                    <a:pt x="23527" y="192560"/>
                    <a:pt x="28413" y="194635"/>
                    <a:pt x="30137" y="198920"/>
                  </a:cubicBezTo>
                  <a:cubicBezTo>
                    <a:pt x="30225" y="199133"/>
                    <a:pt x="30299" y="199333"/>
                    <a:pt x="30362" y="199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8961783" y="6046471"/>
              <a:ext cx="2499" cy="4997"/>
            </a:xfrm>
            <a:custGeom>
              <a:rect b="b" l="l" r="r" t="t"/>
              <a:pathLst>
                <a:path extrusionOk="0" h="4997" w="2499">
                  <a:moveTo>
                    <a:pt x="2124" y="0"/>
                  </a:moveTo>
                  <a:lnTo>
                    <a:pt x="0" y="1250"/>
                  </a:lnTo>
                  <a:lnTo>
                    <a:pt x="2499" y="4998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43" name="Google Shape;643;p13"/>
            <p:cNvSpPr/>
            <p:nvPr/>
          </p:nvSpPr>
          <p:spPr>
            <a:xfrm>
              <a:off x="8972778" y="6254888"/>
              <a:ext cx="12494" cy="12495"/>
            </a:xfrm>
            <a:custGeom>
              <a:rect b="b" l="l" r="r" t="t"/>
              <a:pathLst>
                <a:path extrusionOk="0" h="12495" w="1249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44" name="Google Shape;644;p13"/>
            <p:cNvSpPr/>
            <p:nvPr/>
          </p:nvSpPr>
          <p:spPr>
            <a:xfrm>
              <a:off x="9746569" y="5506061"/>
              <a:ext cx="53601" cy="72721"/>
            </a:xfrm>
            <a:custGeom>
              <a:rect b="b" l="l" r="r" t="t"/>
              <a:pathLst>
                <a:path extrusionOk="0" h="72721" w="53601">
                  <a:moveTo>
                    <a:pt x="1000" y="1874"/>
                  </a:moveTo>
                  <a:cubicBezTo>
                    <a:pt x="1000" y="1874"/>
                    <a:pt x="1000" y="1874"/>
                    <a:pt x="1000" y="1874"/>
                  </a:cubicBezTo>
                  <a:cubicBezTo>
                    <a:pt x="725" y="2186"/>
                    <a:pt x="387" y="2449"/>
                    <a:pt x="0" y="2624"/>
                  </a:cubicBezTo>
                  <a:lnTo>
                    <a:pt x="0" y="2624"/>
                  </a:lnTo>
                  <a:lnTo>
                    <a:pt x="51228" y="72721"/>
                  </a:lnTo>
                  <a:cubicBezTo>
                    <a:pt x="51515" y="72159"/>
                    <a:pt x="51853" y="71609"/>
                    <a:pt x="52227" y="71097"/>
                  </a:cubicBezTo>
                  <a:cubicBezTo>
                    <a:pt x="52640" y="70734"/>
                    <a:pt x="53102" y="70434"/>
                    <a:pt x="53602" y="70222"/>
                  </a:cubicBezTo>
                  <a:lnTo>
                    <a:pt x="2499" y="0"/>
                  </a:lnTo>
                  <a:cubicBezTo>
                    <a:pt x="2212" y="762"/>
                    <a:pt x="1687" y="1424"/>
                    <a:pt x="1000" y="18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45" name="Google Shape;645;p13"/>
            <p:cNvSpPr/>
            <p:nvPr/>
          </p:nvSpPr>
          <p:spPr>
            <a:xfrm>
              <a:off x="9647612" y="5355246"/>
              <a:ext cx="91460" cy="152439"/>
            </a:xfrm>
            <a:custGeom>
              <a:rect b="b" l="l" r="r" t="t"/>
              <a:pathLst>
                <a:path extrusionOk="0" h="152439" w="91460">
                  <a:moveTo>
                    <a:pt x="87462" y="152439"/>
                  </a:moveTo>
                  <a:cubicBezTo>
                    <a:pt x="85875" y="150390"/>
                    <a:pt x="84951" y="147904"/>
                    <a:pt x="84838" y="145317"/>
                  </a:cubicBezTo>
                  <a:lnTo>
                    <a:pt x="84838" y="137695"/>
                  </a:lnTo>
                  <a:cubicBezTo>
                    <a:pt x="84838" y="137695"/>
                    <a:pt x="84838" y="136821"/>
                    <a:pt x="84838" y="136446"/>
                  </a:cubicBezTo>
                  <a:cubicBezTo>
                    <a:pt x="84763" y="135533"/>
                    <a:pt x="84763" y="134609"/>
                    <a:pt x="84838" y="133697"/>
                  </a:cubicBezTo>
                  <a:cubicBezTo>
                    <a:pt x="84838" y="132947"/>
                    <a:pt x="85463" y="132447"/>
                    <a:pt x="85713" y="131822"/>
                  </a:cubicBezTo>
                  <a:cubicBezTo>
                    <a:pt x="85963" y="131198"/>
                    <a:pt x="85713" y="130573"/>
                    <a:pt x="86587" y="130073"/>
                  </a:cubicBezTo>
                  <a:cubicBezTo>
                    <a:pt x="87199" y="129348"/>
                    <a:pt x="87924" y="128724"/>
                    <a:pt x="88711" y="128199"/>
                  </a:cubicBezTo>
                  <a:cubicBezTo>
                    <a:pt x="88711" y="128199"/>
                    <a:pt x="88711" y="128199"/>
                    <a:pt x="89336" y="127574"/>
                  </a:cubicBezTo>
                  <a:lnTo>
                    <a:pt x="89336" y="127574"/>
                  </a:lnTo>
                  <a:lnTo>
                    <a:pt x="91460" y="126324"/>
                  </a:lnTo>
                  <a:lnTo>
                    <a:pt x="0" y="0"/>
                  </a:lnTo>
                  <a:lnTo>
                    <a:pt x="0" y="3873"/>
                  </a:lnTo>
                  <a:lnTo>
                    <a:pt x="874" y="34236"/>
                  </a:lnTo>
                  <a:lnTo>
                    <a:pt x="86962" y="1521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46" name="Google Shape;646;p13"/>
            <p:cNvSpPr/>
            <p:nvPr/>
          </p:nvSpPr>
          <p:spPr>
            <a:xfrm>
              <a:off x="9748818" y="5505936"/>
              <a:ext cx="12494" cy="125"/>
            </a:xfrm>
            <a:custGeom>
              <a:rect b="b" l="l" r="r" t="t"/>
              <a:pathLst>
                <a:path extrusionOk="0" h="125" w="12494">
                  <a:moveTo>
                    <a:pt x="0" y="0"/>
                  </a:moveTo>
                  <a:lnTo>
                    <a:pt x="0" y="0"/>
                  </a:lnTo>
                  <a:lnTo>
                    <a:pt x="0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47" name="Google Shape;647;p13"/>
            <p:cNvSpPr/>
            <p:nvPr/>
          </p:nvSpPr>
          <p:spPr>
            <a:xfrm>
              <a:off x="9750192" y="5500313"/>
              <a:ext cx="56" cy="1624"/>
            </a:xfrm>
            <a:custGeom>
              <a:rect b="b" l="l" r="r" t="t"/>
              <a:pathLst>
                <a:path extrusionOk="0" h="1624" w="56">
                  <a:moveTo>
                    <a:pt x="0" y="1624"/>
                  </a:moveTo>
                  <a:cubicBezTo>
                    <a:pt x="0" y="1624"/>
                    <a:pt x="0" y="625"/>
                    <a:pt x="0" y="0"/>
                  </a:cubicBezTo>
                  <a:cubicBezTo>
                    <a:pt x="75" y="538"/>
                    <a:pt x="75" y="1087"/>
                    <a:pt x="0" y="16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48" name="Google Shape;648;p13"/>
            <p:cNvSpPr/>
            <p:nvPr/>
          </p:nvSpPr>
          <p:spPr>
            <a:xfrm>
              <a:off x="9746069" y="5508310"/>
              <a:ext cx="1249" cy="1124"/>
            </a:xfrm>
            <a:custGeom>
              <a:rect b="b" l="l" r="r" t="t"/>
              <a:pathLst>
                <a:path extrusionOk="0" h="1124" w="1249">
                  <a:moveTo>
                    <a:pt x="1250" y="0"/>
                  </a:moveTo>
                  <a:cubicBezTo>
                    <a:pt x="1250" y="0"/>
                    <a:pt x="1250" y="0"/>
                    <a:pt x="1250" y="0"/>
                  </a:cubicBezTo>
                  <a:cubicBezTo>
                    <a:pt x="900" y="437"/>
                    <a:pt x="475" y="812"/>
                    <a:pt x="0" y="1125"/>
                  </a:cubicBezTo>
                  <a:cubicBezTo>
                    <a:pt x="512" y="875"/>
                    <a:pt x="950" y="487"/>
                    <a:pt x="1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49" name="Google Shape;649;p13"/>
            <p:cNvSpPr/>
            <p:nvPr/>
          </p:nvSpPr>
          <p:spPr>
            <a:xfrm>
              <a:off x="9811791" y="5576783"/>
              <a:ext cx="6372" cy="5997"/>
            </a:xfrm>
            <a:custGeom>
              <a:rect b="b" l="l" r="r" t="t"/>
              <a:pathLst>
                <a:path extrusionOk="0" h="5997" w="6372">
                  <a:moveTo>
                    <a:pt x="4998" y="1874"/>
                  </a:moveTo>
                  <a:cubicBezTo>
                    <a:pt x="4935" y="1249"/>
                    <a:pt x="4935" y="625"/>
                    <a:pt x="4998" y="0"/>
                  </a:cubicBezTo>
                  <a:lnTo>
                    <a:pt x="0" y="2999"/>
                  </a:lnTo>
                  <a:lnTo>
                    <a:pt x="2124" y="5997"/>
                  </a:lnTo>
                  <a:lnTo>
                    <a:pt x="6372" y="3499"/>
                  </a:lnTo>
                  <a:cubicBezTo>
                    <a:pt x="5835" y="3023"/>
                    <a:pt x="5373" y="2486"/>
                    <a:pt x="4998" y="18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50" name="Google Shape;650;p13"/>
            <p:cNvSpPr/>
            <p:nvPr/>
          </p:nvSpPr>
          <p:spPr>
            <a:xfrm>
              <a:off x="9803794" y="5575534"/>
              <a:ext cx="1499" cy="749"/>
            </a:xfrm>
            <a:custGeom>
              <a:rect b="b" l="l" r="r" t="t"/>
              <a:pathLst>
                <a:path extrusionOk="0" h="749" w="1499">
                  <a:moveTo>
                    <a:pt x="1499" y="0"/>
                  </a:moveTo>
                  <a:lnTo>
                    <a:pt x="0" y="0"/>
                  </a:lnTo>
                  <a:lnTo>
                    <a:pt x="0" y="7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51" name="Google Shape;651;p13"/>
            <p:cNvSpPr/>
            <p:nvPr/>
          </p:nvSpPr>
          <p:spPr>
            <a:xfrm>
              <a:off x="9795360" y="5576533"/>
              <a:ext cx="60661" cy="97086"/>
            </a:xfrm>
            <a:custGeom>
              <a:rect b="b" l="l" r="r" t="t"/>
              <a:pathLst>
                <a:path extrusionOk="0" h="97086" w="60661">
                  <a:moveTo>
                    <a:pt x="18430" y="6248"/>
                  </a:moveTo>
                  <a:lnTo>
                    <a:pt x="16305" y="3249"/>
                  </a:lnTo>
                  <a:lnTo>
                    <a:pt x="16305" y="3249"/>
                  </a:lnTo>
                  <a:lnTo>
                    <a:pt x="15681" y="2499"/>
                  </a:lnTo>
                  <a:cubicBezTo>
                    <a:pt x="15281" y="1949"/>
                    <a:pt x="14769" y="1475"/>
                    <a:pt x="14181" y="1125"/>
                  </a:cubicBezTo>
                  <a:lnTo>
                    <a:pt x="10433" y="3249"/>
                  </a:lnTo>
                  <a:lnTo>
                    <a:pt x="10433" y="9621"/>
                  </a:lnTo>
                  <a:cubicBezTo>
                    <a:pt x="10445" y="10596"/>
                    <a:pt x="9758" y="11433"/>
                    <a:pt x="8809" y="11621"/>
                  </a:cubicBezTo>
                  <a:cubicBezTo>
                    <a:pt x="7934" y="11621"/>
                    <a:pt x="7309" y="10746"/>
                    <a:pt x="7184" y="9746"/>
                  </a:cubicBezTo>
                  <a:lnTo>
                    <a:pt x="7184" y="2749"/>
                  </a:lnTo>
                  <a:lnTo>
                    <a:pt x="5185" y="0"/>
                  </a:lnTo>
                  <a:lnTo>
                    <a:pt x="4436" y="625"/>
                  </a:lnTo>
                  <a:cubicBezTo>
                    <a:pt x="3936" y="837"/>
                    <a:pt x="3474" y="1137"/>
                    <a:pt x="3061" y="1499"/>
                  </a:cubicBezTo>
                  <a:cubicBezTo>
                    <a:pt x="2686" y="2012"/>
                    <a:pt x="2349" y="2562"/>
                    <a:pt x="2062" y="3124"/>
                  </a:cubicBezTo>
                  <a:cubicBezTo>
                    <a:pt x="-687" y="7297"/>
                    <a:pt x="-687" y="12695"/>
                    <a:pt x="2062" y="16868"/>
                  </a:cubicBezTo>
                  <a:lnTo>
                    <a:pt x="60661" y="97087"/>
                  </a:lnTo>
                  <a:lnTo>
                    <a:pt x="60661" y="93088"/>
                  </a:lnTo>
                  <a:lnTo>
                    <a:pt x="60036" y="633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52" name="Google Shape;652;p13"/>
            <p:cNvSpPr/>
            <p:nvPr/>
          </p:nvSpPr>
          <p:spPr>
            <a:xfrm>
              <a:off x="8641671" y="3975297"/>
              <a:ext cx="11245" cy="13369"/>
            </a:xfrm>
            <a:custGeom>
              <a:rect b="b" l="l" r="r" t="t"/>
              <a:pathLst>
                <a:path extrusionOk="0" h="13369" w="11245">
                  <a:moveTo>
                    <a:pt x="11245" y="11995"/>
                  </a:moveTo>
                  <a:lnTo>
                    <a:pt x="7122" y="6373"/>
                  </a:lnTo>
                  <a:lnTo>
                    <a:pt x="6122" y="4998"/>
                  </a:lnTo>
                  <a:cubicBezTo>
                    <a:pt x="5510" y="4948"/>
                    <a:pt x="4985" y="4561"/>
                    <a:pt x="4748" y="3998"/>
                  </a:cubicBezTo>
                  <a:cubicBezTo>
                    <a:pt x="4685" y="3674"/>
                    <a:pt x="4685" y="3324"/>
                    <a:pt x="4748" y="2999"/>
                  </a:cubicBezTo>
                  <a:lnTo>
                    <a:pt x="2499" y="0"/>
                  </a:lnTo>
                  <a:lnTo>
                    <a:pt x="0" y="1250"/>
                  </a:lnTo>
                  <a:lnTo>
                    <a:pt x="875" y="2249"/>
                  </a:lnTo>
                  <a:lnTo>
                    <a:pt x="8871" y="13370"/>
                  </a:lnTo>
                  <a:lnTo>
                    <a:pt x="10121" y="133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53" name="Google Shape;653;p13"/>
            <p:cNvSpPr/>
            <p:nvPr/>
          </p:nvSpPr>
          <p:spPr>
            <a:xfrm>
              <a:off x="9788801" y="4179340"/>
              <a:ext cx="21491" cy="180927"/>
            </a:xfrm>
            <a:custGeom>
              <a:rect b="b" l="l" r="r" t="t"/>
              <a:pathLst>
                <a:path extrusionOk="0" h="180927" w="21491">
                  <a:moveTo>
                    <a:pt x="18242" y="14494"/>
                  </a:moveTo>
                  <a:lnTo>
                    <a:pt x="13869" y="8996"/>
                  </a:lnTo>
                  <a:lnTo>
                    <a:pt x="12620" y="9746"/>
                  </a:lnTo>
                  <a:cubicBezTo>
                    <a:pt x="8384" y="11770"/>
                    <a:pt x="3311" y="9971"/>
                    <a:pt x="1299" y="5735"/>
                  </a:cubicBezTo>
                  <a:cubicBezTo>
                    <a:pt x="1062" y="5260"/>
                    <a:pt x="887" y="4760"/>
                    <a:pt x="750" y="4248"/>
                  </a:cubicBezTo>
                  <a:cubicBezTo>
                    <a:pt x="250" y="2886"/>
                    <a:pt x="0" y="1449"/>
                    <a:pt x="0" y="0"/>
                  </a:cubicBezTo>
                  <a:lnTo>
                    <a:pt x="0" y="0"/>
                  </a:lnTo>
                  <a:lnTo>
                    <a:pt x="3498" y="170307"/>
                  </a:lnTo>
                  <a:cubicBezTo>
                    <a:pt x="3136" y="175780"/>
                    <a:pt x="7272" y="180528"/>
                    <a:pt x="12744" y="180928"/>
                  </a:cubicBezTo>
                  <a:cubicBezTo>
                    <a:pt x="15018" y="180728"/>
                    <a:pt x="17130" y="179653"/>
                    <a:pt x="18617" y="177929"/>
                  </a:cubicBezTo>
                  <a:cubicBezTo>
                    <a:pt x="20504" y="175642"/>
                    <a:pt x="21528" y="172769"/>
                    <a:pt x="21491" y="1698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54" name="Google Shape;654;p13"/>
            <p:cNvSpPr/>
            <p:nvPr/>
          </p:nvSpPr>
          <p:spPr>
            <a:xfrm>
              <a:off x="9805793" y="4186087"/>
              <a:ext cx="1124" cy="1999"/>
            </a:xfrm>
            <a:custGeom>
              <a:rect b="b" l="l" r="r" t="t"/>
              <a:pathLst>
                <a:path extrusionOk="0" h="1999" w="1124">
                  <a:moveTo>
                    <a:pt x="1000" y="0"/>
                  </a:moveTo>
                  <a:lnTo>
                    <a:pt x="0" y="625"/>
                  </a:lnTo>
                  <a:lnTo>
                    <a:pt x="1125" y="1999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55" name="Google Shape;655;p13"/>
            <p:cNvSpPr/>
            <p:nvPr/>
          </p:nvSpPr>
          <p:spPr>
            <a:xfrm>
              <a:off x="7479299" y="6865769"/>
              <a:ext cx="4498" cy="6496"/>
            </a:xfrm>
            <a:custGeom>
              <a:rect b="b" l="l" r="r" t="t"/>
              <a:pathLst>
                <a:path extrusionOk="0" h="6496" w="4498">
                  <a:moveTo>
                    <a:pt x="0" y="1999"/>
                  </a:moveTo>
                  <a:lnTo>
                    <a:pt x="2749" y="6497"/>
                  </a:lnTo>
                  <a:lnTo>
                    <a:pt x="4498" y="6497"/>
                  </a:lnTo>
                  <a:lnTo>
                    <a:pt x="3498" y="0"/>
                  </a:lnTo>
                  <a:lnTo>
                    <a:pt x="0" y="19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56" name="Google Shape;656;p13"/>
            <p:cNvSpPr/>
            <p:nvPr/>
          </p:nvSpPr>
          <p:spPr>
            <a:xfrm>
              <a:off x="7464055" y="6860896"/>
              <a:ext cx="14243" cy="11370"/>
            </a:xfrm>
            <a:custGeom>
              <a:rect b="b" l="l" r="r" t="t"/>
              <a:pathLst>
                <a:path extrusionOk="0" h="11370" w="14243">
                  <a:moveTo>
                    <a:pt x="750" y="3374"/>
                  </a:moveTo>
                  <a:cubicBezTo>
                    <a:pt x="387" y="2274"/>
                    <a:pt x="125" y="1149"/>
                    <a:pt x="0" y="0"/>
                  </a:cubicBezTo>
                  <a:cubicBezTo>
                    <a:pt x="0" y="0"/>
                    <a:pt x="0" y="0"/>
                    <a:pt x="0" y="750"/>
                  </a:cubicBezTo>
                  <a:lnTo>
                    <a:pt x="1749" y="11370"/>
                  </a:lnTo>
                  <a:lnTo>
                    <a:pt x="14244" y="11370"/>
                  </a:lnTo>
                  <a:lnTo>
                    <a:pt x="12619" y="8497"/>
                  </a:lnTo>
                  <a:cubicBezTo>
                    <a:pt x="8509" y="10608"/>
                    <a:pt x="3461" y="8984"/>
                    <a:pt x="1349" y="4873"/>
                  </a:cubicBezTo>
                  <a:cubicBezTo>
                    <a:pt x="1099" y="4398"/>
                    <a:pt x="899" y="3899"/>
                    <a:pt x="750" y="33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57" name="Google Shape;657;p13"/>
            <p:cNvSpPr/>
            <p:nvPr/>
          </p:nvSpPr>
          <p:spPr>
            <a:xfrm>
              <a:off x="11281156" y="2023825"/>
              <a:ext cx="224028" cy="122826"/>
            </a:xfrm>
            <a:custGeom>
              <a:rect b="b" l="l" r="r" t="t"/>
              <a:pathLst>
                <a:path extrusionOk="0" h="122826" w="224028">
                  <a:moveTo>
                    <a:pt x="11745" y="118703"/>
                  </a:moveTo>
                  <a:cubicBezTo>
                    <a:pt x="12132" y="120040"/>
                    <a:pt x="12345" y="121427"/>
                    <a:pt x="12370" y="122826"/>
                  </a:cubicBezTo>
                  <a:lnTo>
                    <a:pt x="210284" y="22866"/>
                  </a:lnTo>
                  <a:cubicBezTo>
                    <a:pt x="210284" y="22866"/>
                    <a:pt x="211034" y="22866"/>
                    <a:pt x="211534" y="22866"/>
                  </a:cubicBezTo>
                  <a:cubicBezTo>
                    <a:pt x="212108" y="22741"/>
                    <a:pt x="212708" y="22741"/>
                    <a:pt x="213283" y="22866"/>
                  </a:cubicBezTo>
                  <a:lnTo>
                    <a:pt x="215032" y="22866"/>
                  </a:lnTo>
                  <a:cubicBezTo>
                    <a:pt x="215569" y="22791"/>
                    <a:pt x="216119" y="22791"/>
                    <a:pt x="216656" y="22866"/>
                  </a:cubicBezTo>
                  <a:cubicBezTo>
                    <a:pt x="217244" y="23128"/>
                    <a:pt x="217781" y="23466"/>
                    <a:pt x="218281" y="23866"/>
                  </a:cubicBezTo>
                  <a:lnTo>
                    <a:pt x="219530" y="24740"/>
                  </a:lnTo>
                  <a:lnTo>
                    <a:pt x="220155" y="24740"/>
                  </a:lnTo>
                  <a:lnTo>
                    <a:pt x="224028" y="22866"/>
                  </a:lnTo>
                  <a:lnTo>
                    <a:pt x="219905" y="18618"/>
                  </a:lnTo>
                  <a:cubicBezTo>
                    <a:pt x="216106" y="14382"/>
                    <a:pt x="215644" y="8122"/>
                    <a:pt x="218781" y="3374"/>
                  </a:cubicBezTo>
                  <a:cubicBezTo>
                    <a:pt x="219905" y="1712"/>
                    <a:pt x="221592" y="512"/>
                    <a:pt x="223528" y="0"/>
                  </a:cubicBezTo>
                  <a:lnTo>
                    <a:pt x="222154" y="0"/>
                  </a:lnTo>
                  <a:lnTo>
                    <a:pt x="0" y="112455"/>
                  </a:lnTo>
                  <a:cubicBezTo>
                    <a:pt x="4398" y="110631"/>
                    <a:pt x="9446" y="112730"/>
                    <a:pt x="11258" y="117128"/>
                  </a:cubicBezTo>
                  <a:cubicBezTo>
                    <a:pt x="11470" y="117628"/>
                    <a:pt x="11632" y="118165"/>
                    <a:pt x="11745" y="1187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58" name="Google Shape;658;p13"/>
            <p:cNvSpPr/>
            <p:nvPr/>
          </p:nvSpPr>
          <p:spPr>
            <a:xfrm>
              <a:off x="8539662" y="3693034"/>
              <a:ext cx="39689" cy="273890"/>
            </a:xfrm>
            <a:custGeom>
              <a:rect b="b" l="l" r="r" t="t"/>
              <a:pathLst>
                <a:path extrusionOk="0" h="273890" w="39689">
                  <a:moveTo>
                    <a:pt x="18795" y="17118"/>
                  </a:moveTo>
                  <a:lnTo>
                    <a:pt x="13173" y="9496"/>
                  </a:lnTo>
                  <a:lnTo>
                    <a:pt x="11923" y="9496"/>
                  </a:lnTo>
                  <a:cubicBezTo>
                    <a:pt x="7737" y="11470"/>
                    <a:pt x="2752" y="9684"/>
                    <a:pt x="778" y="5498"/>
                  </a:cubicBezTo>
                  <a:cubicBezTo>
                    <a:pt x="515" y="4935"/>
                    <a:pt x="315" y="4348"/>
                    <a:pt x="178" y="3748"/>
                  </a:cubicBezTo>
                  <a:cubicBezTo>
                    <a:pt x="-59" y="2511"/>
                    <a:pt x="-59" y="1237"/>
                    <a:pt x="178" y="0"/>
                  </a:cubicBezTo>
                  <a:cubicBezTo>
                    <a:pt x="178" y="0"/>
                    <a:pt x="178" y="0"/>
                    <a:pt x="178" y="0"/>
                  </a:cubicBezTo>
                  <a:lnTo>
                    <a:pt x="21669" y="264144"/>
                  </a:lnTo>
                  <a:cubicBezTo>
                    <a:pt x="21594" y="269455"/>
                    <a:pt x="25842" y="273828"/>
                    <a:pt x="31165" y="273891"/>
                  </a:cubicBezTo>
                  <a:cubicBezTo>
                    <a:pt x="31290" y="273891"/>
                    <a:pt x="31415" y="273891"/>
                    <a:pt x="31540" y="273891"/>
                  </a:cubicBezTo>
                  <a:cubicBezTo>
                    <a:pt x="33464" y="273566"/>
                    <a:pt x="35225" y="272604"/>
                    <a:pt x="36537" y="271142"/>
                  </a:cubicBezTo>
                  <a:cubicBezTo>
                    <a:pt x="38762" y="268643"/>
                    <a:pt x="39886" y="265357"/>
                    <a:pt x="39661" y="2620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59" name="Google Shape;659;p13"/>
            <p:cNvSpPr/>
            <p:nvPr/>
          </p:nvSpPr>
          <p:spPr>
            <a:xfrm>
              <a:off x="8555958" y="3700031"/>
              <a:ext cx="1999" cy="3623"/>
            </a:xfrm>
            <a:custGeom>
              <a:rect b="b" l="l" r="r" t="t"/>
              <a:pathLst>
                <a:path extrusionOk="0" h="3623" w="1999">
                  <a:moveTo>
                    <a:pt x="1624" y="0"/>
                  </a:moveTo>
                  <a:lnTo>
                    <a:pt x="0" y="875"/>
                  </a:lnTo>
                  <a:lnTo>
                    <a:pt x="1999" y="3624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60" name="Google Shape;660;p13"/>
            <p:cNvSpPr/>
            <p:nvPr/>
          </p:nvSpPr>
          <p:spPr>
            <a:xfrm>
              <a:off x="8666535" y="4859069"/>
              <a:ext cx="302869" cy="431452"/>
            </a:xfrm>
            <a:custGeom>
              <a:rect b="b" l="l" r="r" t="t"/>
              <a:pathLst>
                <a:path extrusionOk="0" h="431452" w="302869">
                  <a:moveTo>
                    <a:pt x="302869" y="429204"/>
                  </a:moveTo>
                  <a:lnTo>
                    <a:pt x="2999" y="0"/>
                  </a:lnTo>
                  <a:lnTo>
                    <a:pt x="0" y="1624"/>
                  </a:lnTo>
                  <a:lnTo>
                    <a:pt x="299870" y="431453"/>
                  </a:lnTo>
                  <a:lnTo>
                    <a:pt x="299870" y="431453"/>
                  </a:lnTo>
                  <a:cubicBezTo>
                    <a:pt x="300121" y="430928"/>
                    <a:pt x="300408" y="430428"/>
                    <a:pt x="300745" y="4299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61" name="Google Shape;661;p13"/>
            <p:cNvSpPr/>
            <p:nvPr/>
          </p:nvSpPr>
          <p:spPr>
            <a:xfrm>
              <a:off x="11386235" y="2157896"/>
              <a:ext cx="160555" cy="167683"/>
            </a:xfrm>
            <a:custGeom>
              <a:rect b="b" l="l" r="r" t="t"/>
              <a:pathLst>
                <a:path extrusionOk="0" h="167683" w="160555">
                  <a:moveTo>
                    <a:pt x="160556" y="164934"/>
                  </a:moveTo>
                  <a:lnTo>
                    <a:pt x="750" y="0"/>
                  </a:lnTo>
                  <a:lnTo>
                    <a:pt x="0" y="0"/>
                  </a:lnTo>
                  <a:lnTo>
                    <a:pt x="0" y="3873"/>
                  </a:lnTo>
                  <a:lnTo>
                    <a:pt x="158681" y="167683"/>
                  </a:lnTo>
                  <a:lnTo>
                    <a:pt x="158681" y="166683"/>
                  </a:lnTo>
                  <a:lnTo>
                    <a:pt x="158681" y="166683"/>
                  </a:lnTo>
                  <a:cubicBezTo>
                    <a:pt x="158681" y="166683"/>
                    <a:pt x="158681" y="166683"/>
                    <a:pt x="158681" y="166683"/>
                  </a:cubicBezTo>
                  <a:lnTo>
                    <a:pt x="158681" y="166683"/>
                  </a:lnTo>
                  <a:lnTo>
                    <a:pt x="158681" y="1666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62" name="Google Shape;662;p13"/>
            <p:cNvSpPr/>
            <p:nvPr/>
          </p:nvSpPr>
          <p:spPr>
            <a:xfrm>
              <a:off x="11493189" y="2048440"/>
              <a:ext cx="25988" cy="29113"/>
            </a:xfrm>
            <a:custGeom>
              <a:rect b="b" l="l" r="r" t="t"/>
              <a:pathLst>
                <a:path extrusionOk="0" h="29113" w="25988">
                  <a:moveTo>
                    <a:pt x="25989" y="19117"/>
                  </a:moveTo>
                  <a:lnTo>
                    <a:pt x="8121" y="875"/>
                  </a:lnTo>
                  <a:lnTo>
                    <a:pt x="7497" y="875"/>
                  </a:lnTo>
                  <a:lnTo>
                    <a:pt x="6247" y="0"/>
                  </a:lnTo>
                  <a:cubicBezTo>
                    <a:pt x="7959" y="1275"/>
                    <a:pt x="9258" y="2999"/>
                    <a:pt x="9996" y="4998"/>
                  </a:cubicBezTo>
                  <a:cubicBezTo>
                    <a:pt x="11957" y="10258"/>
                    <a:pt x="9921" y="16181"/>
                    <a:pt x="5123" y="19117"/>
                  </a:cubicBezTo>
                  <a:lnTo>
                    <a:pt x="0" y="21616"/>
                  </a:lnTo>
                  <a:lnTo>
                    <a:pt x="7372" y="29113"/>
                  </a:lnTo>
                  <a:lnTo>
                    <a:pt x="20991" y="223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63" name="Google Shape;663;p13"/>
            <p:cNvSpPr/>
            <p:nvPr/>
          </p:nvSpPr>
          <p:spPr>
            <a:xfrm>
              <a:off x="11040760" y="2297216"/>
              <a:ext cx="23989" cy="26489"/>
            </a:xfrm>
            <a:custGeom>
              <a:rect b="b" l="l" r="r" t="t"/>
              <a:pathLst>
                <a:path extrusionOk="0" h="26489" w="23989">
                  <a:moveTo>
                    <a:pt x="125" y="125"/>
                  </a:moveTo>
                  <a:lnTo>
                    <a:pt x="0" y="4498"/>
                  </a:lnTo>
                  <a:lnTo>
                    <a:pt x="20741" y="26490"/>
                  </a:lnTo>
                  <a:lnTo>
                    <a:pt x="23989" y="24865"/>
                  </a:lnTo>
                  <a:lnTo>
                    <a:pt x="625" y="0"/>
                  </a:lnTo>
                  <a:lnTo>
                    <a:pt x="125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64" name="Google Shape;664;p13"/>
            <p:cNvSpPr/>
            <p:nvPr/>
          </p:nvSpPr>
          <p:spPr>
            <a:xfrm>
              <a:off x="11985226" y="1273999"/>
              <a:ext cx="19616" cy="32861"/>
            </a:xfrm>
            <a:custGeom>
              <a:rect b="b" l="l" r="r" t="t"/>
              <a:pathLst>
                <a:path extrusionOk="0" h="32861" w="19616">
                  <a:moveTo>
                    <a:pt x="18742" y="23990"/>
                  </a:moveTo>
                  <a:lnTo>
                    <a:pt x="19617" y="12745"/>
                  </a:lnTo>
                  <a:lnTo>
                    <a:pt x="17867" y="11121"/>
                  </a:lnTo>
                  <a:lnTo>
                    <a:pt x="14744" y="12620"/>
                  </a:lnTo>
                  <a:cubicBezTo>
                    <a:pt x="10259" y="14420"/>
                    <a:pt x="5173" y="12245"/>
                    <a:pt x="3374" y="7763"/>
                  </a:cubicBezTo>
                  <a:cubicBezTo>
                    <a:pt x="3224" y="7392"/>
                    <a:pt x="3099" y="7011"/>
                    <a:pt x="2999" y="6622"/>
                  </a:cubicBezTo>
                  <a:cubicBezTo>
                    <a:pt x="2437" y="4451"/>
                    <a:pt x="2437" y="2172"/>
                    <a:pt x="2999" y="0"/>
                  </a:cubicBezTo>
                  <a:lnTo>
                    <a:pt x="2999" y="1499"/>
                  </a:lnTo>
                  <a:lnTo>
                    <a:pt x="0" y="32862"/>
                  </a:lnTo>
                  <a:lnTo>
                    <a:pt x="4998" y="303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65" name="Google Shape;665;p13"/>
            <p:cNvSpPr/>
            <p:nvPr/>
          </p:nvSpPr>
          <p:spPr>
            <a:xfrm>
              <a:off x="12003093" y="1283370"/>
              <a:ext cx="12744" cy="10495"/>
            </a:xfrm>
            <a:custGeom>
              <a:rect b="b" l="l" r="r" t="t"/>
              <a:pathLst>
                <a:path extrusionOk="0" h="10495" w="12744">
                  <a:moveTo>
                    <a:pt x="9371" y="10496"/>
                  </a:moveTo>
                  <a:lnTo>
                    <a:pt x="12745" y="8871"/>
                  </a:lnTo>
                  <a:lnTo>
                    <a:pt x="3374" y="0"/>
                  </a:lnTo>
                  <a:lnTo>
                    <a:pt x="0" y="1624"/>
                  </a:lnTo>
                  <a:lnTo>
                    <a:pt x="1749" y="3374"/>
                  </a:lnTo>
                  <a:lnTo>
                    <a:pt x="9371" y="104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66" name="Google Shape;666;p13"/>
            <p:cNvSpPr/>
            <p:nvPr/>
          </p:nvSpPr>
          <p:spPr>
            <a:xfrm>
              <a:off x="11988178" y="1163168"/>
              <a:ext cx="217202" cy="124082"/>
            </a:xfrm>
            <a:custGeom>
              <a:rect b="b" l="l" r="r" t="t"/>
              <a:pathLst>
                <a:path extrusionOk="0" h="124082" w="217202">
                  <a:moveTo>
                    <a:pt x="4045" y="104084"/>
                  </a:moveTo>
                  <a:cubicBezTo>
                    <a:pt x="3420" y="104435"/>
                    <a:pt x="2870" y="104901"/>
                    <a:pt x="2420" y="105458"/>
                  </a:cubicBezTo>
                  <a:cubicBezTo>
                    <a:pt x="2021" y="105907"/>
                    <a:pt x="1684" y="106411"/>
                    <a:pt x="1421" y="106957"/>
                  </a:cubicBezTo>
                  <a:cubicBezTo>
                    <a:pt x="1009" y="107496"/>
                    <a:pt x="684" y="108084"/>
                    <a:pt x="422" y="108707"/>
                  </a:cubicBezTo>
                  <a:cubicBezTo>
                    <a:pt x="296" y="109409"/>
                    <a:pt x="296" y="110129"/>
                    <a:pt x="422" y="110831"/>
                  </a:cubicBezTo>
                  <a:cubicBezTo>
                    <a:pt x="-141" y="113002"/>
                    <a:pt x="-141" y="115281"/>
                    <a:pt x="422" y="117453"/>
                  </a:cubicBezTo>
                  <a:cubicBezTo>
                    <a:pt x="1596" y="122140"/>
                    <a:pt x="6344" y="124990"/>
                    <a:pt x="11029" y="123821"/>
                  </a:cubicBezTo>
                  <a:cubicBezTo>
                    <a:pt x="11417" y="123723"/>
                    <a:pt x="11791" y="123599"/>
                    <a:pt x="12166" y="123451"/>
                  </a:cubicBezTo>
                  <a:lnTo>
                    <a:pt x="15290" y="121951"/>
                  </a:lnTo>
                  <a:lnTo>
                    <a:pt x="18664" y="120202"/>
                  </a:lnTo>
                  <a:lnTo>
                    <a:pt x="217203" y="23366"/>
                  </a:lnTo>
                  <a:lnTo>
                    <a:pt x="217203" y="0"/>
                  </a:lnTo>
                  <a:lnTo>
                    <a:pt x="4794" y="103334"/>
                  </a:lnTo>
                  <a:cubicBezTo>
                    <a:pt x="4794" y="103334"/>
                    <a:pt x="4420" y="103834"/>
                    <a:pt x="4045" y="1040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67" name="Google Shape;667;p13"/>
            <p:cNvSpPr/>
            <p:nvPr/>
          </p:nvSpPr>
          <p:spPr>
            <a:xfrm>
              <a:off x="8958784" y="4454106"/>
              <a:ext cx="215281" cy="298630"/>
            </a:xfrm>
            <a:custGeom>
              <a:rect b="b" l="l" r="r" t="t"/>
              <a:pathLst>
                <a:path extrusionOk="0" h="298630" w="215281">
                  <a:moveTo>
                    <a:pt x="214282" y="295507"/>
                  </a:moveTo>
                  <a:cubicBezTo>
                    <a:pt x="214282" y="295507"/>
                    <a:pt x="214282" y="295507"/>
                    <a:pt x="214282" y="295507"/>
                  </a:cubicBezTo>
                  <a:cubicBezTo>
                    <a:pt x="214282" y="295507"/>
                    <a:pt x="214282" y="295507"/>
                    <a:pt x="214282" y="295507"/>
                  </a:cubicBezTo>
                  <a:lnTo>
                    <a:pt x="214282" y="295507"/>
                  </a:lnTo>
                  <a:lnTo>
                    <a:pt x="215282" y="295507"/>
                  </a:lnTo>
                  <a:lnTo>
                    <a:pt x="0" y="0"/>
                  </a:lnTo>
                  <a:lnTo>
                    <a:pt x="0" y="6373"/>
                  </a:lnTo>
                  <a:lnTo>
                    <a:pt x="212408" y="298631"/>
                  </a:lnTo>
                  <a:lnTo>
                    <a:pt x="212408" y="297881"/>
                  </a:lnTo>
                  <a:cubicBezTo>
                    <a:pt x="212408" y="297881"/>
                    <a:pt x="214282" y="295632"/>
                    <a:pt x="214282" y="2955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68" name="Google Shape;668;p13"/>
            <p:cNvSpPr/>
            <p:nvPr/>
          </p:nvSpPr>
          <p:spPr>
            <a:xfrm>
              <a:off x="9173941" y="4513832"/>
              <a:ext cx="429939" cy="236905"/>
            </a:xfrm>
            <a:custGeom>
              <a:rect b="b" l="l" r="r" t="t"/>
              <a:pathLst>
                <a:path extrusionOk="0" h="236905" w="429939">
                  <a:moveTo>
                    <a:pt x="429939" y="1125"/>
                  </a:moveTo>
                  <a:lnTo>
                    <a:pt x="429065" y="0"/>
                  </a:lnTo>
                  <a:lnTo>
                    <a:pt x="999" y="233782"/>
                  </a:lnTo>
                  <a:lnTo>
                    <a:pt x="0" y="233782"/>
                  </a:lnTo>
                  <a:lnTo>
                    <a:pt x="0" y="233782"/>
                  </a:lnTo>
                  <a:cubicBezTo>
                    <a:pt x="0" y="233782"/>
                    <a:pt x="0" y="233782"/>
                    <a:pt x="750" y="233782"/>
                  </a:cubicBezTo>
                  <a:cubicBezTo>
                    <a:pt x="1649" y="233782"/>
                    <a:pt x="2374" y="234507"/>
                    <a:pt x="2374" y="235406"/>
                  </a:cubicBezTo>
                  <a:cubicBezTo>
                    <a:pt x="2374" y="235443"/>
                    <a:pt x="2374" y="235493"/>
                    <a:pt x="2374" y="235531"/>
                  </a:cubicBezTo>
                  <a:lnTo>
                    <a:pt x="2374" y="236905"/>
                  </a:lnTo>
                  <a:lnTo>
                    <a:pt x="429939" y="42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69" name="Google Shape;669;p13"/>
            <p:cNvSpPr/>
            <p:nvPr/>
          </p:nvSpPr>
          <p:spPr>
            <a:xfrm>
              <a:off x="9382101" y="4202581"/>
              <a:ext cx="237896" cy="312625"/>
            </a:xfrm>
            <a:custGeom>
              <a:rect b="b" l="l" r="r" t="t"/>
              <a:pathLst>
                <a:path extrusionOk="0" h="312625" w="237896">
                  <a:moveTo>
                    <a:pt x="230275" y="297132"/>
                  </a:moveTo>
                  <a:cubicBezTo>
                    <a:pt x="233524" y="297219"/>
                    <a:pt x="236460" y="299093"/>
                    <a:pt x="237897" y="302005"/>
                  </a:cubicBezTo>
                  <a:cubicBezTo>
                    <a:pt x="237710" y="301542"/>
                    <a:pt x="237510" y="301080"/>
                    <a:pt x="237272" y="300630"/>
                  </a:cubicBezTo>
                  <a:lnTo>
                    <a:pt x="8621" y="0"/>
                  </a:lnTo>
                  <a:lnTo>
                    <a:pt x="8621" y="0"/>
                  </a:lnTo>
                  <a:cubicBezTo>
                    <a:pt x="9421" y="925"/>
                    <a:pt x="10045" y="1987"/>
                    <a:pt x="10495" y="3124"/>
                  </a:cubicBezTo>
                  <a:cubicBezTo>
                    <a:pt x="12569" y="8372"/>
                    <a:pt x="10633" y="14344"/>
                    <a:pt x="5872" y="17368"/>
                  </a:cubicBezTo>
                  <a:lnTo>
                    <a:pt x="0" y="20617"/>
                  </a:lnTo>
                  <a:lnTo>
                    <a:pt x="221154" y="311501"/>
                  </a:lnTo>
                  <a:lnTo>
                    <a:pt x="222029" y="312625"/>
                  </a:lnTo>
                  <a:lnTo>
                    <a:pt x="222029" y="308627"/>
                  </a:lnTo>
                  <a:cubicBezTo>
                    <a:pt x="221204" y="303192"/>
                    <a:pt x="224865" y="298081"/>
                    <a:pt x="230275" y="2971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70" name="Google Shape;670;p13"/>
            <p:cNvSpPr/>
            <p:nvPr/>
          </p:nvSpPr>
          <p:spPr>
            <a:xfrm>
              <a:off x="9173858" y="4747988"/>
              <a:ext cx="49561" cy="901390"/>
            </a:xfrm>
            <a:custGeom>
              <a:rect b="b" l="l" r="r" t="t"/>
              <a:pathLst>
                <a:path extrusionOk="0" h="901390" w="49561">
                  <a:moveTo>
                    <a:pt x="47438" y="901391"/>
                  </a:moveTo>
                  <a:lnTo>
                    <a:pt x="47438" y="900766"/>
                  </a:lnTo>
                  <a:cubicBezTo>
                    <a:pt x="47438" y="900766"/>
                    <a:pt x="47438" y="900766"/>
                    <a:pt x="47438" y="900766"/>
                  </a:cubicBezTo>
                  <a:lnTo>
                    <a:pt x="47438" y="900766"/>
                  </a:lnTo>
                  <a:lnTo>
                    <a:pt x="49562" y="899517"/>
                  </a:lnTo>
                  <a:lnTo>
                    <a:pt x="2707" y="3124"/>
                  </a:lnTo>
                  <a:lnTo>
                    <a:pt x="2707" y="1749"/>
                  </a:lnTo>
                  <a:cubicBezTo>
                    <a:pt x="2782" y="850"/>
                    <a:pt x="2107" y="75"/>
                    <a:pt x="1208" y="0"/>
                  </a:cubicBezTo>
                  <a:cubicBezTo>
                    <a:pt x="1171" y="0"/>
                    <a:pt x="1120" y="0"/>
                    <a:pt x="1083" y="0"/>
                  </a:cubicBezTo>
                  <a:cubicBezTo>
                    <a:pt x="1083" y="0"/>
                    <a:pt x="1083" y="0"/>
                    <a:pt x="333" y="0"/>
                  </a:cubicBezTo>
                  <a:cubicBezTo>
                    <a:pt x="-416" y="0"/>
                    <a:pt x="333" y="0"/>
                    <a:pt x="333" y="0"/>
                  </a:cubicBezTo>
                  <a:cubicBezTo>
                    <a:pt x="333" y="0"/>
                    <a:pt x="333" y="0"/>
                    <a:pt x="333" y="0"/>
                  </a:cubicBezTo>
                  <a:cubicBezTo>
                    <a:pt x="333" y="0"/>
                    <a:pt x="333" y="0"/>
                    <a:pt x="333" y="0"/>
                  </a:cubicBezTo>
                  <a:lnTo>
                    <a:pt x="333" y="750"/>
                  </a:lnTo>
                  <a:lnTo>
                    <a:pt x="48563" y="900391"/>
                  </a:lnTo>
                  <a:lnTo>
                    <a:pt x="48563" y="900391"/>
                  </a:lnTo>
                  <a:lnTo>
                    <a:pt x="48563" y="9003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71" name="Google Shape;671;p13"/>
            <p:cNvSpPr/>
            <p:nvPr/>
          </p:nvSpPr>
          <p:spPr>
            <a:xfrm>
              <a:off x="8933295" y="6397456"/>
              <a:ext cx="276880" cy="422206"/>
            </a:xfrm>
            <a:custGeom>
              <a:rect b="b" l="l" r="r" t="t"/>
              <a:pathLst>
                <a:path extrusionOk="0" h="422206" w="276880">
                  <a:moveTo>
                    <a:pt x="275756" y="419708"/>
                  </a:moveTo>
                  <a:lnTo>
                    <a:pt x="276880" y="418958"/>
                  </a:lnTo>
                  <a:lnTo>
                    <a:pt x="0" y="0"/>
                  </a:lnTo>
                  <a:lnTo>
                    <a:pt x="0" y="6872"/>
                  </a:lnTo>
                  <a:lnTo>
                    <a:pt x="274881" y="422207"/>
                  </a:lnTo>
                  <a:lnTo>
                    <a:pt x="274881" y="422207"/>
                  </a:lnTo>
                  <a:cubicBezTo>
                    <a:pt x="274881" y="422207"/>
                    <a:pt x="274881" y="422207"/>
                    <a:pt x="274881" y="422207"/>
                  </a:cubicBezTo>
                  <a:lnTo>
                    <a:pt x="274881" y="421582"/>
                  </a:lnTo>
                  <a:cubicBezTo>
                    <a:pt x="274831" y="420845"/>
                    <a:pt x="275156" y="420132"/>
                    <a:pt x="275756" y="4197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9208116" y="6548770"/>
              <a:ext cx="443244" cy="271142"/>
            </a:xfrm>
            <a:custGeom>
              <a:rect b="b" l="l" r="r" t="t"/>
              <a:pathLst>
                <a:path extrusionOk="0" h="271142" w="443244">
                  <a:moveTo>
                    <a:pt x="2060" y="267144"/>
                  </a:moveTo>
                  <a:lnTo>
                    <a:pt x="936" y="267893"/>
                  </a:lnTo>
                  <a:cubicBezTo>
                    <a:pt x="86" y="268468"/>
                    <a:pt x="-239" y="269580"/>
                    <a:pt x="186" y="270517"/>
                  </a:cubicBezTo>
                  <a:lnTo>
                    <a:pt x="186" y="271142"/>
                  </a:lnTo>
                  <a:lnTo>
                    <a:pt x="186" y="271142"/>
                  </a:lnTo>
                  <a:lnTo>
                    <a:pt x="1185" y="271142"/>
                  </a:lnTo>
                  <a:lnTo>
                    <a:pt x="2185" y="270517"/>
                  </a:lnTo>
                  <a:lnTo>
                    <a:pt x="443244" y="4498"/>
                  </a:lnTo>
                  <a:lnTo>
                    <a:pt x="443244" y="1250"/>
                  </a:lnTo>
                  <a:cubicBezTo>
                    <a:pt x="443182" y="1050"/>
                    <a:pt x="443182" y="825"/>
                    <a:pt x="443244" y="625"/>
                  </a:cubicBezTo>
                  <a:lnTo>
                    <a:pt x="443244" y="0"/>
                  </a:lnTo>
                  <a:cubicBezTo>
                    <a:pt x="443244" y="0"/>
                    <a:pt x="443244" y="0"/>
                    <a:pt x="443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9652610" y="6532402"/>
              <a:ext cx="27487" cy="19117"/>
            </a:xfrm>
            <a:custGeom>
              <a:rect b="b" l="l" r="r" t="t"/>
              <a:pathLst>
                <a:path extrusionOk="0" h="19117" w="27487">
                  <a:moveTo>
                    <a:pt x="26738" y="0"/>
                  </a:moveTo>
                  <a:lnTo>
                    <a:pt x="0" y="16119"/>
                  </a:lnTo>
                  <a:cubicBezTo>
                    <a:pt x="0" y="16119"/>
                    <a:pt x="0" y="16119"/>
                    <a:pt x="0" y="16119"/>
                  </a:cubicBezTo>
                  <a:cubicBezTo>
                    <a:pt x="287" y="16044"/>
                    <a:pt x="587" y="16044"/>
                    <a:pt x="875" y="16119"/>
                  </a:cubicBezTo>
                  <a:cubicBezTo>
                    <a:pt x="1774" y="16119"/>
                    <a:pt x="2499" y="16844"/>
                    <a:pt x="2499" y="17743"/>
                  </a:cubicBezTo>
                  <a:cubicBezTo>
                    <a:pt x="2499" y="17780"/>
                    <a:pt x="2499" y="17830"/>
                    <a:pt x="2499" y="17868"/>
                  </a:cubicBezTo>
                  <a:lnTo>
                    <a:pt x="2499" y="19117"/>
                  </a:lnTo>
                  <a:lnTo>
                    <a:pt x="27488" y="4124"/>
                  </a:lnTo>
                  <a:lnTo>
                    <a:pt x="27488" y="7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646372" y="3978295"/>
              <a:ext cx="1421" cy="1999"/>
            </a:xfrm>
            <a:custGeom>
              <a:rect b="b" l="l" r="r" t="t"/>
              <a:pathLst>
                <a:path extrusionOk="0" h="1999" w="1421">
                  <a:moveTo>
                    <a:pt x="47" y="1000"/>
                  </a:moveTo>
                  <a:cubicBezTo>
                    <a:pt x="284" y="1562"/>
                    <a:pt x="809" y="1949"/>
                    <a:pt x="1421" y="1999"/>
                  </a:cubicBezTo>
                  <a:lnTo>
                    <a:pt x="47" y="0"/>
                  </a:lnTo>
                  <a:cubicBezTo>
                    <a:pt x="-16" y="325"/>
                    <a:pt x="-16" y="675"/>
                    <a:pt x="47" y="1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8967156" y="5286757"/>
              <a:ext cx="13993" cy="8513"/>
            </a:xfrm>
            <a:custGeom>
              <a:rect b="b" l="l" r="r" t="t"/>
              <a:pathLst>
                <a:path extrusionOk="0" h="8513" w="13993">
                  <a:moveTo>
                    <a:pt x="13494" y="3766"/>
                  </a:moveTo>
                  <a:cubicBezTo>
                    <a:pt x="11295" y="92"/>
                    <a:pt x="6535" y="-1095"/>
                    <a:pt x="2861" y="1104"/>
                  </a:cubicBezTo>
                  <a:cubicBezTo>
                    <a:pt x="2649" y="1229"/>
                    <a:pt x="2449" y="1366"/>
                    <a:pt x="2249" y="1517"/>
                  </a:cubicBezTo>
                  <a:lnTo>
                    <a:pt x="875" y="2391"/>
                  </a:lnTo>
                  <a:cubicBezTo>
                    <a:pt x="537" y="2866"/>
                    <a:pt x="250" y="3366"/>
                    <a:pt x="0" y="3890"/>
                  </a:cubicBezTo>
                  <a:cubicBezTo>
                    <a:pt x="2986" y="4091"/>
                    <a:pt x="5635" y="5852"/>
                    <a:pt x="6997" y="8514"/>
                  </a:cubicBezTo>
                  <a:lnTo>
                    <a:pt x="13994" y="45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8971279" y="5294771"/>
              <a:ext cx="28237" cy="54978"/>
            </a:xfrm>
            <a:custGeom>
              <a:rect b="b" l="l" r="r" t="t"/>
              <a:pathLst>
                <a:path extrusionOk="0" h="54978" w="28237">
                  <a:moveTo>
                    <a:pt x="4123" y="3998"/>
                  </a:moveTo>
                  <a:cubicBezTo>
                    <a:pt x="5223" y="8422"/>
                    <a:pt x="3611" y="13082"/>
                    <a:pt x="0" y="15869"/>
                  </a:cubicBezTo>
                  <a:lnTo>
                    <a:pt x="27363" y="54978"/>
                  </a:lnTo>
                  <a:lnTo>
                    <a:pt x="28238" y="54978"/>
                  </a:lnTo>
                  <a:cubicBezTo>
                    <a:pt x="28175" y="54353"/>
                    <a:pt x="28175" y="53728"/>
                    <a:pt x="28238" y="53104"/>
                  </a:cubicBezTo>
                  <a:lnTo>
                    <a:pt x="26114" y="19617"/>
                  </a:lnTo>
                  <a:lnTo>
                    <a:pt x="124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9006264" y="5357121"/>
              <a:ext cx="874" cy="12495"/>
            </a:xfrm>
            <a:custGeom>
              <a:rect b="b" l="l" r="r" t="t"/>
              <a:pathLst>
                <a:path extrusionOk="0" h="12495" w="874">
                  <a:moveTo>
                    <a:pt x="875" y="0"/>
                  </a:moveTo>
                  <a:lnTo>
                    <a:pt x="0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9000766" y="5352123"/>
              <a:ext cx="874" cy="1374"/>
            </a:xfrm>
            <a:custGeom>
              <a:rect b="b" l="l" r="r" t="t"/>
              <a:pathLst>
                <a:path extrusionOk="0" h="1374" w="874">
                  <a:moveTo>
                    <a:pt x="875" y="1374"/>
                  </a:moveTo>
                  <a:lnTo>
                    <a:pt x="875" y="1374"/>
                  </a:lnTo>
                  <a:cubicBezTo>
                    <a:pt x="512" y="962"/>
                    <a:pt x="212" y="50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9012761" y="5355246"/>
              <a:ext cx="1374" cy="1249"/>
            </a:xfrm>
            <a:custGeom>
              <a:rect b="b" l="l" r="r" t="t"/>
              <a:pathLst>
                <a:path extrusionOk="0" h="1249" w="1374">
                  <a:moveTo>
                    <a:pt x="1374" y="0"/>
                  </a:moveTo>
                  <a:cubicBezTo>
                    <a:pt x="1374" y="0"/>
                    <a:pt x="1374" y="0"/>
                    <a:pt x="1374" y="0"/>
                  </a:cubicBezTo>
                  <a:lnTo>
                    <a:pt x="0" y="1250"/>
                  </a:lnTo>
                  <a:cubicBezTo>
                    <a:pt x="0" y="1250"/>
                    <a:pt x="1374" y="0"/>
                    <a:pt x="13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9010387" y="5356871"/>
              <a:ext cx="1124" cy="74"/>
            </a:xfrm>
            <a:custGeom>
              <a:rect b="b" l="l" r="r" t="t"/>
              <a:pathLst>
                <a:path extrusionOk="0" h="74" w="1124">
                  <a:moveTo>
                    <a:pt x="0" y="0"/>
                  </a:moveTo>
                  <a:cubicBezTo>
                    <a:pt x="375" y="100"/>
                    <a:pt x="750" y="100"/>
                    <a:pt x="1124" y="0"/>
                  </a:cubicBezTo>
                  <a:cubicBezTo>
                    <a:pt x="750" y="50"/>
                    <a:pt x="375" y="5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8621680" y="3962802"/>
              <a:ext cx="1249" cy="874"/>
            </a:xfrm>
            <a:custGeom>
              <a:rect b="b" l="l" r="r" t="t"/>
              <a:pathLst>
                <a:path extrusionOk="0" h="874" w="1249">
                  <a:moveTo>
                    <a:pt x="1250" y="0"/>
                  </a:moveTo>
                  <a:lnTo>
                    <a:pt x="0" y="875"/>
                  </a:lnTo>
                  <a:lnTo>
                    <a:pt x="0" y="875"/>
                  </a:lnTo>
                  <a:cubicBezTo>
                    <a:pt x="0" y="875"/>
                    <a:pt x="875" y="125"/>
                    <a:pt x="1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8619306" y="3965301"/>
              <a:ext cx="874" cy="1499"/>
            </a:xfrm>
            <a:custGeom>
              <a:rect b="b" l="l" r="r" t="t"/>
              <a:pathLst>
                <a:path extrusionOk="0" h="1499" w="874">
                  <a:moveTo>
                    <a:pt x="875" y="0"/>
                  </a:moveTo>
                  <a:cubicBezTo>
                    <a:pt x="537" y="475"/>
                    <a:pt x="250" y="975"/>
                    <a:pt x="0" y="1499"/>
                  </a:cubicBezTo>
                  <a:lnTo>
                    <a:pt x="0" y="1499"/>
                  </a:lnTo>
                  <a:cubicBezTo>
                    <a:pt x="175" y="937"/>
                    <a:pt x="475" y="425"/>
                    <a:pt x="8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8329181" y="4393130"/>
              <a:ext cx="12494" cy="12495"/>
            </a:xfrm>
            <a:custGeom>
              <a:rect b="b" l="l" r="r" t="t"/>
              <a:pathLst>
                <a:path extrusionOk="0" h="12495" w="1249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8328182" y="4369139"/>
              <a:ext cx="999" cy="624"/>
            </a:xfrm>
            <a:custGeom>
              <a:rect b="b" l="l" r="r" t="t"/>
              <a:pathLst>
                <a:path extrusionOk="0" h="624" w="999">
                  <a:moveTo>
                    <a:pt x="625" y="625"/>
                  </a:moveTo>
                  <a:lnTo>
                    <a:pt x="0" y="625"/>
                  </a:lnTo>
                  <a:lnTo>
                    <a:pt x="0" y="625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8664287" y="4708129"/>
              <a:ext cx="241895" cy="153189"/>
            </a:xfrm>
            <a:custGeom>
              <a:rect b="b" l="l" r="r" t="t"/>
              <a:pathLst>
                <a:path extrusionOk="0" h="153189" w="241895">
                  <a:moveTo>
                    <a:pt x="0" y="129948"/>
                  </a:moveTo>
                  <a:lnTo>
                    <a:pt x="4248" y="136196"/>
                  </a:lnTo>
                  <a:cubicBezTo>
                    <a:pt x="7422" y="140906"/>
                    <a:pt x="7010" y="147179"/>
                    <a:pt x="3249" y="151440"/>
                  </a:cubicBezTo>
                  <a:cubicBezTo>
                    <a:pt x="2461" y="152152"/>
                    <a:pt x="1587" y="152739"/>
                    <a:pt x="625" y="153189"/>
                  </a:cubicBezTo>
                  <a:lnTo>
                    <a:pt x="625" y="153189"/>
                  </a:lnTo>
                  <a:lnTo>
                    <a:pt x="1499" y="153189"/>
                  </a:lnTo>
                  <a:lnTo>
                    <a:pt x="4498" y="151565"/>
                  </a:lnTo>
                  <a:lnTo>
                    <a:pt x="241895" y="23241"/>
                  </a:lnTo>
                  <a:lnTo>
                    <a:pt x="237522" y="17118"/>
                  </a:lnTo>
                  <a:cubicBezTo>
                    <a:pt x="234311" y="12432"/>
                    <a:pt x="234674" y="6160"/>
                    <a:pt x="238397" y="1874"/>
                  </a:cubicBezTo>
                  <a:cubicBezTo>
                    <a:pt x="239197" y="1100"/>
                    <a:pt x="240134" y="463"/>
                    <a:pt x="241146" y="0"/>
                  </a:cubicBezTo>
                  <a:lnTo>
                    <a:pt x="2411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8662287" y="4862068"/>
              <a:ext cx="999" cy="12495"/>
            </a:xfrm>
            <a:custGeom>
              <a:rect b="b" l="l" r="r" t="t"/>
              <a:pathLst>
                <a:path extrusionOk="0" h="12495" w="999">
                  <a:moveTo>
                    <a:pt x="0" y="0"/>
                  </a:moveTo>
                  <a:lnTo>
                    <a:pt x="1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8911930" y="4707754"/>
              <a:ext cx="624" cy="12495"/>
            </a:xfrm>
            <a:custGeom>
              <a:rect b="b" l="l" r="r" t="t"/>
              <a:pathLst>
                <a:path extrusionOk="0" h="12495" w="624">
                  <a:moveTo>
                    <a:pt x="625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8254464" y="4948034"/>
              <a:ext cx="60723" cy="91463"/>
            </a:xfrm>
            <a:custGeom>
              <a:rect b="b" l="l" r="r" t="t"/>
              <a:pathLst>
                <a:path extrusionOk="0" h="91463" w="60723">
                  <a:moveTo>
                    <a:pt x="60724" y="88839"/>
                  </a:moveTo>
                  <a:lnTo>
                    <a:pt x="875" y="0"/>
                  </a:lnTo>
                  <a:lnTo>
                    <a:pt x="0" y="0"/>
                  </a:lnTo>
                  <a:lnTo>
                    <a:pt x="0" y="5123"/>
                  </a:lnTo>
                  <a:lnTo>
                    <a:pt x="58225" y="91464"/>
                  </a:lnTo>
                  <a:lnTo>
                    <a:pt x="58225" y="91464"/>
                  </a:lnTo>
                  <a:cubicBezTo>
                    <a:pt x="58225" y="91464"/>
                    <a:pt x="58225" y="91464"/>
                    <a:pt x="58225" y="91464"/>
                  </a:cubicBezTo>
                  <a:cubicBezTo>
                    <a:pt x="58150" y="91263"/>
                    <a:pt x="58150" y="91039"/>
                    <a:pt x="58225" y="90839"/>
                  </a:cubicBezTo>
                  <a:lnTo>
                    <a:pt x="58225" y="90839"/>
                  </a:lnTo>
                  <a:cubicBezTo>
                    <a:pt x="58225" y="90839"/>
                    <a:pt x="58225" y="90839"/>
                    <a:pt x="58225" y="908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7999699" y="4570809"/>
              <a:ext cx="253515" cy="377224"/>
            </a:xfrm>
            <a:custGeom>
              <a:rect b="b" l="l" r="r" t="t"/>
              <a:pathLst>
                <a:path extrusionOk="0" h="377224" w="253515">
                  <a:moveTo>
                    <a:pt x="253516" y="374101"/>
                  </a:moveTo>
                  <a:lnTo>
                    <a:pt x="1000" y="0"/>
                  </a:lnTo>
                  <a:cubicBezTo>
                    <a:pt x="1000" y="1599"/>
                    <a:pt x="650" y="3174"/>
                    <a:pt x="0" y="4623"/>
                  </a:cubicBezTo>
                  <a:lnTo>
                    <a:pt x="251516" y="377225"/>
                  </a:lnTo>
                  <a:lnTo>
                    <a:pt x="251516" y="377225"/>
                  </a:lnTo>
                  <a:cubicBezTo>
                    <a:pt x="251516" y="377225"/>
                    <a:pt x="251516" y="377225"/>
                    <a:pt x="251516" y="377225"/>
                  </a:cubicBezTo>
                  <a:lnTo>
                    <a:pt x="251516" y="376475"/>
                  </a:lnTo>
                  <a:cubicBezTo>
                    <a:pt x="251516" y="376475"/>
                    <a:pt x="251516" y="376475"/>
                    <a:pt x="251516" y="376475"/>
                  </a:cubicBezTo>
                  <a:lnTo>
                    <a:pt x="251516" y="3764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8592068" y="4767981"/>
              <a:ext cx="60348" cy="86215"/>
            </a:xfrm>
            <a:custGeom>
              <a:rect b="b" l="l" r="r" t="t"/>
              <a:pathLst>
                <a:path extrusionOk="0" h="86215" w="60348">
                  <a:moveTo>
                    <a:pt x="0" y="0"/>
                  </a:moveTo>
                  <a:lnTo>
                    <a:pt x="60349" y="86216"/>
                  </a:lnTo>
                  <a:lnTo>
                    <a:pt x="60349" y="86216"/>
                  </a:lnTo>
                  <a:lnTo>
                    <a:pt x="875" y="875"/>
                  </a:lnTo>
                  <a:cubicBezTo>
                    <a:pt x="875" y="875"/>
                    <a:pt x="25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8599065" y="4754111"/>
              <a:ext cx="72093" cy="107831"/>
            </a:xfrm>
            <a:custGeom>
              <a:rect b="b" l="l" r="r" t="t"/>
              <a:pathLst>
                <a:path extrusionOk="0" h="107831" w="72093">
                  <a:moveTo>
                    <a:pt x="69720" y="90214"/>
                  </a:moveTo>
                  <a:lnTo>
                    <a:pt x="65472" y="83966"/>
                  </a:lnTo>
                  <a:lnTo>
                    <a:pt x="6747" y="0"/>
                  </a:lnTo>
                  <a:cubicBezTo>
                    <a:pt x="9883" y="4748"/>
                    <a:pt x="9421" y="11008"/>
                    <a:pt x="5623" y="15244"/>
                  </a:cubicBezTo>
                  <a:cubicBezTo>
                    <a:pt x="4148" y="16755"/>
                    <a:pt x="2112" y="17618"/>
                    <a:pt x="0" y="17618"/>
                  </a:cubicBezTo>
                  <a:lnTo>
                    <a:pt x="56601" y="98460"/>
                  </a:lnTo>
                  <a:lnTo>
                    <a:pt x="62223" y="95462"/>
                  </a:lnTo>
                  <a:cubicBezTo>
                    <a:pt x="62960" y="95074"/>
                    <a:pt x="63860" y="95362"/>
                    <a:pt x="64247" y="96099"/>
                  </a:cubicBezTo>
                  <a:cubicBezTo>
                    <a:pt x="64285" y="96174"/>
                    <a:pt x="64322" y="96249"/>
                    <a:pt x="64347" y="96336"/>
                  </a:cubicBezTo>
                  <a:cubicBezTo>
                    <a:pt x="64722" y="97286"/>
                    <a:pt x="64410" y="98361"/>
                    <a:pt x="63597" y="98960"/>
                  </a:cubicBezTo>
                  <a:lnTo>
                    <a:pt x="58725" y="101584"/>
                  </a:lnTo>
                  <a:lnTo>
                    <a:pt x="63098" y="107832"/>
                  </a:lnTo>
                  <a:lnTo>
                    <a:pt x="64222" y="107832"/>
                  </a:lnTo>
                  <a:lnTo>
                    <a:pt x="66097" y="107832"/>
                  </a:lnTo>
                  <a:cubicBezTo>
                    <a:pt x="67059" y="107382"/>
                    <a:pt x="67933" y="106795"/>
                    <a:pt x="68720" y="106083"/>
                  </a:cubicBezTo>
                  <a:cubicBezTo>
                    <a:pt x="72806" y="101709"/>
                    <a:pt x="73231" y="95062"/>
                    <a:pt x="69720" y="902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8912554" y="4707754"/>
              <a:ext cx="50603" cy="70596"/>
            </a:xfrm>
            <a:custGeom>
              <a:rect b="b" l="l" r="r" t="t"/>
              <a:pathLst>
                <a:path extrusionOk="0" h="70596" w="50603">
                  <a:moveTo>
                    <a:pt x="2874" y="2374"/>
                  </a:moveTo>
                  <a:lnTo>
                    <a:pt x="1375" y="100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0603" y="70597"/>
                  </a:lnTo>
                  <a:lnTo>
                    <a:pt x="50603" y="68098"/>
                  </a:lnTo>
                  <a:lnTo>
                    <a:pt x="3998" y="29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8900000" y="4707124"/>
              <a:ext cx="64781" cy="104964"/>
            </a:xfrm>
            <a:custGeom>
              <a:rect b="b" l="l" r="r" t="t"/>
              <a:pathLst>
                <a:path extrusionOk="0" h="104964" w="64781">
                  <a:moveTo>
                    <a:pt x="5807" y="381"/>
                  </a:moveTo>
                  <a:cubicBezTo>
                    <a:pt x="4795" y="843"/>
                    <a:pt x="3858" y="1480"/>
                    <a:pt x="3058" y="2255"/>
                  </a:cubicBezTo>
                  <a:cubicBezTo>
                    <a:pt x="-665" y="6541"/>
                    <a:pt x="-1027" y="12813"/>
                    <a:pt x="2184" y="17499"/>
                  </a:cubicBezTo>
                  <a:lnTo>
                    <a:pt x="6557" y="23621"/>
                  </a:lnTo>
                  <a:lnTo>
                    <a:pt x="64782" y="104964"/>
                  </a:lnTo>
                  <a:lnTo>
                    <a:pt x="64782" y="101340"/>
                  </a:lnTo>
                  <a:lnTo>
                    <a:pt x="64032" y="88845"/>
                  </a:lnTo>
                  <a:lnTo>
                    <a:pt x="63282" y="77475"/>
                  </a:lnTo>
                  <a:lnTo>
                    <a:pt x="7682" y="6"/>
                  </a:lnTo>
                  <a:cubicBezTo>
                    <a:pt x="7032" y="-31"/>
                    <a:pt x="6395" y="106"/>
                    <a:pt x="5807" y="3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8974152" y="5283525"/>
              <a:ext cx="20741" cy="15243"/>
            </a:xfrm>
            <a:custGeom>
              <a:rect b="b" l="l" r="r" t="t"/>
              <a:pathLst>
                <a:path extrusionOk="0" h="15243" w="20741">
                  <a:moveTo>
                    <a:pt x="0" y="11745"/>
                  </a:moveTo>
                  <a:cubicBezTo>
                    <a:pt x="325" y="12233"/>
                    <a:pt x="612" y="12732"/>
                    <a:pt x="875" y="13245"/>
                  </a:cubicBezTo>
                  <a:cubicBezTo>
                    <a:pt x="950" y="13907"/>
                    <a:pt x="950" y="14582"/>
                    <a:pt x="875" y="15244"/>
                  </a:cubicBezTo>
                  <a:lnTo>
                    <a:pt x="8871" y="10746"/>
                  </a:lnTo>
                  <a:lnTo>
                    <a:pt x="20741" y="4123"/>
                  </a:lnTo>
                  <a:lnTo>
                    <a:pt x="20741" y="0"/>
                  </a:lnTo>
                  <a:lnTo>
                    <a:pt x="6872" y="77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8252090" y="4764107"/>
              <a:ext cx="339353" cy="183926"/>
            </a:xfrm>
            <a:custGeom>
              <a:rect b="b" l="l" r="r" t="t"/>
              <a:pathLst>
                <a:path extrusionOk="0" h="183926" w="339353">
                  <a:moveTo>
                    <a:pt x="339353" y="3124"/>
                  </a:moveTo>
                  <a:lnTo>
                    <a:pt x="337229" y="0"/>
                  </a:lnTo>
                  <a:lnTo>
                    <a:pt x="1125" y="180803"/>
                  </a:lnTo>
                  <a:lnTo>
                    <a:pt x="0" y="180803"/>
                  </a:lnTo>
                  <a:lnTo>
                    <a:pt x="0" y="180803"/>
                  </a:lnTo>
                  <a:cubicBezTo>
                    <a:pt x="0" y="180803"/>
                    <a:pt x="0" y="180803"/>
                    <a:pt x="750" y="180803"/>
                  </a:cubicBezTo>
                  <a:cubicBezTo>
                    <a:pt x="1649" y="180728"/>
                    <a:pt x="2424" y="181403"/>
                    <a:pt x="2499" y="182302"/>
                  </a:cubicBezTo>
                  <a:cubicBezTo>
                    <a:pt x="2499" y="182340"/>
                    <a:pt x="2499" y="182390"/>
                    <a:pt x="2499" y="182427"/>
                  </a:cubicBezTo>
                  <a:lnTo>
                    <a:pt x="2499" y="183927"/>
                  </a:lnTo>
                  <a:lnTo>
                    <a:pt x="3374" y="1839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7341608" y="4900178"/>
              <a:ext cx="85712" cy="62974"/>
            </a:xfrm>
            <a:custGeom>
              <a:rect b="b" l="l" r="r" t="t"/>
              <a:pathLst>
                <a:path extrusionOk="0" h="62974" w="85712">
                  <a:moveTo>
                    <a:pt x="74968" y="0"/>
                  </a:moveTo>
                  <a:lnTo>
                    <a:pt x="0" y="39484"/>
                  </a:lnTo>
                  <a:lnTo>
                    <a:pt x="4248" y="46232"/>
                  </a:lnTo>
                  <a:cubicBezTo>
                    <a:pt x="7259" y="51092"/>
                    <a:pt x="6585" y="57365"/>
                    <a:pt x="2624" y="61476"/>
                  </a:cubicBezTo>
                  <a:lnTo>
                    <a:pt x="0" y="62975"/>
                  </a:lnTo>
                  <a:lnTo>
                    <a:pt x="750" y="62975"/>
                  </a:lnTo>
                  <a:lnTo>
                    <a:pt x="85713" y="17743"/>
                  </a:lnTo>
                  <a:lnTo>
                    <a:pt x="81465" y="111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126201" y="4623163"/>
              <a:ext cx="220534" cy="339324"/>
            </a:xfrm>
            <a:custGeom>
              <a:rect b="b" l="l" r="r" t="t"/>
              <a:pathLst>
                <a:path extrusionOk="0" h="339324" w="220534">
                  <a:moveTo>
                    <a:pt x="219280" y="323246"/>
                  </a:moveTo>
                  <a:lnTo>
                    <a:pt x="215032" y="316499"/>
                  </a:lnTo>
                  <a:lnTo>
                    <a:pt x="210784" y="309627"/>
                  </a:lnTo>
                  <a:lnTo>
                    <a:pt x="213783" y="329494"/>
                  </a:lnTo>
                  <a:cubicBezTo>
                    <a:pt x="213895" y="330468"/>
                    <a:pt x="213333" y="331405"/>
                    <a:pt x="212408" y="331743"/>
                  </a:cubicBezTo>
                  <a:cubicBezTo>
                    <a:pt x="211509" y="331818"/>
                    <a:pt x="210734" y="331143"/>
                    <a:pt x="210659" y="330243"/>
                  </a:cubicBezTo>
                  <a:cubicBezTo>
                    <a:pt x="210659" y="330206"/>
                    <a:pt x="210659" y="330156"/>
                    <a:pt x="210659" y="330118"/>
                  </a:cubicBezTo>
                  <a:lnTo>
                    <a:pt x="206536" y="302879"/>
                  </a:lnTo>
                  <a:lnTo>
                    <a:pt x="16118" y="0"/>
                  </a:lnTo>
                  <a:lnTo>
                    <a:pt x="16118" y="2499"/>
                  </a:lnTo>
                  <a:cubicBezTo>
                    <a:pt x="17293" y="7872"/>
                    <a:pt x="14219" y="13269"/>
                    <a:pt x="8996" y="14994"/>
                  </a:cubicBezTo>
                  <a:cubicBezTo>
                    <a:pt x="5360" y="15731"/>
                    <a:pt x="1674" y="13944"/>
                    <a:pt x="0" y="10621"/>
                  </a:cubicBezTo>
                  <a:lnTo>
                    <a:pt x="0" y="10621"/>
                  </a:lnTo>
                  <a:lnTo>
                    <a:pt x="204537" y="335491"/>
                  </a:lnTo>
                  <a:lnTo>
                    <a:pt x="204537" y="336116"/>
                  </a:lnTo>
                  <a:lnTo>
                    <a:pt x="205911" y="337491"/>
                  </a:lnTo>
                  <a:cubicBezTo>
                    <a:pt x="206323" y="337978"/>
                    <a:pt x="206836" y="338353"/>
                    <a:pt x="207410" y="338615"/>
                  </a:cubicBezTo>
                  <a:lnTo>
                    <a:pt x="208910" y="339240"/>
                  </a:lnTo>
                  <a:cubicBezTo>
                    <a:pt x="209485" y="339352"/>
                    <a:pt x="210084" y="339352"/>
                    <a:pt x="210659" y="339240"/>
                  </a:cubicBezTo>
                  <a:cubicBezTo>
                    <a:pt x="211196" y="339352"/>
                    <a:pt x="211746" y="339352"/>
                    <a:pt x="212283" y="339240"/>
                  </a:cubicBezTo>
                  <a:cubicBezTo>
                    <a:pt x="212858" y="339352"/>
                    <a:pt x="213458" y="339352"/>
                    <a:pt x="214033" y="339240"/>
                  </a:cubicBezTo>
                  <a:lnTo>
                    <a:pt x="216657" y="337740"/>
                  </a:lnTo>
                  <a:cubicBezTo>
                    <a:pt x="220592" y="333992"/>
                    <a:pt x="221654" y="328132"/>
                    <a:pt x="219280" y="3232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456933" y="4452107"/>
              <a:ext cx="16742" cy="10745"/>
            </a:xfrm>
            <a:custGeom>
              <a:rect b="b" l="l" r="r" t="t"/>
              <a:pathLst>
                <a:path extrusionOk="0" h="10745" w="16742">
                  <a:moveTo>
                    <a:pt x="1999" y="10746"/>
                  </a:moveTo>
                  <a:lnTo>
                    <a:pt x="16743" y="3124"/>
                  </a:lnTo>
                  <a:lnTo>
                    <a:pt x="14744" y="0"/>
                  </a:lnTo>
                  <a:lnTo>
                    <a:pt x="0" y="7497"/>
                  </a:lnTo>
                  <a:lnTo>
                    <a:pt x="1999" y="10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302375" y="4719375"/>
              <a:ext cx="38247" cy="235531"/>
            </a:xfrm>
            <a:custGeom>
              <a:rect b="b" l="l" r="r" t="t"/>
              <a:pathLst>
                <a:path extrusionOk="0" h="235531" w="38247">
                  <a:moveTo>
                    <a:pt x="0" y="0"/>
                  </a:moveTo>
                  <a:lnTo>
                    <a:pt x="30987" y="206668"/>
                  </a:lnTo>
                  <a:lnTo>
                    <a:pt x="35110" y="233907"/>
                  </a:lnTo>
                  <a:cubicBezTo>
                    <a:pt x="35110" y="234807"/>
                    <a:pt x="35834" y="235531"/>
                    <a:pt x="36734" y="235531"/>
                  </a:cubicBezTo>
                  <a:cubicBezTo>
                    <a:pt x="36772" y="235531"/>
                    <a:pt x="36822" y="235531"/>
                    <a:pt x="36859" y="235531"/>
                  </a:cubicBezTo>
                  <a:cubicBezTo>
                    <a:pt x="37784" y="235194"/>
                    <a:pt x="38346" y="234257"/>
                    <a:pt x="38233" y="233282"/>
                  </a:cubicBezTo>
                  <a:lnTo>
                    <a:pt x="35235" y="213415"/>
                  </a:lnTo>
                  <a:lnTo>
                    <a:pt x="4248" y="66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211732" y="3988916"/>
              <a:ext cx="414945" cy="216413"/>
            </a:xfrm>
            <a:custGeom>
              <a:rect b="b" l="l" r="r" t="t"/>
              <a:pathLst>
                <a:path extrusionOk="0" h="216413" w="414945">
                  <a:moveTo>
                    <a:pt x="414696" y="0"/>
                  </a:moveTo>
                  <a:lnTo>
                    <a:pt x="413321" y="750"/>
                  </a:lnTo>
                  <a:lnTo>
                    <a:pt x="0" y="214415"/>
                  </a:lnTo>
                  <a:lnTo>
                    <a:pt x="1499" y="216414"/>
                  </a:lnTo>
                  <a:lnTo>
                    <a:pt x="414946" y="2624"/>
                  </a:lnTo>
                  <a:lnTo>
                    <a:pt x="4146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627802" y="4302166"/>
              <a:ext cx="23739" cy="13369"/>
            </a:xfrm>
            <a:custGeom>
              <a:rect b="b" l="l" r="r" t="t"/>
              <a:pathLst>
                <a:path extrusionOk="0" h="13369" w="23739">
                  <a:moveTo>
                    <a:pt x="1499" y="11496"/>
                  </a:moveTo>
                  <a:lnTo>
                    <a:pt x="1499" y="11496"/>
                  </a:lnTo>
                  <a:cubicBezTo>
                    <a:pt x="1499" y="11496"/>
                    <a:pt x="1499" y="11496"/>
                    <a:pt x="1499" y="11496"/>
                  </a:cubicBezTo>
                  <a:lnTo>
                    <a:pt x="2874" y="13370"/>
                  </a:lnTo>
                  <a:lnTo>
                    <a:pt x="23740" y="2499"/>
                  </a:lnTo>
                  <a:lnTo>
                    <a:pt x="22865" y="1374"/>
                  </a:lnTo>
                  <a:cubicBezTo>
                    <a:pt x="22865" y="1374"/>
                    <a:pt x="22865" y="1374"/>
                    <a:pt x="22865" y="1374"/>
                  </a:cubicBezTo>
                  <a:lnTo>
                    <a:pt x="22865" y="0"/>
                  </a:lnTo>
                  <a:lnTo>
                    <a:pt x="0" y="11870"/>
                  </a:lnTo>
                  <a:lnTo>
                    <a:pt x="1000" y="118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51417" y="4301292"/>
              <a:ext cx="308241" cy="431328"/>
            </a:xfrm>
            <a:custGeom>
              <a:rect b="b" l="l" r="r" t="t"/>
              <a:pathLst>
                <a:path extrusionOk="0" h="431328" w="308241">
                  <a:moveTo>
                    <a:pt x="2999" y="1499"/>
                  </a:moveTo>
                  <a:cubicBezTo>
                    <a:pt x="3036" y="2461"/>
                    <a:pt x="2424" y="3336"/>
                    <a:pt x="1499" y="3624"/>
                  </a:cubicBezTo>
                  <a:cubicBezTo>
                    <a:pt x="787" y="3549"/>
                    <a:pt x="200" y="3061"/>
                    <a:pt x="0" y="2374"/>
                  </a:cubicBezTo>
                  <a:cubicBezTo>
                    <a:pt x="0" y="2374"/>
                    <a:pt x="0" y="2374"/>
                    <a:pt x="0" y="2374"/>
                  </a:cubicBezTo>
                  <a:lnTo>
                    <a:pt x="875" y="3499"/>
                  </a:lnTo>
                  <a:lnTo>
                    <a:pt x="308242" y="431328"/>
                  </a:lnTo>
                  <a:lnTo>
                    <a:pt x="308242" y="424831"/>
                  </a:lnTo>
                  <a:lnTo>
                    <a:pt x="32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626803" y="3988791"/>
              <a:ext cx="27989" cy="316123"/>
            </a:xfrm>
            <a:custGeom>
              <a:rect b="b" l="l" r="r" t="t"/>
              <a:pathLst>
                <a:path extrusionOk="0" h="316123" w="27989">
                  <a:moveTo>
                    <a:pt x="24989" y="314874"/>
                  </a:moveTo>
                  <a:cubicBezTo>
                    <a:pt x="25189" y="315561"/>
                    <a:pt x="25776" y="316049"/>
                    <a:pt x="26488" y="316124"/>
                  </a:cubicBezTo>
                  <a:cubicBezTo>
                    <a:pt x="27413" y="315836"/>
                    <a:pt x="28026" y="314962"/>
                    <a:pt x="27988" y="313999"/>
                  </a:cubicBezTo>
                  <a:lnTo>
                    <a:pt x="27988" y="313999"/>
                  </a:lnTo>
                  <a:lnTo>
                    <a:pt x="3249" y="4498"/>
                  </a:lnTo>
                  <a:lnTo>
                    <a:pt x="2249" y="31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624"/>
                  </a:lnTo>
                  <a:lnTo>
                    <a:pt x="24989" y="312875"/>
                  </a:lnTo>
                  <a:lnTo>
                    <a:pt x="24989" y="314250"/>
                  </a:lnTo>
                  <a:cubicBezTo>
                    <a:pt x="25102" y="314437"/>
                    <a:pt x="25102" y="314687"/>
                    <a:pt x="24989" y="3148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8656790" y="4855695"/>
              <a:ext cx="305617" cy="437950"/>
            </a:xfrm>
            <a:custGeom>
              <a:rect b="b" l="l" r="r" t="t"/>
              <a:pathLst>
                <a:path extrusionOk="0" h="437950" w="305617">
                  <a:moveTo>
                    <a:pt x="5373" y="6248"/>
                  </a:moveTo>
                  <a:lnTo>
                    <a:pt x="1000" y="0"/>
                  </a:lnTo>
                  <a:lnTo>
                    <a:pt x="0" y="500"/>
                  </a:lnTo>
                  <a:lnTo>
                    <a:pt x="500" y="5248"/>
                  </a:lnTo>
                  <a:lnTo>
                    <a:pt x="302619" y="437951"/>
                  </a:lnTo>
                  <a:lnTo>
                    <a:pt x="305618" y="436201"/>
                  </a:lnTo>
                  <a:lnTo>
                    <a:pt x="5498" y="6373"/>
                  </a:lnTo>
                  <a:lnTo>
                    <a:pt x="5373" y="62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6994883" y="3611567"/>
              <a:ext cx="313864" cy="166558"/>
            </a:xfrm>
            <a:custGeom>
              <a:rect b="b" l="l" r="r" t="t"/>
              <a:pathLst>
                <a:path extrusionOk="0" h="166558" w="313864">
                  <a:moveTo>
                    <a:pt x="0" y="152189"/>
                  </a:moveTo>
                  <a:lnTo>
                    <a:pt x="0" y="152189"/>
                  </a:lnTo>
                  <a:cubicBezTo>
                    <a:pt x="525" y="151802"/>
                    <a:pt x="1125" y="151502"/>
                    <a:pt x="1749" y="151315"/>
                  </a:cubicBezTo>
                  <a:lnTo>
                    <a:pt x="5248" y="151315"/>
                  </a:lnTo>
                  <a:lnTo>
                    <a:pt x="6747" y="151939"/>
                  </a:lnTo>
                  <a:lnTo>
                    <a:pt x="8371" y="152814"/>
                  </a:lnTo>
                  <a:lnTo>
                    <a:pt x="9871" y="154313"/>
                  </a:lnTo>
                  <a:cubicBezTo>
                    <a:pt x="10221" y="154588"/>
                    <a:pt x="10520" y="154926"/>
                    <a:pt x="10745" y="155313"/>
                  </a:cubicBezTo>
                  <a:lnTo>
                    <a:pt x="18117" y="166559"/>
                  </a:lnTo>
                  <a:lnTo>
                    <a:pt x="313864" y="21866"/>
                  </a:lnTo>
                  <a:lnTo>
                    <a:pt x="311990" y="8622"/>
                  </a:lnTo>
                  <a:lnTo>
                    <a:pt x="310741" y="0"/>
                  </a:lnTo>
                  <a:lnTo>
                    <a:pt x="375" y="151939"/>
                  </a:lnTo>
                  <a:cubicBezTo>
                    <a:pt x="375" y="151939"/>
                    <a:pt x="375" y="151939"/>
                    <a:pt x="0" y="1521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6992259" y="3765130"/>
              <a:ext cx="999" cy="1249"/>
            </a:xfrm>
            <a:custGeom>
              <a:rect b="b" l="l" r="r" t="t"/>
              <a:pathLst>
                <a:path extrusionOk="0" h="1249" w="999">
                  <a:moveTo>
                    <a:pt x="1000" y="0"/>
                  </a:moveTo>
                  <a:cubicBezTo>
                    <a:pt x="600" y="363"/>
                    <a:pt x="262" y="775"/>
                    <a:pt x="0" y="1250"/>
                  </a:cubicBezTo>
                  <a:lnTo>
                    <a:pt x="0" y="1250"/>
                  </a:lnTo>
                  <a:cubicBezTo>
                    <a:pt x="0" y="1250"/>
                    <a:pt x="750" y="125"/>
                    <a:pt x="1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6989963" y="3772877"/>
              <a:ext cx="46" cy="1249"/>
            </a:xfrm>
            <a:custGeom>
              <a:rect b="b" l="l" r="r" t="t"/>
              <a:pathLst>
                <a:path extrusionOk="0" h="1249" w="46">
                  <a:moveTo>
                    <a:pt x="47" y="1250"/>
                  </a:moveTo>
                  <a:lnTo>
                    <a:pt x="47" y="1250"/>
                  </a:lnTo>
                  <a:cubicBezTo>
                    <a:pt x="-16" y="837"/>
                    <a:pt x="-16" y="413"/>
                    <a:pt x="47" y="0"/>
                  </a:cubicBezTo>
                  <a:cubicBezTo>
                    <a:pt x="9" y="413"/>
                    <a:pt x="9" y="837"/>
                    <a:pt x="47" y="12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6991060" y="3768379"/>
              <a:ext cx="74" cy="1499"/>
            </a:xfrm>
            <a:custGeom>
              <a:rect b="b" l="l" r="r" t="t"/>
              <a:pathLst>
                <a:path extrusionOk="0" h="1499" w="74">
                  <a:moveTo>
                    <a:pt x="75" y="0"/>
                  </a:moveTo>
                  <a:cubicBezTo>
                    <a:pt x="25" y="500"/>
                    <a:pt x="25" y="999"/>
                    <a:pt x="75" y="1499"/>
                  </a:cubicBezTo>
                  <a:cubicBezTo>
                    <a:pt x="75" y="1499"/>
                    <a:pt x="75" y="1499"/>
                    <a:pt x="75" y="1499"/>
                  </a:cubicBezTo>
                  <a:cubicBezTo>
                    <a:pt x="-25" y="999"/>
                    <a:pt x="-25" y="500"/>
                    <a:pt x="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10038693" y="4125000"/>
              <a:ext cx="12494" cy="986"/>
            </a:xfrm>
            <a:custGeom>
              <a:rect b="b" l="l" r="r" t="t"/>
              <a:pathLst>
                <a:path extrusionOk="0" h="986" w="12494">
                  <a:moveTo>
                    <a:pt x="0" y="986"/>
                  </a:moveTo>
                  <a:lnTo>
                    <a:pt x="0" y="986"/>
                  </a:lnTo>
                  <a:cubicBezTo>
                    <a:pt x="0" y="986"/>
                    <a:pt x="0" y="986"/>
                    <a:pt x="0" y="237"/>
                  </a:cubicBezTo>
                  <a:cubicBezTo>
                    <a:pt x="0" y="-513"/>
                    <a:pt x="0" y="736"/>
                    <a:pt x="0" y="9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10037693" y="4126112"/>
              <a:ext cx="18877" cy="125824"/>
            </a:xfrm>
            <a:custGeom>
              <a:rect b="b" l="l" r="r" t="t"/>
              <a:pathLst>
                <a:path extrusionOk="0" h="125824" w="18877">
                  <a:moveTo>
                    <a:pt x="18742" y="13869"/>
                  </a:moveTo>
                  <a:lnTo>
                    <a:pt x="14618" y="8871"/>
                  </a:lnTo>
                  <a:lnTo>
                    <a:pt x="13244" y="9621"/>
                  </a:lnTo>
                  <a:cubicBezTo>
                    <a:pt x="9271" y="11995"/>
                    <a:pt x="4136" y="10696"/>
                    <a:pt x="1762" y="6735"/>
                  </a:cubicBezTo>
                  <a:cubicBezTo>
                    <a:pt x="1287" y="5923"/>
                    <a:pt x="937" y="5048"/>
                    <a:pt x="750" y="4123"/>
                  </a:cubicBezTo>
                  <a:cubicBezTo>
                    <a:pt x="250" y="2811"/>
                    <a:pt x="0" y="1412"/>
                    <a:pt x="0" y="0"/>
                  </a:cubicBezTo>
                  <a:lnTo>
                    <a:pt x="999" y="115079"/>
                  </a:lnTo>
                  <a:cubicBezTo>
                    <a:pt x="500" y="120502"/>
                    <a:pt x="4485" y="125312"/>
                    <a:pt x="9920" y="125812"/>
                  </a:cubicBezTo>
                  <a:cubicBezTo>
                    <a:pt x="9946" y="125825"/>
                    <a:pt x="9970" y="125825"/>
                    <a:pt x="9996" y="125825"/>
                  </a:cubicBezTo>
                  <a:cubicBezTo>
                    <a:pt x="12394" y="125725"/>
                    <a:pt x="14631" y="124588"/>
                    <a:pt x="16118" y="122701"/>
                  </a:cubicBezTo>
                  <a:cubicBezTo>
                    <a:pt x="18004" y="120527"/>
                    <a:pt x="18992" y="117703"/>
                    <a:pt x="18867" y="1148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10055435" y="4132859"/>
              <a:ext cx="874" cy="1499"/>
            </a:xfrm>
            <a:custGeom>
              <a:rect b="b" l="l" r="r" t="t"/>
              <a:pathLst>
                <a:path extrusionOk="0" h="1499" w="874">
                  <a:moveTo>
                    <a:pt x="875" y="0"/>
                  </a:moveTo>
                  <a:lnTo>
                    <a:pt x="0" y="375"/>
                  </a:lnTo>
                  <a:lnTo>
                    <a:pt x="875" y="1499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11374490" y="2932213"/>
              <a:ext cx="48104" cy="41233"/>
            </a:xfrm>
            <a:custGeom>
              <a:rect b="b" l="l" r="r" t="t"/>
              <a:pathLst>
                <a:path extrusionOk="0" h="41233" w="48104">
                  <a:moveTo>
                    <a:pt x="13619" y="35236"/>
                  </a:moveTo>
                  <a:lnTo>
                    <a:pt x="13619" y="41234"/>
                  </a:lnTo>
                  <a:lnTo>
                    <a:pt x="13619" y="41234"/>
                  </a:lnTo>
                  <a:lnTo>
                    <a:pt x="48104" y="22991"/>
                  </a:lnTo>
                  <a:lnTo>
                    <a:pt x="43731" y="18368"/>
                  </a:lnTo>
                  <a:cubicBezTo>
                    <a:pt x="39982" y="14019"/>
                    <a:pt x="39670" y="7685"/>
                    <a:pt x="42981" y="2999"/>
                  </a:cubicBezTo>
                  <a:cubicBezTo>
                    <a:pt x="44081" y="1549"/>
                    <a:pt x="45605" y="500"/>
                    <a:pt x="47355" y="0"/>
                  </a:cubicBezTo>
                  <a:lnTo>
                    <a:pt x="46105" y="0"/>
                  </a:lnTo>
                  <a:lnTo>
                    <a:pt x="1124" y="23990"/>
                  </a:lnTo>
                  <a:cubicBezTo>
                    <a:pt x="1124" y="23990"/>
                    <a:pt x="500" y="24740"/>
                    <a:pt x="0" y="24990"/>
                  </a:cubicBezTo>
                  <a:cubicBezTo>
                    <a:pt x="1499" y="23715"/>
                    <a:pt x="3411" y="23053"/>
                    <a:pt x="5373" y="23116"/>
                  </a:cubicBezTo>
                  <a:cubicBezTo>
                    <a:pt x="10995" y="24190"/>
                    <a:pt x="14681" y="29613"/>
                    <a:pt x="13619" y="352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9339994" y="5808815"/>
              <a:ext cx="186419" cy="263520"/>
            </a:xfrm>
            <a:custGeom>
              <a:rect b="b" l="l" r="r" t="t"/>
              <a:pathLst>
                <a:path extrusionOk="0" h="263520" w="186419">
                  <a:moveTo>
                    <a:pt x="8746" y="0"/>
                  </a:moveTo>
                  <a:lnTo>
                    <a:pt x="8746" y="0"/>
                  </a:lnTo>
                  <a:cubicBezTo>
                    <a:pt x="9546" y="762"/>
                    <a:pt x="10146" y="1700"/>
                    <a:pt x="10496" y="2749"/>
                  </a:cubicBezTo>
                  <a:cubicBezTo>
                    <a:pt x="12520" y="7960"/>
                    <a:pt x="10833" y="13882"/>
                    <a:pt x="6372" y="17243"/>
                  </a:cubicBezTo>
                  <a:lnTo>
                    <a:pt x="4249" y="18493"/>
                  </a:lnTo>
                  <a:lnTo>
                    <a:pt x="0" y="20867"/>
                  </a:lnTo>
                  <a:lnTo>
                    <a:pt x="169677" y="263520"/>
                  </a:lnTo>
                  <a:lnTo>
                    <a:pt x="180047" y="257397"/>
                  </a:lnTo>
                  <a:lnTo>
                    <a:pt x="186420" y="2536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8568828" y="5349249"/>
              <a:ext cx="431438" cy="244527"/>
            </a:xfrm>
            <a:custGeom>
              <a:rect b="b" l="l" r="r" t="t"/>
              <a:pathLst>
                <a:path extrusionOk="0" h="244527" w="431438">
                  <a:moveTo>
                    <a:pt x="0" y="241279"/>
                  </a:moveTo>
                  <a:lnTo>
                    <a:pt x="0" y="241279"/>
                  </a:lnTo>
                  <a:cubicBezTo>
                    <a:pt x="362" y="241904"/>
                    <a:pt x="662" y="242578"/>
                    <a:pt x="875" y="243278"/>
                  </a:cubicBezTo>
                  <a:cubicBezTo>
                    <a:pt x="925" y="243691"/>
                    <a:pt x="925" y="244115"/>
                    <a:pt x="875" y="244528"/>
                  </a:cubicBezTo>
                  <a:lnTo>
                    <a:pt x="431439" y="3374"/>
                  </a:lnTo>
                  <a:lnTo>
                    <a:pt x="431439" y="3374"/>
                  </a:lnTo>
                  <a:cubicBezTo>
                    <a:pt x="430826" y="2312"/>
                    <a:pt x="430364" y="1187"/>
                    <a:pt x="430064" y="0"/>
                  </a:cubicBezTo>
                  <a:lnTo>
                    <a:pt x="4291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8690275" y="6402954"/>
              <a:ext cx="29612" cy="143317"/>
            </a:xfrm>
            <a:custGeom>
              <a:rect b="b" l="l" r="r" t="t"/>
              <a:pathLst>
                <a:path extrusionOk="0" h="143317" w="29612">
                  <a:moveTo>
                    <a:pt x="19867" y="18867"/>
                  </a:moveTo>
                  <a:lnTo>
                    <a:pt x="13369" y="8871"/>
                  </a:lnTo>
                  <a:lnTo>
                    <a:pt x="13369" y="8871"/>
                  </a:lnTo>
                  <a:cubicBezTo>
                    <a:pt x="9433" y="11295"/>
                    <a:pt x="4273" y="10084"/>
                    <a:pt x="1849" y="6148"/>
                  </a:cubicBezTo>
                  <a:cubicBezTo>
                    <a:pt x="1412" y="5435"/>
                    <a:pt x="1087" y="4673"/>
                    <a:pt x="875" y="3873"/>
                  </a:cubicBezTo>
                  <a:cubicBezTo>
                    <a:pt x="413" y="2624"/>
                    <a:pt x="112" y="1324"/>
                    <a:pt x="0" y="0"/>
                  </a:cubicBezTo>
                  <a:lnTo>
                    <a:pt x="0" y="0"/>
                  </a:lnTo>
                  <a:lnTo>
                    <a:pt x="12495" y="143318"/>
                  </a:lnTo>
                  <a:lnTo>
                    <a:pt x="18117" y="139944"/>
                  </a:lnTo>
                  <a:lnTo>
                    <a:pt x="29613" y="1331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8706643" y="6408701"/>
              <a:ext cx="2873" cy="5872"/>
            </a:xfrm>
            <a:custGeom>
              <a:rect b="b" l="l" r="r" t="t"/>
              <a:pathLst>
                <a:path extrusionOk="0" h="5872" w="2873">
                  <a:moveTo>
                    <a:pt x="2874" y="5873"/>
                  </a:moveTo>
                  <a:lnTo>
                    <a:pt x="2374" y="0"/>
                  </a:lnTo>
                  <a:lnTo>
                    <a:pt x="0" y="1375"/>
                  </a:lnTo>
                  <a:lnTo>
                    <a:pt x="2874" y="58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9029879" y="5673564"/>
              <a:ext cx="111" cy="55"/>
            </a:xfrm>
            <a:custGeom>
              <a:rect b="b" l="l" r="r" t="t"/>
              <a:pathLst>
                <a:path extrusionOk="0" h="55" w="111">
                  <a:moveTo>
                    <a:pt x="0" y="56"/>
                  </a:moveTo>
                  <a:lnTo>
                    <a:pt x="0" y="56"/>
                  </a:lnTo>
                  <a:cubicBezTo>
                    <a:pt x="0" y="56"/>
                    <a:pt x="250" y="-69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9007138" y="5357371"/>
              <a:ext cx="23411" cy="315874"/>
            </a:xfrm>
            <a:custGeom>
              <a:rect b="b" l="l" r="r" t="t"/>
              <a:pathLst>
                <a:path extrusionOk="0" h="315874" w="23411">
                  <a:moveTo>
                    <a:pt x="162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0241" y="313875"/>
                  </a:lnTo>
                  <a:lnTo>
                    <a:pt x="21241" y="313875"/>
                  </a:lnTo>
                  <a:cubicBezTo>
                    <a:pt x="21991" y="313875"/>
                    <a:pt x="22865" y="313875"/>
                    <a:pt x="23365" y="314749"/>
                  </a:cubicBezTo>
                  <a:cubicBezTo>
                    <a:pt x="23427" y="315124"/>
                    <a:pt x="23427" y="315499"/>
                    <a:pt x="23365" y="315874"/>
                  </a:cubicBezTo>
                  <a:lnTo>
                    <a:pt x="23365" y="315874"/>
                  </a:lnTo>
                  <a:lnTo>
                    <a:pt x="3124" y="625"/>
                  </a:lnTo>
                  <a:lnTo>
                    <a:pt x="3124" y="6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8394653" y="4032524"/>
              <a:ext cx="33235" cy="43232"/>
            </a:xfrm>
            <a:custGeom>
              <a:rect b="b" l="l" r="r" t="t"/>
              <a:pathLst>
                <a:path extrusionOk="0" h="43232" w="33235">
                  <a:moveTo>
                    <a:pt x="27113" y="36985"/>
                  </a:moveTo>
                  <a:lnTo>
                    <a:pt x="33236" y="33861"/>
                  </a:lnTo>
                  <a:lnTo>
                    <a:pt x="8996" y="0"/>
                  </a:lnTo>
                  <a:lnTo>
                    <a:pt x="8996" y="0"/>
                  </a:lnTo>
                  <a:cubicBezTo>
                    <a:pt x="9796" y="900"/>
                    <a:pt x="10396" y="1974"/>
                    <a:pt x="10745" y="3124"/>
                  </a:cubicBezTo>
                  <a:cubicBezTo>
                    <a:pt x="12819" y="8371"/>
                    <a:pt x="10883" y="14344"/>
                    <a:pt x="6122" y="17368"/>
                  </a:cubicBezTo>
                  <a:lnTo>
                    <a:pt x="0" y="20492"/>
                  </a:lnTo>
                  <a:lnTo>
                    <a:pt x="16243" y="432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8171125" y="4029191"/>
              <a:ext cx="234725" cy="132281"/>
            </a:xfrm>
            <a:custGeom>
              <a:rect b="b" l="l" r="r" t="t"/>
              <a:pathLst>
                <a:path extrusionOk="0" h="132281" w="234725">
                  <a:moveTo>
                    <a:pt x="223154" y="23450"/>
                  </a:moveTo>
                  <a:lnTo>
                    <a:pt x="229276" y="20326"/>
                  </a:lnTo>
                  <a:cubicBezTo>
                    <a:pt x="234036" y="17302"/>
                    <a:pt x="235973" y="11330"/>
                    <a:pt x="233899" y="6082"/>
                  </a:cubicBezTo>
                  <a:cubicBezTo>
                    <a:pt x="233274" y="4333"/>
                    <a:pt x="232200" y="2771"/>
                    <a:pt x="230775" y="1584"/>
                  </a:cubicBezTo>
                  <a:lnTo>
                    <a:pt x="229526" y="709"/>
                  </a:lnTo>
                  <a:cubicBezTo>
                    <a:pt x="228989" y="397"/>
                    <a:pt x="228389" y="184"/>
                    <a:pt x="227777" y="84"/>
                  </a:cubicBezTo>
                  <a:lnTo>
                    <a:pt x="226152" y="84"/>
                  </a:lnTo>
                  <a:lnTo>
                    <a:pt x="224528" y="84"/>
                  </a:lnTo>
                  <a:cubicBezTo>
                    <a:pt x="223903" y="-28"/>
                    <a:pt x="223278" y="-28"/>
                    <a:pt x="222654" y="84"/>
                  </a:cubicBezTo>
                  <a:lnTo>
                    <a:pt x="222654" y="84"/>
                  </a:lnTo>
                  <a:lnTo>
                    <a:pt x="0" y="114914"/>
                  </a:lnTo>
                  <a:lnTo>
                    <a:pt x="4248" y="121036"/>
                  </a:lnTo>
                  <a:lnTo>
                    <a:pt x="12120" y="1322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12037829" y="1457426"/>
              <a:ext cx="166178" cy="86715"/>
            </a:xfrm>
            <a:custGeom>
              <a:rect b="b" l="l" r="r" t="t"/>
              <a:pathLst>
                <a:path extrusionOk="0" h="86715" w="166178">
                  <a:moveTo>
                    <a:pt x="0" y="84716"/>
                  </a:moveTo>
                  <a:lnTo>
                    <a:pt x="0" y="84716"/>
                  </a:lnTo>
                  <a:lnTo>
                    <a:pt x="0" y="84716"/>
                  </a:lnTo>
                  <a:cubicBezTo>
                    <a:pt x="0" y="84716"/>
                    <a:pt x="0" y="84716"/>
                    <a:pt x="0" y="85466"/>
                  </a:cubicBezTo>
                  <a:lnTo>
                    <a:pt x="0" y="85466"/>
                  </a:lnTo>
                  <a:lnTo>
                    <a:pt x="0" y="86715"/>
                  </a:lnTo>
                  <a:lnTo>
                    <a:pt x="166178" y="4123"/>
                  </a:lnTo>
                  <a:lnTo>
                    <a:pt x="166178" y="0"/>
                  </a:lnTo>
                  <a:lnTo>
                    <a:pt x="0" y="839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11872525" y="1384955"/>
              <a:ext cx="165678" cy="159311"/>
            </a:xfrm>
            <a:custGeom>
              <a:rect b="b" l="l" r="r" t="t"/>
              <a:pathLst>
                <a:path extrusionOk="0" h="159311" w="165678">
                  <a:moveTo>
                    <a:pt x="0" y="3499"/>
                  </a:moveTo>
                  <a:lnTo>
                    <a:pt x="163054" y="159311"/>
                  </a:lnTo>
                  <a:lnTo>
                    <a:pt x="163054" y="158187"/>
                  </a:lnTo>
                  <a:cubicBezTo>
                    <a:pt x="163054" y="157290"/>
                    <a:pt x="163779" y="156560"/>
                    <a:pt x="164679" y="156558"/>
                  </a:cubicBezTo>
                  <a:cubicBezTo>
                    <a:pt x="164716" y="156558"/>
                    <a:pt x="164766" y="156559"/>
                    <a:pt x="164804" y="156563"/>
                  </a:cubicBezTo>
                  <a:cubicBezTo>
                    <a:pt x="165091" y="156458"/>
                    <a:pt x="165391" y="156458"/>
                    <a:pt x="165679" y="156563"/>
                  </a:cubicBezTo>
                  <a:lnTo>
                    <a:pt x="165679" y="156563"/>
                  </a:lnTo>
                  <a:lnTo>
                    <a:pt x="165679" y="155813"/>
                  </a:lnTo>
                  <a:lnTo>
                    <a:pt x="1499" y="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11816549" y="1375708"/>
              <a:ext cx="55850" cy="541908"/>
            </a:xfrm>
            <a:custGeom>
              <a:rect b="b" l="l" r="r" t="t"/>
              <a:pathLst>
                <a:path extrusionOk="0" h="541908" w="55850">
                  <a:moveTo>
                    <a:pt x="18367" y="532538"/>
                  </a:moveTo>
                  <a:lnTo>
                    <a:pt x="55851" y="12745"/>
                  </a:lnTo>
                  <a:lnTo>
                    <a:pt x="55851" y="9871"/>
                  </a:lnTo>
                  <a:lnTo>
                    <a:pt x="50853" y="12370"/>
                  </a:lnTo>
                  <a:cubicBezTo>
                    <a:pt x="46555" y="14268"/>
                    <a:pt x="41544" y="12326"/>
                    <a:pt x="39645" y="8036"/>
                  </a:cubicBezTo>
                  <a:cubicBezTo>
                    <a:pt x="39407" y="7501"/>
                    <a:pt x="39233" y="6943"/>
                    <a:pt x="39108" y="6372"/>
                  </a:cubicBezTo>
                  <a:cubicBezTo>
                    <a:pt x="38558" y="4284"/>
                    <a:pt x="38558" y="2088"/>
                    <a:pt x="39108" y="0"/>
                  </a:cubicBezTo>
                  <a:cubicBezTo>
                    <a:pt x="39045" y="456"/>
                    <a:pt x="39045" y="918"/>
                    <a:pt x="39108" y="1374"/>
                  </a:cubicBezTo>
                  <a:lnTo>
                    <a:pt x="0" y="541909"/>
                  </a:lnTo>
                  <a:lnTo>
                    <a:pt x="4998" y="5394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12006467" y="1542935"/>
              <a:ext cx="32486" cy="368309"/>
            </a:xfrm>
            <a:custGeom>
              <a:rect b="b" l="l" r="r" t="t"/>
              <a:pathLst>
                <a:path extrusionOk="0" h="368309" w="32486">
                  <a:moveTo>
                    <a:pt x="29238" y="456"/>
                  </a:moveTo>
                  <a:lnTo>
                    <a:pt x="29238" y="1331"/>
                  </a:lnTo>
                  <a:lnTo>
                    <a:pt x="0" y="365436"/>
                  </a:lnTo>
                  <a:lnTo>
                    <a:pt x="2874" y="368310"/>
                  </a:lnTo>
                  <a:lnTo>
                    <a:pt x="32486" y="1831"/>
                  </a:lnTo>
                  <a:lnTo>
                    <a:pt x="32486" y="1331"/>
                  </a:lnTo>
                  <a:lnTo>
                    <a:pt x="32486" y="1331"/>
                  </a:lnTo>
                  <a:cubicBezTo>
                    <a:pt x="32486" y="1331"/>
                    <a:pt x="32486" y="1331"/>
                    <a:pt x="32486" y="581"/>
                  </a:cubicBezTo>
                  <a:lnTo>
                    <a:pt x="32486" y="581"/>
                  </a:lnTo>
                  <a:cubicBezTo>
                    <a:pt x="32199" y="476"/>
                    <a:pt x="31899" y="476"/>
                    <a:pt x="31612" y="581"/>
                  </a:cubicBezTo>
                  <a:cubicBezTo>
                    <a:pt x="31037" y="-106"/>
                    <a:pt x="30013" y="-197"/>
                    <a:pt x="29325" y="379"/>
                  </a:cubicBezTo>
                  <a:cubicBezTo>
                    <a:pt x="29300" y="404"/>
                    <a:pt x="29262" y="430"/>
                    <a:pt x="29238" y="4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10709903" y="2704179"/>
              <a:ext cx="209159" cy="111205"/>
            </a:xfrm>
            <a:custGeom>
              <a:rect b="b" l="l" r="r" t="t"/>
              <a:pathLst>
                <a:path extrusionOk="0" h="111205" w="209159">
                  <a:moveTo>
                    <a:pt x="1250" y="111206"/>
                  </a:moveTo>
                  <a:lnTo>
                    <a:pt x="209035" y="4248"/>
                  </a:lnTo>
                  <a:lnTo>
                    <a:pt x="209160" y="0"/>
                  </a:lnTo>
                  <a:lnTo>
                    <a:pt x="0" y="107582"/>
                  </a:lnTo>
                  <a:lnTo>
                    <a:pt x="0" y="109706"/>
                  </a:lnTo>
                  <a:lnTo>
                    <a:pt x="1250" y="1112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10450765" y="2422041"/>
              <a:ext cx="37483" cy="44232"/>
            </a:xfrm>
            <a:custGeom>
              <a:rect b="b" l="l" r="r" t="t"/>
              <a:pathLst>
                <a:path extrusionOk="0" h="44232" w="37483">
                  <a:moveTo>
                    <a:pt x="36609" y="42108"/>
                  </a:moveTo>
                  <a:lnTo>
                    <a:pt x="36609" y="42108"/>
                  </a:lnTo>
                  <a:cubicBezTo>
                    <a:pt x="36559" y="41858"/>
                    <a:pt x="36559" y="41608"/>
                    <a:pt x="36609" y="41358"/>
                  </a:cubicBezTo>
                  <a:lnTo>
                    <a:pt x="36609" y="41358"/>
                  </a:lnTo>
                  <a:lnTo>
                    <a:pt x="36609" y="41358"/>
                  </a:lnTo>
                  <a:lnTo>
                    <a:pt x="37484" y="4135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50"/>
                  </a:lnTo>
                  <a:lnTo>
                    <a:pt x="0" y="750"/>
                  </a:lnTo>
                  <a:lnTo>
                    <a:pt x="0" y="5123"/>
                  </a:lnTo>
                  <a:lnTo>
                    <a:pt x="35360" y="44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11021893" y="2287970"/>
              <a:ext cx="18991" cy="56102"/>
            </a:xfrm>
            <a:custGeom>
              <a:rect b="b" l="l" r="r" t="t"/>
              <a:pathLst>
                <a:path extrusionOk="0" h="56102" w="18991">
                  <a:moveTo>
                    <a:pt x="18992" y="9371"/>
                  </a:moveTo>
                  <a:lnTo>
                    <a:pt x="16243" y="10871"/>
                  </a:lnTo>
                  <a:lnTo>
                    <a:pt x="13744" y="11995"/>
                  </a:lnTo>
                  <a:cubicBezTo>
                    <a:pt x="9471" y="13919"/>
                    <a:pt x="4436" y="12008"/>
                    <a:pt x="2511" y="7734"/>
                  </a:cubicBezTo>
                  <a:cubicBezTo>
                    <a:pt x="2299" y="7260"/>
                    <a:pt x="2124" y="6760"/>
                    <a:pt x="1999" y="6248"/>
                  </a:cubicBezTo>
                  <a:cubicBezTo>
                    <a:pt x="1562" y="4186"/>
                    <a:pt x="1562" y="2062"/>
                    <a:pt x="1999" y="0"/>
                  </a:cubicBezTo>
                  <a:cubicBezTo>
                    <a:pt x="1999" y="0"/>
                    <a:pt x="1999" y="1000"/>
                    <a:pt x="1999" y="1499"/>
                  </a:cubicBezTo>
                  <a:lnTo>
                    <a:pt x="0" y="56103"/>
                  </a:lnTo>
                  <a:lnTo>
                    <a:pt x="5248" y="53479"/>
                  </a:lnTo>
                  <a:lnTo>
                    <a:pt x="17742" y="46856"/>
                  </a:lnTo>
                  <a:lnTo>
                    <a:pt x="18992" y="137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9802669" y="4186712"/>
              <a:ext cx="617233" cy="785936"/>
            </a:xfrm>
            <a:custGeom>
              <a:rect b="b" l="l" r="r" t="t"/>
              <a:pathLst>
                <a:path extrusionOk="0" h="785936" w="617233">
                  <a:moveTo>
                    <a:pt x="4249" y="1374"/>
                  </a:moveTo>
                  <a:lnTo>
                    <a:pt x="3124" y="0"/>
                  </a:lnTo>
                  <a:lnTo>
                    <a:pt x="0" y="1624"/>
                  </a:lnTo>
                  <a:lnTo>
                    <a:pt x="4373" y="7122"/>
                  </a:lnTo>
                  <a:lnTo>
                    <a:pt x="614235" y="785937"/>
                  </a:lnTo>
                  <a:lnTo>
                    <a:pt x="617234" y="784187"/>
                  </a:lnTo>
                  <a:lnTo>
                    <a:pt x="4249" y="13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9748693" y="5503312"/>
              <a:ext cx="54851" cy="77219"/>
            </a:xfrm>
            <a:custGeom>
              <a:rect b="b" l="l" r="r" t="t"/>
              <a:pathLst>
                <a:path extrusionOk="0" h="77219" w="54851">
                  <a:moveTo>
                    <a:pt x="53727" y="74845"/>
                  </a:moveTo>
                  <a:cubicBezTo>
                    <a:pt x="53727" y="74845"/>
                    <a:pt x="53727" y="74845"/>
                    <a:pt x="53727" y="74845"/>
                  </a:cubicBezTo>
                  <a:cubicBezTo>
                    <a:pt x="53727" y="74845"/>
                    <a:pt x="53727" y="74845"/>
                    <a:pt x="53727" y="74845"/>
                  </a:cubicBezTo>
                  <a:cubicBezTo>
                    <a:pt x="53727" y="74845"/>
                    <a:pt x="53727" y="74845"/>
                    <a:pt x="53727" y="74845"/>
                  </a:cubicBezTo>
                  <a:lnTo>
                    <a:pt x="54851" y="74220"/>
                  </a:lnTo>
                  <a:lnTo>
                    <a:pt x="54851" y="73471"/>
                  </a:lnTo>
                  <a:lnTo>
                    <a:pt x="1250" y="0"/>
                  </a:lnTo>
                  <a:lnTo>
                    <a:pt x="1250" y="0"/>
                  </a:lnTo>
                  <a:cubicBezTo>
                    <a:pt x="1124" y="1412"/>
                    <a:pt x="700" y="2774"/>
                    <a:pt x="0" y="3998"/>
                  </a:cubicBezTo>
                  <a:lnTo>
                    <a:pt x="0" y="3998"/>
                  </a:lnTo>
                  <a:lnTo>
                    <a:pt x="51478" y="74470"/>
                  </a:lnTo>
                  <a:lnTo>
                    <a:pt x="53477" y="77219"/>
                  </a:lnTo>
                  <a:lnTo>
                    <a:pt x="53477" y="76595"/>
                  </a:lnTo>
                  <a:cubicBezTo>
                    <a:pt x="53477" y="76595"/>
                    <a:pt x="53727" y="74970"/>
                    <a:pt x="53727" y="748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9802669" y="5568536"/>
              <a:ext cx="14618" cy="11370"/>
            </a:xfrm>
            <a:custGeom>
              <a:rect b="b" l="l" r="r" t="t"/>
              <a:pathLst>
                <a:path extrusionOk="0" h="11370" w="14618">
                  <a:moveTo>
                    <a:pt x="14619" y="0"/>
                  </a:moveTo>
                  <a:lnTo>
                    <a:pt x="2124" y="6997"/>
                  </a:lnTo>
                  <a:lnTo>
                    <a:pt x="1125" y="7622"/>
                  </a:lnTo>
                  <a:lnTo>
                    <a:pt x="0" y="8247"/>
                  </a:lnTo>
                  <a:cubicBezTo>
                    <a:pt x="0" y="8247"/>
                    <a:pt x="0" y="8247"/>
                    <a:pt x="0" y="8247"/>
                  </a:cubicBezTo>
                  <a:cubicBezTo>
                    <a:pt x="0" y="8247"/>
                    <a:pt x="0" y="8247"/>
                    <a:pt x="750" y="8247"/>
                  </a:cubicBezTo>
                  <a:cubicBezTo>
                    <a:pt x="1712" y="8309"/>
                    <a:pt x="2437" y="9146"/>
                    <a:pt x="2374" y="10108"/>
                  </a:cubicBezTo>
                  <a:cubicBezTo>
                    <a:pt x="2374" y="10121"/>
                    <a:pt x="2374" y="10121"/>
                    <a:pt x="2374" y="10121"/>
                  </a:cubicBezTo>
                  <a:lnTo>
                    <a:pt x="2374" y="11371"/>
                  </a:lnTo>
                  <a:lnTo>
                    <a:pt x="6123" y="9246"/>
                  </a:lnTo>
                  <a:lnTo>
                    <a:pt x="12870" y="5248"/>
                  </a:lnTo>
                  <a:cubicBezTo>
                    <a:pt x="13094" y="3399"/>
                    <a:pt x="13694" y="1612"/>
                    <a:pt x="146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9847275" y="5547670"/>
              <a:ext cx="6247" cy="5497"/>
            </a:xfrm>
            <a:custGeom>
              <a:rect b="b" l="l" r="r" t="t"/>
              <a:pathLst>
                <a:path extrusionOk="0" h="5497" w="6247">
                  <a:moveTo>
                    <a:pt x="3998" y="5498"/>
                  </a:moveTo>
                  <a:lnTo>
                    <a:pt x="6247" y="4248"/>
                  </a:lnTo>
                  <a:lnTo>
                    <a:pt x="6247" y="0"/>
                  </a:lnTo>
                  <a:lnTo>
                    <a:pt x="0" y="3624"/>
                  </a:lnTo>
                  <a:cubicBezTo>
                    <a:pt x="1475" y="3899"/>
                    <a:pt x="2849" y="4548"/>
                    <a:pt x="3998" y="54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10211993" y="5210054"/>
              <a:ext cx="12494" cy="125"/>
            </a:xfrm>
            <a:custGeom>
              <a:rect b="b" l="l" r="r" t="t"/>
              <a:pathLst>
                <a:path extrusionOk="0" h="125" w="12494">
                  <a:moveTo>
                    <a:pt x="0" y="0"/>
                  </a:moveTo>
                  <a:lnTo>
                    <a:pt x="0" y="125"/>
                  </a:lnTo>
                  <a:lnTo>
                    <a:pt x="0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10211493" y="5212928"/>
              <a:ext cx="52227" cy="67223"/>
            </a:xfrm>
            <a:custGeom>
              <a:rect b="b" l="l" r="r" t="t"/>
              <a:pathLst>
                <a:path extrusionOk="0" h="67223" w="52227">
                  <a:moveTo>
                    <a:pt x="8372" y="0"/>
                  </a:moveTo>
                  <a:cubicBezTo>
                    <a:pt x="9096" y="912"/>
                    <a:pt x="9684" y="1925"/>
                    <a:pt x="10121" y="2999"/>
                  </a:cubicBezTo>
                  <a:cubicBezTo>
                    <a:pt x="12145" y="8209"/>
                    <a:pt x="10458" y="14132"/>
                    <a:pt x="5998" y="17493"/>
                  </a:cubicBezTo>
                  <a:lnTo>
                    <a:pt x="1874" y="19742"/>
                  </a:lnTo>
                  <a:lnTo>
                    <a:pt x="0" y="20867"/>
                  </a:lnTo>
                  <a:lnTo>
                    <a:pt x="35360" y="67223"/>
                  </a:lnTo>
                  <a:lnTo>
                    <a:pt x="46230" y="60851"/>
                  </a:lnTo>
                  <a:lnTo>
                    <a:pt x="52228" y="57477"/>
                  </a:lnTo>
                  <a:lnTo>
                    <a:pt x="8621" y="3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9802711" y="5575941"/>
              <a:ext cx="3581" cy="10088"/>
            </a:xfrm>
            <a:custGeom>
              <a:rect b="b" l="l" r="r" t="t"/>
              <a:pathLst>
                <a:path extrusionOk="0" h="10088" w="3581">
                  <a:moveTo>
                    <a:pt x="1083" y="592"/>
                  </a:moveTo>
                  <a:cubicBezTo>
                    <a:pt x="1083" y="592"/>
                    <a:pt x="1083" y="592"/>
                    <a:pt x="333" y="592"/>
                  </a:cubicBezTo>
                  <a:cubicBezTo>
                    <a:pt x="-417" y="592"/>
                    <a:pt x="333" y="592"/>
                    <a:pt x="333" y="592"/>
                  </a:cubicBezTo>
                  <a:cubicBezTo>
                    <a:pt x="333" y="592"/>
                    <a:pt x="333" y="592"/>
                    <a:pt x="333" y="592"/>
                  </a:cubicBezTo>
                  <a:cubicBezTo>
                    <a:pt x="333" y="592"/>
                    <a:pt x="333" y="592"/>
                    <a:pt x="333" y="592"/>
                  </a:cubicBezTo>
                  <a:lnTo>
                    <a:pt x="333" y="8214"/>
                  </a:lnTo>
                  <a:cubicBezTo>
                    <a:pt x="333" y="9213"/>
                    <a:pt x="1083" y="10088"/>
                    <a:pt x="1957" y="10088"/>
                  </a:cubicBezTo>
                  <a:cubicBezTo>
                    <a:pt x="2907" y="9900"/>
                    <a:pt x="3594" y="9063"/>
                    <a:pt x="3582" y="8089"/>
                  </a:cubicBezTo>
                  <a:lnTo>
                    <a:pt x="3582" y="467"/>
                  </a:lnTo>
                  <a:cubicBezTo>
                    <a:pt x="2869" y="-195"/>
                    <a:pt x="1770" y="-145"/>
                    <a:pt x="1108" y="567"/>
                  </a:cubicBezTo>
                  <a:cubicBezTo>
                    <a:pt x="1095" y="567"/>
                    <a:pt x="1095" y="580"/>
                    <a:pt x="1083" y="5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9731148" y="5491817"/>
              <a:ext cx="18601" cy="18452"/>
            </a:xfrm>
            <a:custGeom>
              <a:rect b="b" l="l" r="r" t="t"/>
              <a:pathLst>
                <a:path extrusionOk="0" h="18452" w="18601">
                  <a:moveTo>
                    <a:pt x="16421" y="16119"/>
                  </a:moveTo>
                  <a:cubicBezTo>
                    <a:pt x="16783" y="15806"/>
                    <a:pt x="17071" y="15419"/>
                    <a:pt x="17295" y="14994"/>
                  </a:cubicBezTo>
                  <a:lnTo>
                    <a:pt x="17295" y="14245"/>
                  </a:lnTo>
                  <a:lnTo>
                    <a:pt x="17295" y="14245"/>
                  </a:lnTo>
                  <a:cubicBezTo>
                    <a:pt x="17995" y="13020"/>
                    <a:pt x="18420" y="11658"/>
                    <a:pt x="18545" y="10246"/>
                  </a:cubicBezTo>
                  <a:cubicBezTo>
                    <a:pt x="18620" y="9709"/>
                    <a:pt x="18620" y="9159"/>
                    <a:pt x="18545" y="8622"/>
                  </a:cubicBezTo>
                  <a:lnTo>
                    <a:pt x="18545" y="7747"/>
                  </a:lnTo>
                  <a:lnTo>
                    <a:pt x="13172" y="10746"/>
                  </a:lnTo>
                  <a:cubicBezTo>
                    <a:pt x="9224" y="13157"/>
                    <a:pt x="4076" y="11920"/>
                    <a:pt x="1665" y="7972"/>
                  </a:cubicBezTo>
                  <a:cubicBezTo>
                    <a:pt x="1215" y="7247"/>
                    <a:pt x="890" y="6448"/>
                    <a:pt x="678" y="5623"/>
                  </a:cubicBezTo>
                  <a:cubicBezTo>
                    <a:pt x="103" y="3811"/>
                    <a:pt x="-110" y="1899"/>
                    <a:pt x="53" y="0"/>
                  </a:cubicBezTo>
                  <a:cubicBezTo>
                    <a:pt x="53" y="0"/>
                    <a:pt x="53" y="875"/>
                    <a:pt x="53" y="1250"/>
                  </a:cubicBezTo>
                  <a:lnTo>
                    <a:pt x="53" y="8872"/>
                  </a:lnTo>
                  <a:cubicBezTo>
                    <a:pt x="165" y="11458"/>
                    <a:pt x="1090" y="13944"/>
                    <a:pt x="2677" y="15994"/>
                  </a:cubicBezTo>
                  <a:cubicBezTo>
                    <a:pt x="3089" y="16543"/>
                    <a:pt x="3589" y="17006"/>
                    <a:pt x="4176" y="17368"/>
                  </a:cubicBezTo>
                  <a:lnTo>
                    <a:pt x="5426" y="18368"/>
                  </a:lnTo>
                  <a:lnTo>
                    <a:pt x="7050" y="18368"/>
                  </a:lnTo>
                  <a:lnTo>
                    <a:pt x="8924" y="18368"/>
                  </a:lnTo>
                  <a:lnTo>
                    <a:pt x="8924" y="18368"/>
                  </a:lnTo>
                  <a:lnTo>
                    <a:pt x="10048" y="18368"/>
                  </a:lnTo>
                  <a:cubicBezTo>
                    <a:pt x="10673" y="18480"/>
                    <a:pt x="11298" y="18480"/>
                    <a:pt x="11923" y="18368"/>
                  </a:cubicBezTo>
                  <a:lnTo>
                    <a:pt x="13172" y="17618"/>
                  </a:lnTo>
                  <a:lnTo>
                    <a:pt x="13172" y="17618"/>
                  </a:lnTo>
                  <a:cubicBezTo>
                    <a:pt x="14396" y="17506"/>
                    <a:pt x="15546" y="16981"/>
                    <a:pt x="16421" y="161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9646362" y="5313388"/>
              <a:ext cx="114200" cy="165933"/>
            </a:xfrm>
            <a:custGeom>
              <a:rect b="b" l="l" r="r" t="t"/>
              <a:pathLst>
                <a:path extrusionOk="0" h="165933" w="114200">
                  <a:moveTo>
                    <a:pt x="108078" y="159686"/>
                  </a:moveTo>
                  <a:lnTo>
                    <a:pt x="114200" y="156188"/>
                  </a:lnTo>
                  <a:lnTo>
                    <a:pt x="0" y="0"/>
                  </a:lnTo>
                  <a:lnTo>
                    <a:pt x="125" y="3873"/>
                  </a:lnTo>
                  <a:lnTo>
                    <a:pt x="999" y="34237"/>
                  </a:lnTo>
                  <a:lnTo>
                    <a:pt x="97333" y="165934"/>
                  </a:lnTo>
                  <a:lnTo>
                    <a:pt x="108078" y="1596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9075734" y="3732144"/>
              <a:ext cx="1136259" cy="1487531"/>
            </a:xfrm>
            <a:custGeom>
              <a:rect b="b" l="l" r="r" t="t"/>
              <a:pathLst>
                <a:path extrusionOk="0" h="1487531" w="1136259">
                  <a:moveTo>
                    <a:pt x="1134010" y="1478660"/>
                  </a:moveTo>
                  <a:cubicBezTo>
                    <a:pt x="1134722" y="1478336"/>
                    <a:pt x="1135485" y="1478123"/>
                    <a:pt x="1136259" y="1478036"/>
                  </a:cubicBezTo>
                  <a:lnTo>
                    <a:pt x="1136259" y="1478036"/>
                  </a:lnTo>
                  <a:lnTo>
                    <a:pt x="8621" y="0"/>
                  </a:lnTo>
                  <a:cubicBezTo>
                    <a:pt x="8621" y="0"/>
                    <a:pt x="8621" y="0"/>
                    <a:pt x="8621" y="0"/>
                  </a:cubicBezTo>
                  <a:cubicBezTo>
                    <a:pt x="9433" y="962"/>
                    <a:pt x="10071" y="2062"/>
                    <a:pt x="10495" y="3248"/>
                  </a:cubicBezTo>
                  <a:cubicBezTo>
                    <a:pt x="12570" y="8497"/>
                    <a:pt x="10633" y="14469"/>
                    <a:pt x="5872" y="17493"/>
                  </a:cubicBezTo>
                  <a:lnTo>
                    <a:pt x="0" y="20492"/>
                  </a:lnTo>
                  <a:lnTo>
                    <a:pt x="1119267" y="1487532"/>
                  </a:lnTo>
                  <a:lnTo>
                    <a:pt x="1130137" y="14812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7521905" y="3833353"/>
              <a:ext cx="410072" cy="208791"/>
            </a:xfrm>
            <a:custGeom>
              <a:rect b="b" l="l" r="r" t="t"/>
              <a:pathLst>
                <a:path extrusionOk="0" h="208791" w="410072">
                  <a:moveTo>
                    <a:pt x="1374" y="208792"/>
                  </a:moveTo>
                  <a:lnTo>
                    <a:pt x="410073" y="2999"/>
                  </a:lnTo>
                  <a:lnTo>
                    <a:pt x="407949" y="0"/>
                  </a:lnTo>
                  <a:lnTo>
                    <a:pt x="0" y="205293"/>
                  </a:lnTo>
                  <a:lnTo>
                    <a:pt x="250" y="207167"/>
                  </a:lnTo>
                  <a:lnTo>
                    <a:pt x="1374" y="2087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7562013" y="4574183"/>
              <a:ext cx="36734" cy="57352"/>
            </a:xfrm>
            <a:custGeom>
              <a:rect b="b" l="l" r="r" t="t"/>
              <a:pathLst>
                <a:path extrusionOk="0" h="57352" w="36734">
                  <a:moveTo>
                    <a:pt x="1000" y="500"/>
                  </a:moveTo>
                  <a:cubicBezTo>
                    <a:pt x="1000" y="500"/>
                    <a:pt x="375" y="500"/>
                    <a:pt x="0" y="1125"/>
                  </a:cubicBezTo>
                  <a:lnTo>
                    <a:pt x="0" y="1125"/>
                  </a:lnTo>
                  <a:lnTo>
                    <a:pt x="36734" y="57352"/>
                  </a:lnTo>
                  <a:lnTo>
                    <a:pt x="36734" y="57352"/>
                  </a:lnTo>
                  <a:lnTo>
                    <a:pt x="35735" y="49980"/>
                  </a:lnTo>
                  <a:lnTo>
                    <a:pt x="2874" y="0"/>
                  </a:lnTo>
                  <a:cubicBezTo>
                    <a:pt x="2936" y="288"/>
                    <a:pt x="2936" y="587"/>
                    <a:pt x="2874" y="8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11545916" y="2035570"/>
              <a:ext cx="562631" cy="290884"/>
            </a:xfrm>
            <a:custGeom>
              <a:rect b="b" l="l" r="r" t="t"/>
              <a:pathLst>
                <a:path extrusionOk="0" h="290884" w="562631">
                  <a:moveTo>
                    <a:pt x="0" y="287635"/>
                  </a:moveTo>
                  <a:lnTo>
                    <a:pt x="0" y="287635"/>
                  </a:lnTo>
                  <a:cubicBezTo>
                    <a:pt x="288" y="287535"/>
                    <a:pt x="587" y="287535"/>
                    <a:pt x="875" y="287635"/>
                  </a:cubicBezTo>
                  <a:cubicBezTo>
                    <a:pt x="1837" y="287748"/>
                    <a:pt x="2524" y="288623"/>
                    <a:pt x="2411" y="289585"/>
                  </a:cubicBezTo>
                  <a:cubicBezTo>
                    <a:pt x="2399" y="289635"/>
                    <a:pt x="2387" y="289697"/>
                    <a:pt x="2374" y="289759"/>
                  </a:cubicBezTo>
                  <a:lnTo>
                    <a:pt x="2374" y="290884"/>
                  </a:lnTo>
                  <a:lnTo>
                    <a:pt x="562632" y="3499"/>
                  </a:lnTo>
                  <a:lnTo>
                    <a:pt x="562632" y="1249"/>
                  </a:lnTo>
                  <a:lnTo>
                    <a:pt x="561257" y="0"/>
                  </a:lnTo>
                  <a:lnTo>
                    <a:pt x="875" y="2873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11420720" y="3924817"/>
              <a:ext cx="228526" cy="131947"/>
            </a:xfrm>
            <a:custGeom>
              <a:rect b="b" l="l" r="r" t="t"/>
              <a:pathLst>
                <a:path extrusionOk="0" h="131947" w="228526">
                  <a:moveTo>
                    <a:pt x="0" y="129198"/>
                  </a:moveTo>
                  <a:lnTo>
                    <a:pt x="750" y="130073"/>
                  </a:lnTo>
                  <a:lnTo>
                    <a:pt x="750" y="130073"/>
                  </a:lnTo>
                  <a:cubicBezTo>
                    <a:pt x="800" y="130323"/>
                    <a:pt x="800" y="130573"/>
                    <a:pt x="750" y="130823"/>
                  </a:cubicBezTo>
                  <a:lnTo>
                    <a:pt x="750" y="130823"/>
                  </a:lnTo>
                  <a:lnTo>
                    <a:pt x="750" y="131947"/>
                  </a:lnTo>
                  <a:lnTo>
                    <a:pt x="228526" y="3998"/>
                  </a:lnTo>
                  <a:lnTo>
                    <a:pt x="228526" y="750"/>
                  </a:lnTo>
                  <a:lnTo>
                    <a:pt x="22777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10718399" y="2192133"/>
              <a:ext cx="309616" cy="156437"/>
            </a:xfrm>
            <a:custGeom>
              <a:rect b="b" l="l" r="r" t="t"/>
              <a:pathLst>
                <a:path extrusionOk="0" h="156437" w="309616">
                  <a:moveTo>
                    <a:pt x="309366" y="0"/>
                  </a:moveTo>
                  <a:lnTo>
                    <a:pt x="0" y="155063"/>
                  </a:lnTo>
                  <a:lnTo>
                    <a:pt x="1000" y="155063"/>
                  </a:lnTo>
                  <a:lnTo>
                    <a:pt x="1000" y="155063"/>
                  </a:lnTo>
                  <a:lnTo>
                    <a:pt x="1000" y="155063"/>
                  </a:lnTo>
                  <a:cubicBezTo>
                    <a:pt x="1000" y="155063"/>
                    <a:pt x="1000" y="155063"/>
                    <a:pt x="1000" y="155063"/>
                  </a:cubicBezTo>
                  <a:lnTo>
                    <a:pt x="1000" y="155063"/>
                  </a:lnTo>
                  <a:cubicBezTo>
                    <a:pt x="1000" y="155063"/>
                    <a:pt x="1000" y="155063"/>
                    <a:pt x="1000" y="155063"/>
                  </a:cubicBezTo>
                  <a:lnTo>
                    <a:pt x="1000" y="156437"/>
                  </a:lnTo>
                  <a:lnTo>
                    <a:pt x="309616" y="1749"/>
                  </a:lnTo>
                  <a:lnTo>
                    <a:pt x="309616" y="18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10827852" y="1959600"/>
              <a:ext cx="216656" cy="234031"/>
            </a:xfrm>
            <a:custGeom>
              <a:rect b="b" l="l" r="r" t="t"/>
              <a:pathLst>
                <a:path extrusionOk="0" h="234031" w="216656">
                  <a:moveTo>
                    <a:pt x="5123" y="18992"/>
                  </a:moveTo>
                  <a:lnTo>
                    <a:pt x="0" y="21491"/>
                  </a:lnTo>
                  <a:lnTo>
                    <a:pt x="199914" y="232532"/>
                  </a:lnTo>
                  <a:lnTo>
                    <a:pt x="201413" y="234032"/>
                  </a:lnTo>
                  <a:lnTo>
                    <a:pt x="201413" y="228909"/>
                  </a:lnTo>
                  <a:cubicBezTo>
                    <a:pt x="201201" y="223473"/>
                    <a:pt x="205361" y="218875"/>
                    <a:pt x="210784" y="218538"/>
                  </a:cubicBezTo>
                  <a:cubicBezTo>
                    <a:pt x="213083" y="218750"/>
                    <a:pt x="215194" y="219875"/>
                    <a:pt x="216656" y="221662"/>
                  </a:cubicBezTo>
                  <a:lnTo>
                    <a:pt x="216656" y="221662"/>
                  </a:lnTo>
                  <a:lnTo>
                    <a:pt x="7622" y="750"/>
                  </a:lnTo>
                  <a:cubicBezTo>
                    <a:pt x="7622" y="750"/>
                    <a:pt x="7622" y="750"/>
                    <a:pt x="6622" y="0"/>
                  </a:cubicBezTo>
                  <a:cubicBezTo>
                    <a:pt x="8221" y="1262"/>
                    <a:pt x="9433" y="2949"/>
                    <a:pt x="10121" y="4873"/>
                  </a:cubicBezTo>
                  <a:cubicBezTo>
                    <a:pt x="12057" y="10171"/>
                    <a:pt x="9958" y="16094"/>
                    <a:pt x="5123" y="189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10694784" y="1958891"/>
              <a:ext cx="143904" cy="87549"/>
            </a:xfrm>
            <a:custGeom>
              <a:rect b="b" l="l" r="r" t="t"/>
              <a:pathLst>
                <a:path extrusionOk="0" h="87549" w="143904">
                  <a:moveTo>
                    <a:pt x="0" y="87549"/>
                  </a:moveTo>
                  <a:lnTo>
                    <a:pt x="133067" y="22700"/>
                  </a:lnTo>
                  <a:lnTo>
                    <a:pt x="138190" y="20201"/>
                  </a:lnTo>
                  <a:cubicBezTo>
                    <a:pt x="143026" y="17302"/>
                    <a:pt x="145125" y="11380"/>
                    <a:pt x="143188" y="6082"/>
                  </a:cubicBezTo>
                  <a:cubicBezTo>
                    <a:pt x="142501" y="4158"/>
                    <a:pt x="141289" y="2471"/>
                    <a:pt x="139690" y="1209"/>
                  </a:cubicBezTo>
                  <a:cubicBezTo>
                    <a:pt x="139152" y="759"/>
                    <a:pt x="138565" y="384"/>
                    <a:pt x="137940" y="84"/>
                  </a:cubicBezTo>
                  <a:lnTo>
                    <a:pt x="136316" y="84"/>
                  </a:lnTo>
                  <a:lnTo>
                    <a:pt x="134567" y="84"/>
                  </a:lnTo>
                  <a:cubicBezTo>
                    <a:pt x="133942" y="-28"/>
                    <a:pt x="133317" y="-28"/>
                    <a:pt x="132693" y="84"/>
                  </a:cubicBezTo>
                  <a:cubicBezTo>
                    <a:pt x="132693" y="84"/>
                    <a:pt x="131943" y="84"/>
                    <a:pt x="131443" y="84"/>
                  </a:cubicBezTo>
                  <a:lnTo>
                    <a:pt x="500" y="64434"/>
                  </a:lnTo>
                  <a:lnTo>
                    <a:pt x="500" y="810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9037500" y="3651925"/>
              <a:ext cx="1233592" cy="1615855"/>
            </a:xfrm>
            <a:custGeom>
              <a:rect b="b" l="l" r="r" t="t"/>
              <a:pathLst>
                <a:path extrusionOk="0" h="1615855" w="1233592">
                  <a:moveTo>
                    <a:pt x="1230593" y="1615856"/>
                  </a:moveTo>
                  <a:lnTo>
                    <a:pt x="1233592" y="1614231"/>
                  </a:lnTo>
                  <a:lnTo>
                    <a:pt x="0" y="0"/>
                  </a:lnTo>
                  <a:lnTo>
                    <a:pt x="375" y="6123"/>
                  </a:lnTo>
                  <a:lnTo>
                    <a:pt x="1230593" y="16158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8690978" y="6234269"/>
              <a:ext cx="285585" cy="178681"/>
            </a:xfrm>
            <a:custGeom>
              <a:rect b="b" l="l" r="r" t="t"/>
              <a:pathLst>
                <a:path extrusionOk="0" h="178681" w="285585">
                  <a:moveTo>
                    <a:pt x="7543" y="166435"/>
                  </a:moveTo>
                  <a:cubicBezTo>
                    <a:pt x="8093" y="165810"/>
                    <a:pt x="9043" y="165760"/>
                    <a:pt x="9655" y="166298"/>
                  </a:cubicBezTo>
                  <a:cubicBezTo>
                    <a:pt x="9705" y="166348"/>
                    <a:pt x="9755" y="166385"/>
                    <a:pt x="9793" y="166435"/>
                  </a:cubicBezTo>
                  <a:lnTo>
                    <a:pt x="15665" y="175557"/>
                  </a:lnTo>
                  <a:lnTo>
                    <a:pt x="18039" y="174182"/>
                  </a:lnTo>
                  <a:lnTo>
                    <a:pt x="281675" y="20618"/>
                  </a:lnTo>
                  <a:lnTo>
                    <a:pt x="281675" y="20618"/>
                  </a:lnTo>
                  <a:lnTo>
                    <a:pt x="281675" y="20618"/>
                  </a:lnTo>
                  <a:lnTo>
                    <a:pt x="276177" y="12372"/>
                  </a:lnTo>
                  <a:cubicBezTo>
                    <a:pt x="275528" y="11622"/>
                    <a:pt x="275528" y="10497"/>
                    <a:pt x="276177" y="9748"/>
                  </a:cubicBezTo>
                  <a:cubicBezTo>
                    <a:pt x="276540" y="9161"/>
                    <a:pt x="277314" y="8986"/>
                    <a:pt x="277902" y="9348"/>
                  </a:cubicBezTo>
                  <a:cubicBezTo>
                    <a:pt x="278064" y="9448"/>
                    <a:pt x="278202" y="9585"/>
                    <a:pt x="278302" y="9748"/>
                  </a:cubicBezTo>
                  <a:lnTo>
                    <a:pt x="283924" y="17995"/>
                  </a:lnTo>
                  <a:lnTo>
                    <a:pt x="283924" y="17995"/>
                  </a:lnTo>
                  <a:cubicBezTo>
                    <a:pt x="284249" y="17445"/>
                    <a:pt x="284499" y="16857"/>
                    <a:pt x="284674" y="16245"/>
                  </a:cubicBezTo>
                  <a:cubicBezTo>
                    <a:pt x="285086" y="15683"/>
                    <a:pt x="285386" y="15045"/>
                    <a:pt x="285548" y="14371"/>
                  </a:cubicBezTo>
                  <a:cubicBezTo>
                    <a:pt x="285548" y="14371"/>
                    <a:pt x="285548" y="13371"/>
                    <a:pt x="285548" y="12997"/>
                  </a:cubicBezTo>
                  <a:cubicBezTo>
                    <a:pt x="285598" y="12084"/>
                    <a:pt x="285598" y="11160"/>
                    <a:pt x="285548" y="10248"/>
                  </a:cubicBezTo>
                  <a:cubicBezTo>
                    <a:pt x="285448" y="8886"/>
                    <a:pt x="285161" y="7536"/>
                    <a:pt x="284674" y="6249"/>
                  </a:cubicBezTo>
                  <a:cubicBezTo>
                    <a:pt x="283499" y="1776"/>
                    <a:pt x="278926" y="-898"/>
                    <a:pt x="274453" y="277"/>
                  </a:cubicBezTo>
                  <a:cubicBezTo>
                    <a:pt x="273653" y="489"/>
                    <a:pt x="272879" y="814"/>
                    <a:pt x="272179" y="1251"/>
                  </a:cubicBezTo>
                  <a:lnTo>
                    <a:pt x="266682" y="4500"/>
                  </a:lnTo>
                  <a:lnTo>
                    <a:pt x="4545" y="158064"/>
                  </a:lnTo>
                  <a:lnTo>
                    <a:pt x="4545" y="158064"/>
                  </a:lnTo>
                  <a:cubicBezTo>
                    <a:pt x="3870" y="158501"/>
                    <a:pt x="3283" y="159051"/>
                    <a:pt x="2795" y="159688"/>
                  </a:cubicBezTo>
                  <a:lnTo>
                    <a:pt x="1796" y="160687"/>
                  </a:lnTo>
                  <a:cubicBezTo>
                    <a:pt x="1458" y="161287"/>
                    <a:pt x="1159" y="161912"/>
                    <a:pt x="921" y="162562"/>
                  </a:cubicBezTo>
                  <a:lnTo>
                    <a:pt x="47" y="164311"/>
                  </a:lnTo>
                  <a:cubicBezTo>
                    <a:pt x="-16" y="164936"/>
                    <a:pt x="-16" y="165561"/>
                    <a:pt x="47" y="166185"/>
                  </a:cubicBezTo>
                  <a:cubicBezTo>
                    <a:pt x="-16" y="166973"/>
                    <a:pt x="-16" y="167772"/>
                    <a:pt x="47" y="168559"/>
                  </a:cubicBezTo>
                  <a:cubicBezTo>
                    <a:pt x="159" y="169884"/>
                    <a:pt x="459" y="171183"/>
                    <a:pt x="921" y="172433"/>
                  </a:cubicBezTo>
                  <a:cubicBezTo>
                    <a:pt x="2096" y="176906"/>
                    <a:pt x="6669" y="179580"/>
                    <a:pt x="11142" y="178405"/>
                  </a:cubicBezTo>
                  <a:cubicBezTo>
                    <a:pt x="11942" y="178193"/>
                    <a:pt x="12716" y="177868"/>
                    <a:pt x="13416" y="177431"/>
                  </a:cubicBezTo>
                  <a:lnTo>
                    <a:pt x="13416" y="177431"/>
                  </a:lnTo>
                  <a:lnTo>
                    <a:pt x="8043" y="169059"/>
                  </a:lnTo>
                  <a:cubicBezTo>
                    <a:pt x="7281" y="168409"/>
                    <a:pt x="7069" y="167322"/>
                    <a:pt x="7543" y="1664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8885941" y="3355544"/>
              <a:ext cx="12369" cy="144817"/>
            </a:xfrm>
            <a:custGeom>
              <a:rect b="b" l="l" r="r" t="t"/>
              <a:pathLst>
                <a:path extrusionOk="0" h="144817" w="12369">
                  <a:moveTo>
                    <a:pt x="375" y="500"/>
                  </a:moveTo>
                  <a:lnTo>
                    <a:pt x="0" y="0"/>
                  </a:lnTo>
                  <a:lnTo>
                    <a:pt x="8871" y="140194"/>
                  </a:lnTo>
                  <a:lnTo>
                    <a:pt x="12370" y="144817"/>
                  </a:lnTo>
                  <a:lnTo>
                    <a:pt x="3374" y="4498"/>
                  </a:lnTo>
                  <a:lnTo>
                    <a:pt x="375" y="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10441518" y="459449"/>
              <a:ext cx="97957" cy="100459"/>
            </a:xfrm>
            <a:custGeom>
              <a:rect b="b" l="l" r="r" t="t"/>
              <a:pathLst>
                <a:path extrusionOk="0" h="100459" w="97957">
                  <a:moveTo>
                    <a:pt x="4748" y="18618"/>
                  </a:moveTo>
                  <a:lnTo>
                    <a:pt x="0" y="20742"/>
                  </a:lnTo>
                  <a:lnTo>
                    <a:pt x="80840" y="100460"/>
                  </a:lnTo>
                  <a:lnTo>
                    <a:pt x="82964" y="99460"/>
                  </a:lnTo>
                  <a:lnTo>
                    <a:pt x="82964" y="97711"/>
                  </a:lnTo>
                  <a:cubicBezTo>
                    <a:pt x="82540" y="92276"/>
                    <a:pt x="86600" y="87523"/>
                    <a:pt x="92023" y="87095"/>
                  </a:cubicBezTo>
                  <a:cubicBezTo>
                    <a:pt x="92048" y="87093"/>
                    <a:pt x="92060" y="87092"/>
                    <a:pt x="92085" y="87090"/>
                  </a:cubicBezTo>
                  <a:cubicBezTo>
                    <a:pt x="94359" y="87183"/>
                    <a:pt x="96484" y="88226"/>
                    <a:pt x="97958" y="89964"/>
                  </a:cubicBezTo>
                  <a:lnTo>
                    <a:pt x="97958" y="89964"/>
                  </a:lnTo>
                  <a:lnTo>
                    <a:pt x="7372" y="0"/>
                  </a:lnTo>
                  <a:lnTo>
                    <a:pt x="6497" y="0"/>
                  </a:lnTo>
                  <a:cubicBezTo>
                    <a:pt x="8222" y="1325"/>
                    <a:pt x="9496" y="3161"/>
                    <a:pt x="10121" y="5248"/>
                  </a:cubicBezTo>
                  <a:cubicBezTo>
                    <a:pt x="11745" y="10415"/>
                    <a:pt x="9496" y="16009"/>
                    <a:pt x="4748" y="186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9197431" y="3497487"/>
              <a:ext cx="109952" cy="59975"/>
            </a:xfrm>
            <a:custGeom>
              <a:rect b="b" l="l" r="r" t="t"/>
              <a:pathLst>
                <a:path extrusionOk="0" h="59975" w="109952">
                  <a:moveTo>
                    <a:pt x="108953" y="2499"/>
                  </a:moveTo>
                  <a:cubicBezTo>
                    <a:pt x="108878" y="2299"/>
                    <a:pt x="108878" y="2074"/>
                    <a:pt x="108953" y="1874"/>
                  </a:cubicBezTo>
                  <a:cubicBezTo>
                    <a:pt x="108953" y="1874"/>
                    <a:pt x="108953" y="1874"/>
                    <a:pt x="108953" y="1249"/>
                  </a:cubicBezTo>
                  <a:lnTo>
                    <a:pt x="108953" y="0"/>
                  </a:lnTo>
                  <a:lnTo>
                    <a:pt x="0" y="55853"/>
                  </a:lnTo>
                  <a:lnTo>
                    <a:pt x="0" y="59976"/>
                  </a:lnTo>
                  <a:lnTo>
                    <a:pt x="109952" y="34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9207177" y="2637955"/>
              <a:ext cx="2498" cy="1999"/>
            </a:xfrm>
            <a:custGeom>
              <a:rect b="b" l="l" r="r" t="t"/>
              <a:pathLst>
                <a:path extrusionOk="0" h="1999" w="2498">
                  <a:moveTo>
                    <a:pt x="2499" y="0"/>
                  </a:moveTo>
                  <a:cubicBezTo>
                    <a:pt x="1799" y="812"/>
                    <a:pt x="949" y="1487"/>
                    <a:pt x="0" y="1999"/>
                  </a:cubicBezTo>
                  <a:lnTo>
                    <a:pt x="0" y="1999"/>
                  </a:lnTo>
                  <a:cubicBezTo>
                    <a:pt x="937" y="1474"/>
                    <a:pt x="1786" y="800"/>
                    <a:pt x="24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9139581" y="2625960"/>
              <a:ext cx="67221" cy="40608"/>
            </a:xfrm>
            <a:custGeom>
              <a:rect b="b" l="l" r="r" t="t"/>
              <a:pathLst>
                <a:path extrusionOk="0" h="40608" w="67221">
                  <a:moveTo>
                    <a:pt x="12744" y="32737"/>
                  </a:moveTo>
                  <a:lnTo>
                    <a:pt x="12744" y="40609"/>
                  </a:lnTo>
                  <a:lnTo>
                    <a:pt x="67221" y="13994"/>
                  </a:lnTo>
                  <a:cubicBezTo>
                    <a:pt x="63797" y="15619"/>
                    <a:pt x="59699" y="14569"/>
                    <a:pt x="57475" y="11495"/>
                  </a:cubicBezTo>
                  <a:lnTo>
                    <a:pt x="47979" y="0"/>
                  </a:lnTo>
                  <a:lnTo>
                    <a:pt x="0" y="23366"/>
                  </a:lnTo>
                  <a:lnTo>
                    <a:pt x="0" y="23366"/>
                  </a:lnTo>
                  <a:cubicBezTo>
                    <a:pt x="975" y="22841"/>
                    <a:pt x="2037" y="22503"/>
                    <a:pt x="3124" y="22366"/>
                  </a:cubicBezTo>
                  <a:cubicBezTo>
                    <a:pt x="8509" y="22429"/>
                    <a:pt x="12819" y="26839"/>
                    <a:pt x="12770" y="32212"/>
                  </a:cubicBezTo>
                  <a:cubicBezTo>
                    <a:pt x="12757" y="32387"/>
                    <a:pt x="12757" y="32562"/>
                    <a:pt x="12744" y="327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9211050" y="2623835"/>
              <a:ext cx="12494" cy="12495"/>
            </a:xfrm>
            <a:custGeom>
              <a:rect b="b" l="l" r="r" t="t"/>
              <a:pathLst>
                <a:path extrusionOk="0" h="12495" w="1249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8665224" y="3077030"/>
              <a:ext cx="28800" cy="161685"/>
            </a:xfrm>
            <a:custGeom>
              <a:rect b="b" l="l" r="r" t="t"/>
              <a:pathLst>
                <a:path extrusionOk="0" h="161685" w="28800">
                  <a:moveTo>
                    <a:pt x="26801" y="152689"/>
                  </a:moveTo>
                  <a:lnTo>
                    <a:pt x="28800" y="155438"/>
                  </a:lnTo>
                  <a:lnTo>
                    <a:pt x="18679" y="15619"/>
                  </a:lnTo>
                  <a:lnTo>
                    <a:pt x="13432" y="8872"/>
                  </a:lnTo>
                  <a:lnTo>
                    <a:pt x="11807" y="9621"/>
                  </a:lnTo>
                  <a:cubicBezTo>
                    <a:pt x="7584" y="11508"/>
                    <a:pt x="2636" y="9609"/>
                    <a:pt x="750" y="5385"/>
                  </a:cubicBezTo>
                  <a:cubicBezTo>
                    <a:pt x="500" y="4823"/>
                    <a:pt x="312" y="4236"/>
                    <a:pt x="187" y="3624"/>
                  </a:cubicBezTo>
                  <a:cubicBezTo>
                    <a:pt x="-62" y="2424"/>
                    <a:pt x="-62" y="1200"/>
                    <a:pt x="187" y="0"/>
                  </a:cubicBezTo>
                  <a:cubicBezTo>
                    <a:pt x="187" y="0"/>
                    <a:pt x="187" y="0"/>
                    <a:pt x="187" y="0"/>
                  </a:cubicBezTo>
                  <a:lnTo>
                    <a:pt x="11807" y="160436"/>
                  </a:lnTo>
                  <a:lnTo>
                    <a:pt x="11807" y="161686"/>
                  </a:lnTo>
                  <a:cubicBezTo>
                    <a:pt x="11120" y="158112"/>
                    <a:pt x="12032" y="154413"/>
                    <a:pt x="14306" y="151565"/>
                  </a:cubicBezTo>
                  <a:cubicBezTo>
                    <a:pt x="17343" y="148366"/>
                    <a:pt x="22403" y="148228"/>
                    <a:pt x="25614" y="151265"/>
                  </a:cubicBezTo>
                  <a:cubicBezTo>
                    <a:pt x="26064" y="151690"/>
                    <a:pt x="26463" y="152164"/>
                    <a:pt x="26801" y="1526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8681779" y="3083527"/>
              <a:ext cx="1624" cy="2873"/>
            </a:xfrm>
            <a:custGeom>
              <a:rect b="b" l="l" r="r" t="t"/>
              <a:pathLst>
                <a:path extrusionOk="0" h="2873" w="1624">
                  <a:moveTo>
                    <a:pt x="1375" y="0"/>
                  </a:moveTo>
                  <a:lnTo>
                    <a:pt x="0" y="750"/>
                  </a:lnTo>
                  <a:lnTo>
                    <a:pt x="1624" y="2874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565136" y="4560813"/>
              <a:ext cx="751" cy="1874"/>
            </a:xfrm>
            <a:custGeom>
              <a:rect b="b" l="l" r="r" t="t"/>
              <a:pathLst>
                <a:path extrusionOk="0" h="1874" w="751">
                  <a:moveTo>
                    <a:pt x="625" y="1125"/>
                  </a:moveTo>
                  <a:cubicBezTo>
                    <a:pt x="625" y="1125"/>
                    <a:pt x="625" y="375"/>
                    <a:pt x="0" y="0"/>
                  </a:cubicBezTo>
                  <a:cubicBezTo>
                    <a:pt x="300" y="599"/>
                    <a:pt x="550" y="1224"/>
                    <a:pt x="750" y="1874"/>
                  </a:cubicBezTo>
                  <a:cubicBezTo>
                    <a:pt x="762" y="1612"/>
                    <a:pt x="725" y="1362"/>
                    <a:pt x="625" y="11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7527903" y="4562688"/>
              <a:ext cx="33735" cy="24490"/>
            </a:xfrm>
            <a:custGeom>
              <a:rect b="b" l="l" r="r" t="t"/>
              <a:pathLst>
                <a:path extrusionOk="0" h="24490" w="33735">
                  <a:moveTo>
                    <a:pt x="4623" y="13370"/>
                  </a:moveTo>
                  <a:lnTo>
                    <a:pt x="11870" y="24490"/>
                  </a:lnTo>
                  <a:lnTo>
                    <a:pt x="33111" y="13494"/>
                  </a:lnTo>
                  <a:lnTo>
                    <a:pt x="33735" y="13494"/>
                  </a:lnTo>
                  <a:lnTo>
                    <a:pt x="33735" y="13494"/>
                  </a:lnTo>
                  <a:cubicBezTo>
                    <a:pt x="30237" y="16081"/>
                    <a:pt x="25314" y="15344"/>
                    <a:pt x="22728" y="11858"/>
                  </a:cubicBezTo>
                  <a:cubicBezTo>
                    <a:pt x="22553" y="11620"/>
                    <a:pt x="22390" y="11371"/>
                    <a:pt x="22240" y="11120"/>
                  </a:cubicBezTo>
                  <a:lnTo>
                    <a:pt x="14993" y="0"/>
                  </a:lnTo>
                  <a:lnTo>
                    <a:pt x="0" y="77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563637" y="4572434"/>
              <a:ext cx="1171" cy="1749"/>
            </a:xfrm>
            <a:custGeom>
              <a:rect b="b" l="l" r="r" t="t"/>
              <a:pathLst>
                <a:path extrusionOk="0" h="1749" w="1171">
                  <a:moveTo>
                    <a:pt x="1124" y="875"/>
                  </a:moveTo>
                  <a:cubicBezTo>
                    <a:pt x="1187" y="587"/>
                    <a:pt x="1187" y="287"/>
                    <a:pt x="1124" y="0"/>
                  </a:cubicBezTo>
                  <a:lnTo>
                    <a:pt x="0" y="1749"/>
                  </a:lnTo>
                  <a:cubicBezTo>
                    <a:pt x="462" y="1587"/>
                    <a:pt x="850" y="1274"/>
                    <a:pt x="1124" y="8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575132" y="4462477"/>
              <a:ext cx="25364" cy="168932"/>
            </a:xfrm>
            <a:custGeom>
              <a:rect b="b" l="l" r="r" t="t"/>
              <a:pathLst>
                <a:path extrusionOk="0" h="168932" w="25364">
                  <a:moveTo>
                    <a:pt x="23115" y="168933"/>
                  </a:moveTo>
                  <a:cubicBezTo>
                    <a:pt x="22690" y="168246"/>
                    <a:pt x="22690" y="167371"/>
                    <a:pt x="23115" y="166684"/>
                  </a:cubicBezTo>
                  <a:cubicBezTo>
                    <a:pt x="23665" y="166059"/>
                    <a:pt x="24614" y="166009"/>
                    <a:pt x="25227" y="166546"/>
                  </a:cubicBezTo>
                  <a:cubicBezTo>
                    <a:pt x="25277" y="166596"/>
                    <a:pt x="25326" y="166634"/>
                    <a:pt x="25364" y="166684"/>
                  </a:cubicBezTo>
                  <a:lnTo>
                    <a:pt x="25364" y="166684"/>
                  </a:lnTo>
                  <a:lnTo>
                    <a:pt x="3748" y="5748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21616" y="161311"/>
                  </a:lnTo>
                  <a:lnTo>
                    <a:pt x="22615" y="1686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519156" y="4041770"/>
              <a:ext cx="59099" cy="420707"/>
            </a:xfrm>
            <a:custGeom>
              <a:rect b="b" l="l" r="r" t="t"/>
              <a:pathLst>
                <a:path extrusionOk="0" h="420707" w="59099">
                  <a:moveTo>
                    <a:pt x="56850" y="418708"/>
                  </a:moveTo>
                  <a:cubicBezTo>
                    <a:pt x="57288" y="418083"/>
                    <a:pt x="58150" y="417933"/>
                    <a:pt x="58762" y="418371"/>
                  </a:cubicBezTo>
                  <a:cubicBezTo>
                    <a:pt x="58899" y="418471"/>
                    <a:pt x="59012" y="418583"/>
                    <a:pt x="59099" y="418708"/>
                  </a:cubicBezTo>
                  <a:lnTo>
                    <a:pt x="59099" y="418708"/>
                  </a:lnTo>
                  <a:lnTo>
                    <a:pt x="3748" y="5748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6226" y="420707"/>
                  </a:lnTo>
                  <a:lnTo>
                    <a:pt x="56226" y="420707"/>
                  </a:lnTo>
                  <a:cubicBezTo>
                    <a:pt x="56063" y="419983"/>
                    <a:pt x="56301" y="419220"/>
                    <a:pt x="56850" y="4187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8553584" y="5881287"/>
              <a:ext cx="7246" cy="47356"/>
            </a:xfrm>
            <a:custGeom>
              <a:rect b="b" l="l" r="r" t="t"/>
              <a:pathLst>
                <a:path extrusionOk="0" h="47356" w="7246">
                  <a:moveTo>
                    <a:pt x="0" y="0"/>
                  </a:moveTo>
                  <a:lnTo>
                    <a:pt x="4248" y="47356"/>
                  </a:lnTo>
                  <a:lnTo>
                    <a:pt x="5997" y="46356"/>
                  </a:lnTo>
                  <a:lnTo>
                    <a:pt x="5997" y="46356"/>
                  </a:lnTo>
                  <a:lnTo>
                    <a:pt x="7247" y="45607"/>
                  </a:lnTo>
                  <a:lnTo>
                    <a:pt x="3249" y="1125"/>
                  </a:lnTo>
                  <a:cubicBezTo>
                    <a:pt x="2099" y="999"/>
                    <a:pt x="987" y="61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8560082" y="5876039"/>
              <a:ext cx="14993" cy="49105"/>
            </a:xfrm>
            <a:custGeom>
              <a:rect b="b" l="l" r="r" t="t"/>
              <a:pathLst>
                <a:path extrusionOk="0" h="49105" w="14993">
                  <a:moveTo>
                    <a:pt x="5248" y="3249"/>
                  </a:moveTo>
                  <a:cubicBezTo>
                    <a:pt x="3261" y="3536"/>
                    <a:pt x="1424" y="4461"/>
                    <a:pt x="0" y="5873"/>
                  </a:cubicBezTo>
                  <a:lnTo>
                    <a:pt x="3873" y="49105"/>
                  </a:lnTo>
                  <a:lnTo>
                    <a:pt x="14993" y="42733"/>
                  </a:lnTo>
                  <a:lnTo>
                    <a:pt x="111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598553" y="4630028"/>
              <a:ext cx="130512" cy="198677"/>
            </a:xfrm>
            <a:custGeom>
              <a:rect b="b" l="l" r="r" t="t"/>
              <a:pathLst>
                <a:path extrusionOk="0" h="198677" w="130512">
                  <a:moveTo>
                    <a:pt x="129513" y="196804"/>
                  </a:moveTo>
                  <a:lnTo>
                    <a:pt x="130512" y="196804"/>
                  </a:lnTo>
                  <a:cubicBezTo>
                    <a:pt x="130512" y="196804"/>
                    <a:pt x="130512" y="196804"/>
                    <a:pt x="130512" y="196804"/>
                  </a:cubicBezTo>
                  <a:cubicBezTo>
                    <a:pt x="130512" y="196804"/>
                    <a:pt x="130512" y="196804"/>
                    <a:pt x="130512" y="196804"/>
                  </a:cubicBezTo>
                  <a:lnTo>
                    <a:pt x="2568" y="507"/>
                  </a:lnTo>
                  <a:lnTo>
                    <a:pt x="2568" y="507"/>
                  </a:lnTo>
                  <a:cubicBezTo>
                    <a:pt x="2018" y="-117"/>
                    <a:pt x="1068" y="-167"/>
                    <a:pt x="456" y="370"/>
                  </a:cubicBezTo>
                  <a:cubicBezTo>
                    <a:pt x="406" y="420"/>
                    <a:pt x="356" y="457"/>
                    <a:pt x="319" y="507"/>
                  </a:cubicBezTo>
                  <a:cubicBezTo>
                    <a:pt x="-106" y="1194"/>
                    <a:pt x="-106" y="2069"/>
                    <a:pt x="319" y="2756"/>
                  </a:cubicBezTo>
                  <a:lnTo>
                    <a:pt x="128138" y="1986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7575938" y="4460640"/>
              <a:ext cx="319430" cy="484894"/>
            </a:xfrm>
            <a:custGeom>
              <a:rect b="b" l="l" r="r" t="t"/>
              <a:pathLst>
                <a:path extrusionOk="0" h="484894" w="319430">
                  <a:moveTo>
                    <a:pt x="319431" y="483020"/>
                  </a:moveTo>
                  <a:lnTo>
                    <a:pt x="2568" y="588"/>
                  </a:lnTo>
                  <a:lnTo>
                    <a:pt x="2568" y="588"/>
                  </a:lnTo>
                  <a:cubicBezTo>
                    <a:pt x="2130" y="-37"/>
                    <a:pt x="1268" y="-187"/>
                    <a:pt x="656" y="250"/>
                  </a:cubicBezTo>
                  <a:cubicBezTo>
                    <a:pt x="519" y="350"/>
                    <a:pt x="406" y="463"/>
                    <a:pt x="319" y="588"/>
                  </a:cubicBezTo>
                  <a:cubicBezTo>
                    <a:pt x="-106" y="1275"/>
                    <a:pt x="-106" y="2150"/>
                    <a:pt x="319" y="2837"/>
                  </a:cubicBezTo>
                  <a:cubicBezTo>
                    <a:pt x="319" y="2837"/>
                    <a:pt x="319" y="2837"/>
                    <a:pt x="319" y="2837"/>
                  </a:cubicBezTo>
                  <a:lnTo>
                    <a:pt x="4067" y="8585"/>
                  </a:lnTo>
                  <a:lnTo>
                    <a:pt x="316432" y="4848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7518157" y="4040895"/>
              <a:ext cx="1003691" cy="1498777"/>
            </a:xfrm>
            <a:custGeom>
              <a:rect b="b" l="l" r="r" t="t"/>
              <a:pathLst>
                <a:path extrusionOk="0" h="1498777" w="1003691">
                  <a:moveTo>
                    <a:pt x="1003067" y="1498527"/>
                  </a:moveTo>
                  <a:lnTo>
                    <a:pt x="1003067" y="1497778"/>
                  </a:lnTo>
                  <a:cubicBezTo>
                    <a:pt x="1003067" y="1497778"/>
                    <a:pt x="1003067" y="1497778"/>
                    <a:pt x="1003067" y="1497028"/>
                  </a:cubicBezTo>
                  <a:lnTo>
                    <a:pt x="1003691" y="1497028"/>
                  </a:lnTo>
                  <a:lnTo>
                    <a:pt x="4123" y="1624"/>
                  </a:lnTo>
                  <a:lnTo>
                    <a:pt x="2999" y="0"/>
                  </a:lnTo>
                  <a:lnTo>
                    <a:pt x="2999" y="0"/>
                  </a:lnTo>
                  <a:cubicBezTo>
                    <a:pt x="3236" y="1000"/>
                    <a:pt x="2624" y="1999"/>
                    <a:pt x="1624" y="2249"/>
                  </a:cubicBezTo>
                  <a:cubicBezTo>
                    <a:pt x="837" y="2324"/>
                    <a:pt x="125" y="1774"/>
                    <a:pt x="0" y="1000"/>
                  </a:cubicBezTo>
                  <a:cubicBezTo>
                    <a:pt x="0" y="1000"/>
                    <a:pt x="0" y="1000"/>
                    <a:pt x="0" y="1000"/>
                  </a:cubicBezTo>
                  <a:lnTo>
                    <a:pt x="3748" y="6747"/>
                  </a:lnTo>
                  <a:lnTo>
                    <a:pt x="1001317" y="1498778"/>
                  </a:lnTo>
                  <a:cubicBezTo>
                    <a:pt x="1001867" y="1498527"/>
                    <a:pt x="1002467" y="1498440"/>
                    <a:pt x="1003067" y="14985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11531914" y="2323006"/>
              <a:ext cx="17125" cy="231107"/>
            </a:xfrm>
            <a:custGeom>
              <a:rect b="b" l="l" r="r" t="t"/>
              <a:pathLst>
                <a:path extrusionOk="0" h="231107" w="17125">
                  <a:moveTo>
                    <a:pt x="16126" y="2199"/>
                  </a:moveTo>
                  <a:cubicBezTo>
                    <a:pt x="16338" y="1262"/>
                    <a:pt x="15751" y="325"/>
                    <a:pt x="14802" y="100"/>
                  </a:cubicBezTo>
                  <a:cubicBezTo>
                    <a:pt x="14752" y="87"/>
                    <a:pt x="14689" y="87"/>
                    <a:pt x="14627" y="75"/>
                  </a:cubicBezTo>
                  <a:cubicBezTo>
                    <a:pt x="14339" y="-25"/>
                    <a:pt x="14039" y="-25"/>
                    <a:pt x="13752" y="75"/>
                  </a:cubicBezTo>
                  <a:lnTo>
                    <a:pt x="13752" y="75"/>
                  </a:lnTo>
                  <a:cubicBezTo>
                    <a:pt x="13752" y="75"/>
                    <a:pt x="13752" y="75"/>
                    <a:pt x="13752" y="75"/>
                  </a:cubicBezTo>
                  <a:lnTo>
                    <a:pt x="13752" y="75"/>
                  </a:lnTo>
                  <a:lnTo>
                    <a:pt x="13752" y="1075"/>
                  </a:lnTo>
                  <a:lnTo>
                    <a:pt x="8" y="227609"/>
                  </a:lnTo>
                  <a:lnTo>
                    <a:pt x="8" y="228984"/>
                  </a:lnTo>
                  <a:cubicBezTo>
                    <a:pt x="-80" y="229958"/>
                    <a:pt x="558" y="230870"/>
                    <a:pt x="1507" y="231108"/>
                  </a:cubicBezTo>
                  <a:cubicBezTo>
                    <a:pt x="2495" y="231045"/>
                    <a:pt x="3256" y="230221"/>
                    <a:pt x="3256" y="229234"/>
                  </a:cubicBezTo>
                  <a:lnTo>
                    <a:pt x="3256" y="228234"/>
                  </a:lnTo>
                  <a:lnTo>
                    <a:pt x="17126" y="15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7863508" y="6470302"/>
              <a:ext cx="56725" cy="402839"/>
            </a:xfrm>
            <a:custGeom>
              <a:rect b="b" l="l" r="r" t="t"/>
              <a:pathLst>
                <a:path extrusionOk="0" h="402839" w="56725">
                  <a:moveTo>
                    <a:pt x="1124" y="500"/>
                  </a:moveTo>
                  <a:lnTo>
                    <a:pt x="0" y="500"/>
                  </a:lnTo>
                  <a:lnTo>
                    <a:pt x="0" y="500"/>
                  </a:lnTo>
                  <a:lnTo>
                    <a:pt x="0" y="500"/>
                  </a:lnTo>
                  <a:lnTo>
                    <a:pt x="0" y="500"/>
                  </a:lnTo>
                  <a:lnTo>
                    <a:pt x="53477" y="402839"/>
                  </a:lnTo>
                  <a:lnTo>
                    <a:pt x="56725" y="402839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11576028" y="3502860"/>
              <a:ext cx="23989" cy="314624"/>
            </a:xfrm>
            <a:custGeom>
              <a:rect b="b" l="l" r="r" t="t"/>
              <a:pathLst>
                <a:path extrusionOk="0" h="314624" w="23989">
                  <a:moveTo>
                    <a:pt x="2999" y="314624"/>
                  </a:moveTo>
                  <a:lnTo>
                    <a:pt x="23989" y="0"/>
                  </a:lnTo>
                  <a:lnTo>
                    <a:pt x="20741" y="1874"/>
                  </a:lnTo>
                  <a:lnTo>
                    <a:pt x="0" y="311251"/>
                  </a:lnTo>
                  <a:lnTo>
                    <a:pt x="2999" y="3146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98016" y="6400447"/>
              <a:ext cx="71975" cy="109089"/>
            </a:xfrm>
            <a:custGeom>
              <a:rect b="b" l="l" r="r" t="t"/>
              <a:pathLst>
                <a:path extrusionOk="0" h="109089" w="71975">
                  <a:moveTo>
                    <a:pt x="8628" y="9629"/>
                  </a:moveTo>
                  <a:lnTo>
                    <a:pt x="2755" y="507"/>
                  </a:lnTo>
                  <a:cubicBezTo>
                    <a:pt x="2205" y="-117"/>
                    <a:pt x="1256" y="-168"/>
                    <a:pt x="644" y="370"/>
                  </a:cubicBezTo>
                  <a:cubicBezTo>
                    <a:pt x="594" y="420"/>
                    <a:pt x="544" y="457"/>
                    <a:pt x="506" y="507"/>
                  </a:cubicBezTo>
                  <a:cubicBezTo>
                    <a:pt x="-169" y="1294"/>
                    <a:pt x="-169" y="2469"/>
                    <a:pt x="506" y="3256"/>
                  </a:cubicBezTo>
                  <a:lnTo>
                    <a:pt x="5879" y="11628"/>
                  </a:lnTo>
                  <a:lnTo>
                    <a:pt x="12376" y="21624"/>
                  </a:lnTo>
                  <a:lnTo>
                    <a:pt x="68976" y="109089"/>
                  </a:lnTo>
                  <a:lnTo>
                    <a:pt x="71975" y="107340"/>
                  </a:lnTo>
                  <a:lnTo>
                    <a:pt x="11751" y="147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11388110" y="2973821"/>
              <a:ext cx="228401" cy="251149"/>
            </a:xfrm>
            <a:custGeom>
              <a:rect b="b" l="l" r="r" t="t"/>
              <a:pathLst>
                <a:path extrusionOk="0" h="251149" w="228401">
                  <a:moveTo>
                    <a:pt x="227402" y="249900"/>
                  </a:moveTo>
                  <a:lnTo>
                    <a:pt x="227402" y="249900"/>
                  </a:lnTo>
                  <a:lnTo>
                    <a:pt x="227402" y="249276"/>
                  </a:lnTo>
                  <a:lnTo>
                    <a:pt x="227402" y="249276"/>
                  </a:lnTo>
                  <a:lnTo>
                    <a:pt x="228401" y="24927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4873"/>
                  </a:lnTo>
                  <a:lnTo>
                    <a:pt x="227777" y="251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9892381" y="5507561"/>
              <a:ext cx="176048" cy="236655"/>
            </a:xfrm>
            <a:custGeom>
              <a:rect b="b" l="l" r="r" t="t"/>
              <a:pathLst>
                <a:path extrusionOk="0" h="236655" w="176048">
                  <a:moveTo>
                    <a:pt x="0" y="1749"/>
                  </a:moveTo>
                  <a:lnTo>
                    <a:pt x="173050" y="236656"/>
                  </a:lnTo>
                  <a:lnTo>
                    <a:pt x="176049" y="234906"/>
                  </a:lnTo>
                  <a:lnTo>
                    <a:pt x="2999" y="0"/>
                  </a:lnTo>
                  <a:lnTo>
                    <a:pt x="0" y="17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9871015" y="5524554"/>
              <a:ext cx="171425" cy="235031"/>
            </a:xfrm>
            <a:custGeom>
              <a:rect b="b" l="l" r="r" t="t"/>
              <a:pathLst>
                <a:path extrusionOk="0" h="235031" w="171425">
                  <a:moveTo>
                    <a:pt x="125" y="5873"/>
                  </a:moveTo>
                  <a:lnTo>
                    <a:pt x="168427" y="235031"/>
                  </a:lnTo>
                  <a:lnTo>
                    <a:pt x="171426" y="233282"/>
                  </a:lnTo>
                  <a:lnTo>
                    <a:pt x="0" y="0"/>
                  </a:lnTo>
                  <a:lnTo>
                    <a:pt x="125" y="58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8967293" y="6243054"/>
              <a:ext cx="51839" cy="75683"/>
            </a:xfrm>
            <a:custGeom>
              <a:rect b="b" l="l" r="r" t="t"/>
              <a:pathLst>
                <a:path extrusionOk="0" h="75683" w="51839">
                  <a:moveTo>
                    <a:pt x="2611" y="588"/>
                  </a:moveTo>
                  <a:cubicBezTo>
                    <a:pt x="2249" y="1"/>
                    <a:pt x="1474" y="-174"/>
                    <a:pt x="887" y="188"/>
                  </a:cubicBezTo>
                  <a:cubicBezTo>
                    <a:pt x="724" y="288"/>
                    <a:pt x="587" y="426"/>
                    <a:pt x="487" y="588"/>
                  </a:cubicBezTo>
                  <a:cubicBezTo>
                    <a:pt x="-162" y="1338"/>
                    <a:pt x="-162" y="2462"/>
                    <a:pt x="487" y="3212"/>
                  </a:cubicBezTo>
                  <a:lnTo>
                    <a:pt x="5985" y="11459"/>
                  </a:lnTo>
                  <a:lnTo>
                    <a:pt x="5985" y="11459"/>
                  </a:lnTo>
                  <a:lnTo>
                    <a:pt x="48841" y="75683"/>
                  </a:lnTo>
                  <a:lnTo>
                    <a:pt x="51840" y="73934"/>
                  </a:lnTo>
                  <a:lnTo>
                    <a:pt x="8484" y="89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8958784" y="6047720"/>
              <a:ext cx="149060" cy="218662"/>
            </a:xfrm>
            <a:custGeom>
              <a:rect b="b" l="l" r="r" t="t"/>
              <a:pathLst>
                <a:path extrusionOk="0" h="218662" w="149060">
                  <a:moveTo>
                    <a:pt x="2999" y="0"/>
                  </a:moveTo>
                  <a:lnTo>
                    <a:pt x="0" y="1749"/>
                  </a:lnTo>
                  <a:lnTo>
                    <a:pt x="5997" y="10496"/>
                  </a:lnTo>
                  <a:lnTo>
                    <a:pt x="146062" y="218663"/>
                  </a:lnTo>
                  <a:lnTo>
                    <a:pt x="149061" y="216913"/>
                  </a:lnTo>
                  <a:lnTo>
                    <a:pt x="5498" y="3748"/>
                  </a:lnTo>
                  <a:lnTo>
                    <a:pt x="29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1603516" y="3498862"/>
              <a:ext cx="212783" cy="234406"/>
            </a:xfrm>
            <a:custGeom>
              <a:rect b="b" l="l" r="r" t="t"/>
              <a:pathLst>
                <a:path extrusionOk="0" h="234406" w="212783">
                  <a:moveTo>
                    <a:pt x="211909" y="232033"/>
                  </a:moveTo>
                  <a:lnTo>
                    <a:pt x="211909" y="232033"/>
                  </a:lnTo>
                  <a:cubicBezTo>
                    <a:pt x="211909" y="232033"/>
                    <a:pt x="211909" y="232033"/>
                    <a:pt x="211909" y="232033"/>
                  </a:cubicBezTo>
                  <a:lnTo>
                    <a:pt x="211909" y="231408"/>
                  </a:lnTo>
                  <a:lnTo>
                    <a:pt x="211909" y="231408"/>
                  </a:lnTo>
                  <a:lnTo>
                    <a:pt x="212783" y="231408"/>
                  </a:lnTo>
                  <a:lnTo>
                    <a:pt x="2124" y="0"/>
                  </a:lnTo>
                  <a:cubicBezTo>
                    <a:pt x="1600" y="1050"/>
                    <a:pt x="875" y="1974"/>
                    <a:pt x="0" y="2749"/>
                  </a:cubicBezTo>
                  <a:lnTo>
                    <a:pt x="210909" y="2344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11667364" y="3207853"/>
              <a:ext cx="215656" cy="232032"/>
            </a:xfrm>
            <a:custGeom>
              <a:rect b="b" l="l" r="r" t="t"/>
              <a:pathLst>
                <a:path extrusionOk="0" h="232032" w="215656">
                  <a:moveTo>
                    <a:pt x="214782" y="229533"/>
                  </a:moveTo>
                  <a:lnTo>
                    <a:pt x="214782" y="229533"/>
                  </a:lnTo>
                  <a:cubicBezTo>
                    <a:pt x="214782" y="229533"/>
                    <a:pt x="214782" y="229533"/>
                    <a:pt x="214782" y="228909"/>
                  </a:cubicBezTo>
                  <a:lnTo>
                    <a:pt x="214782" y="228909"/>
                  </a:lnTo>
                  <a:lnTo>
                    <a:pt x="214782" y="228909"/>
                  </a:lnTo>
                  <a:lnTo>
                    <a:pt x="215657" y="228909"/>
                  </a:lnTo>
                  <a:lnTo>
                    <a:pt x="3248" y="0"/>
                  </a:lnTo>
                  <a:lnTo>
                    <a:pt x="0" y="1749"/>
                  </a:lnTo>
                  <a:lnTo>
                    <a:pt x="213907" y="2320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5456423" y="3507733"/>
              <a:ext cx="7371" cy="14744"/>
            </a:xfrm>
            <a:custGeom>
              <a:rect b="b" l="l" r="r" t="t"/>
              <a:pathLst>
                <a:path extrusionOk="0" h="14744" w="7371">
                  <a:moveTo>
                    <a:pt x="3998" y="0"/>
                  </a:moveTo>
                  <a:lnTo>
                    <a:pt x="0" y="1874"/>
                  </a:lnTo>
                  <a:lnTo>
                    <a:pt x="7372" y="14744"/>
                  </a:lnTo>
                  <a:lnTo>
                    <a:pt x="39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5441509" y="3502110"/>
              <a:ext cx="334836" cy="1387329"/>
            </a:xfrm>
            <a:custGeom>
              <a:rect b="b" l="l" r="r" t="t"/>
              <a:pathLst>
                <a:path extrusionOk="0" h="1387329" w="334836">
                  <a:moveTo>
                    <a:pt x="328154" y="1387072"/>
                  </a:moveTo>
                  <a:cubicBezTo>
                    <a:pt x="333278" y="1384798"/>
                    <a:pt x="335943" y="1379088"/>
                    <a:pt x="334401" y="1373702"/>
                  </a:cubicBezTo>
                  <a:lnTo>
                    <a:pt x="334401" y="1372078"/>
                  </a:lnTo>
                  <a:lnTo>
                    <a:pt x="24910" y="31612"/>
                  </a:lnTo>
                  <a:lnTo>
                    <a:pt x="11665" y="8871"/>
                  </a:lnTo>
                  <a:lnTo>
                    <a:pt x="11665" y="8871"/>
                  </a:lnTo>
                  <a:cubicBezTo>
                    <a:pt x="7240" y="10633"/>
                    <a:pt x="2228" y="8459"/>
                    <a:pt x="471" y="4036"/>
                  </a:cubicBezTo>
                  <a:cubicBezTo>
                    <a:pt x="289" y="3586"/>
                    <a:pt x="146" y="3111"/>
                    <a:pt x="45" y="2624"/>
                  </a:cubicBezTo>
                  <a:cubicBezTo>
                    <a:pt x="-15" y="1749"/>
                    <a:pt x="-15" y="875"/>
                    <a:pt x="45" y="0"/>
                  </a:cubicBezTo>
                  <a:cubicBezTo>
                    <a:pt x="45" y="0"/>
                    <a:pt x="45" y="1125"/>
                    <a:pt x="45" y="1624"/>
                  </a:cubicBezTo>
                  <a:lnTo>
                    <a:pt x="317158" y="1379450"/>
                  </a:lnTo>
                  <a:cubicBezTo>
                    <a:pt x="317311" y="1380012"/>
                    <a:pt x="317521" y="1380550"/>
                    <a:pt x="317783" y="1381074"/>
                  </a:cubicBezTo>
                  <a:cubicBezTo>
                    <a:pt x="319060" y="1385535"/>
                    <a:pt x="323646" y="1388197"/>
                    <a:pt x="328154" y="13870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10534478" y="531420"/>
              <a:ext cx="1299438" cy="624625"/>
            </a:xfrm>
            <a:custGeom>
              <a:rect b="b" l="l" r="r" t="t"/>
              <a:pathLst>
                <a:path extrusionOk="0" h="624625" w="1299438">
                  <a:moveTo>
                    <a:pt x="0" y="624626"/>
                  </a:moveTo>
                  <a:lnTo>
                    <a:pt x="1299439" y="22616"/>
                  </a:lnTo>
                  <a:lnTo>
                    <a:pt x="1295440" y="18992"/>
                  </a:lnTo>
                  <a:cubicBezTo>
                    <a:pt x="1291505" y="14930"/>
                    <a:pt x="1290780" y="8728"/>
                    <a:pt x="1293691" y="3873"/>
                  </a:cubicBezTo>
                  <a:cubicBezTo>
                    <a:pt x="1294816" y="2051"/>
                    <a:pt x="1296540" y="680"/>
                    <a:pt x="1298564" y="0"/>
                  </a:cubicBezTo>
                  <a:lnTo>
                    <a:pt x="1297564" y="0"/>
                  </a:lnTo>
                  <a:lnTo>
                    <a:pt x="250" y="601260"/>
                  </a:lnTo>
                  <a:lnTo>
                    <a:pt x="250" y="6246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7783542" y="1291992"/>
              <a:ext cx="2407334" cy="1137796"/>
            </a:xfrm>
            <a:custGeom>
              <a:rect b="b" l="l" r="r" t="t"/>
              <a:pathLst>
                <a:path extrusionOk="0" h="1137796" w="2407334">
                  <a:moveTo>
                    <a:pt x="2499" y="1137796"/>
                  </a:moveTo>
                  <a:lnTo>
                    <a:pt x="2407335" y="23241"/>
                  </a:lnTo>
                  <a:lnTo>
                    <a:pt x="2407335" y="7497"/>
                  </a:lnTo>
                  <a:lnTo>
                    <a:pt x="2407335" y="0"/>
                  </a:lnTo>
                  <a:lnTo>
                    <a:pt x="0" y="1115805"/>
                  </a:lnTo>
                  <a:lnTo>
                    <a:pt x="1624" y="1129300"/>
                  </a:lnTo>
                  <a:lnTo>
                    <a:pt x="2499" y="11377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5441597" y="2689684"/>
              <a:ext cx="1737081" cy="822152"/>
            </a:xfrm>
            <a:custGeom>
              <a:rect b="b" l="l" r="r" t="t"/>
              <a:pathLst>
                <a:path extrusionOk="0" h="822152" w="1737081">
                  <a:moveTo>
                    <a:pt x="11577" y="821547"/>
                  </a:moveTo>
                  <a:lnTo>
                    <a:pt x="11577" y="821547"/>
                  </a:lnTo>
                  <a:lnTo>
                    <a:pt x="6579" y="812801"/>
                  </a:lnTo>
                  <a:cubicBezTo>
                    <a:pt x="5954" y="811989"/>
                    <a:pt x="5954" y="810864"/>
                    <a:pt x="6579" y="810052"/>
                  </a:cubicBezTo>
                  <a:cubicBezTo>
                    <a:pt x="7127" y="809427"/>
                    <a:pt x="8075" y="809377"/>
                    <a:pt x="8696" y="809915"/>
                  </a:cubicBezTo>
                  <a:cubicBezTo>
                    <a:pt x="8743" y="809965"/>
                    <a:pt x="8787" y="810002"/>
                    <a:pt x="8828" y="810052"/>
                  </a:cubicBezTo>
                  <a:lnTo>
                    <a:pt x="14326" y="819673"/>
                  </a:lnTo>
                  <a:lnTo>
                    <a:pt x="18324" y="817799"/>
                  </a:lnTo>
                  <a:lnTo>
                    <a:pt x="1737082" y="21241"/>
                  </a:lnTo>
                  <a:lnTo>
                    <a:pt x="1735207" y="8746"/>
                  </a:lnTo>
                  <a:lnTo>
                    <a:pt x="1733958" y="0"/>
                  </a:lnTo>
                  <a:lnTo>
                    <a:pt x="4705" y="801306"/>
                  </a:lnTo>
                  <a:lnTo>
                    <a:pt x="3581" y="802180"/>
                  </a:lnTo>
                  <a:lnTo>
                    <a:pt x="2081" y="803805"/>
                  </a:lnTo>
                  <a:lnTo>
                    <a:pt x="957" y="805429"/>
                  </a:lnTo>
                  <a:cubicBezTo>
                    <a:pt x="572" y="805916"/>
                    <a:pt x="275" y="806466"/>
                    <a:pt x="82" y="807053"/>
                  </a:cubicBezTo>
                  <a:cubicBezTo>
                    <a:pt x="-27" y="807716"/>
                    <a:pt x="-27" y="808390"/>
                    <a:pt x="82" y="809052"/>
                  </a:cubicBezTo>
                  <a:cubicBezTo>
                    <a:pt x="23" y="809715"/>
                    <a:pt x="23" y="810389"/>
                    <a:pt x="82" y="811052"/>
                  </a:cubicBezTo>
                  <a:cubicBezTo>
                    <a:pt x="82" y="811801"/>
                    <a:pt x="82" y="812426"/>
                    <a:pt x="82" y="813176"/>
                  </a:cubicBezTo>
                  <a:cubicBezTo>
                    <a:pt x="22" y="814051"/>
                    <a:pt x="22" y="814925"/>
                    <a:pt x="82" y="815800"/>
                  </a:cubicBezTo>
                  <a:cubicBezTo>
                    <a:pt x="1334" y="820398"/>
                    <a:pt x="6073" y="823097"/>
                    <a:pt x="10667" y="821847"/>
                  </a:cubicBezTo>
                  <a:cubicBezTo>
                    <a:pt x="10976" y="821772"/>
                    <a:pt x="11280" y="821660"/>
                    <a:pt x="11577" y="8215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5448207" y="3499854"/>
              <a:ext cx="421911" cy="734464"/>
            </a:xfrm>
            <a:custGeom>
              <a:rect b="b" l="l" r="r" t="t"/>
              <a:pathLst>
                <a:path extrusionOk="0" h="734464" w="421911">
                  <a:moveTo>
                    <a:pt x="420787" y="733215"/>
                  </a:moveTo>
                  <a:cubicBezTo>
                    <a:pt x="420728" y="733015"/>
                    <a:pt x="420728" y="732790"/>
                    <a:pt x="420787" y="732591"/>
                  </a:cubicBezTo>
                  <a:cubicBezTo>
                    <a:pt x="420787" y="732591"/>
                    <a:pt x="420787" y="732591"/>
                    <a:pt x="420787" y="731841"/>
                  </a:cubicBezTo>
                  <a:lnTo>
                    <a:pt x="420787" y="731841"/>
                  </a:lnTo>
                  <a:cubicBezTo>
                    <a:pt x="420787" y="731841"/>
                    <a:pt x="420787" y="731841"/>
                    <a:pt x="420787" y="731841"/>
                  </a:cubicBezTo>
                  <a:lnTo>
                    <a:pt x="421912" y="731216"/>
                  </a:lnTo>
                  <a:lnTo>
                    <a:pt x="15587" y="22624"/>
                  </a:lnTo>
                  <a:lnTo>
                    <a:pt x="8215" y="10129"/>
                  </a:lnTo>
                  <a:lnTo>
                    <a:pt x="2718" y="507"/>
                  </a:lnTo>
                  <a:cubicBezTo>
                    <a:pt x="2170" y="-117"/>
                    <a:pt x="1223" y="-167"/>
                    <a:pt x="602" y="370"/>
                  </a:cubicBezTo>
                  <a:cubicBezTo>
                    <a:pt x="555" y="420"/>
                    <a:pt x="510" y="457"/>
                    <a:pt x="469" y="507"/>
                  </a:cubicBezTo>
                  <a:cubicBezTo>
                    <a:pt x="-156" y="1320"/>
                    <a:pt x="-156" y="2444"/>
                    <a:pt x="469" y="3256"/>
                  </a:cubicBezTo>
                  <a:lnTo>
                    <a:pt x="5467" y="12003"/>
                  </a:lnTo>
                  <a:lnTo>
                    <a:pt x="18586" y="34744"/>
                  </a:lnTo>
                  <a:lnTo>
                    <a:pt x="421287" y="7344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5714134" y="3515205"/>
              <a:ext cx="373890" cy="618028"/>
            </a:xfrm>
            <a:custGeom>
              <a:rect b="b" l="l" r="r" t="t"/>
              <a:pathLst>
                <a:path extrusionOk="0" h="618028" w="373890">
                  <a:moveTo>
                    <a:pt x="363770" y="605034"/>
                  </a:moveTo>
                  <a:cubicBezTo>
                    <a:pt x="368217" y="603922"/>
                    <a:pt x="372728" y="606596"/>
                    <a:pt x="373891" y="611032"/>
                  </a:cubicBezTo>
                  <a:lnTo>
                    <a:pt x="373266" y="609157"/>
                  </a:lnTo>
                  <a:lnTo>
                    <a:pt x="18544" y="8397"/>
                  </a:lnTo>
                  <a:lnTo>
                    <a:pt x="9548" y="12520"/>
                  </a:lnTo>
                  <a:cubicBezTo>
                    <a:pt x="8779" y="12820"/>
                    <a:pt x="7906" y="12445"/>
                    <a:pt x="7602" y="11683"/>
                  </a:cubicBezTo>
                  <a:cubicBezTo>
                    <a:pt x="7582" y="11633"/>
                    <a:pt x="7564" y="11571"/>
                    <a:pt x="7549" y="11521"/>
                  </a:cubicBezTo>
                  <a:cubicBezTo>
                    <a:pt x="7168" y="10584"/>
                    <a:pt x="7543" y="9509"/>
                    <a:pt x="8424" y="9022"/>
                  </a:cubicBezTo>
                  <a:lnTo>
                    <a:pt x="16670" y="5148"/>
                  </a:lnTo>
                  <a:lnTo>
                    <a:pt x="16670" y="4524"/>
                  </a:lnTo>
                  <a:cubicBezTo>
                    <a:pt x="14681" y="500"/>
                    <a:pt x="9809" y="-1149"/>
                    <a:pt x="5790" y="850"/>
                  </a:cubicBezTo>
                  <a:cubicBezTo>
                    <a:pt x="5211" y="1137"/>
                    <a:pt x="4670" y="1487"/>
                    <a:pt x="4176" y="1899"/>
                  </a:cubicBezTo>
                  <a:cubicBezTo>
                    <a:pt x="-98" y="5711"/>
                    <a:pt x="-1231" y="11945"/>
                    <a:pt x="1427" y="17019"/>
                  </a:cubicBezTo>
                  <a:lnTo>
                    <a:pt x="355774" y="618029"/>
                  </a:lnTo>
                  <a:lnTo>
                    <a:pt x="356523" y="618029"/>
                  </a:lnTo>
                  <a:cubicBezTo>
                    <a:pt x="355196" y="612469"/>
                    <a:pt x="358346" y="606821"/>
                    <a:pt x="363770" y="6050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11790186" y="689426"/>
              <a:ext cx="12494" cy="55"/>
            </a:xfrm>
            <a:custGeom>
              <a:rect b="b" l="l" r="r" t="t"/>
              <a:pathLst>
                <a:path extrusionOk="0" h="55" w="12494">
                  <a:moveTo>
                    <a:pt x="0" y="56"/>
                  </a:moveTo>
                  <a:lnTo>
                    <a:pt x="0" y="56"/>
                  </a:lnTo>
                  <a:lnTo>
                    <a:pt x="0" y="56"/>
                  </a:lnTo>
                  <a:cubicBezTo>
                    <a:pt x="0" y="56"/>
                    <a:pt x="0" y="-69"/>
                    <a:pt x="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10531980" y="690232"/>
              <a:ext cx="1255957" cy="591389"/>
            </a:xfrm>
            <a:custGeom>
              <a:rect b="b" l="l" r="r" t="t"/>
              <a:pathLst>
                <a:path extrusionOk="0" h="591389" w="1255957">
                  <a:moveTo>
                    <a:pt x="1255957" y="4373"/>
                  </a:moveTo>
                  <a:lnTo>
                    <a:pt x="1255957" y="625"/>
                  </a:lnTo>
                  <a:lnTo>
                    <a:pt x="1255957" y="625"/>
                  </a:lnTo>
                  <a:cubicBezTo>
                    <a:pt x="1255895" y="421"/>
                    <a:pt x="1255895" y="204"/>
                    <a:pt x="1255957" y="0"/>
                  </a:cubicBezTo>
                  <a:lnTo>
                    <a:pt x="1255957" y="0"/>
                  </a:lnTo>
                  <a:lnTo>
                    <a:pt x="1255957" y="0"/>
                  </a:lnTo>
                  <a:lnTo>
                    <a:pt x="1255957" y="0"/>
                  </a:lnTo>
                  <a:lnTo>
                    <a:pt x="1255957" y="0"/>
                  </a:lnTo>
                  <a:lnTo>
                    <a:pt x="0" y="587266"/>
                  </a:lnTo>
                  <a:lnTo>
                    <a:pt x="0" y="5913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7799910" y="1435934"/>
              <a:ext cx="2391091" cy="1121302"/>
            </a:xfrm>
            <a:custGeom>
              <a:rect b="b" l="l" r="r" t="t"/>
              <a:pathLst>
                <a:path extrusionOk="0" h="1121302" w="2391091">
                  <a:moveTo>
                    <a:pt x="2391092" y="0"/>
                  </a:moveTo>
                  <a:lnTo>
                    <a:pt x="0" y="1117429"/>
                  </a:lnTo>
                  <a:lnTo>
                    <a:pt x="500" y="1121303"/>
                  </a:lnTo>
                  <a:lnTo>
                    <a:pt x="2391092" y="4123"/>
                  </a:lnTo>
                  <a:lnTo>
                    <a:pt x="23910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5721535" y="2835251"/>
              <a:ext cx="1475635" cy="692579"/>
            </a:xfrm>
            <a:custGeom>
              <a:rect b="b" l="l" r="r" t="t"/>
              <a:pathLst>
                <a:path extrusionOk="0" h="692579" w="1475635">
                  <a:moveTo>
                    <a:pt x="148" y="691474"/>
                  </a:moveTo>
                  <a:cubicBezTo>
                    <a:pt x="366" y="692274"/>
                    <a:pt x="1190" y="692749"/>
                    <a:pt x="1989" y="692524"/>
                  </a:cubicBezTo>
                  <a:cubicBezTo>
                    <a:pt x="2043" y="692511"/>
                    <a:pt x="2096" y="692499"/>
                    <a:pt x="2147" y="692474"/>
                  </a:cubicBezTo>
                  <a:lnTo>
                    <a:pt x="11144" y="688351"/>
                  </a:lnTo>
                  <a:lnTo>
                    <a:pt x="1475636" y="3873"/>
                  </a:lnTo>
                  <a:lnTo>
                    <a:pt x="1475636" y="0"/>
                  </a:lnTo>
                  <a:lnTo>
                    <a:pt x="9269" y="685102"/>
                  </a:lnTo>
                  <a:lnTo>
                    <a:pt x="1023" y="688975"/>
                  </a:lnTo>
                  <a:cubicBezTo>
                    <a:pt x="142" y="689462"/>
                    <a:pt x="-233" y="690537"/>
                    <a:pt x="148" y="6914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11356123" y="2955824"/>
              <a:ext cx="31585" cy="278642"/>
            </a:xfrm>
            <a:custGeom>
              <a:rect b="b" l="l" r="r" t="t"/>
              <a:pathLst>
                <a:path extrusionOk="0" h="278642" w="31585">
                  <a:moveTo>
                    <a:pt x="9121" y="267148"/>
                  </a:moveTo>
                  <a:cubicBezTo>
                    <a:pt x="14519" y="268160"/>
                    <a:pt x="18179" y="273195"/>
                    <a:pt x="17492" y="278643"/>
                  </a:cubicBezTo>
                  <a:lnTo>
                    <a:pt x="31486" y="22495"/>
                  </a:lnTo>
                  <a:lnTo>
                    <a:pt x="31486" y="17622"/>
                  </a:lnTo>
                  <a:lnTo>
                    <a:pt x="31486" y="11624"/>
                  </a:lnTo>
                  <a:cubicBezTo>
                    <a:pt x="32248" y="6139"/>
                    <a:pt x="28563" y="1016"/>
                    <a:pt x="23115" y="4"/>
                  </a:cubicBezTo>
                  <a:cubicBezTo>
                    <a:pt x="21153" y="-58"/>
                    <a:pt x="19242" y="604"/>
                    <a:pt x="17742" y="1878"/>
                  </a:cubicBezTo>
                  <a:cubicBezTo>
                    <a:pt x="17230" y="2228"/>
                    <a:pt x="16768" y="2653"/>
                    <a:pt x="16368" y="3128"/>
                  </a:cubicBezTo>
                  <a:cubicBezTo>
                    <a:pt x="15918" y="3615"/>
                    <a:pt x="15543" y="4165"/>
                    <a:pt x="15243" y="4752"/>
                  </a:cubicBezTo>
                  <a:cubicBezTo>
                    <a:pt x="15243" y="5377"/>
                    <a:pt x="15243" y="5877"/>
                    <a:pt x="14369" y="6502"/>
                  </a:cubicBezTo>
                  <a:cubicBezTo>
                    <a:pt x="14294" y="7214"/>
                    <a:pt x="14294" y="7913"/>
                    <a:pt x="14369" y="8626"/>
                  </a:cubicBezTo>
                  <a:lnTo>
                    <a:pt x="14369" y="10125"/>
                  </a:lnTo>
                  <a:lnTo>
                    <a:pt x="0" y="273270"/>
                  </a:lnTo>
                  <a:lnTo>
                    <a:pt x="0" y="273270"/>
                  </a:lnTo>
                  <a:cubicBezTo>
                    <a:pt x="1262" y="269372"/>
                    <a:pt x="5035" y="266835"/>
                    <a:pt x="9121" y="2671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11372991" y="3240590"/>
              <a:ext cx="220529" cy="243777"/>
            </a:xfrm>
            <a:custGeom>
              <a:rect b="b" l="l" r="r" t="t"/>
              <a:pathLst>
                <a:path extrusionOk="0" h="243777" w="220529">
                  <a:moveTo>
                    <a:pt x="220530" y="242029"/>
                  </a:moveTo>
                  <a:lnTo>
                    <a:pt x="250" y="0"/>
                  </a:lnTo>
                  <a:lnTo>
                    <a:pt x="0" y="4998"/>
                  </a:lnTo>
                  <a:lnTo>
                    <a:pt x="217406" y="243778"/>
                  </a:lnTo>
                  <a:lnTo>
                    <a:pt x="220530" y="2420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7666093" y="5973875"/>
              <a:ext cx="298620" cy="182926"/>
            </a:xfrm>
            <a:custGeom>
              <a:rect b="b" l="l" r="r" t="t"/>
              <a:pathLst>
                <a:path extrusionOk="0" h="182926" w="298620">
                  <a:moveTo>
                    <a:pt x="296122" y="1374"/>
                  </a:moveTo>
                  <a:cubicBezTo>
                    <a:pt x="296884" y="800"/>
                    <a:pt x="297721" y="337"/>
                    <a:pt x="298621" y="0"/>
                  </a:cubicBezTo>
                  <a:lnTo>
                    <a:pt x="297746" y="0"/>
                  </a:lnTo>
                  <a:lnTo>
                    <a:pt x="0" y="167183"/>
                  </a:lnTo>
                  <a:lnTo>
                    <a:pt x="0" y="167183"/>
                  </a:lnTo>
                  <a:cubicBezTo>
                    <a:pt x="800" y="166546"/>
                    <a:pt x="1737" y="166108"/>
                    <a:pt x="2749" y="165934"/>
                  </a:cubicBezTo>
                  <a:cubicBezTo>
                    <a:pt x="7734" y="165246"/>
                    <a:pt x="12345" y="168720"/>
                    <a:pt x="13032" y="173718"/>
                  </a:cubicBezTo>
                  <a:cubicBezTo>
                    <a:pt x="13082" y="174030"/>
                    <a:pt x="13107" y="174355"/>
                    <a:pt x="13119" y="174680"/>
                  </a:cubicBezTo>
                  <a:lnTo>
                    <a:pt x="14369" y="182927"/>
                  </a:lnTo>
                  <a:lnTo>
                    <a:pt x="298496" y="23615"/>
                  </a:lnTo>
                  <a:lnTo>
                    <a:pt x="294123" y="16618"/>
                  </a:lnTo>
                  <a:cubicBezTo>
                    <a:pt x="291212" y="11683"/>
                    <a:pt x="292036" y="5398"/>
                    <a:pt x="296122" y="13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7681211" y="6166673"/>
              <a:ext cx="182671" cy="303504"/>
            </a:xfrm>
            <a:custGeom>
              <a:rect b="b" l="l" r="r" t="t"/>
              <a:pathLst>
                <a:path extrusionOk="0" h="303504" w="182671">
                  <a:moveTo>
                    <a:pt x="181547" y="300630"/>
                  </a:moveTo>
                  <a:lnTo>
                    <a:pt x="182671" y="299880"/>
                  </a:lnTo>
                  <a:lnTo>
                    <a:pt x="0" y="0"/>
                  </a:lnTo>
                  <a:lnTo>
                    <a:pt x="1124" y="8497"/>
                  </a:lnTo>
                  <a:lnTo>
                    <a:pt x="180672" y="303504"/>
                  </a:lnTo>
                  <a:lnTo>
                    <a:pt x="180672" y="303504"/>
                  </a:lnTo>
                  <a:lnTo>
                    <a:pt x="180672" y="303504"/>
                  </a:lnTo>
                  <a:cubicBezTo>
                    <a:pt x="180672" y="303504"/>
                    <a:pt x="180672" y="303504"/>
                    <a:pt x="180672" y="302879"/>
                  </a:cubicBezTo>
                  <a:cubicBezTo>
                    <a:pt x="180322" y="302017"/>
                    <a:pt x="180697" y="301030"/>
                    <a:pt x="181547" y="3006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7959268" y="5973500"/>
              <a:ext cx="58047" cy="106082"/>
            </a:xfrm>
            <a:custGeom>
              <a:rect b="b" l="l" r="r" t="t"/>
              <a:pathLst>
                <a:path extrusionOk="0" h="106082" w="58047">
                  <a:moveTo>
                    <a:pt x="52175" y="63600"/>
                  </a:moveTo>
                  <a:cubicBezTo>
                    <a:pt x="52175" y="63600"/>
                    <a:pt x="52175" y="63600"/>
                    <a:pt x="52175" y="62975"/>
                  </a:cubicBezTo>
                  <a:cubicBezTo>
                    <a:pt x="52113" y="62725"/>
                    <a:pt x="52113" y="62475"/>
                    <a:pt x="52175" y="62225"/>
                  </a:cubicBezTo>
                  <a:lnTo>
                    <a:pt x="15566" y="3873"/>
                  </a:lnTo>
                  <a:cubicBezTo>
                    <a:pt x="15566" y="3873"/>
                    <a:pt x="15566" y="3873"/>
                    <a:pt x="15566" y="3248"/>
                  </a:cubicBezTo>
                  <a:lnTo>
                    <a:pt x="14192" y="1749"/>
                  </a:lnTo>
                  <a:lnTo>
                    <a:pt x="12817" y="750"/>
                  </a:lnTo>
                  <a:lnTo>
                    <a:pt x="11193" y="0"/>
                  </a:lnTo>
                  <a:lnTo>
                    <a:pt x="9444" y="0"/>
                  </a:lnTo>
                  <a:lnTo>
                    <a:pt x="7819" y="0"/>
                  </a:lnTo>
                  <a:lnTo>
                    <a:pt x="6070" y="0"/>
                  </a:lnTo>
                  <a:cubicBezTo>
                    <a:pt x="5171" y="337"/>
                    <a:pt x="4333" y="800"/>
                    <a:pt x="3571" y="1374"/>
                  </a:cubicBezTo>
                  <a:cubicBezTo>
                    <a:pt x="-427" y="5460"/>
                    <a:pt x="-1152" y="11733"/>
                    <a:pt x="1822" y="16618"/>
                  </a:cubicBezTo>
                  <a:lnTo>
                    <a:pt x="6195" y="23615"/>
                  </a:lnTo>
                  <a:lnTo>
                    <a:pt x="58048" y="106083"/>
                  </a:lnTo>
                  <a:lnTo>
                    <a:pt x="58048" y="1033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8628302" y="4314286"/>
              <a:ext cx="334480" cy="470062"/>
            </a:xfrm>
            <a:custGeom>
              <a:rect b="b" l="l" r="r" t="t"/>
              <a:pathLst>
                <a:path extrusionOk="0" h="470062" w="334480">
                  <a:moveTo>
                    <a:pt x="283628" y="393093"/>
                  </a:moveTo>
                  <a:lnTo>
                    <a:pt x="3249" y="1874"/>
                  </a:lnTo>
                  <a:lnTo>
                    <a:pt x="1874" y="0"/>
                  </a:lnTo>
                  <a:cubicBezTo>
                    <a:pt x="1874" y="0"/>
                    <a:pt x="1874" y="0"/>
                    <a:pt x="1874" y="0"/>
                  </a:cubicBezTo>
                  <a:cubicBezTo>
                    <a:pt x="1924" y="200"/>
                    <a:pt x="1924" y="425"/>
                    <a:pt x="1874" y="625"/>
                  </a:cubicBezTo>
                  <a:cubicBezTo>
                    <a:pt x="2274" y="1599"/>
                    <a:pt x="1899" y="2712"/>
                    <a:pt x="1000" y="3249"/>
                  </a:cubicBezTo>
                  <a:lnTo>
                    <a:pt x="0" y="3249"/>
                  </a:lnTo>
                  <a:lnTo>
                    <a:pt x="278880" y="392593"/>
                  </a:lnTo>
                  <a:lnTo>
                    <a:pt x="334481" y="470063"/>
                  </a:lnTo>
                  <a:lnTo>
                    <a:pt x="334481" y="463565"/>
                  </a:lnTo>
                  <a:lnTo>
                    <a:pt x="283877" y="3929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8387906" y="4314911"/>
              <a:ext cx="242679" cy="130198"/>
            </a:xfrm>
            <a:custGeom>
              <a:rect b="b" l="l" r="r" t="t"/>
              <a:pathLst>
                <a:path extrusionOk="0" h="130198" w="242679">
                  <a:moveTo>
                    <a:pt x="240646" y="3249"/>
                  </a:moveTo>
                  <a:lnTo>
                    <a:pt x="241646" y="3249"/>
                  </a:lnTo>
                  <a:cubicBezTo>
                    <a:pt x="242545" y="2712"/>
                    <a:pt x="242920" y="1600"/>
                    <a:pt x="242520" y="625"/>
                  </a:cubicBezTo>
                  <a:cubicBezTo>
                    <a:pt x="242570" y="425"/>
                    <a:pt x="242570" y="212"/>
                    <a:pt x="242520" y="0"/>
                  </a:cubicBezTo>
                  <a:lnTo>
                    <a:pt x="242520" y="0"/>
                  </a:lnTo>
                  <a:lnTo>
                    <a:pt x="241521" y="0"/>
                  </a:lnTo>
                  <a:lnTo>
                    <a:pt x="0" y="127200"/>
                  </a:lnTo>
                  <a:lnTo>
                    <a:pt x="2249" y="1301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11616386" y="3202980"/>
              <a:ext cx="38608" cy="22365"/>
            </a:xfrm>
            <a:custGeom>
              <a:rect b="b" l="l" r="r" t="t"/>
              <a:pathLst>
                <a:path extrusionOk="0" h="22365" w="38608">
                  <a:moveTo>
                    <a:pt x="0" y="19117"/>
                  </a:moveTo>
                  <a:lnTo>
                    <a:pt x="0" y="19117"/>
                  </a:lnTo>
                  <a:cubicBezTo>
                    <a:pt x="325" y="19042"/>
                    <a:pt x="675" y="19042"/>
                    <a:pt x="1000" y="19117"/>
                  </a:cubicBezTo>
                  <a:cubicBezTo>
                    <a:pt x="1937" y="19367"/>
                    <a:pt x="2536" y="20279"/>
                    <a:pt x="2374" y="21241"/>
                  </a:cubicBezTo>
                  <a:lnTo>
                    <a:pt x="2374" y="22366"/>
                  </a:lnTo>
                  <a:lnTo>
                    <a:pt x="38608" y="2874"/>
                  </a:lnTo>
                  <a:lnTo>
                    <a:pt x="35985" y="0"/>
                  </a:lnTo>
                  <a:lnTo>
                    <a:pt x="1124" y="188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95" name="Google Shape;795;p13"/>
            <p:cNvSpPr/>
            <p:nvPr/>
          </p:nvSpPr>
          <p:spPr>
            <a:xfrm>
              <a:off x="11213435" y="3702905"/>
              <a:ext cx="153058" cy="175679"/>
            </a:xfrm>
            <a:custGeom>
              <a:rect b="b" l="l" r="r" t="t"/>
              <a:pathLst>
                <a:path extrusionOk="0" h="175679" w="153058">
                  <a:moveTo>
                    <a:pt x="149935" y="175680"/>
                  </a:moveTo>
                  <a:lnTo>
                    <a:pt x="153059" y="173930"/>
                  </a:lnTo>
                  <a:lnTo>
                    <a:pt x="250" y="0"/>
                  </a:lnTo>
                  <a:lnTo>
                    <a:pt x="125" y="874"/>
                  </a:lnTo>
                  <a:lnTo>
                    <a:pt x="0" y="4998"/>
                  </a:lnTo>
                  <a:lnTo>
                    <a:pt x="149935" y="1756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11394482" y="4311163"/>
              <a:ext cx="8496" cy="14494"/>
            </a:xfrm>
            <a:custGeom>
              <a:rect b="b" l="l" r="r" t="t"/>
              <a:pathLst>
                <a:path extrusionOk="0" h="14494" w="8496">
                  <a:moveTo>
                    <a:pt x="0" y="4998"/>
                  </a:moveTo>
                  <a:lnTo>
                    <a:pt x="8121" y="14494"/>
                  </a:lnTo>
                  <a:lnTo>
                    <a:pt x="8246" y="13745"/>
                  </a:lnTo>
                  <a:lnTo>
                    <a:pt x="8246" y="13745"/>
                  </a:lnTo>
                  <a:lnTo>
                    <a:pt x="8246" y="13620"/>
                  </a:lnTo>
                  <a:lnTo>
                    <a:pt x="8496" y="9496"/>
                  </a:lnTo>
                  <a:lnTo>
                    <a:pt x="375" y="0"/>
                  </a:lnTo>
                  <a:lnTo>
                    <a:pt x="0" y="49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12022710" y="3173241"/>
              <a:ext cx="153058" cy="86715"/>
            </a:xfrm>
            <a:custGeom>
              <a:rect b="b" l="l" r="r" t="t"/>
              <a:pathLst>
                <a:path extrusionOk="0" h="86715" w="153058">
                  <a:moveTo>
                    <a:pt x="152684" y="4373"/>
                  </a:moveTo>
                  <a:lnTo>
                    <a:pt x="153059" y="0"/>
                  </a:lnTo>
                  <a:lnTo>
                    <a:pt x="0" y="83967"/>
                  </a:lnTo>
                  <a:lnTo>
                    <a:pt x="2624" y="86715"/>
                  </a:lnTo>
                  <a:lnTo>
                    <a:pt x="152684" y="43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11644499" y="3464250"/>
              <a:ext cx="216906" cy="238904"/>
            </a:xfrm>
            <a:custGeom>
              <a:rect b="b" l="l" r="r" t="t"/>
              <a:pathLst>
                <a:path extrusionOk="0" h="238904" w="216906">
                  <a:moveTo>
                    <a:pt x="1000" y="2999"/>
                  </a:moveTo>
                  <a:cubicBezTo>
                    <a:pt x="1000" y="2999"/>
                    <a:pt x="1000" y="2999"/>
                    <a:pt x="1000" y="2999"/>
                  </a:cubicBezTo>
                  <a:lnTo>
                    <a:pt x="1000" y="2999"/>
                  </a:lnTo>
                  <a:lnTo>
                    <a:pt x="1000" y="2999"/>
                  </a:lnTo>
                  <a:lnTo>
                    <a:pt x="0" y="2999"/>
                  </a:lnTo>
                  <a:lnTo>
                    <a:pt x="215657" y="238905"/>
                  </a:lnTo>
                  <a:lnTo>
                    <a:pt x="216906" y="238155"/>
                  </a:lnTo>
                  <a:lnTo>
                    <a:pt x="216906" y="235406"/>
                  </a:lnTo>
                  <a:lnTo>
                    <a:pt x="1749" y="0"/>
                  </a:lnTo>
                  <a:lnTo>
                    <a:pt x="1749" y="875"/>
                  </a:lnTo>
                  <a:cubicBezTo>
                    <a:pt x="1749" y="875"/>
                    <a:pt x="1000" y="2874"/>
                    <a:pt x="1000" y="29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11606265" y="3466000"/>
              <a:ext cx="38483" cy="22865"/>
            </a:xfrm>
            <a:custGeom>
              <a:rect b="b" l="l" r="r" t="t"/>
              <a:pathLst>
                <a:path extrusionOk="0" h="22865" w="38483">
                  <a:moveTo>
                    <a:pt x="1499" y="22866"/>
                  </a:moveTo>
                  <a:lnTo>
                    <a:pt x="37484" y="3124"/>
                  </a:lnTo>
                  <a:lnTo>
                    <a:pt x="38484" y="3124"/>
                  </a:lnTo>
                  <a:lnTo>
                    <a:pt x="38484" y="3124"/>
                  </a:lnTo>
                  <a:cubicBezTo>
                    <a:pt x="38159" y="3249"/>
                    <a:pt x="37809" y="3249"/>
                    <a:pt x="37484" y="3124"/>
                  </a:cubicBezTo>
                  <a:cubicBezTo>
                    <a:pt x="36597" y="3011"/>
                    <a:pt x="35960" y="2199"/>
                    <a:pt x="36072" y="1312"/>
                  </a:cubicBezTo>
                  <a:cubicBezTo>
                    <a:pt x="36084" y="1249"/>
                    <a:pt x="36097" y="1187"/>
                    <a:pt x="36110" y="1125"/>
                  </a:cubicBezTo>
                  <a:lnTo>
                    <a:pt x="36110" y="0"/>
                  </a:lnTo>
                  <a:lnTo>
                    <a:pt x="0" y="19742"/>
                  </a:lnTo>
                  <a:cubicBezTo>
                    <a:pt x="400" y="20242"/>
                    <a:pt x="737" y="20779"/>
                    <a:pt x="1000" y="21366"/>
                  </a:cubicBezTo>
                  <a:cubicBezTo>
                    <a:pt x="1200" y="21854"/>
                    <a:pt x="1375" y="22354"/>
                    <a:pt x="1499" y="228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11633378" y="3922318"/>
              <a:ext cx="35110" cy="241403"/>
            </a:xfrm>
            <a:custGeom>
              <a:rect b="b" l="l" r="r" t="t"/>
              <a:pathLst>
                <a:path extrusionOk="0" h="241403" w="35110">
                  <a:moveTo>
                    <a:pt x="34736" y="0"/>
                  </a:moveTo>
                  <a:cubicBezTo>
                    <a:pt x="34699" y="2561"/>
                    <a:pt x="33861" y="5048"/>
                    <a:pt x="32362" y="7122"/>
                  </a:cubicBezTo>
                  <a:cubicBezTo>
                    <a:pt x="29713" y="10571"/>
                    <a:pt x="24778" y="11220"/>
                    <a:pt x="21329" y="8584"/>
                  </a:cubicBezTo>
                  <a:cubicBezTo>
                    <a:pt x="20779" y="8159"/>
                    <a:pt x="20292" y="7672"/>
                    <a:pt x="19867" y="7122"/>
                  </a:cubicBezTo>
                  <a:lnTo>
                    <a:pt x="16619" y="3499"/>
                  </a:lnTo>
                  <a:lnTo>
                    <a:pt x="16619" y="6747"/>
                  </a:lnTo>
                  <a:lnTo>
                    <a:pt x="1" y="239529"/>
                  </a:lnTo>
                  <a:cubicBezTo>
                    <a:pt x="-74" y="234144"/>
                    <a:pt x="4237" y="229733"/>
                    <a:pt x="9622" y="229658"/>
                  </a:cubicBezTo>
                  <a:cubicBezTo>
                    <a:pt x="9659" y="229658"/>
                    <a:pt x="9709" y="229658"/>
                    <a:pt x="9747" y="229658"/>
                  </a:cubicBezTo>
                  <a:cubicBezTo>
                    <a:pt x="15119" y="230846"/>
                    <a:pt x="18706" y="235943"/>
                    <a:pt x="17993" y="241404"/>
                  </a:cubicBezTo>
                  <a:lnTo>
                    <a:pt x="35111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11407101" y="4055765"/>
              <a:ext cx="14962" cy="208541"/>
            </a:xfrm>
            <a:custGeom>
              <a:rect b="b" l="l" r="r" t="t"/>
              <a:pathLst>
                <a:path extrusionOk="0" h="208541" w="14962">
                  <a:moveTo>
                    <a:pt x="14869" y="0"/>
                  </a:moveTo>
                  <a:cubicBezTo>
                    <a:pt x="14994" y="450"/>
                    <a:pt x="14994" y="925"/>
                    <a:pt x="14869" y="1374"/>
                  </a:cubicBezTo>
                  <a:cubicBezTo>
                    <a:pt x="14357" y="2024"/>
                    <a:pt x="13419" y="2149"/>
                    <a:pt x="12770" y="1649"/>
                  </a:cubicBezTo>
                  <a:cubicBezTo>
                    <a:pt x="12670" y="1562"/>
                    <a:pt x="12570" y="1475"/>
                    <a:pt x="12495" y="1374"/>
                  </a:cubicBezTo>
                  <a:lnTo>
                    <a:pt x="12495" y="1374"/>
                  </a:lnTo>
                  <a:lnTo>
                    <a:pt x="0" y="204294"/>
                  </a:lnTo>
                  <a:lnTo>
                    <a:pt x="2374" y="207167"/>
                  </a:lnTo>
                  <a:lnTo>
                    <a:pt x="2374" y="207167"/>
                  </a:lnTo>
                  <a:cubicBezTo>
                    <a:pt x="2374" y="207167"/>
                    <a:pt x="2374" y="207167"/>
                    <a:pt x="2374" y="207792"/>
                  </a:cubicBezTo>
                  <a:cubicBezTo>
                    <a:pt x="2374" y="208417"/>
                    <a:pt x="2374" y="207792"/>
                    <a:pt x="2374" y="208542"/>
                  </a:cubicBezTo>
                  <a:lnTo>
                    <a:pt x="2374" y="208542"/>
                  </a:lnTo>
                  <a:lnTo>
                    <a:pt x="14869" y="1749"/>
                  </a:lnTo>
                  <a:lnTo>
                    <a:pt x="14869" y="6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11642125" y="3211726"/>
              <a:ext cx="20366" cy="257116"/>
            </a:xfrm>
            <a:custGeom>
              <a:rect b="b" l="l" r="r" t="t"/>
              <a:pathLst>
                <a:path extrusionOk="0" h="257116" w="20366">
                  <a:moveTo>
                    <a:pt x="375" y="255023"/>
                  </a:moveTo>
                  <a:cubicBezTo>
                    <a:pt x="162" y="255898"/>
                    <a:pt x="687" y="256773"/>
                    <a:pt x="1562" y="256985"/>
                  </a:cubicBezTo>
                  <a:cubicBezTo>
                    <a:pt x="1624" y="256998"/>
                    <a:pt x="1687" y="257010"/>
                    <a:pt x="1749" y="257023"/>
                  </a:cubicBezTo>
                  <a:cubicBezTo>
                    <a:pt x="2074" y="257147"/>
                    <a:pt x="2424" y="257147"/>
                    <a:pt x="2749" y="257023"/>
                  </a:cubicBezTo>
                  <a:lnTo>
                    <a:pt x="2749" y="257023"/>
                  </a:lnTo>
                  <a:cubicBezTo>
                    <a:pt x="2749" y="257023"/>
                    <a:pt x="2749" y="257023"/>
                    <a:pt x="2749" y="257023"/>
                  </a:cubicBezTo>
                  <a:cubicBezTo>
                    <a:pt x="2749" y="257023"/>
                    <a:pt x="2749" y="257023"/>
                    <a:pt x="2749" y="257023"/>
                  </a:cubicBezTo>
                  <a:lnTo>
                    <a:pt x="2749" y="256148"/>
                  </a:lnTo>
                  <a:lnTo>
                    <a:pt x="20366" y="0"/>
                  </a:lnTo>
                  <a:lnTo>
                    <a:pt x="20366" y="0"/>
                  </a:lnTo>
                  <a:lnTo>
                    <a:pt x="18742" y="0"/>
                  </a:lnTo>
                  <a:lnTo>
                    <a:pt x="17743" y="0"/>
                  </a:lnTo>
                  <a:lnTo>
                    <a:pt x="0" y="2560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11598269" y="3221666"/>
              <a:ext cx="20392" cy="259327"/>
            </a:xfrm>
            <a:custGeom>
              <a:rect b="b" l="l" r="r" t="t"/>
              <a:pathLst>
                <a:path extrusionOk="0" h="259327" w="20392">
                  <a:moveTo>
                    <a:pt x="17367" y="1805"/>
                  </a:moveTo>
                  <a:lnTo>
                    <a:pt x="17367" y="2930"/>
                  </a:lnTo>
                  <a:lnTo>
                    <a:pt x="0" y="259328"/>
                  </a:lnTo>
                  <a:cubicBezTo>
                    <a:pt x="1075" y="259078"/>
                    <a:pt x="2174" y="259078"/>
                    <a:pt x="3248" y="259328"/>
                  </a:cubicBezTo>
                  <a:lnTo>
                    <a:pt x="20366" y="3305"/>
                  </a:lnTo>
                  <a:lnTo>
                    <a:pt x="20366" y="2180"/>
                  </a:lnTo>
                  <a:cubicBezTo>
                    <a:pt x="20529" y="1218"/>
                    <a:pt x="19929" y="306"/>
                    <a:pt x="18992" y="56"/>
                  </a:cubicBezTo>
                  <a:cubicBezTo>
                    <a:pt x="18667" y="-19"/>
                    <a:pt x="18317" y="-19"/>
                    <a:pt x="17992" y="56"/>
                  </a:cubicBezTo>
                  <a:lnTo>
                    <a:pt x="17992" y="681"/>
                  </a:lnTo>
                  <a:cubicBezTo>
                    <a:pt x="17542" y="856"/>
                    <a:pt x="17280" y="1331"/>
                    <a:pt x="17367" y="18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11396106" y="4283924"/>
              <a:ext cx="8496" cy="14494"/>
            </a:xfrm>
            <a:custGeom>
              <a:rect b="b" l="l" r="r" t="t"/>
              <a:pathLst>
                <a:path extrusionOk="0" h="14494" w="8496">
                  <a:moveTo>
                    <a:pt x="375" y="0"/>
                  </a:moveTo>
                  <a:lnTo>
                    <a:pt x="0" y="4998"/>
                  </a:lnTo>
                  <a:lnTo>
                    <a:pt x="8121" y="14494"/>
                  </a:lnTo>
                  <a:lnTo>
                    <a:pt x="8246" y="13620"/>
                  </a:lnTo>
                  <a:lnTo>
                    <a:pt x="8496" y="9496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11632879" y="4196833"/>
              <a:ext cx="749" cy="1124"/>
            </a:xfrm>
            <a:custGeom>
              <a:rect b="b" l="l" r="r" t="t"/>
              <a:pathLst>
                <a:path extrusionOk="0" h="1124" w="749">
                  <a:moveTo>
                    <a:pt x="0" y="0"/>
                  </a:moveTo>
                  <a:lnTo>
                    <a:pt x="0" y="0"/>
                  </a:lnTo>
                  <a:cubicBezTo>
                    <a:pt x="200" y="400"/>
                    <a:pt x="463" y="774"/>
                    <a:pt x="750" y="1125"/>
                  </a:cubicBezTo>
                  <a:lnTo>
                    <a:pt x="750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11631448" y="4192335"/>
              <a:ext cx="56" cy="874"/>
            </a:xfrm>
            <a:custGeom>
              <a:rect b="b" l="l" r="r" t="t"/>
              <a:pathLst>
                <a:path extrusionOk="0" h="874" w="56">
                  <a:moveTo>
                    <a:pt x="56" y="875"/>
                  </a:moveTo>
                  <a:cubicBezTo>
                    <a:pt x="56" y="875"/>
                    <a:pt x="56" y="875"/>
                    <a:pt x="56" y="0"/>
                  </a:cubicBezTo>
                  <a:cubicBezTo>
                    <a:pt x="-19" y="288"/>
                    <a:pt x="-19" y="587"/>
                    <a:pt x="56" y="8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11630786" y="4152476"/>
              <a:ext cx="19800" cy="37735"/>
            </a:xfrm>
            <a:custGeom>
              <a:rect b="b" l="l" r="r" t="t"/>
              <a:pathLst>
                <a:path extrusionOk="0" h="37735" w="19800">
                  <a:moveTo>
                    <a:pt x="19710" y="11745"/>
                  </a:moveTo>
                  <a:cubicBezTo>
                    <a:pt x="20422" y="6285"/>
                    <a:pt x="16836" y="1187"/>
                    <a:pt x="11464" y="0"/>
                  </a:cubicBezTo>
                  <a:cubicBezTo>
                    <a:pt x="6078" y="0"/>
                    <a:pt x="1718" y="4361"/>
                    <a:pt x="1718" y="9746"/>
                  </a:cubicBezTo>
                  <a:cubicBezTo>
                    <a:pt x="1718" y="9784"/>
                    <a:pt x="1718" y="9834"/>
                    <a:pt x="1718" y="9871"/>
                  </a:cubicBezTo>
                  <a:lnTo>
                    <a:pt x="1718" y="13994"/>
                  </a:lnTo>
                  <a:lnTo>
                    <a:pt x="10214" y="9122"/>
                  </a:lnTo>
                  <a:cubicBezTo>
                    <a:pt x="10952" y="8734"/>
                    <a:pt x="11851" y="9022"/>
                    <a:pt x="12238" y="9759"/>
                  </a:cubicBezTo>
                  <a:cubicBezTo>
                    <a:pt x="12276" y="9834"/>
                    <a:pt x="12313" y="9909"/>
                    <a:pt x="12338" y="9996"/>
                  </a:cubicBezTo>
                  <a:cubicBezTo>
                    <a:pt x="12763" y="10933"/>
                    <a:pt x="12438" y="12045"/>
                    <a:pt x="11589" y="12620"/>
                  </a:cubicBezTo>
                  <a:lnTo>
                    <a:pt x="1343" y="18368"/>
                  </a:lnTo>
                  <a:lnTo>
                    <a:pt x="94" y="37110"/>
                  </a:lnTo>
                  <a:lnTo>
                    <a:pt x="94" y="37735"/>
                  </a:lnTo>
                  <a:cubicBezTo>
                    <a:pt x="31" y="37273"/>
                    <a:pt x="31" y="36823"/>
                    <a:pt x="94" y="36361"/>
                  </a:cubicBezTo>
                  <a:cubicBezTo>
                    <a:pt x="-31" y="35698"/>
                    <a:pt x="-31" y="35024"/>
                    <a:pt x="94" y="34361"/>
                  </a:cubicBezTo>
                  <a:cubicBezTo>
                    <a:pt x="219" y="33912"/>
                    <a:pt x="431" y="33487"/>
                    <a:pt x="718" y="33112"/>
                  </a:cubicBezTo>
                  <a:cubicBezTo>
                    <a:pt x="1006" y="32262"/>
                    <a:pt x="1430" y="31463"/>
                    <a:pt x="1968" y="30738"/>
                  </a:cubicBezTo>
                  <a:lnTo>
                    <a:pt x="1968" y="30738"/>
                  </a:lnTo>
                  <a:lnTo>
                    <a:pt x="3467" y="29488"/>
                  </a:lnTo>
                  <a:lnTo>
                    <a:pt x="4716" y="28364"/>
                  </a:lnTo>
                  <a:lnTo>
                    <a:pt x="4716" y="28364"/>
                  </a:lnTo>
                  <a:lnTo>
                    <a:pt x="18711" y="204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11290652" y="4142730"/>
              <a:ext cx="3373" cy="8496"/>
            </a:xfrm>
            <a:custGeom>
              <a:rect b="b" l="l" r="r" t="t"/>
              <a:pathLst>
                <a:path extrusionOk="0" h="8496" w="3373">
                  <a:moveTo>
                    <a:pt x="0" y="4998"/>
                  </a:moveTo>
                  <a:lnTo>
                    <a:pt x="2999" y="8497"/>
                  </a:lnTo>
                  <a:lnTo>
                    <a:pt x="3373" y="0"/>
                  </a:lnTo>
                  <a:lnTo>
                    <a:pt x="125" y="1749"/>
                  </a:lnTo>
                  <a:lnTo>
                    <a:pt x="0" y="49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12000220" y="6314489"/>
              <a:ext cx="204786" cy="135696"/>
            </a:xfrm>
            <a:custGeom>
              <a:rect b="b" l="l" r="r" t="t"/>
              <a:pathLst>
                <a:path extrusionOk="0" h="135696" w="204786">
                  <a:moveTo>
                    <a:pt x="0" y="134572"/>
                  </a:moveTo>
                  <a:lnTo>
                    <a:pt x="875" y="135696"/>
                  </a:lnTo>
                  <a:lnTo>
                    <a:pt x="204787" y="4373"/>
                  </a:lnTo>
                  <a:lnTo>
                    <a:pt x="204787" y="0"/>
                  </a:lnTo>
                  <a:lnTo>
                    <a:pt x="250" y="131823"/>
                  </a:lnTo>
                  <a:lnTo>
                    <a:pt x="0" y="13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11999720" y="6449060"/>
              <a:ext cx="205286" cy="260521"/>
            </a:xfrm>
            <a:custGeom>
              <a:rect b="b" l="l" r="r" t="t"/>
              <a:pathLst>
                <a:path extrusionOk="0" h="260521" w="205286">
                  <a:moveTo>
                    <a:pt x="500" y="0"/>
                  </a:moveTo>
                  <a:lnTo>
                    <a:pt x="374" y="874"/>
                  </a:lnTo>
                  <a:lnTo>
                    <a:pt x="0" y="4873"/>
                  </a:lnTo>
                  <a:lnTo>
                    <a:pt x="205286" y="260521"/>
                  </a:lnTo>
                  <a:lnTo>
                    <a:pt x="205286" y="255023"/>
                  </a:lnTo>
                  <a:lnTo>
                    <a:pt x="1374" y="1125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7861753" y="6359846"/>
              <a:ext cx="189798" cy="110580"/>
            </a:xfrm>
            <a:custGeom>
              <a:rect b="b" l="l" r="r" t="t"/>
              <a:pathLst>
                <a:path extrusionOk="0" h="110580" w="189798">
                  <a:moveTo>
                    <a:pt x="1005" y="107457"/>
                  </a:moveTo>
                  <a:cubicBezTo>
                    <a:pt x="130" y="107869"/>
                    <a:pt x="-245" y="108907"/>
                    <a:pt x="168" y="109781"/>
                  </a:cubicBezTo>
                  <a:cubicBezTo>
                    <a:pt x="193" y="109844"/>
                    <a:pt x="218" y="109906"/>
                    <a:pt x="255" y="109956"/>
                  </a:cubicBezTo>
                  <a:cubicBezTo>
                    <a:pt x="255" y="109956"/>
                    <a:pt x="255" y="109956"/>
                    <a:pt x="255" y="110581"/>
                  </a:cubicBezTo>
                  <a:lnTo>
                    <a:pt x="255" y="110581"/>
                  </a:lnTo>
                  <a:lnTo>
                    <a:pt x="2879" y="110581"/>
                  </a:lnTo>
                  <a:lnTo>
                    <a:pt x="3878" y="110581"/>
                  </a:lnTo>
                  <a:lnTo>
                    <a:pt x="189798" y="3998"/>
                  </a:lnTo>
                  <a:lnTo>
                    <a:pt x="189798" y="0"/>
                  </a:lnTo>
                  <a:lnTo>
                    <a:pt x="2129" y="1074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12028583" y="6124315"/>
              <a:ext cx="176423" cy="116953"/>
            </a:xfrm>
            <a:custGeom>
              <a:rect b="b" l="l" r="r" t="t"/>
              <a:pathLst>
                <a:path extrusionOk="0" h="116953" w="176423">
                  <a:moveTo>
                    <a:pt x="0" y="116954"/>
                  </a:moveTo>
                  <a:lnTo>
                    <a:pt x="176424" y="4373"/>
                  </a:lnTo>
                  <a:lnTo>
                    <a:pt x="176424" y="0"/>
                  </a:lnTo>
                  <a:lnTo>
                    <a:pt x="374" y="112330"/>
                  </a:lnTo>
                  <a:lnTo>
                    <a:pt x="0" y="1169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11406976" y="4193460"/>
              <a:ext cx="226901" cy="132072"/>
            </a:xfrm>
            <a:custGeom>
              <a:rect b="b" l="l" r="r" t="t"/>
              <a:pathLst>
                <a:path extrusionOk="0" h="132072" w="226901">
                  <a:moveTo>
                    <a:pt x="224903" y="1749"/>
                  </a:moveTo>
                  <a:lnTo>
                    <a:pt x="224903" y="1749"/>
                  </a:lnTo>
                  <a:cubicBezTo>
                    <a:pt x="224853" y="1162"/>
                    <a:pt x="224853" y="587"/>
                    <a:pt x="224903" y="0"/>
                  </a:cubicBezTo>
                  <a:lnTo>
                    <a:pt x="224903" y="0"/>
                  </a:lnTo>
                  <a:lnTo>
                    <a:pt x="0" y="128449"/>
                  </a:lnTo>
                  <a:lnTo>
                    <a:pt x="0" y="130823"/>
                  </a:lnTo>
                  <a:lnTo>
                    <a:pt x="1124" y="132072"/>
                  </a:lnTo>
                  <a:lnTo>
                    <a:pt x="226902" y="3499"/>
                  </a:lnTo>
                  <a:lnTo>
                    <a:pt x="226902" y="3499"/>
                  </a:lnTo>
                  <a:cubicBezTo>
                    <a:pt x="225652" y="2749"/>
                    <a:pt x="225153" y="2374"/>
                    <a:pt x="224903" y="17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11407476" y="4161427"/>
              <a:ext cx="236084" cy="137490"/>
            </a:xfrm>
            <a:custGeom>
              <a:rect b="b" l="l" r="r" t="t"/>
              <a:pathLst>
                <a:path extrusionOk="0" h="137490" w="236084">
                  <a:moveTo>
                    <a:pt x="0" y="136366"/>
                  </a:moveTo>
                  <a:lnTo>
                    <a:pt x="0" y="137490"/>
                  </a:lnTo>
                  <a:lnTo>
                    <a:pt x="224903" y="9417"/>
                  </a:lnTo>
                  <a:lnTo>
                    <a:pt x="235148" y="3669"/>
                  </a:lnTo>
                  <a:cubicBezTo>
                    <a:pt x="235998" y="3094"/>
                    <a:pt x="236323" y="1982"/>
                    <a:pt x="235898" y="1045"/>
                  </a:cubicBezTo>
                  <a:cubicBezTo>
                    <a:pt x="235648" y="258"/>
                    <a:pt x="234799" y="-180"/>
                    <a:pt x="234011" y="70"/>
                  </a:cubicBezTo>
                  <a:cubicBezTo>
                    <a:pt x="233937" y="95"/>
                    <a:pt x="233849" y="133"/>
                    <a:pt x="233774" y="170"/>
                  </a:cubicBezTo>
                  <a:lnTo>
                    <a:pt x="225278" y="5043"/>
                  </a:lnTo>
                  <a:lnTo>
                    <a:pt x="375" y="133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11403066" y="4297543"/>
              <a:ext cx="4415" cy="27239"/>
            </a:xfrm>
            <a:custGeom>
              <a:rect b="b" l="l" r="r" t="t"/>
              <a:pathLst>
                <a:path extrusionOk="0" h="27239" w="4415">
                  <a:moveTo>
                    <a:pt x="4410" y="250"/>
                  </a:moveTo>
                  <a:cubicBezTo>
                    <a:pt x="4485" y="1149"/>
                    <a:pt x="3811" y="1924"/>
                    <a:pt x="2911" y="1999"/>
                  </a:cubicBezTo>
                  <a:cubicBezTo>
                    <a:pt x="2874" y="1999"/>
                    <a:pt x="2824" y="1999"/>
                    <a:pt x="2786" y="1999"/>
                  </a:cubicBezTo>
                  <a:cubicBezTo>
                    <a:pt x="1824" y="1874"/>
                    <a:pt x="1149" y="987"/>
                    <a:pt x="1287" y="37"/>
                  </a:cubicBezTo>
                  <a:cubicBezTo>
                    <a:pt x="1287" y="25"/>
                    <a:pt x="1287" y="13"/>
                    <a:pt x="1287" y="0"/>
                  </a:cubicBezTo>
                  <a:lnTo>
                    <a:pt x="1287" y="875"/>
                  </a:lnTo>
                  <a:lnTo>
                    <a:pt x="37" y="23116"/>
                  </a:lnTo>
                  <a:lnTo>
                    <a:pt x="37" y="27239"/>
                  </a:lnTo>
                  <a:cubicBezTo>
                    <a:pt x="37" y="27239"/>
                    <a:pt x="37" y="27239"/>
                    <a:pt x="37" y="27239"/>
                  </a:cubicBezTo>
                  <a:cubicBezTo>
                    <a:pt x="-12" y="27039"/>
                    <a:pt x="-12" y="26814"/>
                    <a:pt x="37" y="26614"/>
                  </a:cubicBezTo>
                  <a:lnTo>
                    <a:pt x="37" y="26614"/>
                  </a:lnTo>
                  <a:lnTo>
                    <a:pt x="37" y="26614"/>
                  </a:lnTo>
                  <a:lnTo>
                    <a:pt x="662" y="26614"/>
                  </a:lnTo>
                  <a:lnTo>
                    <a:pt x="662" y="26614"/>
                  </a:lnTo>
                  <a:lnTo>
                    <a:pt x="662" y="26614"/>
                  </a:lnTo>
                  <a:lnTo>
                    <a:pt x="662" y="26614"/>
                  </a:lnTo>
                  <a:lnTo>
                    <a:pt x="1287" y="27239"/>
                  </a:lnTo>
                  <a:lnTo>
                    <a:pt x="1287" y="24865"/>
                  </a:lnTo>
                  <a:lnTo>
                    <a:pt x="2661" y="19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10828213" y="4443110"/>
              <a:ext cx="21629" cy="130198"/>
            </a:xfrm>
            <a:custGeom>
              <a:rect b="b" l="l" r="r" t="t"/>
              <a:pathLst>
                <a:path extrusionOk="0" h="130198" w="21629">
                  <a:moveTo>
                    <a:pt x="17881" y="10996"/>
                  </a:moveTo>
                  <a:lnTo>
                    <a:pt x="16507" y="11745"/>
                  </a:lnTo>
                  <a:cubicBezTo>
                    <a:pt x="12559" y="14157"/>
                    <a:pt x="7411" y="12920"/>
                    <a:pt x="4999" y="8971"/>
                  </a:cubicBezTo>
                  <a:cubicBezTo>
                    <a:pt x="4550" y="8247"/>
                    <a:pt x="4225" y="7447"/>
                    <a:pt x="4012" y="6622"/>
                  </a:cubicBezTo>
                  <a:cubicBezTo>
                    <a:pt x="3413" y="4461"/>
                    <a:pt x="3413" y="2162"/>
                    <a:pt x="4012" y="0"/>
                  </a:cubicBezTo>
                  <a:cubicBezTo>
                    <a:pt x="3950" y="500"/>
                    <a:pt x="3950" y="999"/>
                    <a:pt x="4012" y="1499"/>
                  </a:cubicBezTo>
                  <a:lnTo>
                    <a:pt x="14" y="129448"/>
                  </a:lnTo>
                  <a:cubicBezTo>
                    <a:pt x="-274" y="123976"/>
                    <a:pt x="3912" y="119290"/>
                    <a:pt x="9385" y="118952"/>
                  </a:cubicBezTo>
                  <a:cubicBezTo>
                    <a:pt x="14770" y="119852"/>
                    <a:pt x="18543" y="124763"/>
                    <a:pt x="18006" y="130198"/>
                  </a:cubicBezTo>
                  <a:lnTo>
                    <a:pt x="21630" y="151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10849217" y="4452107"/>
              <a:ext cx="374" cy="874"/>
            </a:xfrm>
            <a:custGeom>
              <a:rect b="b" l="l" r="r" t="t"/>
              <a:pathLst>
                <a:path extrusionOk="0" h="874" w="374">
                  <a:moveTo>
                    <a:pt x="375" y="875"/>
                  </a:moveTo>
                  <a:lnTo>
                    <a:pt x="375" y="0"/>
                  </a:lnTo>
                  <a:lnTo>
                    <a:pt x="0" y="250"/>
                  </a:lnTo>
                  <a:lnTo>
                    <a:pt x="375" y="8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11759324" y="6448685"/>
              <a:ext cx="236147" cy="156062"/>
            </a:xfrm>
            <a:custGeom>
              <a:rect b="b" l="l" r="r" t="t"/>
              <a:pathLst>
                <a:path extrusionOk="0" h="156062" w="236147">
                  <a:moveTo>
                    <a:pt x="0" y="152939"/>
                  </a:moveTo>
                  <a:lnTo>
                    <a:pt x="1124" y="152939"/>
                  </a:lnTo>
                  <a:lnTo>
                    <a:pt x="1124" y="152939"/>
                  </a:lnTo>
                  <a:cubicBezTo>
                    <a:pt x="1124" y="152939"/>
                    <a:pt x="1124" y="152939"/>
                    <a:pt x="1124" y="152939"/>
                  </a:cubicBezTo>
                  <a:lnTo>
                    <a:pt x="1124" y="152939"/>
                  </a:lnTo>
                  <a:lnTo>
                    <a:pt x="1124" y="153563"/>
                  </a:lnTo>
                  <a:cubicBezTo>
                    <a:pt x="1124" y="153563"/>
                    <a:pt x="1124" y="153563"/>
                    <a:pt x="1124" y="153563"/>
                  </a:cubicBezTo>
                  <a:lnTo>
                    <a:pt x="1124" y="156063"/>
                  </a:lnTo>
                  <a:lnTo>
                    <a:pt x="236148" y="4748"/>
                  </a:lnTo>
                  <a:lnTo>
                    <a:pt x="236148" y="999"/>
                  </a:lnTo>
                  <a:lnTo>
                    <a:pt x="2361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11360871" y="6601499"/>
              <a:ext cx="398952" cy="261271"/>
            </a:xfrm>
            <a:custGeom>
              <a:rect b="b" l="l" r="r" t="t"/>
              <a:pathLst>
                <a:path extrusionOk="0" h="261271" w="398952">
                  <a:moveTo>
                    <a:pt x="0" y="256772"/>
                  </a:moveTo>
                  <a:lnTo>
                    <a:pt x="0" y="260271"/>
                  </a:lnTo>
                  <a:lnTo>
                    <a:pt x="0" y="261271"/>
                  </a:lnTo>
                  <a:lnTo>
                    <a:pt x="397703" y="5248"/>
                  </a:lnTo>
                  <a:lnTo>
                    <a:pt x="397703" y="1624"/>
                  </a:lnTo>
                  <a:cubicBezTo>
                    <a:pt x="397728" y="875"/>
                    <a:pt x="398228" y="212"/>
                    <a:pt x="398953" y="0"/>
                  </a:cubicBezTo>
                  <a:lnTo>
                    <a:pt x="3989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20" name="Google Shape;820;p13"/>
            <p:cNvSpPr/>
            <p:nvPr/>
          </p:nvSpPr>
          <p:spPr>
            <a:xfrm>
              <a:off x="11761323" y="6602249"/>
              <a:ext cx="37" cy="749"/>
            </a:xfrm>
            <a:custGeom>
              <a:rect b="b" l="l" r="r" t="t"/>
              <a:pathLst>
                <a:path extrusionOk="0" h="749" w="37">
                  <a:moveTo>
                    <a:pt x="0" y="0"/>
                  </a:moveTo>
                  <a:cubicBezTo>
                    <a:pt x="50" y="250"/>
                    <a:pt x="50" y="500"/>
                    <a:pt x="0" y="750"/>
                  </a:cubicBezTo>
                  <a:lnTo>
                    <a:pt x="0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21" name="Google Shape;821;p13"/>
            <p:cNvSpPr/>
            <p:nvPr/>
          </p:nvSpPr>
          <p:spPr>
            <a:xfrm>
              <a:off x="11359622" y="6073960"/>
              <a:ext cx="53476" cy="787311"/>
            </a:xfrm>
            <a:custGeom>
              <a:rect b="b" l="l" r="r" t="t"/>
              <a:pathLst>
                <a:path extrusionOk="0" h="787311" w="53476">
                  <a:moveTo>
                    <a:pt x="53477" y="625"/>
                  </a:moveTo>
                  <a:lnTo>
                    <a:pt x="52727" y="625"/>
                  </a:lnTo>
                  <a:lnTo>
                    <a:pt x="51727" y="625"/>
                  </a:lnTo>
                  <a:lnTo>
                    <a:pt x="51727" y="625"/>
                  </a:lnTo>
                  <a:lnTo>
                    <a:pt x="51727" y="625"/>
                  </a:lnTo>
                  <a:lnTo>
                    <a:pt x="51727" y="0"/>
                  </a:lnTo>
                  <a:lnTo>
                    <a:pt x="0" y="783063"/>
                  </a:lnTo>
                  <a:lnTo>
                    <a:pt x="2499" y="786437"/>
                  </a:lnTo>
                  <a:lnTo>
                    <a:pt x="2499" y="786437"/>
                  </a:lnTo>
                  <a:cubicBezTo>
                    <a:pt x="2511" y="786724"/>
                    <a:pt x="2511" y="787024"/>
                    <a:pt x="2499" y="787312"/>
                  </a:cubicBezTo>
                  <a:cubicBezTo>
                    <a:pt x="2499" y="787312"/>
                    <a:pt x="2499" y="787312"/>
                    <a:pt x="2499" y="787312"/>
                  </a:cubicBezTo>
                  <a:lnTo>
                    <a:pt x="2499" y="787312"/>
                  </a:lnTo>
                  <a:lnTo>
                    <a:pt x="2499" y="7838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11926627" y="4792096"/>
              <a:ext cx="228776" cy="140069"/>
            </a:xfrm>
            <a:custGeom>
              <a:rect b="b" l="l" r="r" t="t"/>
              <a:pathLst>
                <a:path extrusionOk="0" h="140069" w="228776">
                  <a:moveTo>
                    <a:pt x="750" y="138320"/>
                  </a:moveTo>
                  <a:lnTo>
                    <a:pt x="750" y="138320"/>
                  </a:lnTo>
                  <a:cubicBezTo>
                    <a:pt x="800" y="138570"/>
                    <a:pt x="800" y="138820"/>
                    <a:pt x="750" y="139070"/>
                  </a:cubicBezTo>
                  <a:lnTo>
                    <a:pt x="750" y="139070"/>
                  </a:lnTo>
                  <a:lnTo>
                    <a:pt x="750" y="140069"/>
                  </a:lnTo>
                  <a:lnTo>
                    <a:pt x="228776" y="3998"/>
                  </a:lnTo>
                  <a:lnTo>
                    <a:pt x="228776" y="0"/>
                  </a:lnTo>
                  <a:lnTo>
                    <a:pt x="228776" y="0"/>
                  </a:lnTo>
                  <a:lnTo>
                    <a:pt x="0" y="1368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11403066" y="4323533"/>
              <a:ext cx="37" cy="624"/>
            </a:xfrm>
            <a:custGeom>
              <a:rect b="b" l="l" r="r" t="t"/>
              <a:pathLst>
                <a:path extrusionOk="0" h="624" w="37">
                  <a:moveTo>
                    <a:pt x="37" y="0"/>
                  </a:moveTo>
                  <a:cubicBezTo>
                    <a:pt x="-12" y="200"/>
                    <a:pt x="-12" y="425"/>
                    <a:pt x="37" y="625"/>
                  </a:cubicBezTo>
                  <a:cubicBezTo>
                    <a:pt x="-12" y="425"/>
                    <a:pt x="-12" y="200"/>
                    <a:pt x="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11405352" y="4323533"/>
              <a:ext cx="522773" cy="608757"/>
            </a:xfrm>
            <a:custGeom>
              <a:rect b="b" l="l" r="r" t="t"/>
              <a:pathLst>
                <a:path extrusionOk="0" h="608757" w="522773">
                  <a:moveTo>
                    <a:pt x="0" y="0"/>
                  </a:moveTo>
                  <a:lnTo>
                    <a:pt x="0" y="0"/>
                  </a:lnTo>
                  <a:cubicBezTo>
                    <a:pt x="700" y="275"/>
                    <a:pt x="1112" y="1000"/>
                    <a:pt x="999" y="1749"/>
                  </a:cubicBezTo>
                  <a:lnTo>
                    <a:pt x="999" y="5873"/>
                  </a:lnTo>
                  <a:lnTo>
                    <a:pt x="520025" y="608757"/>
                  </a:lnTo>
                  <a:lnTo>
                    <a:pt x="520025" y="607758"/>
                  </a:lnTo>
                  <a:cubicBezTo>
                    <a:pt x="520088" y="606796"/>
                    <a:pt x="520925" y="606071"/>
                    <a:pt x="521887" y="606133"/>
                  </a:cubicBezTo>
                  <a:cubicBezTo>
                    <a:pt x="521900" y="606133"/>
                    <a:pt x="521900" y="606133"/>
                    <a:pt x="521900" y="606133"/>
                  </a:cubicBezTo>
                  <a:cubicBezTo>
                    <a:pt x="521900" y="606133"/>
                    <a:pt x="521900" y="606133"/>
                    <a:pt x="522774" y="606758"/>
                  </a:cubicBezTo>
                  <a:lnTo>
                    <a:pt x="522774" y="606758"/>
                  </a:lnTo>
                  <a:lnTo>
                    <a:pt x="522024" y="605759"/>
                  </a:lnTo>
                  <a:lnTo>
                    <a:pt x="2499" y="2249"/>
                  </a:lnTo>
                  <a:lnTo>
                    <a:pt x="1374" y="1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10846094" y="4453981"/>
              <a:ext cx="106953" cy="128448"/>
            </a:xfrm>
            <a:custGeom>
              <a:rect b="b" l="l" r="r" t="t"/>
              <a:pathLst>
                <a:path extrusionOk="0" h="128448" w="106953">
                  <a:moveTo>
                    <a:pt x="0" y="125"/>
                  </a:moveTo>
                  <a:lnTo>
                    <a:pt x="3374" y="4248"/>
                  </a:lnTo>
                  <a:lnTo>
                    <a:pt x="105954" y="128449"/>
                  </a:lnTo>
                  <a:lnTo>
                    <a:pt x="105954" y="127699"/>
                  </a:lnTo>
                  <a:lnTo>
                    <a:pt x="105954" y="127699"/>
                  </a:lnTo>
                  <a:lnTo>
                    <a:pt x="105954" y="127699"/>
                  </a:lnTo>
                  <a:cubicBezTo>
                    <a:pt x="105954" y="127699"/>
                    <a:pt x="105954" y="127699"/>
                    <a:pt x="105954" y="127075"/>
                  </a:cubicBezTo>
                  <a:cubicBezTo>
                    <a:pt x="105954" y="126450"/>
                    <a:pt x="105954" y="127075"/>
                    <a:pt x="105954" y="127075"/>
                  </a:cubicBezTo>
                  <a:lnTo>
                    <a:pt x="105954" y="127075"/>
                  </a:lnTo>
                  <a:cubicBezTo>
                    <a:pt x="105954" y="127075"/>
                    <a:pt x="105954" y="127075"/>
                    <a:pt x="105954" y="127075"/>
                  </a:cubicBezTo>
                  <a:lnTo>
                    <a:pt x="106954" y="126450"/>
                  </a:lnTo>
                  <a:lnTo>
                    <a:pt x="2499" y="0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11275158" y="4209078"/>
              <a:ext cx="100581" cy="119827"/>
            </a:xfrm>
            <a:custGeom>
              <a:rect b="b" l="l" r="r" t="t"/>
              <a:pathLst>
                <a:path extrusionOk="0" h="119827" w="100581">
                  <a:moveTo>
                    <a:pt x="2124" y="0"/>
                  </a:moveTo>
                  <a:cubicBezTo>
                    <a:pt x="1824" y="625"/>
                    <a:pt x="1449" y="1212"/>
                    <a:pt x="1000" y="1749"/>
                  </a:cubicBezTo>
                  <a:lnTo>
                    <a:pt x="0" y="2749"/>
                  </a:lnTo>
                  <a:lnTo>
                    <a:pt x="100582" y="119827"/>
                  </a:lnTo>
                  <a:lnTo>
                    <a:pt x="100582" y="114829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11404956" y="4264306"/>
              <a:ext cx="4603" cy="35236"/>
            </a:xfrm>
            <a:custGeom>
              <a:rect b="b" l="l" r="r" t="t"/>
              <a:pathLst>
                <a:path extrusionOk="0" h="35236" w="4603">
                  <a:moveTo>
                    <a:pt x="4519" y="0"/>
                  </a:moveTo>
                  <a:lnTo>
                    <a:pt x="4519" y="0"/>
                  </a:lnTo>
                  <a:cubicBezTo>
                    <a:pt x="4632" y="412"/>
                    <a:pt x="4632" y="837"/>
                    <a:pt x="4519" y="1250"/>
                  </a:cubicBezTo>
                  <a:cubicBezTo>
                    <a:pt x="4082" y="1874"/>
                    <a:pt x="3220" y="2024"/>
                    <a:pt x="2608" y="1587"/>
                  </a:cubicBezTo>
                  <a:cubicBezTo>
                    <a:pt x="2470" y="1487"/>
                    <a:pt x="2357" y="1374"/>
                    <a:pt x="2270" y="1250"/>
                  </a:cubicBezTo>
                  <a:lnTo>
                    <a:pt x="1646" y="625"/>
                  </a:lnTo>
                  <a:lnTo>
                    <a:pt x="21" y="29113"/>
                  </a:lnTo>
                  <a:lnTo>
                    <a:pt x="21" y="33237"/>
                  </a:lnTo>
                  <a:cubicBezTo>
                    <a:pt x="-129" y="34186"/>
                    <a:pt x="533" y="35086"/>
                    <a:pt x="1483" y="35236"/>
                  </a:cubicBezTo>
                  <a:cubicBezTo>
                    <a:pt x="1495" y="35236"/>
                    <a:pt x="1508" y="35236"/>
                    <a:pt x="1520" y="35236"/>
                  </a:cubicBezTo>
                  <a:cubicBezTo>
                    <a:pt x="2420" y="35236"/>
                    <a:pt x="3145" y="34511"/>
                    <a:pt x="3145" y="33612"/>
                  </a:cubicBezTo>
                  <a:cubicBezTo>
                    <a:pt x="3145" y="33574"/>
                    <a:pt x="3145" y="33524"/>
                    <a:pt x="3145" y="33487"/>
                  </a:cubicBezTo>
                  <a:lnTo>
                    <a:pt x="3145" y="302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8593067" y="4768980"/>
              <a:ext cx="62597" cy="85341"/>
            </a:xfrm>
            <a:custGeom>
              <a:rect b="b" l="l" r="r" t="t"/>
              <a:pathLst>
                <a:path extrusionOk="0" h="85341" w="62597">
                  <a:moveTo>
                    <a:pt x="5997" y="2749"/>
                  </a:moveTo>
                  <a:cubicBezTo>
                    <a:pt x="3686" y="2811"/>
                    <a:pt x="1462" y="1799"/>
                    <a:pt x="0" y="0"/>
                  </a:cubicBezTo>
                  <a:lnTo>
                    <a:pt x="59474" y="85341"/>
                  </a:lnTo>
                  <a:lnTo>
                    <a:pt x="61473" y="84217"/>
                  </a:lnTo>
                  <a:lnTo>
                    <a:pt x="62598" y="835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8248466" y="5710230"/>
              <a:ext cx="1124" cy="12495"/>
            </a:xfrm>
            <a:custGeom>
              <a:rect b="b" l="l" r="r" t="t"/>
              <a:pathLst>
                <a:path extrusionOk="0" h="12495" w="1124">
                  <a:moveTo>
                    <a:pt x="0" y="0"/>
                  </a:moveTo>
                  <a:lnTo>
                    <a:pt x="1124" y="0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8265209" y="5692612"/>
              <a:ext cx="46" cy="1999"/>
            </a:xfrm>
            <a:custGeom>
              <a:rect b="b" l="l" r="r" t="t"/>
              <a:pathLst>
                <a:path extrusionOk="0" h="1999" w="46">
                  <a:moveTo>
                    <a:pt x="0" y="0"/>
                  </a:moveTo>
                  <a:cubicBezTo>
                    <a:pt x="63" y="662"/>
                    <a:pt x="63" y="1337"/>
                    <a:pt x="0" y="1999"/>
                  </a:cubicBezTo>
                  <a:cubicBezTo>
                    <a:pt x="0" y="1999"/>
                    <a:pt x="0" y="875"/>
                    <a:pt x="0" y="3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8252131" y="4945410"/>
              <a:ext cx="4457" cy="13953"/>
            </a:xfrm>
            <a:custGeom>
              <a:rect b="b" l="l" r="r" t="t"/>
              <a:pathLst>
                <a:path extrusionOk="0" h="13953" w="4457">
                  <a:moveTo>
                    <a:pt x="2832" y="8246"/>
                  </a:moveTo>
                  <a:lnTo>
                    <a:pt x="2832" y="3124"/>
                  </a:lnTo>
                  <a:lnTo>
                    <a:pt x="2832" y="1624"/>
                  </a:lnTo>
                  <a:cubicBezTo>
                    <a:pt x="2832" y="725"/>
                    <a:pt x="2108" y="0"/>
                    <a:pt x="1208" y="0"/>
                  </a:cubicBezTo>
                  <a:cubicBezTo>
                    <a:pt x="1170" y="0"/>
                    <a:pt x="1120" y="0"/>
                    <a:pt x="1083" y="0"/>
                  </a:cubicBezTo>
                  <a:cubicBezTo>
                    <a:pt x="1083" y="0"/>
                    <a:pt x="1083" y="0"/>
                    <a:pt x="333" y="0"/>
                  </a:cubicBezTo>
                  <a:cubicBezTo>
                    <a:pt x="-416" y="0"/>
                    <a:pt x="333" y="0"/>
                    <a:pt x="333" y="0"/>
                  </a:cubicBezTo>
                  <a:lnTo>
                    <a:pt x="333" y="750"/>
                  </a:lnTo>
                  <a:cubicBezTo>
                    <a:pt x="333" y="750"/>
                    <a:pt x="333" y="750"/>
                    <a:pt x="333" y="750"/>
                  </a:cubicBezTo>
                  <a:lnTo>
                    <a:pt x="333" y="750"/>
                  </a:lnTo>
                  <a:lnTo>
                    <a:pt x="1208" y="9121"/>
                  </a:lnTo>
                  <a:lnTo>
                    <a:pt x="1208" y="12245"/>
                  </a:lnTo>
                  <a:cubicBezTo>
                    <a:pt x="1208" y="13145"/>
                    <a:pt x="1933" y="13869"/>
                    <a:pt x="2832" y="13869"/>
                  </a:cubicBezTo>
                  <a:cubicBezTo>
                    <a:pt x="2870" y="13869"/>
                    <a:pt x="2920" y="13869"/>
                    <a:pt x="2957" y="13869"/>
                  </a:cubicBezTo>
                  <a:cubicBezTo>
                    <a:pt x="3194" y="13982"/>
                    <a:pt x="3469" y="13982"/>
                    <a:pt x="3707" y="13869"/>
                  </a:cubicBezTo>
                  <a:cubicBezTo>
                    <a:pt x="4194" y="13482"/>
                    <a:pt x="4481" y="12870"/>
                    <a:pt x="4456" y="122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8414395" y="5874539"/>
              <a:ext cx="135941" cy="79343"/>
            </a:xfrm>
            <a:custGeom>
              <a:rect b="b" l="l" r="r" t="t"/>
              <a:pathLst>
                <a:path extrusionOk="0" h="79343" w="135941">
                  <a:moveTo>
                    <a:pt x="135941" y="3499"/>
                  </a:moveTo>
                  <a:cubicBezTo>
                    <a:pt x="135304" y="2411"/>
                    <a:pt x="134842" y="1224"/>
                    <a:pt x="134567" y="0"/>
                  </a:cubicBezTo>
                  <a:lnTo>
                    <a:pt x="0" y="76220"/>
                  </a:lnTo>
                  <a:lnTo>
                    <a:pt x="1999" y="793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8562580" y="5849299"/>
              <a:ext cx="14118" cy="30113"/>
            </a:xfrm>
            <a:custGeom>
              <a:rect b="b" l="l" r="r" t="t"/>
              <a:pathLst>
                <a:path extrusionOk="0" h="30113" w="14118">
                  <a:moveTo>
                    <a:pt x="2499" y="5748"/>
                  </a:moveTo>
                  <a:lnTo>
                    <a:pt x="2499" y="10996"/>
                  </a:lnTo>
                  <a:lnTo>
                    <a:pt x="3374" y="20866"/>
                  </a:lnTo>
                  <a:cubicBezTo>
                    <a:pt x="3561" y="24278"/>
                    <a:pt x="2336" y="27626"/>
                    <a:pt x="0" y="30113"/>
                  </a:cubicBezTo>
                  <a:cubicBezTo>
                    <a:pt x="775" y="30038"/>
                    <a:pt x="1537" y="29826"/>
                    <a:pt x="2249" y="29488"/>
                  </a:cubicBezTo>
                  <a:lnTo>
                    <a:pt x="8121" y="26240"/>
                  </a:lnTo>
                  <a:lnTo>
                    <a:pt x="14119" y="22741"/>
                  </a:lnTo>
                  <a:lnTo>
                    <a:pt x="12745" y="7747"/>
                  </a:lnTo>
                  <a:lnTo>
                    <a:pt x="11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8123645" y="5411528"/>
              <a:ext cx="137796" cy="77540"/>
            </a:xfrm>
            <a:custGeom>
              <a:rect b="b" l="l" r="r" t="t"/>
              <a:pathLst>
                <a:path extrusionOk="0" h="77540" w="137796">
                  <a:moveTo>
                    <a:pt x="2499" y="77540"/>
                  </a:moveTo>
                  <a:lnTo>
                    <a:pt x="137441" y="3320"/>
                  </a:lnTo>
                  <a:lnTo>
                    <a:pt x="137441" y="3320"/>
                  </a:lnTo>
                  <a:cubicBezTo>
                    <a:pt x="137916" y="2695"/>
                    <a:pt x="137916" y="1820"/>
                    <a:pt x="137441" y="1196"/>
                  </a:cubicBezTo>
                  <a:cubicBezTo>
                    <a:pt x="137441" y="196"/>
                    <a:pt x="136191" y="-304"/>
                    <a:pt x="135317" y="196"/>
                  </a:cubicBezTo>
                  <a:lnTo>
                    <a:pt x="135317" y="196"/>
                  </a:lnTo>
                  <a:lnTo>
                    <a:pt x="0" y="751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8251090" y="5687270"/>
              <a:ext cx="33985" cy="196640"/>
            </a:xfrm>
            <a:custGeom>
              <a:rect b="b" l="l" r="r" t="t"/>
              <a:pathLst>
                <a:path extrusionOk="0" h="196640" w="33985">
                  <a:moveTo>
                    <a:pt x="17867" y="196140"/>
                  </a:moveTo>
                  <a:lnTo>
                    <a:pt x="22865" y="193267"/>
                  </a:lnTo>
                  <a:lnTo>
                    <a:pt x="22865" y="193267"/>
                  </a:lnTo>
                  <a:lnTo>
                    <a:pt x="33985" y="187019"/>
                  </a:lnTo>
                  <a:lnTo>
                    <a:pt x="15119" y="8965"/>
                  </a:lnTo>
                  <a:cubicBezTo>
                    <a:pt x="15119" y="8340"/>
                    <a:pt x="15119" y="7841"/>
                    <a:pt x="15119" y="7341"/>
                  </a:cubicBezTo>
                  <a:cubicBezTo>
                    <a:pt x="15181" y="6678"/>
                    <a:pt x="15181" y="6004"/>
                    <a:pt x="15119" y="5342"/>
                  </a:cubicBezTo>
                  <a:lnTo>
                    <a:pt x="13994" y="3467"/>
                  </a:lnTo>
                  <a:cubicBezTo>
                    <a:pt x="13332" y="2480"/>
                    <a:pt x="12482" y="1631"/>
                    <a:pt x="11495" y="968"/>
                  </a:cubicBezTo>
                  <a:cubicBezTo>
                    <a:pt x="10995" y="606"/>
                    <a:pt x="10446" y="306"/>
                    <a:pt x="9871" y="94"/>
                  </a:cubicBezTo>
                  <a:lnTo>
                    <a:pt x="8372" y="94"/>
                  </a:lnTo>
                  <a:cubicBezTo>
                    <a:pt x="7759" y="-31"/>
                    <a:pt x="7122" y="-31"/>
                    <a:pt x="6497" y="94"/>
                  </a:cubicBezTo>
                  <a:cubicBezTo>
                    <a:pt x="6497" y="94"/>
                    <a:pt x="6497" y="94"/>
                    <a:pt x="6497" y="94"/>
                  </a:cubicBezTo>
                  <a:lnTo>
                    <a:pt x="5373" y="94"/>
                  </a:lnTo>
                  <a:lnTo>
                    <a:pt x="9621" y="6591"/>
                  </a:lnTo>
                  <a:cubicBezTo>
                    <a:pt x="12657" y="11414"/>
                    <a:pt x="12045" y="17687"/>
                    <a:pt x="8122" y="21835"/>
                  </a:cubicBezTo>
                  <a:cubicBezTo>
                    <a:pt x="5973" y="23934"/>
                    <a:pt x="2786" y="24559"/>
                    <a:pt x="0" y="23460"/>
                  </a:cubicBezTo>
                  <a:lnTo>
                    <a:pt x="0" y="23460"/>
                  </a:lnTo>
                  <a:lnTo>
                    <a:pt x="18367" y="196640"/>
                  </a:lnTo>
                  <a:lnTo>
                    <a:pt x="19242" y="1966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8653791" y="4856195"/>
              <a:ext cx="2998" cy="10371"/>
            </a:xfrm>
            <a:custGeom>
              <a:rect b="b" l="l" r="r" t="t"/>
              <a:pathLst>
                <a:path extrusionOk="0" h="10371" w="2998">
                  <a:moveTo>
                    <a:pt x="2999" y="0"/>
                  </a:moveTo>
                  <a:lnTo>
                    <a:pt x="1999" y="0"/>
                  </a:lnTo>
                  <a:lnTo>
                    <a:pt x="0" y="1125"/>
                  </a:lnTo>
                  <a:lnTo>
                    <a:pt x="750" y="10371"/>
                  </a:lnTo>
                  <a:cubicBezTo>
                    <a:pt x="375" y="9709"/>
                    <a:pt x="375" y="8909"/>
                    <a:pt x="750" y="8247"/>
                  </a:cubicBezTo>
                  <a:cubicBezTo>
                    <a:pt x="1187" y="7622"/>
                    <a:pt x="2049" y="7472"/>
                    <a:pt x="2661" y="7909"/>
                  </a:cubicBezTo>
                  <a:cubicBezTo>
                    <a:pt x="2799" y="8009"/>
                    <a:pt x="2911" y="8122"/>
                    <a:pt x="2999" y="8247"/>
                  </a:cubicBezTo>
                  <a:lnTo>
                    <a:pt x="2999" y="8247"/>
                  </a:lnTo>
                  <a:lnTo>
                    <a:pt x="2999" y="3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8556833" y="5882161"/>
              <a:ext cx="6872" cy="44857"/>
            </a:xfrm>
            <a:custGeom>
              <a:rect b="b" l="l" r="r" t="t"/>
              <a:pathLst>
                <a:path extrusionOk="0" h="44857" w="6872">
                  <a:moveTo>
                    <a:pt x="1624" y="375"/>
                  </a:moveTo>
                  <a:cubicBezTo>
                    <a:pt x="1087" y="437"/>
                    <a:pt x="537" y="437"/>
                    <a:pt x="0" y="375"/>
                  </a:cubicBezTo>
                  <a:lnTo>
                    <a:pt x="3998" y="44857"/>
                  </a:lnTo>
                  <a:lnTo>
                    <a:pt x="6872" y="43233"/>
                  </a:lnTo>
                  <a:lnTo>
                    <a:pt x="6872" y="43233"/>
                  </a:lnTo>
                  <a:lnTo>
                    <a:pt x="2999" y="0"/>
                  </a:lnTo>
                  <a:cubicBezTo>
                    <a:pt x="2999" y="0"/>
                    <a:pt x="2249" y="375"/>
                    <a:pt x="1624" y="3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8655134" y="4865479"/>
              <a:ext cx="302400" cy="431166"/>
            </a:xfrm>
            <a:custGeom>
              <a:rect b="b" l="l" r="r" t="t"/>
              <a:pathLst>
                <a:path extrusionOk="0" h="431166" w="302400">
                  <a:moveTo>
                    <a:pt x="2530" y="588"/>
                  </a:moveTo>
                  <a:lnTo>
                    <a:pt x="2530" y="588"/>
                  </a:lnTo>
                  <a:cubicBezTo>
                    <a:pt x="2093" y="-37"/>
                    <a:pt x="1231" y="-187"/>
                    <a:pt x="618" y="250"/>
                  </a:cubicBezTo>
                  <a:cubicBezTo>
                    <a:pt x="481" y="350"/>
                    <a:pt x="368" y="463"/>
                    <a:pt x="281" y="588"/>
                  </a:cubicBezTo>
                  <a:cubicBezTo>
                    <a:pt x="-94" y="1250"/>
                    <a:pt x="-94" y="2050"/>
                    <a:pt x="281" y="2712"/>
                  </a:cubicBezTo>
                  <a:lnTo>
                    <a:pt x="281" y="2712"/>
                  </a:lnTo>
                  <a:lnTo>
                    <a:pt x="299402" y="431166"/>
                  </a:lnTo>
                  <a:lnTo>
                    <a:pt x="302400" y="4294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8654541" y="4849403"/>
              <a:ext cx="9028" cy="7292"/>
            </a:xfrm>
            <a:custGeom>
              <a:rect b="b" l="l" r="r" t="t"/>
              <a:pathLst>
                <a:path extrusionOk="0" h="7292" w="9028">
                  <a:moveTo>
                    <a:pt x="8121" y="3669"/>
                  </a:moveTo>
                  <a:cubicBezTo>
                    <a:pt x="8934" y="3069"/>
                    <a:pt x="9246" y="1994"/>
                    <a:pt x="8871" y="1045"/>
                  </a:cubicBezTo>
                  <a:cubicBezTo>
                    <a:pt x="8621" y="258"/>
                    <a:pt x="7772" y="-179"/>
                    <a:pt x="6984" y="70"/>
                  </a:cubicBezTo>
                  <a:cubicBezTo>
                    <a:pt x="6910" y="95"/>
                    <a:pt x="6822" y="133"/>
                    <a:pt x="6747" y="170"/>
                  </a:cubicBezTo>
                  <a:lnTo>
                    <a:pt x="1124" y="3169"/>
                  </a:lnTo>
                  <a:lnTo>
                    <a:pt x="0" y="3794"/>
                  </a:lnTo>
                  <a:cubicBezTo>
                    <a:pt x="837" y="3469"/>
                    <a:pt x="1774" y="3894"/>
                    <a:pt x="2099" y="4731"/>
                  </a:cubicBezTo>
                  <a:cubicBezTo>
                    <a:pt x="2112" y="4743"/>
                    <a:pt x="2112" y="4769"/>
                    <a:pt x="2124" y="4793"/>
                  </a:cubicBezTo>
                  <a:cubicBezTo>
                    <a:pt x="2511" y="5731"/>
                    <a:pt x="2124" y="6805"/>
                    <a:pt x="1250" y="7292"/>
                  </a:cubicBezTo>
                  <a:lnTo>
                    <a:pt x="2249" y="7292"/>
                  </a:lnTo>
                  <a:lnTo>
                    <a:pt x="3249" y="72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8314188" y="4853086"/>
              <a:ext cx="342726" cy="187410"/>
            </a:xfrm>
            <a:custGeom>
              <a:rect b="b" l="l" r="r" t="t"/>
              <a:pathLst>
                <a:path extrusionOk="0" h="187410" w="342726">
                  <a:moveTo>
                    <a:pt x="342477" y="1110"/>
                  </a:moveTo>
                  <a:cubicBezTo>
                    <a:pt x="342190" y="260"/>
                    <a:pt x="341278" y="-202"/>
                    <a:pt x="340416" y="85"/>
                  </a:cubicBezTo>
                  <a:cubicBezTo>
                    <a:pt x="340403" y="98"/>
                    <a:pt x="340378" y="98"/>
                    <a:pt x="340353" y="110"/>
                  </a:cubicBezTo>
                  <a:lnTo>
                    <a:pt x="338354" y="1235"/>
                  </a:lnTo>
                  <a:lnTo>
                    <a:pt x="338354" y="1235"/>
                  </a:lnTo>
                  <a:lnTo>
                    <a:pt x="1000" y="183787"/>
                  </a:lnTo>
                  <a:lnTo>
                    <a:pt x="0" y="184412"/>
                  </a:lnTo>
                  <a:cubicBezTo>
                    <a:pt x="0" y="184412"/>
                    <a:pt x="0" y="184412"/>
                    <a:pt x="0" y="184412"/>
                  </a:cubicBezTo>
                  <a:cubicBezTo>
                    <a:pt x="0" y="184412"/>
                    <a:pt x="0" y="184412"/>
                    <a:pt x="750" y="184412"/>
                  </a:cubicBezTo>
                  <a:cubicBezTo>
                    <a:pt x="1649" y="184337"/>
                    <a:pt x="2424" y="185012"/>
                    <a:pt x="2499" y="185911"/>
                  </a:cubicBezTo>
                  <a:cubicBezTo>
                    <a:pt x="2499" y="185949"/>
                    <a:pt x="2499" y="185999"/>
                    <a:pt x="2499" y="186036"/>
                  </a:cubicBezTo>
                  <a:lnTo>
                    <a:pt x="2499" y="187411"/>
                  </a:lnTo>
                  <a:lnTo>
                    <a:pt x="339853" y="4859"/>
                  </a:lnTo>
                  <a:lnTo>
                    <a:pt x="341852" y="3734"/>
                  </a:lnTo>
                  <a:cubicBezTo>
                    <a:pt x="342702" y="3146"/>
                    <a:pt x="342977" y="2009"/>
                    <a:pt x="342477" y="11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9306203" y="3497862"/>
              <a:ext cx="517457" cy="656987"/>
            </a:xfrm>
            <a:custGeom>
              <a:rect b="b" l="l" r="r" t="t"/>
              <a:pathLst>
                <a:path extrusionOk="0" h="656987" w="517457">
                  <a:moveTo>
                    <a:pt x="2930" y="0"/>
                  </a:moveTo>
                  <a:lnTo>
                    <a:pt x="2930" y="750"/>
                  </a:lnTo>
                  <a:cubicBezTo>
                    <a:pt x="3018" y="1699"/>
                    <a:pt x="2368" y="2561"/>
                    <a:pt x="1431" y="2749"/>
                  </a:cubicBezTo>
                  <a:cubicBezTo>
                    <a:pt x="756" y="2661"/>
                    <a:pt x="206" y="2161"/>
                    <a:pt x="56" y="1499"/>
                  </a:cubicBezTo>
                  <a:cubicBezTo>
                    <a:pt x="-19" y="1699"/>
                    <a:pt x="-19" y="1924"/>
                    <a:pt x="56" y="2124"/>
                  </a:cubicBezTo>
                  <a:lnTo>
                    <a:pt x="806" y="3124"/>
                  </a:lnTo>
                  <a:lnTo>
                    <a:pt x="514459" y="656988"/>
                  </a:lnTo>
                  <a:lnTo>
                    <a:pt x="517458" y="6553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8903058" y="3521977"/>
              <a:ext cx="118074" cy="158186"/>
            </a:xfrm>
            <a:custGeom>
              <a:rect b="b" l="l" r="r" t="t"/>
              <a:pathLst>
                <a:path extrusionOk="0" h="158186" w="118074">
                  <a:moveTo>
                    <a:pt x="118074" y="158187"/>
                  </a:moveTo>
                  <a:lnTo>
                    <a:pt x="118074" y="152065"/>
                  </a:lnTo>
                  <a:lnTo>
                    <a:pt x="2124" y="0"/>
                  </a:lnTo>
                  <a:cubicBezTo>
                    <a:pt x="2124" y="0"/>
                    <a:pt x="2124" y="875"/>
                    <a:pt x="1250" y="1250"/>
                  </a:cubicBezTo>
                  <a:lnTo>
                    <a:pt x="1250" y="1250"/>
                  </a:lnTo>
                  <a:cubicBezTo>
                    <a:pt x="1250" y="1250"/>
                    <a:pt x="375" y="1250"/>
                    <a:pt x="0" y="2249"/>
                  </a:cubicBezTo>
                  <a:lnTo>
                    <a:pt x="0" y="22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8905057" y="3509732"/>
              <a:ext cx="999" cy="1874"/>
            </a:xfrm>
            <a:custGeom>
              <a:rect b="b" l="l" r="r" t="t"/>
              <a:pathLst>
                <a:path extrusionOk="0" h="1874" w="999">
                  <a:moveTo>
                    <a:pt x="0" y="0"/>
                  </a:moveTo>
                  <a:cubicBezTo>
                    <a:pt x="387" y="600"/>
                    <a:pt x="712" y="1224"/>
                    <a:pt x="1000" y="1874"/>
                  </a:cubicBezTo>
                  <a:lnTo>
                    <a:pt x="1000" y="1874"/>
                  </a:lnTo>
                  <a:cubicBezTo>
                    <a:pt x="837" y="1174"/>
                    <a:pt x="487" y="52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44" name="Google Shape;844;p13"/>
            <p:cNvSpPr/>
            <p:nvPr/>
          </p:nvSpPr>
          <p:spPr>
            <a:xfrm>
              <a:off x="8540412" y="3511482"/>
              <a:ext cx="362146" cy="192255"/>
            </a:xfrm>
            <a:custGeom>
              <a:rect b="b" l="l" r="r" t="t"/>
              <a:pathLst>
                <a:path extrusionOk="0" h="192255" w="362146">
                  <a:moveTo>
                    <a:pt x="11423" y="191674"/>
                  </a:moveTo>
                  <a:lnTo>
                    <a:pt x="12673" y="191674"/>
                  </a:lnTo>
                  <a:lnTo>
                    <a:pt x="6675" y="183552"/>
                  </a:lnTo>
                  <a:cubicBezTo>
                    <a:pt x="6126" y="182714"/>
                    <a:pt x="6126" y="181640"/>
                    <a:pt x="6675" y="180803"/>
                  </a:cubicBezTo>
                  <a:cubicBezTo>
                    <a:pt x="7113" y="180178"/>
                    <a:pt x="7975" y="180028"/>
                    <a:pt x="8587" y="180465"/>
                  </a:cubicBezTo>
                  <a:cubicBezTo>
                    <a:pt x="8724" y="180565"/>
                    <a:pt x="8837" y="180678"/>
                    <a:pt x="8924" y="180803"/>
                  </a:cubicBezTo>
                  <a:lnTo>
                    <a:pt x="15671" y="189799"/>
                  </a:lnTo>
                  <a:lnTo>
                    <a:pt x="17296" y="188925"/>
                  </a:lnTo>
                  <a:lnTo>
                    <a:pt x="360897" y="13994"/>
                  </a:lnTo>
                  <a:cubicBezTo>
                    <a:pt x="361347" y="13694"/>
                    <a:pt x="361759" y="13370"/>
                    <a:pt x="362147" y="12995"/>
                  </a:cubicBezTo>
                  <a:lnTo>
                    <a:pt x="362147" y="12995"/>
                  </a:lnTo>
                  <a:cubicBezTo>
                    <a:pt x="358786" y="15756"/>
                    <a:pt x="353825" y="15281"/>
                    <a:pt x="351064" y="11920"/>
                  </a:cubicBezTo>
                  <a:cubicBezTo>
                    <a:pt x="350914" y="11745"/>
                    <a:pt x="350777" y="11558"/>
                    <a:pt x="350652" y="11371"/>
                  </a:cubicBezTo>
                  <a:lnTo>
                    <a:pt x="342030" y="0"/>
                  </a:lnTo>
                  <a:lnTo>
                    <a:pt x="4676" y="171681"/>
                  </a:lnTo>
                  <a:lnTo>
                    <a:pt x="4676" y="171681"/>
                  </a:lnTo>
                  <a:cubicBezTo>
                    <a:pt x="4114" y="172069"/>
                    <a:pt x="3614" y="172531"/>
                    <a:pt x="3177" y="173056"/>
                  </a:cubicBezTo>
                  <a:cubicBezTo>
                    <a:pt x="2677" y="173368"/>
                    <a:pt x="2240" y="173806"/>
                    <a:pt x="1927" y="174306"/>
                  </a:cubicBezTo>
                  <a:lnTo>
                    <a:pt x="928" y="175930"/>
                  </a:lnTo>
                  <a:cubicBezTo>
                    <a:pt x="628" y="176529"/>
                    <a:pt x="378" y="177154"/>
                    <a:pt x="178" y="177804"/>
                  </a:cubicBezTo>
                  <a:cubicBezTo>
                    <a:pt x="116" y="178429"/>
                    <a:pt x="116" y="179053"/>
                    <a:pt x="178" y="179678"/>
                  </a:cubicBezTo>
                  <a:cubicBezTo>
                    <a:pt x="53" y="180428"/>
                    <a:pt x="53" y="181178"/>
                    <a:pt x="178" y="181927"/>
                  </a:cubicBezTo>
                  <a:cubicBezTo>
                    <a:pt x="-59" y="183164"/>
                    <a:pt x="-59" y="184439"/>
                    <a:pt x="178" y="185676"/>
                  </a:cubicBezTo>
                  <a:cubicBezTo>
                    <a:pt x="1165" y="190187"/>
                    <a:pt x="5626" y="193048"/>
                    <a:pt x="10149" y="192061"/>
                  </a:cubicBezTo>
                  <a:cubicBezTo>
                    <a:pt x="10586" y="191961"/>
                    <a:pt x="11011" y="191836"/>
                    <a:pt x="11423" y="1916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45" name="Google Shape;845;p13"/>
            <p:cNvSpPr/>
            <p:nvPr/>
          </p:nvSpPr>
          <p:spPr>
            <a:xfrm>
              <a:off x="8903933" y="3521228"/>
              <a:ext cx="1249" cy="1999"/>
            </a:xfrm>
            <a:custGeom>
              <a:rect b="b" l="l" r="r" t="t"/>
              <a:pathLst>
                <a:path extrusionOk="0" h="1999" w="1249">
                  <a:moveTo>
                    <a:pt x="1250" y="0"/>
                  </a:moveTo>
                  <a:cubicBezTo>
                    <a:pt x="875" y="700"/>
                    <a:pt x="463" y="1362"/>
                    <a:pt x="0" y="1999"/>
                  </a:cubicBezTo>
                  <a:cubicBezTo>
                    <a:pt x="0" y="1999"/>
                    <a:pt x="0" y="1125"/>
                    <a:pt x="875" y="7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8546550" y="3691322"/>
              <a:ext cx="167590" cy="226122"/>
            </a:xfrm>
            <a:custGeom>
              <a:rect b="b" l="l" r="r" t="t"/>
              <a:pathLst>
                <a:path extrusionOk="0" h="226122" w="167590">
                  <a:moveTo>
                    <a:pt x="11408" y="12333"/>
                  </a:moveTo>
                  <a:lnTo>
                    <a:pt x="9409" y="9584"/>
                  </a:lnTo>
                  <a:lnTo>
                    <a:pt x="2661" y="588"/>
                  </a:lnTo>
                  <a:cubicBezTo>
                    <a:pt x="2224" y="-37"/>
                    <a:pt x="1362" y="-187"/>
                    <a:pt x="750" y="250"/>
                  </a:cubicBezTo>
                  <a:cubicBezTo>
                    <a:pt x="612" y="350"/>
                    <a:pt x="500" y="463"/>
                    <a:pt x="412" y="588"/>
                  </a:cubicBezTo>
                  <a:cubicBezTo>
                    <a:pt x="-137" y="1425"/>
                    <a:pt x="-137" y="2499"/>
                    <a:pt x="412" y="3337"/>
                  </a:cubicBezTo>
                  <a:lnTo>
                    <a:pt x="6410" y="11459"/>
                  </a:lnTo>
                  <a:lnTo>
                    <a:pt x="12032" y="19080"/>
                  </a:lnTo>
                  <a:lnTo>
                    <a:pt x="164466" y="226123"/>
                  </a:lnTo>
                  <a:lnTo>
                    <a:pt x="167590" y="2244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8665848" y="2833502"/>
              <a:ext cx="478355" cy="253534"/>
            </a:xfrm>
            <a:custGeom>
              <a:rect b="b" l="l" r="r" t="t"/>
              <a:pathLst>
                <a:path extrusionOk="0" h="253534" w="478355">
                  <a:moveTo>
                    <a:pt x="10933" y="253149"/>
                  </a:moveTo>
                  <a:lnTo>
                    <a:pt x="12557" y="252400"/>
                  </a:lnTo>
                  <a:lnTo>
                    <a:pt x="6435" y="244403"/>
                  </a:lnTo>
                  <a:cubicBezTo>
                    <a:pt x="5810" y="243591"/>
                    <a:pt x="5810" y="242466"/>
                    <a:pt x="6435" y="241654"/>
                  </a:cubicBezTo>
                  <a:cubicBezTo>
                    <a:pt x="6947" y="241004"/>
                    <a:pt x="7884" y="240879"/>
                    <a:pt x="8534" y="241379"/>
                  </a:cubicBezTo>
                  <a:cubicBezTo>
                    <a:pt x="8634" y="241466"/>
                    <a:pt x="8734" y="241554"/>
                    <a:pt x="8809" y="241654"/>
                  </a:cubicBezTo>
                  <a:lnTo>
                    <a:pt x="15681" y="250650"/>
                  </a:lnTo>
                  <a:lnTo>
                    <a:pt x="17055" y="250025"/>
                  </a:lnTo>
                  <a:lnTo>
                    <a:pt x="478356" y="22741"/>
                  </a:lnTo>
                  <a:lnTo>
                    <a:pt x="477606" y="7747"/>
                  </a:lnTo>
                  <a:lnTo>
                    <a:pt x="477606" y="0"/>
                  </a:lnTo>
                  <a:lnTo>
                    <a:pt x="4811" y="232907"/>
                  </a:lnTo>
                  <a:lnTo>
                    <a:pt x="4811" y="232907"/>
                  </a:lnTo>
                  <a:cubicBezTo>
                    <a:pt x="4186" y="233207"/>
                    <a:pt x="3636" y="233632"/>
                    <a:pt x="3186" y="234157"/>
                  </a:cubicBezTo>
                  <a:lnTo>
                    <a:pt x="1937" y="235281"/>
                  </a:lnTo>
                  <a:cubicBezTo>
                    <a:pt x="1599" y="235843"/>
                    <a:pt x="1299" y="236418"/>
                    <a:pt x="1062" y="237031"/>
                  </a:cubicBezTo>
                  <a:lnTo>
                    <a:pt x="188" y="238780"/>
                  </a:lnTo>
                  <a:cubicBezTo>
                    <a:pt x="125" y="239442"/>
                    <a:pt x="125" y="240117"/>
                    <a:pt x="188" y="240779"/>
                  </a:cubicBezTo>
                  <a:cubicBezTo>
                    <a:pt x="125" y="241529"/>
                    <a:pt x="125" y="242279"/>
                    <a:pt x="188" y="243028"/>
                  </a:cubicBezTo>
                  <a:cubicBezTo>
                    <a:pt x="-63" y="244228"/>
                    <a:pt x="-63" y="245452"/>
                    <a:pt x="188" y="246652"/>
                  </a:cubicBezTo>
                  <a:cubicBezTo>
                    <a:pt x="1012" y="251200"/>
                    <a:pt x="5360" y="254224"/>
                    <a:pt x="9921" y="253399"/>
                  </a:cubicBezTo>
                  <a:cubicBezTo>
                    <a:pt x="10258" y="253337"/>
                    <a:pt x="10595" y="253249"/>
                    <a:pt x="10933" y="2531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8672064" y="3074574"/>
              <a:ext cx="216500" cy="281469"/>
            </a:xfrm>
            <a:custGeom>
              <a:rect b="b" l="l" r="r" t="t"/>
              <a:pathLst>
                <a:path extrusionOk="0" h="281469" w="216500">
                  <a:moveTo>
                    <a:pt x="214251" y="281470"/>
                  </a:moveTo>
                  <a:cubicBezTo>
                    <a:pt x="213627" y="280657"/>
                    <a:pt x="213627" y="279533"/>
                    <a:pt x="214251" y="278721"/>
                  </a:cubicBezTo>
                  <a:cubicBezTo>
                    <a:pt x="214689" y="278096"/>
                    <a:pt x="215551" y="277946"/>
                    <a:pt x="216163" y="278383"/>
                  </a:cubicBezTo>
                  <a:cubicBezTo>
                    <a:pt x="216300" y="278483"/>
                    <a:pt x="216413" y="278596"/>
                    <a:pt x="216500" y="278721"/>
                  </a:cubicBezTo>
                  <a:lnTo>
                    <a:pt x="11339" y="11702"/>
                  </a:lnTo>
                  <a:lnTo>
                    <a:pt x="9715" y="9578"/>
                  </a:lnTo>
                  <a:lnTo>
                    <a:pt x="2843" y="582"/>
                  </a:lnTo>
                  <a:cubicBezTo>
                    <a:pt x="2343" y="-68"/>
                    <a:pt x="1393" y="-193"/>
                    <a:pt x="744" y="307"/>
                  </a:cubicBezTo>
                  <a:cubicBezTo>
                    <a:pt x="644" y="394"/>
                    <a:pt x="543" y="481"/>
                    <a:pt x="469" y="582"/>
                  </a:cubicBezTo>
                  <a:cubicBezTo>
                    <a:pt x="-156" y="1394"/>
                    <a:pt x="-156" y="2518"/>
                    <a:pt x="469" y="3330"/>
                  </a:cubicBezTo>
                  <a:lnTo>
                    <a:pt x="6591" y="11327"/>
                  </a:lnTo>
                  <a:lnTo>
                    <a:pt x="11839" y="18075"/>
                  </a:lnTo>
                  <a:lnTo>
                    <a:pt x="213876" y="2804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8885847" y="3352832"/>
              <a:ext cx="194884" cy="252112"/>
            </a:xfrm>
            <a:custGeom>
              <a:rect b="b" l="l" r="r" t="t"/>
              <a:pathLst>
                <a:path extrusionOk="0" h="252112" w="194884">
                  <a:moveTo>
                    <a:pt x="191761" y="252112"/>
                  </a:moveTo>
                  <a:lnTo>
                    <a:pt x="194884" y="250488"/>
                  </a:lnTo>
                  <a:lnTo>
                    <a:pt x="2718" y="588"/>
                  </a:lnTo>
                  <a:cubicBezTo>
                    <a:pt x="2280" y="-37"/>
                    <a:pt x="1418" y="-187"/>
                    <a:pt x="806" y="250"/>
                  </a:cubicBezTo>
                  <a:cubicBezTo>
                    <a:pt x="669" y="350"/>
                    <a:pt x="556" y="463"/>
                    <a:pt x="468" y="588"/>
                  </a:cubicBezTo>
                  <a:cubicBezTo>
                    <a:pt x="-156" y="1400"/>
                    <a:pt x="-156" y="2525"/>
                    <a:pt x="468" y="3337"/>
                  </a:cubicBezTo>
                  <a:lnTo>
                    <a:pt x="3592" y="73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11045383" y="2121480"/>
              <a:ext cx="196165" cy="121507"/>
            </a:xfrm>
            <a:custGeom>
              <a:rect b="b" l="l" r="r" t="t"/>
              <a:pathLst>
                <a:path extrusionOk="0" h="121507" w="196165">
                  <a:moveTo>
                    <a:pt x="0" y="121508"/>
                  </a:moveTo>
                  <a:lnTo>
                    <a:pt x="196165" y="23047"/>
                  </a:lnTo>
                  <a:lnTo>
                    <a:pt x="191917" y="18674"/>
                  </a:lnTo>
                  <a:cubicBezTo>
                    <a:pt x="188131" y="14363"/>
                    <a:pt x="187769" y="8016"/>
                    <a:pt x="191042" y="3305"/>
                  </a:cubicBezTo>
                  <a:cubicBezTo>
                    <a:pt x="192192" y="1756"/>
                    <a:pt x="193816" y="618"/>
                    <a:pt x="195666" y="56"/>
                  </a:cubicBezTo>
                  <a:cubicBezTo>
                    <a:pt x="195253" y="-19"/>
                    <a:pt x="194828" y="-19"/>
                    <a:pt x="194416" y="56"/>
                  </a:cubicBezTo>
                  <a:lnTo>
                    <a:pt x="875" y="97517"/>
                  </a:lnTo>
                  <a:lnTo>
                    <a:pt x="250" y="114511"/>
                  </a:lnTo>
                  <a:close/>
                </a:path>
              </a:pathLst>
            </a:custGeom>
            <a:solidFill>
              <a:srgbClr val="8219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11234288" y="2121786"/>
              <a:ext cx="33623" cy="30862"/>
            </a:xfrm>
            <a:custGeom>
              <a:rect b="b" l="l" r="r" t="t"/>
              <a:pathLst>
                <a:path extrusionOk="0" h="30862" w="33623">
                  <a:moveTo>
                    <a:pt x="3012" y="18368"/>
                  </a:moveTo>
                  <a:lnTo>
                    <a:pt x="7260" y="22741"/>
                  </a:lnTo>
                  <a:lnTo>
                    <a:pt x="15132" y="30863"/>
                  </a:lnTo>
                  <a:lnTo>
                    <a:pt x="28626" y="24115"/>
                  </a:lnTo>
                  <a:lnTo>
                    <a:pt x="33624" y="21616"/>
                  </a:lnTo>
                  <a:lnTo>
                    <a:pt x="14757" y="1874"/>
                  </a:lnTo>
                  <a:lnTo>
                    <a:pt x="13632" y="1125"/>
                  </a:lnTo>
                  <a:cubicBezTo>
                    <a:pt x="13145" y="675"/>
                    <a:pt x="12595" y="300"/>
                    <a:pt x="12008" y="0"/>
                  </a:cubicBezTo>
                  <a:lnTo>
                    <a:pt x="10384" y="0"/>
                  </a:lnTo>
                  <a:lnTo>
                    <a:pt x="8635" y="0"/>
                  </a:lnTo>
                  <a:lnTo>
                    <a:pt x="6761" y="0"/>
                  </a:lnTo>
                  <a:cubicBezTo>
                    <a:pt x="4911" y="562"/>
                    <a:pt x="3287" y="1699"/>
                    <a:pt x="2137" y="3249"/>
                  </a:cubicBezTo>
                  <a:cubicBezTo>
                    <a:pt x="-1011" y="7909"/>
                    <a:pt x="-649" y="14094"/>
                    <a:pt x="3012" y="18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10707903" y="2813885"/>
              <a:ext cx="283877" cy="320247"/>
            </a:xfrm>
            <a:custGeom>
              <a:rect b="b" l="l" r="r" t="t"/>
              <a:pathLst>
                <a:path extrusionOk="0" h="320247" w="283877">
                  <a:moveTo>
                    <a:pt x="0" y="3124"/>
                  </a:moveTo>
                  <a:lnTo>
                    <a:pt x="283877" y="320247"/>
                  </a:lnTo>
                  <a:lnTo>
                    <a:pt x="283877" y="315249"/>
                  </a:lnTo>
                  <a:lnTo>
                    <a:pt x="3124" y="1499"/>
                  </a:lnTo>
                  <a:lnTo>
                    <a:pt x="1874" y="0"/>
                  </a:lnTo>
                  <a:lnTo>
                    <a:pt x="1874" y="875"/>
                  </a:lnTo>
                  <a:cubicBezTo>
                    <a:pt x="1874" y="875"/>
                    <a:pt x="1874" y="875"/>
                    <a:pt x="1874" y="875"/>
                  </a:cubicBezTo>
                  <a:lnTo>
                    <a:pt x="1874" y="875"/>
                  </a:lnTo>
                  <a:lnTo>
                    <a:pt x="1874" y="875"/>
                  </a:lnTo>
                  <a:cubicBezTo>
                    <a:pt x="1874" y="875"/>
                    <a:pt x="1874" y="875"/>
                    <a:pt x="1874" y="8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9301761" y="3329554"/>
              <a:ext cx="614234" cy="775565"/>
            </a:xfrm>
            <a:custGeom>
              <a:rect b="b" l="l" r="r" t="t"/>
              <a:pathLst>
                <a:path extrusionOk="0" h="775565" w="614234">
                  <a:moveTo>
                    <a:pt x="614235" y="773941"/>
                  </a:moveTo>
                  <a:lnTo>
                    <a:pt x="1124" y="0"/>
                  </a:lnTo>
                  <a:lnTo>
                    <a:pt x="0" y="625"/>
                  </a:lnTo>
                  <a:lnTo>
                    <a:pt x="250" y="4373"/>
                  </a:lnTo>
                  <a:lnTo>
                    <a:pt x="611236" y="775566"/>
                  </a:lnTo>
                  <a:lnTo>
                    <a:pt x="614235" y="7739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9301636" y="3290820"/>
              <a:ext cx="71469" cy="39359"/>
            </a:xfrm>
            <a:custGeom>
              <a:rect b="b" l="l" r="r" t="t"/>
              <a:pathLst>
                <a:path extrusionOk="0" h="39359" w="71469">
                  <a:moveTo>
                    <a:pt x="71469" y="2999"/>
                  </a:moveTo>
                  <a:lnTo>
                    <a:pt x="69095" y="0"/>
                  </a:lnTo>
                  <a:lnTo>
                    <a:pt x="0" y="35236"/>
                  </a:lnTo>
                  <a:lnTo>
                    <a:pt x="125" y="37985"/>
                  </a:lnTo>
                  <a:lnTo>
                    <a:pt x="125" y="39359"/>
                  </a:lnTo>
                  <a:lnTo>
                    <a:pt x="1249" y="38735"/>
                  </a:lnTo>
                  <a:lnTo>
                    <a:pt x="71469" y="29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10052312" y="4133234"/>
              <a:ext cx="576375" cy="719837"/>
            </a:xfrm>
            <a:custGeom>
              <a:rect b="b" l="l" r="r" t="t"/>
              <a:pathLst>
                <a:path extrusionOk="0" h="719837" w="576375">
                  <a:moveTo>
                    <a:pt x="3124" y="0"/>
                  </a:moveTo>
                  <a:lnTo>
                    <a:pt x="0" y="1749"/>
                  </a:lnTo>
                  <a:lnTo>
                    <a:pt x="4123" y="6747"/>
                  </a:lnTo>
                  <a:lnTo>
                    <a:pt x="573377" y="719838"/>
                  </a:lnTo>
                  <a:lnTo>
                    <a:pt x="576376" y="718089"/>
                  </a:lnTo>
                  <a:lnTo>
                    <a:pt x="3998" y="1125"/>
                  </a:lnTo>
                  <a:lnTo>
                    <a:pt x="3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10038552" y="3741140"/>
              <a:ext cx="696839" cy="395361"/>
            </a:xfrm>
            <a:custGeom>
              <a:rect b="b" l="l" r="r" t="t"/>
              <a:pathLst>
                <a:path extrusionOk="0" h="395361" w="696839">
                  <a:moveTo>
                    <a:pt x="12635" y="394593"/>
                  </a:moveTo>
                  <a:lnTo>
                    <a:pt x="14010" y="393843"/>
                  </a:lnTo>
                  <a:lnTo>
                    <a:pt x="17133" y="392094"/>
                  </a:lnTo>
                  <a:lnTo>
                    <a:pt x="18008" y="392094"/>
                  </a:lnTo>
                  <a:lnTo>
                    <a:pt x="696840" y="24115"/>
                  </a:lnTo>
                  <a:lnTo>
                    <a:pt x="696840" y="6747"/>
                  </a:lnTo>
                  <a:lnTo>
                    <a:pt x="696840" y="0"/>
                  </a:lnTo>
                  <a:lnTo>
                    <a:pt x="4764" y="374851"/>
                  </a:lnTo>
                  <a:lnTo>
                    <a:pt x="4764" y="374851"/>
                  </a:lnTo>
                  <a:lnTo>
                    <a:pt x="4139" y="374851"/>
                  </a:lnTo>
                  <a:cubicBezTo>
                    <a:pt x="3352" y="375375"/>
                    <a:pt x="2627" y="376000"/>
                    <a:pt x="2015" y="376725"/>
                  </a:cubicBezTo>
                  <a:cubicBezTo>
                    <a:pt x="2015" y="376725"/>
                    <a:pt x="1390" y="377849"/>
                    <a:pt x="1015" y="378474"/>
                  </a:cubicBezTo>
                  <a:cubicBezTo>
                    <a:pt x="641" y="379099"/>
                    <a:pt x="1015" y="379599"/>
                    <a:pt x="141" y="380223"/>
                  </a:cubicBezTo>
                  <a:cubicBezTo>
                    <a:pt x="-47" y="381335"/>
                    <a:pt x="-47" y="382485"/>
                    <a:pt x="141" y="383597"/>
                  </a:cubicBezTo>
                  <a:cubicBezTo>
                    <a:pt x="141" y="383597"/>
                    <a:pt x="141" y="383597"/>
                    <a:pt x="141" y="384346"/>
                  </a:cubicBezTo>
                  <a:lnTo>
                    <a:pt x="141" y="384346"/>
                  </a:lnTo>
                  <a:cubicBezTo>
                    <a:pt x="141" y="385759"/>
                    <a:pt x="390" y="387158"/>
                    <a:pt x="890" y="388470"/>
                  </a:cubicBezTo>
                  <a:cubicBezTo>
                    <a:pt x="1703" y="393018"/>
                    <a:pt x="6063" y="396042"/>
                    <a:pt x="10611" y="395230"/>
                  </a:cubicBezTo>
                  <a:cubicBezTo>
                    <a:pt x="11311" y="395105"/>
                    <a:pt x="11986" y="394893"/>
                    <a:pt x="12635" y="3945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10818231" y="5322759"/>
              <a:ext cx="121197" cy="153938"/>
            </a:xfrm>
            <a:custGeom>
              <a:rect b="b" l="l" r="r" t="t"/>
              <a:pathLst>
                <a:path extrusionOk="0" h="153938" w="121197">
                  <a:moveTo>
                    <a:pt x="1374" y="625"/>
                  </a:moveTo>
                  <a:cubicBezTo>
                    <a:pt x="949" y="1112"/>
                    <a:pt x="487" y="1574"/>
                    <a:pt x="0" y="1999"/>
                  </a:cubicBezTo>
                  <a:lnTo>
                    <a:pt x="0" y="1999"/>
                  </a:lnTo>
                  <a:lnTo>
                    <a:pt x="120073" y="153939"/>
                  </a:lnTo>
                  <a:lnTo>
                    <a:pt x="121197" y="153314"/>
                  </a:lnTo>
                  <a:lnTo>
                    <a:pt x="121197" y="149940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12057195" y="3619439"/>
              <a:ext cx="76842" cy="47230"/>
            </a:xfrm>
            <a:custGeom>
              <a:rect b="b" l="l" r="r" t="t"/>
              <a:pathLst>
                <a:path extrusionOk="0" h="47230" w="76842">
                  <a:moveTo>
                    <a:pt x="0" y="47231"/>
                  </a:moveTo>
                  <a:lnTo>
                    <a:pt x="76342" y="4373"/>
                  </a:lnTo>
                  <a:lnTo>
                    <a:pt x="76842" y="0"/>
                  </a:lnTo>
                  <a:lnTo>
                    <a:pt x="500" y="42733"/>
                  </a:lnTo>
                  <a:lnTo>
                    <a:pt x="0" y="472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12139160" y="5096850"/>
              <a:ext cx="65846" cy="44232"/>
            </a:xfrm>
            <a:custGeom>
              <a:rect b="b" l="l" r="r" t="t"/>
              <a:pathLst>
                <a:path extrusionOk="0" h="44232" w="65846">
                  <a:moveTo>
                    <a:pt x="0" y="44232"/>
                  </a:moveTo>
                  <a:lnTo>
                    <a:pt x="65847" y="4248"/>
                  </a:lnTo>
                  <a:lnTo>
                    <a:pt x="65847" y="0"/>
                  </a:lnTo>
                  <a:lnTo>
                    <a:pt x="500" y="39609"/>
                  </a:lnTo>
                  <a:lnTo>
                    <a:pt x="0" y="44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10966417" y="3425766"/>
              <a:ext cx="15868" cy="350485"/>
            </a:xfrm>
            <a:custGeom>
              <a:rect b="b" l="l" r="r" t="t"/>
              <a:pathLst>
                <a:path extrusionOk="0" h="350485" w="15868">
                  <a:moveTo>
                    <a:pt x="2999" y="350485"/>
                  </a:moveTo>
                  <a:lnTo>
                    <a:pt x="15868" y="3249"/>
                  </a:lnTo>
                  <a:lnTo>
                    <a:pt x="12994" y="0"/>
                  </a:lnTo>
                  <a:lnTo>
                    <a:pt x="12744" y="125"/>
                  </a:lnTo>
                  <a:lnTo>
                    <a:pt x="0" y="346987"/>
                  </a:lnTo>
                  <a:lnTo>
                    <a:pt x="2999" y="3504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11209812" y="3688911"/>
              <a:ext cx="3756" cy="14868"/>
            </a:xfrm>
            <a:custGeom>
              <a:rect b="b" l="l" r="r" t="t"/>
              <a:pathLst>
                <a:path extrusionOk="0" h="14868" w="3756">
                  <a:moveTo>
                    <a:pt x="2249" y="12870"/>
                  </a:moveTo>
                  <a:cubicBezTo>
                    <a:pt x="3186" y="13057"/>
                    <a:pt x="3836" y="13919"/>
                    <a:pt x="3748" y="14869"/>
                  </a:cubicBezTo>
                  <a:lnTo>
                    <a:pt x="3748" y="13994"/>
                  </a:lnTo>
                  <a:lnTo>
                    <a:pt x="3748" y="3499"/>
                  </a:lnTo>
                  <a:lnTo>
                    <a:pt x="625" y="0"/>
                  </a:lnTo>
                  <a:lnTo>
                    <a:pt x="0" y="14744"/>
                  </a:lnTo>
                  <a:cubicBezTo>
                    <a:pt x="625" y="13620"/>
                    <a:pt x="1374" y="12745"/>
                    <a:pt x="2249" y="128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9285143" y="3182613"/>
              <a:ext cx="12494" cy="12495"/>
            </a:xfrm>
            <a:custGeom>
              <a:rect b="b" l="l" r="r" t="t"/>
              <a:pathLst>
                <a:path extrusionOk="0" h="12495" w="1249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9301761" y="3143878"/>
              <a:ext cx="50603" cy="38609"/>
            </a:xfrm>
            <a:custGeom>
              <a:rect b="b" l="l" r="r" t="t"/>
              <a:pathLst>
                <a:path extrusionOk="0" h="38609" w="50603">
                  <a:moveTo>
                    <a:pt x="50603" y="16743"/>
                  </a:moveTo>
                  <a:lnTo>
                    <a:pt x="46355" y="11495"/>
                  </a:lnTo>
                  <a:lnTo>
                    <a:pt x="37234" y="0"/>
                  </a:lnTo>
                  <a:lnTo>
                    <a:pt x="0" y="18743"/>
                  </a:lnTo>
                  <a:lnTo>
                    <a:pt x="500" y="30113"/>
                  </a:lnTo>
                  <a:lnTo>
                    <a:pt x="7372" y="38610"/>
                  </a:lnTo>
                  <a:lnTo>
                    <a:pt x="50603" y="167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7981863" y="4559564"/>
              <a:ext cx="18901" cy="22381"/>
            </a:xfrm>
            <a:custGeom>
              <a:rect b="b" l="l" r="r" t="t"/>
              <a:pathLst>
                <a:path extrusionOk="0" h="22381" w="18901">
                  <a:moveTo>
                    <a:pt x="18836" y="11245"/>
                  </a:moveTo>
                  <a:cubicBezTo>
                    <a:pt x="18898" y="10708"/>
                    <a:pt x="18898" y="10158"/>
                    <a:pt x="18836" y="9621"/>
                  </a:cubicBezTo>
                  <a:lnTo>
                    <a:pt x="18836" y="5873"/>
                  </a:lnTo>
                  <a:lnTo>
                    <a:pt x="12588" y="9121"/>
                  </a:lnTo>
                  <a:cubicBezTo>
                    <a:pt x="8503" y="11433"/>
                    <a:pt x="3317" y="9996"/>
                    <a:pt x="1006" y="5910"/>
                  </a:cubicBezTo>
                  <a:cubicBezTo>
                    <a:pt x="581" y="5160"/>
                    <a:pt x="269" y="4348"/>
                    <a:pt x="94" y="3499"/>
                  </a:cubicBezTo>
                  <a:cubicBezTo>
                    <a:pt x="-31" y="2336"/>
                    <a:pt x="-31" y="1162"/>
                    <a:pt x="94" y="0"/>
                  </a:cubicBezTo>
                  <a:cubicBezTo>
                    <a:pt x="94" y="0"/>
                    <a:pt x="94" y="0"/>
                    <a:pt x="94" y="625"/>
                  </a:cubicBezTo>
                  <a:lnTo>
                    <a:pt x="1468" y="13120"/>
                  </a:lnTo>
                  <a:cubicBezTo>
                    <a:pt x="1593" y="18368"/>
                    <a:pt x="5954" y="22516"/>
                    <a:pt x="11189" y="22378"/>
                  </a:cubicBezTo>
                  <a:cubicBezTo>
                    <a:pt x="11326" y="22378"/>
                    <a:pt x="11451" y="22378"/>
                    <a:pt x="11589" y="22366"/>
                  </a:cubicBezTo>
                  <a:cubicBezTo>
                    <a:pt x="13288" y="22041"/>
                    <a:pt x="14825" y="21167"/>
                    <a:pt x="15962" y="19867"/>
                  </a:cubicBezTo>
                  <a:cubicBezTo>
                    <a:pt x="16961" y="18880"/>
                    <a:pt x="17736" y="17693"/>
                    <a:pt x="18211" y="16368"/>
                  </a:cubicBezTo>
                  <a:cubicBezTo>
                    <a:pt x="18811" y="14731"/>
                    <a:pt x="19023" y="12982"/>
                    <a:pt x="18836" y="112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8313757" y="5037373"/>
              <a:ext cx="4210" cy="13744"/>
            </a:xfrm>
            <a:custGeom>
              <a:rect b="b" l="l" r="r" t="t"/>
              <a:pathLst>
                <a:path extrusionOk="0" h="13744" w="4210">
                  <a:moveTo>
                    <a:pt x="2555" y="1624"/>
                  </a:moveTo>
                  <a:cubicBezTo>
                    <a:pt x="2555" y="725"/>
                    <a:pt x="1830" y="0"/>
                    <a:pt x="931" y="0"/>
                  </a:cubicBezTo>
                  <a:cubicBezTo>
                    <a:pt x="893" y="0"/>
                    <a:pt x="843" y="0"/>
                    <a:pt x="806" y="0"/>
                  </a:cubicBezTo>
                  <a:cubicBezTo>
                    <a:pt x="806" y="0"/>
                    <a:pt x="806" y="0"/>
                    <a:pt x="56" y="0"/>
                  </a:cubicBezTo>
                  <a:lnTo>
                    <a:pt x="56" y="0"/>
                  </a:lnTo>
                  <a:cubicBezTo>
                    <a:pt x="-19" y="200"/>
                    <a:pt x="-19" y="425"/>
                    <a:pt x="56" y="625"/>
                  </a:cubicBezTo>
                  <a:cubicBezTo>
                    <a:pt x="56" y="625"/>
                    <a:pt x="56" y="625"/>
                    <a:pt x="56" y="625"/>
                  </a:cubicBezTo>
                  <a:lnTo>
                    <a:pt x="56" y="625"/>
                  </a:lnTo>
                  <a:lnTo>
                    <a:pt x="931" y="8996"/>
                  </a:lnTo>
                  <a:lnTo>
                    <a:pt x="931" y="11995"/>
                  </a:lnTo>
                  <a:cubicBezTo>
                    <a:pt x="931" y="12957"/>
                    <a:pt x="1706" y="13745"/>
                    <a:pt x="2680" y="13745"/>
                  </a:cubicBezTo>
                  <a:cubicBezTo>
                    <a:pt x="2718" y="13745"/>
                    <a:pt x="2768" y="13745"/>
                    <a:pt x="2805" y="13745"/>
                  </a:cubicBezTo>
                  <a:cubicBezTo>
                    <a:pt x="3767" y="13444"/>
                    <a:pt x="4354" y="12482"/>
                    <a:pt x="4179" y="11496"/>
                  </a:cubicBezTo>
                  <a:lnTo>
                    <a:pt x="4179" y="11496"/>
                  </a:lnTo>
                  <a:lnTo>
                    <a:pt x="3305" y="14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7474301" y="4973024"/>
              <a:ext cx="636350" cy="1000975"/>
            </a:xfrm>
            <a:custGeom>
              <a:rect b="b" l="l" r="r" t="t"/>
              <a:pathLst>
                <a:path extrusionOk="0" h="1000975" w="636350">
                  <a:moveTo>
                    <a:pt x="636350" y="999601"/>
                  </a:moveTo>
                  <a:lnTo>
                    <a:pt x="1624" y="0"/>
                  </a:lnTo>
                  <a:lnTo>
                    <a:pt x="875" y="750"/>
                  </a:lnTo>
                  <a:cubicBezTo>
                    <a:pt x="875" y="750"/>
                    <a:pt x="875" y="750"/>
                    <a:pt x="875" y="1374"/>
                  </a:cubicBezTo>
                  <a:lnTo>
                    <a:pt x="0" y="1374"/>
                  </a:lnTo>
                  <a:lnTo>
                    <a:pt x="0" y="1374"/>
                  </a:lnTo>
                  <a:lnTo>
                    <a:pt x="634476" y="10009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7728191" y="4827707"/>
              <a:ext cx="100706" cy="153313"/>
            </a:xfrm>
            <a:custGeom>
              <a:rect b="b" l="l" r="r" t="t"/>
              <a:pathLst>
                <a:path extrusionOk="0" h="153313" w="100706">
                  <a:moveTo>
                    <a:pt x="1124" y="2749"/>
                  </a:moveTo>
                  <a:lnTo>
                    <a:pt x="0" y="3374"/>
                  </a:lnTo>
                  <a:lnTo>
                    <a:pt x="97708" y="153314"/>
                  </a:lnTo>
                  <a:lnTo>
                    <a:pt x="100706" y="151690"/>
                  </a:lnTo>
                  <a:lnTo>
                    <a:pt x="1749" y="0"/>
                  </a:lnTo>
                  <a:cubicBezTo>
                    <a:pt x="1749" y="0"/>
                    <a:pt x="1749" y="0"/>
                    <a:pt x="1749" y="0"/>
                  </a:cubicBezTo>
                  <a:cubicBezTo>
                    <a:pt x="2049" y="100"/>
                    <a:pt x="2274" y="325"/>
                    <a:pt x="2374" y="625"/>
                  </a:cubicBezTo>
                  <a:cubicBezTo>
                    <a:pt x="2449" y="1525"/>
                    <a:pt x="1949" y="2374"/>
                    <a:pt x="1124" y="27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68" name="Google Shape;868;p13"/>
            <p:cNvSpPr/>
            <p:nvPr/>
          </p:nvSpPr>
          <p:spPr>
            <a:xfrm>
              <a:off x="7704326" y="4826707"/>
              <a:ext cx="25982" cy="15868"/>
            </a:xfrm>
            <a:custGeom>
              <a:rect b="b" l="l" r="r" t="t"/>
              <a:pathLst>
                <a:path extrusionOk="0" h="15868" w="25982">
                  <a:moveTo>
                    <a:pt x="23865" y="3748"/>
                  </a:moveTo>
                  <a:lnTo>
                    <a:pt x="24989" y="3124"/>
                  </a:lnTo>
                  <a:cubicBezTo>
                    <a:pt x="25826" y="2599"/>
                    <a:pt x="26189" y="1562"/>
                    <a:pt x="25864" y="625"/>
                  </a:cubicBezTo>
                  <a:cubicBezTo>
                    <a:pt x="25764" y="325"/>
                    <a:pt x="25539" y="100"/>
                    <a:pt x="25239" y="0"/>
                  </a:cubicBezTo>
                  <a:cubicBezTo>
                    <a:pt x="25239" y="0"/>
                    <a:pt x="25239" y="0"/>
                    <a:pt x="25239" y="0"/>
                  </a:cubicBezTo>
                  <a:lnTo>
                    <a:pt x="24240" y="0"/>
                  </a:lnTo>
                  <a:lnTo>
                    <a:pt x="22365" y="999"/>
                  </a:lnTo>
                  <a:lnTo>
                    <a:pt x="0" y="12745"/>
                  </a:lnTo>
                  <a:lnTo>
                    <a:pt x="2124" y="158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69" name="Google Shape;869;p13"/>
            <p:cNvSpPr/>
            <p:nvPr/>
          </p:nvSpPr>
          <p:spPr>
            <a:xfrm>
              <a:off x="8598940" y="5670297"/>
              <a:ext cx="431610" cy="248724"/>
            </a:xfrm>
            <a:custGeom>
              <a:rect b="b" l="l" r="r" t="t"/>
              <a:pathLst>
                <a:path extrusionOk="0" h="248724" w="431610">
                  <a:moveTo>
                    <a:pt x="431563" y="2198"/>
                  </a:moveTo>
                  <a:cubicBezTo>
                    <a:pt x="431626" y="1823"/>
                    <a:pt x="431626" y="1448"/>
                    <a:pt x="431563" y="1073"/>
                  </a:cubicBezTo>
                  <a:cubicBezTo>
                    <a:pt x="431563" y="199"/>
                    <a:pt x="430189" y="-301"/>
                    <a:pt x="429440" y="199"/>
                  </a:cubicBezTo>
                  <a:lnTo>
                    <a:pt x="428440" y="199"/>
                  </a:lnTo>
                  <a:lnTo>
                    <a:pt x="0" y="244726"/>
                  </a:lnTo>
                  <a:lnTo>
                    <a:pt x="0" y="248724"/>
                  </a:lnTo>
                  <a:lnTo>
                    <a:pt x="430314" y="3697"/>
                  </a:lnTo>
                  <a:lnTo>
                    <a:pt x="430314" y="3697"/>
                  </a:lnTo>
                  <a:cubicBezTo>
                    <a:pt x="430314" y="3697"/>
                    <a:pt x="430314" y="3697"/>
                    <a:pt x="430314" y="3697"/>
                  </a:cubicBezTo>
                  <a:cubicBezTo>
                    <a:pt x="430314" y="3697"/>
                    <a:pt x="431563" y="2448"/>
                    <a:pt x="431563" y="21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70" name="Google Shape;870;p13"/>
            <p:cNvSpPr/>
            <p:nvPr/>
          </p:nvSpPr>
          <p:spPr>
            <a:xfrm>
              <a:off x="7697329" y="6418822"/>
              <a:ext cx="1249" cy="12495"/>
            </a:xfrm>
            <a:custGeom>
              <a:rect b="b" l="l" r="r" t="t"/>
              <a:pathLst>
                <a:path extrusionOk="0" h="12495" w="1249">
                  <a:moveTo>
                    <a:pt x="0" y="0"/>
                  </a:moveTo>
                  <a:lnTo>
                    <a:pt x="1250" y="0"/>
                  </a:lnTo>
                  <a:lnTo>
                    <a:pt x="1250" y="0"/>
                  </a:lnTo>
                  <a:lnTo>
                    <a:pt x="1250" y="0"/>
                  </a:lnTo>
                  <a:cubicBezTo>
                    <a:pt x="1250" y="0"/>
                    <a:pt x="25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71" name="Google Shape;871;p13"/>
            <p:cNvSpPr/>
            <p:nvPr/>
          </p:nvSpPr>
          <p:spPr>
            <a:xfrm>
              <a:off x="7476425" y="6867768"/>
              <a:ext cx="5622" cy="4498"/>
            </a:xfrm>
            <a:custGeom>
              <a:rect b="b" l="l" r="r" t="t"/>
              <a:pathLst>
                <a:path extrusionOk="0" h="4498" w="5622">
                  <a:moveTo>
                    <a:pt x="125" y="1624"/>
                  </a:moveTo>
                  <a:lnTo>
                    <a:pt x="0" y="1624"/>
                  </a:lnTo>
                  <a:lnTo>
                    <a:pt x="1624" y="4498"/>
                  </a:lnTo>
                  <a:lnTo>
                    <a:pt x="5623" y="4498"/>
                  </a:lnTo>
                  <a:lnTo>
                    <a:pt x="2874" y="0"/>
                  </a:lnTo>
                  <a:lnTo>
                    <a:pt x="125" y="16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72" name="Google Shape;872;p13"/>
            <p:cNvSpPr/>
            <p:nvPr/>
          </p:nvSpPr>
          <p:spPr>
            <a:xfrm>
              <a:off x="10292833" y="5047744"/>
              <a:ext cx="18616" cy="213789"/>
            </a:xfrm>
            <a:custGeom>
              <a:rect b="b" l="l" r="r" t="t"/>
              <a:pathLst>
                <a:path extrusionOk="0" h="213789" w="18616">
                  <a:moveTo>
                    <a:pt x="17118" y="207542"/>
                  </a:moveTo>
                  <a:cubicBezTo>
                    <a:pt x="17817" y="209541"/>
                    <a:pt x="18042" y="211690"/>
                    <a:pt x="17743" y="213790"/>
                  </a:cubicBezTo>
                  <a:cubicBezTo>
                    <a:pt x="17743" y="213790"/>
                    <a:pt x="17743" y="212790"/>
                    <a:pt x="17743" y="212290"/>
                  </a:cubicBezTo>
                  <a:lnTo>
                    <a:pt x="18617" y="16118"/>
                  </a:lnTo>
                  <a:lnTo>
                    <a:pt x="14619" y="10995"/>
                  </a:lnTo>
                  <a:lnTo>
                    <a:pt x="13494" y="11620"/>
                  </a:lnTo>
                  <a:cubicBezTo>
                    <a:pt x="9371" y="13719"/>
                    <a:pt x="4336" y="12082"/>
                    <a:pt x="2237" y="7959"/>
                  </a:cubicBezTo>
                  <a:cubicBezTo>
                    <a:pt x="1974" y="7447"/>
                    <a:pt x="1774" y="6922"/>
                    <a:pt x="1624" y="6372"/>
                  </a:cubicBezTo>
                  <a:cubicBezTo>
                    <a:pt x="862" y="4336"/>
                    <a:pt x="650" y="2137"/>
                    <a:pt x="1000" y="0"/>
                  </a:cubicBezTo>
                  <a:cubicBezTo>
                    <a:pt x="937" y="587"/>
                    <a:pt x="937" y="1162"/>
                    <a:pt x="1000" y="1749"/>
                  </a:cubicBezTo>
                  <a:lnTo>
                    <a:pt x="0" y="205418"/>
                  </a:lnTo>
                  <a:lnTo>
                    <a:pt x="5123" y="202419"/>
                  </a:lnTo>
                  <a:cubicBezTo>
                    <a:pt x="9308" y="200283"/>
                    <a:pt x="14419" y="201944"/>
                    <a:pt x="16555" y="206130"/>
                  </a:cubicBezTo>
                  <a:cubicBezTo>
                    <a:pt x="16780" y="206580"/>
                    <a:pt x="16968" y="207055"/>
                    <a:pt x="17118" y="2075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73" name="Google Shape;873;p13"/>
            <p:cNvSpPr/>
            <p:nvPr/>
          </p:nvSpPr>
          <p:spPr>
            <a:xfrm>
              <a:off x="10310700" y="5056740"/>
              <a:ext cx="999" cy="1874"/>
            </a:xfrm>
            <a:custGeom>
              <a:rect b="b" l="l" r="r" t="t"/>
              <a:pathLst>
                <a:path extrusionOk="0" h="1874" w="999">
                  <a:moveTo>
                    <a:pt x="1000" y="0"/>
                  </a:moveTo>
                  <a:lnTo>
                    <a:pt x="0" y="625"/>
                  </a:lnTo>
                  <a:lnTo>
                    <a:pt x="1000" y="1875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74" name="Google Shape;874;p13"/>
            <p:cNvSpPr/>
            <p:nvPr/>
          </p:nvSpPr>
          <p:spPr>
            <a:xfrm>
              <a:off x="10306577" y="5266782"/>
              <a:ext cx="178672" cy="232032"/>
            </a:xfrm>
            <a:custGeom>
              <a:rect b="b" l="l" r="r" t="t"/>
              <a:pathLst>
                <a:path extrusionOk="0" h="232032" w="178672">
                  <a:moveTo>
                    <a:pt x="0" y="2624"/>
                  </a:moveTo>
                  <a:lnTo>
                    <a:pt x="175674" y="232032"/>
                  </a:lnTo>
                  <a:lnTo>
                    <a:pt x="178673" y="230158"/>
                  </a:lnTo>
                  <a:lnTo>
                    <a:pt x="2374" y="0"/>
                  </a:lnTo>
                  <a:cubicBezTo>
                    <a:pt x="1712" y="987"/>
                    <a:pt x="912" y="1862"/>
                    <a:pt x="0" y="26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75" name="Google Shape;875;p13"/>
            <p:cNvSpPr/>
            <p:nvPr/>
          </p:nvSpPr>
          <p:spPr>
            <a:xfrm>
              <a:off x="10721897" y="4818960"/>
              <a:ext cx="94334" cy="119827"/>
            </a:xfrm>
            <a:custGeom>
              <a:rect b="b" l="l" r="r" t="t"/>
              <a:pathLst>
                <a:path extrusionOk="0" h="119827" w="94334">
                  <a:moveTo>
                    <a:pt x="1499" y="1250"/>
                  </a:moveTo>
                  <a:cubicBezTo>
                    <a:pt x="1087" y="1799"/>
                    <a:pt x="587" y="2262"/>
                    <a:pt x="0" y="2624"/>
                  </a:cubicBezTo>
                  <a:lnTo>
                    <a:pt x="94334" y="119828"/>
                  </a:lnTo>
                  <a:lnTo>
                    <a:pt x="94334" y="114579"/>
                  </a:lnTo>
                  <a:lnTo>
                    <a:pt x="2249" y="0"/>
                  </a:lnTo>
                  <a:cubicBezTo>
                    <a:pt x="2037" y="437"/>
                    <a:pt x="1787" y="862"/>
                    <a:pt x="1499" y="12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76" name="Google Shape;876;p13"/>
            <p:cNvSpPr/>
            <p:nvPr/>
          </p:nvSpPr>
          <p:spPr>
            <a:xfrm>
              <a:off x="10307701" y="5057365"/>
              <a:ext cx="291498" cy="374350"/>
            </a:xfrm>
            <a:custGeom>
              <a:rect b="b" l="l" r="r" t="t"/>
              <a:pathLst>
                <a:path extrusionOk="0" h="374350" w="291498">
                  <a:moveTo>
                    <a:pt x="2999" y="0"/>
                  </a:moveTo>
                  <a:lnTo>
                    <a:pt x="0" y="1749"/>
                  </a:lnTo>
                  <a:lnTo>
                    <a:pt x="3998" y="6872"/>
                  </a:lnTo>
                  <a:lnTo>
                    <a:pt x="288500" y="374351"/>
                  </a:lnTo>
                  <a:lnTo>
                    <a:pt x="291499" y="372602"/>
                  </a:lnTo>
                  <a:lnTo>
                    <a:pt x="3998" y="1250"/>
                  </a:lnTo>
                  <a:lnTo>
                    <a:pt x="29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77" name="Google Shape;877;p13"/>
            <p:cNvSpPr/>
            <p:nvPr/>
          </p:nvSpPr>
          <p:spPr>
            <a:xfrm>
              <a:off x="10488498" y="2347321"/>
              <a:ext cx="230650" cy="118327"/>
            </a:xfrm>
            <a:custGeom>
              <a:rect b="b" l="l" r="r" t="t"/>
              <a:pathLst>
                <a:path extrusionOk="0" h="118327" w="230650">
                  <a:moveTo>
                    <a:pt x="0" y="115079"/>
                  </a:moveTo>
                  <a:lnTo>
                    <a:pt x="0" y="115079"/>
                  </a:lnTo>
                  <a:cubicBezTo>
                    <a:pt x="288" y="114979"/>
                    <a:pt x="587" y="114979"/>
                    <a:pt x="875" y="115079"/>
                  </a:cubicBezTo>
                  <a:cubicBezTo>
                    <a:pt x="1749" y="115079"/>
                    <a:pt x="2374" y="115954"/>
                    <a:pt x="2374" y="117078"/>
                  </a:cubicBezTo>
                  <a:lnTo>
                    <a:pt x="2374" y="118328"/>
                  </a:lnTo>
                  <a:lnTo>
                    <a:pt x="229276" y="4623"/>
                  </a:lnTo>
                  <a:lnTo>
                    <a:pt x="229276" y="1749"/>
                  </a:lnTo>
                  <a:cubicBezTo>
                    <a:pt x="229201" y="900"/>
                    <a:pt x="229801" y="125"/>
                    <a:pt x="230650" y="0"/>
                  </a:cubicBezTo>
                  <a:lnTo>
                    <a:pt x="230650" y="0"/>
                  </a:lnTo>
                  <a:lnTo>
                    <a:pt x="1499" y="1148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78" name="Google Shape;878;p13"/>
            <p:cNvSpPr/>
            <p:nvPr/>
          </p:nvSpPr>
          <p:spPr>
            <a:xfrm>
              <a:off x="10720523" y="2348195"/>
              <a:ext cx="12494" cy="624"/>
            </a:xfrm>
            <a:custGeom>
              <a:rect b="b" l="l" r="r" t="t"/>
              <a:pathLst>
                <a:path extrusionOk="0" h="624" w="1249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6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10482251" y="2932088"/>
              <a:ext cx="12494" cy="12495"/>
            </a:xfrm>
            <a:custGeom>
              <a:rect b="b" l="l" r="r" t="t"/>
              <a:pathLst>
                <a:path extrusionOk="0" h="12495" w="1249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10484625" y="2812635"/>
              <a:ext cx="225277" cy="118577"/>
            </a:xfrm>
            <a:custGeom>
              <a:rect b="b" l="l" r="r" t="t"/>
              <a:pathLst>
                <a:path extrusionOk="0" h="118577" w="225277">
                  <a:moveTo>
                    <a:pt x="0" y="117828"/>
                  </a:moveTo>
                  <a:lnTo>
                    <a:pt x="0" y="117828"/>
                  </a:lnTo>
                  <a:cubicBezTo>
                    <a:pt x="0" y="117828"/>
                    <a:pt x="0" y="117828"/>
                    <a:pt x="0" y="117828"/>
                  </a:cubicBezTo>
                  <a:cubicBezTo>
                    <a:pt x="0" y="117828"/>
                    <a:pt x="0" y="117828"/>
                    <a:pt x="0" y="118578"/>
                  </a:cubicBezTo>
                  <a:lnTo>
                    <a:pt x="0" y="118578"/>
                  </a:lnTo>
                  <a:lnTo>
                    <a:pt x="0" y="118578"/>
                  </a:lnTo>
                  <a:lnTo>
                    <a:pt x="0" y="118578"/>
                  </a:lnTo>
                  <a:lnTo>
                    <a:pt x="224278" y="3249"/>
                  </a:lnTo>
                  <a:lnTo>
                    <a:pt x="225278" y="3249"/>
                  </a:lnTo>
                  <a:cubicBezTo>
                    <a:pt x="225278" y="3249"/>
                    <a:pt x="225278" y="3249"/>
                    <a:pt x="225278" y="3249"/>
                  </a:cubicBezTo>
                  <a:lnTo>
                    <a:pt x="224403" y="3249"/>
                  </a:lnTo>
                  <a:cubicBezTo>
                    <a:pt x="223416" y="3124"/>
                    <a:pt x="222704" y="2237"/>
                    <a:pt x="222779" y="1250"/>
                  </a:cubicBezTo>
                  <a:lnTo>
                    <a:pt x="222779" y="0"/>
                  </a:lnTo>
                  <a:lnTo>
                    <a:pt x="750" y="1142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10447016" y="2886856"/>
              <a:ext cx="37483" cy="44576"/>
            </a:xfrm>
            <a:custGeom>
              <a:rect b="b" l="l" r="r" t="t"/>
              <a:pathLst>
                <a:path extrusionOk="0" h="44576" w="37483">
                  <a:moveTo>
                    <a:pt x="34485" y="43608"/>
                  </a:moveTo>
                  <a:lnTo>
                    <a:pt x="34485" y="39234"/>
                  </a:lnTo>
                  <a:lnTo>
                    <a:pt x="0" y="0"/>
                  </a:lnTo>
                  <a:lnTo>
                    <a:pt x="0" y="750"/>
                  </a:lnTo>
                  <a:lnTo>
                    <a:pt x="0" y="750"/>
                  </a:lnTo>
                  <a:cubicBezTo>
                    <a:pt x="0" y="750"/>
                    <a:pt x="0" y="750"/>
                    <a:pt x="0" y="750"/>
                  </a:cubicBezTo>
                  <a:cubicBezTo>
                    <a:pt x="75" y="950"/>
                    <a:pt x="75" y="1175"/>
                    <a:pt x="0" y="1374"/>
                  </a:cubicBezTo>
                  <a:lnTo>
                    <a:pt x="0" y="1374"/>
                  </a:lnTo>
                  <a:lnTo>
                    <a:pt x="0" y="1374"/>
                  </a:lnTo>
                  <a:cubicBezTo>
                    <a:pt x="0" y="1374"/>
                    <a:pt x="0" y="1374"/>
                    <a:pt x="0" y="1374"/>
                  </a:cubicBezTo>
                  <a:lnTo>
                    <a:pt x="0" y="1374"/>
                  </a:lnTo>
                  <a:lnTo>
                    <a:pt x="0" y="1374"/>
                  </a:lnTo>
                  <a:lnTo>
                    <a:pt x="0" y="1374"/>
                  </a:lnTo>
                  <a:lnTo>
                    <a:pt x="37484" y="44107"/>
                  </a:lnTo>
                  <a:cubicBezTo>
                    <a:pt x="36634" y="44820"/>
                    <a:pt x="35372" y="44707"/>
                    <a:pt x="34672" y="43858"/>
                  </a:cubicBezTo>
                  <a:cubicBezTo>
                    <a:pt x="34598" y="43783"/>
                    <a:pt x="34535" y="43695"/>
                    <a:pt x="34485" y="436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10482751" y="2932337"/>
              <a:ext cx="624" cy="12495"/>
            </a:xfrm>
            <a:custGeom>
              <a:rect b="b" l="l" r="r" t="t"/>
              <a:pathLst>
                <a:path extrusionOk="0" h="12495" w="624">
                  <a:moveTo>
                    <a:pt x="625" y="0"/>
                  </a:moveTo>
                  <a:lnTo>
                    <a:pt x="625" y="0"/>
                  </a:lnTo>
                  <a:cubicBezTo>
                    <a:pt x="625" y="0"/>
                    <a:pt x="62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10481876" y="2931838"/>
              <a:ext cx="12494" cy="12495"/>
            </a:xfrm>
            <a:custGeom>
              <a:rect b="b" l="l" r="r" t="t"/>
              <a:pathLst>
                <a:path extrusionOk="0" h="12495" w="1249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10484250" y="2930781"/>
              <a:ext cx="12494" cy="1182"/>
            </a:xfrm>
            <a:custGeom>
              <a:rect b="b" l="l" r="r" t="t"/>
              <a:pathLst>
                <a:path extrusionOk="0" h="1182" w="12494">
                  <a:moveTo>
                    <a:pt x="0" y="1057"/>
                  </a:moveTo>
                  <a:cubicBezTo>
                    <a:pt x="0" y="1057"/>
                    <a:pt x="0" y="1057"/>
                    <a:pt x="0" y="308"/>
                  </a:cubicBezTo>
                  <a:cubicBezTo>
                    <a:pt x="0" y="-442"/>
                    <a:pt x="0" y="308"/>
                    <a:pt x="0" y="11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10285586" y="2235865"/>
              <a:ext cx="163304" cy="186550"/>
            </a:xfrm>
            <a:custGeom>
              <a:rect b="b" l="l" r="r" t="t"/>
              <a:pathLst>
                <a:path extrusionOk="0" h="186550" w="163304">
                  <a:moveTo>
                    <a:pt x="163304" y="186551"/>
                  </a:moveTo>
                  <a:lnTo>
                    <a:pt x="163304" y="185676"/>
                  </a:lnTo>
                  <a:lnTo>
                    <a:pt x="163304" y="181303"/>
                  </a:lnTo>
                  <a:lnTo>
                    <a:pt x="0" y="0"/>
                  </a:lnTo>
                  <a:lnTo>
                    <a:pt x="0" y="750"/>
                  </a:lnTo>
                  <a:lnTo>
                    <a:pt x="0" y="5123"/>
                  </a:lnTo>
                  <a:lnTo>
                    <a:pt x="163304" y="1865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9928365" y="3669793"/>
              <a:ext cx="808775" cy="440324"/>
            </a:xfrm>
            <a:custGeom>
              <a:rect b="b" l="l" r="r" t="t"/>
              <a:pathLst>
                <a:path extrusionOk="0" h="440324" w="808775">
                  <a:moveTo>
                    <a:pt x="0" y="436826"/>
                  </a:moveTo>
                  <a:cubicBezTo>
                    <a:pt x="325" y="437313"/>
                    <a:pt x="612" y="437813"/>
                    <a:pt x="874" y="438325"/>
                  </a:cubicBezTo>
                  <a:cubicBezTo>
                    <a:pt x="937" y="438988"/>
                    <a:pt x="937" y="439662"/>
                    <a:pt x="874" y="440325"/>
                  </a:cubicBezTo>
                  <a:lnTo>
                    <a:pt x="808775" y="4249"/>
                  </a:lnTo>
                  <a:lnTo>
                    <a:pt x="8087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10449503" y="1976968"/>
              <a:ext cx="7883" cy="444572"/>
            </a:xfrm>
            <a:custGeom>
              <a:rect b="b" l="l" r="r" t="t"/>
              <a:pathLst>
                <a:path extrusionOk="0" h="444572" w="7883">
                  <a:moveTo>
                    <a:pt x="1511" y="442698"/>
                  </a:moveTo>
                  <a:cubicBezTo>
                    <a:pt x="2473" y="442761"/>
                    <a:pt x="3198" y="443598"/>
                    <a:pt x="3135" y="444560"/>
                  </a:cubicBezTo>
                  <a:cubicBezTo>
                    <a:pt x="3135" y="444573"/>
                    <a:pt x="3135" y="444573"/>
                    <a:pt x="3135" y="444573"/>
                  </a:cubicBezTo>
                  <a:lnTo>
                    <a:pt x="3135" y="444573"/>
                  </a:lnTo>
                  <a:lnTo>
                    <a:pt x="3135" y="443823"/>
                  </a:lnTo>
                  <a:lnTo>
                    <a:pt x="7883" y="625"/>
                  </a:lnTo>
                  <a:lnTo>
                    <a:pt x="6884" y="625"/>
                  </a:lnTo>
                  <a:lnTo>
                    <a:pt x="6009" y="625"/>
                  </a:lnTo>
                  <a:lnTo>
                    <a:pt x="6009" y="625"/>
                  </a:lnTo>
                  <a:lnTo>
                    <a:pt x="6009" y="625"/>
                  </a:lnTo>
                  <a:lnTo>
                    <a:pt x="5384" y="0"/>
                  </a:lnTo>
                  <a:lnTo>
                    <a:pt x="636" y="440200"/>
                  </a:lnTo>
                  <a:lnTo>
                    <a:pt x="636" y="444573"/>
                  </a:lnTo>
                  <a:cubicBezTo>
                    <a:pt x="-613" y="443448"/>
                    <a:pt x="137" y="442574"/>
                    <a:pt x="1511" y="4426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88" name="Google Shape;888;p13"/>
            <p:cNvSpPr/>
            <p:nvPr/>
          </p:nvSpPr>
          <p:spPr>
            <a:xfrm>
              <a:off x="10288710" y="558909"/>
              <a:ext cx="235273" cy="107832"/>
            </a:xfrm>
            <a:custGeom>
              <a:rect b="b" l="l" r="r" t="t"/>
              <a:pathLst>
                <a:path extrusionOk="0" h="107832" w="235273">
                  <a:moveTo>
                    <a:pt x="1249" y="105833"/>
                  </a:moveTo>
                  <a:lnTo>
                    <a:pt x="1249" y="105833"/>
                  </a:lnTo>
                  <a:lnTo>
                    <a:pt x="1249" y="106583"/>
                  </a:lnTo>
                  <a:cubicBezTo>
                    <a:pt x="1249" y="106583"/>
                    <a:pt x="1249" y="106583"/>
                    <a:pt x="1249" y="106583"/>
                  </a:cubicBezTo>
                  <a:lnTo>
                    <a:pt x="1249" y="106583"/>
                  </a:lnTo>
                  <a:lnTo>
                    <a:pt x="1249" y="107832"/>
                  </a:lnTo>
                  <a:lnTo>
                    <a:pt x="235273" y="3374"/>
                  </a:lnTo>
                  <a:lnTo>
                    <a:pt x="235273" y="0"/>
                  </a:lnTo>
                  <a:lnTo>
                    <a:pt x="233149" y="1000"/>
                  </a:lnTo>
                  <a:lnTo>
                    <a:pt x="0" y="1050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89" name="Google Shape;889;p13"/>
            <p:cNvSpPr/>
            <p:nvPr/>
          </p:nvSpPr>
          <p:spPr>
            <a:xfrm>
              <a:off x="10196249" y="457478"/>
              <a:ext cx="256054" cy="125421"/>
            </a:xfrm>
            <a:custGeom>
              <a:rect b="b" l="l" r="r" t="t"/>
              <a:pathLst>
                <a:path extrusionOk="0" h="125421" w="256054">
                  <a:moveTo>
                    <a:pt x="12120" y="118425"/>
                  </a:moveTo>
                  <a:lnTo>
                    <a:pt x="12120" y="124672"/>
                  </a:lnTo>
                  <a:lnTo>
                    <a:pt x="12745" y="125422"/>
                  </a:lnTo>
                  <a:lnTo>
                    <a:pt x="245269" y="22463"/>
                  </a:lnTo>
                  <a:lnTo>
                    <a:pt x="250017" y="20339"/>
                  </a:lnTo>
                  <a:cubicBezTo>
                    <a:pt x="255003" y="17690"/>
                    <a:pt x="257289" y="11785"/>
                    <a:pt x="255390" y="6469"/>
                  </a:cubicBezTo>
                  <a:cubicBezTo>
                    <a:pt x="254765" y="4383"/>
                    <a:pt x="253491" y="2547"/>
                    <a:pt x="251767" y="1221"/>
                  </a:cubicBezTo>
                  <a:lnTo>
                    <a:pt x="250142" y="97"/>
                  </a:lnTo>
                  <a:cubicBezTo>
                    <a:pt x="249555" y="38"/>
                    <a:pt x="248980" y="38"/>
                    <a:pt x="248393" y="97"/>
                  </a:cubicBezTo>
                  <a:lnTo>
                    <a:pt x="246768" y="97"/>
                  </a:lnTo>
                  <a:cubicBezTo>
                    <a:pt x="246194" y="-32"/>
                    <a:pt x="245594" y="-32"/>
                    <a:pt x="245019" y="97"/>
                  </a:cubicBezTo>
                  <a:lnTo>
                    <a:pt x="243895" y="97"/>
                  </a:lnTo>
                  <a:lnTo>
                    <a:pt x="0" y="108179"/>
                  </a:lnTo>
                  <a:lnTo>
                    <a:pt x="0" y="108179"/>
                  </a:lnTo>
                  <a:cubicBezTo>
                    <a:pt x="1025" y="107739"/>
                    <a:pt x="2124" y="107485"/>
                    <a:pt x="3249" y="107429"/>
                  </a:cubicBezTo>
                  <a:cubicBezTo>
                    <a:pt x="8734" y="108019"/>
                    <a:pt x="12707" y="112939"/>
                    <a:pt x="12120" y="1184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10707898" y="2347946"/>
              <a:ext cx="13124" cy="469437"/>
            </a:xfrm>
            <a:custGeom>
              <a:rect b="b" l="l" r="r" t="t"/>
              <a:pathLst>
                <a:path extrusionOk="0" h="469437" w="13124">
                  <a:moveTo>
                    <a:pt x="12625" y="625"/>
                  </a:moveTo>
                  <a:lnTo>
                    <a:pt x="12625" y="0"/>
                  </a:lnTo>
                  <a:lnTo>
                    <a:pt x="12625" y="0"/>
                  </a:lnTo>
                  <a:lnTo>
                    <a:pt x="12625" y="0"/>
                  </a:lnTo>
                  <a:lnTo>
                    <a:pt x="12000" y="0"/>
                  </a:lnTo>
                  <a:cubicBezTo>
                    <a:pt x="11151" y="125"/>
                    <a:pt x="10551" y="900"/>
                    <a:pt x="10626" y="1749"/>
                  </a:cubicBezTo>
                  <a:lnTo>
                    <a:pt x="10626" y="4623"/>
                  </a:lnTo>
                  <a:lnTo>
                    <a:pt x="5" y="466189"/>
                  </a:lnTo>
                  <a:lnTo>
                    <a:pt x="5" y="467438"/>
                  </a:lnTo>
                  <a:cubicBezTo>
                    <a:pt x="-70" y="468426"/>
                    <a:pt x="643" y="469313"/>
                    <a:pt x="1630" y="469438"/>
                  </a:cubicBezTo>
                  <a:lnTo>
                    <a:pt x="2505" y="469438"/>
                  </a:lnTo>
                  <a:lnTo>
                    <a:pt x="2505" y="469438"/>
                  </a:lnTo>
                  <a:lnTo>
                    <a:pt x="2505" y="469438"/>
                  </a:lnTo>
                  <a:cubicBezTo>
                    <a:pt x="2505" y="469438"/>
                    <a:pt x="2505" y="469438"/>
                    <a:pt x="2505" y="469438"/>
                  </a:cubicBezTo>
                  <a:lnTo>
                    <a:pt x="2505" y="466439"/>
                  </a:lnTo>
                  <a:lnTo>
                    <a:pt x="13125" y="4998"/>
                  </a:lnTo>
                  <a:lnTo>
                    <a:pt x="13125" y="3623"/>
                  </a:lnTo>
                  <a:cubicBezTo>
                    <a:pt x="13125" y="3623"/>
                    <a:pt x="12625" y="750"/>
                    <a:pt x="12625" y="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10481505" y="2462450"/>
              <a:ext cx="7118" cy="469387"/>
            </a:xfrm>
            <a:custGeom>
              <a:rect b="b" l="l" r="r" t="t"/>
              <a:pathLst>
                <a:path extrusionOk="0" h="469387" w="7118">
                  <a:moveTo>
                    <a:pt x="5994" y="1450"/>
                  </a:moveTo>
                  <a:lnTo>
                    <a:pt x="5994" y="2574"/>
                  </a:lnTo>
                  <a:lnTo>
                    <a:pt x="122" y="463640"/>
                  </a:lnTo>
                  <a:lnTo>
                    <a:pt x="122" y="468013"/>
                  </a:lnTo>
                  <a:cubicBezTo>
                    <a:pt x="-41" y="468463"/>
                    <a:pt x="-41" y="468938"/>
                    <a:pt x="122" y="469388"/>
                  </a:cubicBezTo>
                  <a:lnTo>
                    <a:pt x="122" y="469388"/>
                  </a:lnTo>
                  <a:lnTo>
                    <a:pt x="122" y="469388"/>
                  </a:lnTo>
                  <a:lnTo>
                    <a:pt x="746" y="469388"/>
                  </a:lnTo>
                  <a:cubicBezTo>
                    <a:pt x="746" y="469388"/>
                    <a:pt x="746" y="469388"/>
                    <a:pt x="1371" y="469388"/>
                  </a:cubicBezTo>
                  <a:lnTo>
                    <a:pt x="1371" y="469388"/>
                  </a:lnTo>
                  <a:cubicBezTo>
                    <a:pt x="1371" y="469388"/>
                    <a:pt x="1371" y="468763"/>
                    <a:pt x="1371" y="468513"/>
                  </a:cubicBezTo>
                  <a:cubicBezTo>
                    <a:pt x="1371" y="468263"/>
                    <a:pt x="1371" y="468513"/>
                    <a:pt x="1371" y="468513"/>
                  </a:cubicBezTo>
                  <a:lnTo>
                    <a:pt x="1371" y="468513"/>
                  </a:lnTo>
                  <a:lnTo>
                    <a:pt x="1371" y="465639"/>
                  </a:lnTo>
                  <a:lnTo>
                    <a:pt x="7119" y="3324"/>
                  </a:lnTo>
                  <a:lnTo>
                    <a:pt x="7119" y="2074"/>
                  </a:lnTo>
                  <a:cubicBezTo>
                    <a:pt x="7119" y="950"/>
                    <a:pt x="6494" y="75"/>
                    <a:pt x="5619" y="75"/>
                  </a:cubicBezTo>
                  <a:cubicBezTo>
                    <a:pt x="5332" y="-25"/>
                    <a:pt x="5032" y="-25"/>
                    <a:pt x="4745" y="75"/>
                  </a:cubicBezTo>
                  <a:lnTo>
                    <a:pt x="4745" y="75"/>
                  </a:lnTo>
                  <a:cubicBezTo>
                    <a:pt x="4857" y="737"/>
                    <a:pt x="5345" y="1275"/>
                    <a:pt x="5994" y="1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92" name="Google Shape;892;p13"/>
            <p:cNvSpPr/>
            <p:nvPr/>
          </p:nvSpPr>
          <p:spPr>
            <a:xfrm>
              <a:off x="10443268" y="2419667"/>
              <a:ext cx="8251" cy="467938"/>
            </a:xfrm>
            <a:custGeom>
              <a:rect b="b" l="l" r="r" t="t"/>
              <a:pathLst>
                <a:path extrusionOk="0" h="467938" w="8251">
                  <a:moveTo>
                    <a:pt x="3249" y="466564"/>
                  </a:moveTo>
                  <a:cubicBezTo>
                    <a:pt x="3423" y="467001"/>
                    <a:pt x="3423" y="467501"/>
                    <a:pt x="3249" y="467938"/>
                  </a:cubicBezTo>
                  <a:lnTo>
                    <a:pt x="3249" y="467189"/>
                  </a:lnTo>
                  <a:lnTo>
                    <a:pt x="8246" y="6248"/>
                  </a:lnTo>
                  <a:lnTo>
                    <a:pt x="8246" y="1874"/>
                  </a:lnTo>
                  <a:cubicBezTo>
                    <a:pt x="8321" y="912"/>
                    <a:pt x="7597" y="75"/>
                    <a:pt x="6635" y="0"/>
                  </a:cubicBezTo>
                  <a:cubicBezTo>
                    <a:pt x="6622" y="0"/>
                    <a:pt x="6622" y="0"/>
                    <a:pt x="6622" y="0"/>
                  </a:cubicBezTo>
                  <a:cubicBezTo>
                    <a:pt x="5747" y="0"/>
                    <a:pt x="4998" y="750"/>
                    <a:pt x="4998" y="1874"/>
                  </a:cubicBezTo>
                  <a:lnTo>
                    <a:pt x="4998" y="2749"/>
                  </a:lnTo>
                  <a:lnTo>
                    <a:pt x="0" y="4635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93" name="Google Shape;893;p13"/>
            <p:cNvSpPr/>
            <p:nvPr/>
          </p:nvSpPr>
          <p:spPr>
            <a:xfrm>
              <a:off x="10447016" y="2887605"/>
              <a:ext cx="37" cy="749"/>
            </a:xfrm>
            <a:custGeom>
              <a:rect b="b" l="l" r="r" t="t"/>
              <a:pathLst>
                <a:path extrusionOk="0" h="749" w="37">
                  <a:moveTo>
                    <a:pt x="0" y="0"/>
                  </a:moveTo>
                  <a:cubicBezTo>
                    <a:pt x="50" y="250"/>
                    <a:pt x="50" y="500"/>
                    <a:pt x="0" y="750"/>
                  </a:cubicBezTo>
                  <a:cubicBezTo>
                    <a:pt x="0" y="750"/>
                    <a:pt x="0" y="750"/>
                    <a:pt x="0" y="7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94" name="Google Shape;894;p13"/>
            <p:cNvSpPr/>
            <p:nvPr/>
          </p:nvSpPr>
          <p:spPr>
            <a:xfrm>
              <a:off x="10445517" y="2889605"/>
              <a:ext cx="12494" cy="12495"/>
            </a:xfrm>
            <a:custGeom>
              <a:rect b="b" l="l" r="r" t="t"/>
              <a:pathLst>
                <a:path extrusionOk="0" h="12495" w="1249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95" name="Google Shape;895;p13"/>
            <p:cNvSpPr/>
            <p:nvPr/>
          </p:nvSpPr>
          <p:spPr>
            <a:xfrm>
              <a:off x="9916870" y="3848722"/>
              <a:ext cx="3373" cy="99085"/>
            </a:xfrm>
            <a:custGeom>
              <a:rect b="b" l="l" r="r" t="t"/>
              <a:pathLst>
                <a:path extrusionOk="0" h="99085" w="3373">
                  <a:moveTo>
                    <a:pt x="3373" y="99085"/>
                  </a:moveTo>
                  <a:lnTo>
                    <a:pt x="1874" y="625"/>
                  </a:lnTo>
                  <a:lnTo>
                    <a:pt x="999" y="625"/>
                  </a:lnTo>
                  <a:lnTo>
                    <a:pt x="0" y="625"/>
                  </a:lnTo>
                  <a:lnTo>
                    <a:pt x="0" y="625"/>
                  </a:lnTo>
                  <a:lnTo>
                    <a:pt x="0" y="625"/>
                  </a:lnTo>
                  <a:lnTo>
                    <a:pt x="0" y="0"/>
                  </a:lnTo>
                  <a:lnTo>
                    <a:pt x="1374" y="948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96" name="Google Shape;896;p13"/>
            <p:cNvSpPr/>
            <p:nvPr/>
          </p:nvSpPr>
          <p:spPr>
            <a:xfrm>
              <a:off x="11193819" y="3701781"/>
              <a:ext cx="19374" cy="338739"/>
            </a:xfrm>
            <a:custGeom>
              <a:rect b="b" l="l" r="r" t="t"/>
              <a:pathLst>
                <a:path extrusionOk="0" h="338739" w="19374">
                  <a:moveTo>
                    <a:pt x="19366" y="6122"/>
                  </a:moveTo>
                  <a:lnTo>
                    <a:pt x="19366" y="1999"/>
                  </a:lnTo>
                  <a:cubicBezTo>
                    <a:pt x="19454" y="1049"/>
                    <a:pt x="18804" y="187"/>
                    <a:pt x="17867" y="0"/>
                  </a:cubicBezTo>
                  <a:cubicBezTo>
                    <a:pt x="16992" y="0"/>
                    <a:pt x="16243" y="750"/>
                    <a:pt x="16243" y="1874"/>
                  </a:cubicBezTo>
                  <a:lnTo>
                    <a:pt x="0" y="335241"/>
                  </a:lnTo>
                  <a:lnTo>
                    <a:pt x="2999" y="3387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11313142" y="3930814"/>
              <a:ext cx="108546" cy="126781"/>
            </a:xfrm>
            <a:custGeom>
              <a:rect b="b" l="l" r="r" t="t"/>
              <a:pathLst>
                <a:path extrusionOk="0" h="126781" w="108546">
                  <a:moveTo>
                    <a:pt x="0" y="4748"/>
                  </a:moveTo>
                  <a:lnTo>
                    <a:pt x="106079" y="126200"/>
                  </a:lnTo>
                  <a:lnTo>
                    <a:pt x="106079" y="126200"/>
                  </a:lnTo>
                  <a:cubicBezTo>
                    <a:pt x="106579" y="126850"/>
                    <a:pt x="107528" y="126974"/>
                    <a:pt x="108178" y="126475"/>
                  </a:cubicBezTo>
                  <a:cubicBezTo>
                    <a:pt x="108278" y="126387"/>
                    <a:pt x="108378" y="126300"/>
                    <a:pt x="108453" y="126200"/>
                  </a:cubicBezTo>
                  <a:cubicBezTo>
                    <a:pt x="108578" y="125750"/>
                    <a:pt x="108578" y="125275"/>
                    <a:pt x="108453" y="124825"/>
                  </a:cubicBezTo>
                  <a:cubicBezTo>
                    <a:pt x="108503" y="124575"/>
                    <a:pt x="108503" y="124326"/>
                    <a:pt x="108453" y="124075"/>
                  </a:cubicBezTo>
                  <a:lnTo>
                    <a:pt x="108453" y="124075"/>
                  </a:lnTo>
                  <a:lnTo>
                    <a:pt x="107703" y="123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6977515" y="5247789"/>
              <a:ext cx="717814" cy="1200271"/>
            </a:xfrm>
            <a:custGeom>
              <a:rect b="b" l="l" r="r" t="t"/>
              <a:pathLst>
                <a:path extrusionOk="0" h="1200271" w="717814">
                  <a:moveTo>
                    <a:pt x="716565" y="1191650"/>
                  </a:moveTo>
                  <a:lnTo>
                    <a:pt x="0" y="0"/>
                  </a:lnTo>
                  <a:lnTo>
                    <a:pt x="1499" y="9122"/>
                  </a:lnTo>
                  <a:lnTo>
                    <a:pt x="717815" y="1200271"/>
                  </a:lnTo>
                  <a:lnTo>
                    <a:pt x="716565" y="11916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6957056" y="5232170"/>
              <a:ext cx="62066" cy="265269"/>
            </a:xfrm>
            <a:custGeom>
              <a:rect b="b" l="l" r="r" t="t"/>
              <a:pathLst>
                <a:path extrusionOk="0" h="265269" w="62066">
                  <a:moveTo>
                    <a:pt x="48448" y="254274"/>
                  </a:moveTo>
                  <a:cubicBezTo>
                    <a:pt x="51759" y="251350"/>
                    <a:pt x="56807" y="251650"/>
                    <a:pt x="59730" y="254961"/>
                  </a:cubicBezTo>
                  <a:cubicBezTo>
                    <a:pt x="60218" y="255511"/>
                    <a:pt x="60630" y="256123"/>
                    <a:pt x="60942" y="256773"/>
                  </a:cubicBezTo>
                  <a:lnTo>
                    <a:pt x="62067" y="258647"/>
                  </a:lnTo>
                  <a:lnTo>
                    <a:pt x="21959" y="24740"/>
                  </a:lnTo>
                  <a:lnTo>
                    <a:pt x="20460" y="15619"/>
                  </a:lnTo>
                  <a:lnTo>
                    <a:pt x="18586" y="5248"/>
                  </a:lnTo>
                  <a:lnTo>
                    <a:pt x="11964" y="8747"/>
                  </a:lnTo>
                  <a:cubicBezTo>
                    <a:pt x="7715" y="10746"/>
                    <a:pt x="2655" y="8934"/>
                    <a:pt x="656" y="4686"/>
                  </a:cubicBezTo>
                  <a:cubicBezTo>
                    <a:pt x="419" y="4186"/>
                    <a:pt x="231" y="3661"/>
                    <a:pt x="94" y="3124"/>
                  </a:cubicBezTo>
                  <a:cubicBezTo>
                    <a:pt x="-31" y="2087"/>
                    <a:pt x="-31" y="1037"/>
                    <a:pt x="94" y="0"/>
                  </a:cubicBezTo>
                  <a:cubicBezTo>
                    <a:pt x="94" y="0"/>
                    <a:pt x="94" y="750"/>
                    <a:pt x="94" y="1000"/>
                  </a:cubicBezTo>
                  <a:lnTo>
                    <a:pt x="45449" y="265269"/>
                  </a:lnTo>
                  <a:lnTo>
                    <a:pt x="45449" y="265269"/>
                  </a:lnTo>
                  <a:cubicBezTo>
                    <a:pt x="44624" y="261333"/>
                    <a:pt x="45737" y="257248"/>
                    <a:pt x="48448" y="2542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00" name="Google Shape;900;p13"/>
            <p:cNvSpPr/>
            <p:nvPr/>
          </p:nvSpPr>
          <p:spPr>
            <a:xfrm>
              <a:off x="7477299" y="4959904"/>
              <a:ext cx="874" cy="1999"/>
            </a:xfrm>
            <a:custGeom>
              <a:rect b="b" l="l" r="r" t="t"/>
              <a:pathLst>
                <a:path extrusionOk="0" h="1999" w="874">
                  <a:moveTo>
                    <a:pt x="0" y="0"/>
                  </a:moveTo>
                  <a:cubicBezTo>
                    <a:pt x="362" y="625"/>
                    <a:pt x="662" y="1300"/>
                    <a:pt x="875" y="1999"/>
                  </a:cubicBezTo>
                  <a:cubicBezTo>
                    <a:pt x="812" y="1712"/>
                    <a:pt x="812" y="1412"/>
                    <a:pt x="875" y="11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01" name="Google Shape;901;p13"/>
            <p:cNvSpPr/>
            <p:nvPr/>
          </p:nvSpPr>
          <p:spPr>
            <a:xfrm>
              <a:off x="7475175" y="4971649"/>
              <a:ext cx="1249" cy="1749"/>
            </a:xfrm>
            <a:custGeom>
              <a:rect b="b" l="l" r="r" t="t"/>
              <a:pathLst>
                <a:path extrusionOk="0" h="1749" w="1249">
                  <a:moveTo>
                    <a:pt x="1249" y="0"/>
                  </a:moveTo>
                  <a:cubicBezTo>
                    <a:pt x="899" y="638"/>
                    <a:pt x="487" y="1225"/>
                    <a:pt x="0" y="1749"/>
                  </a:cubicBezTo>
                  <a:lnTo>
                    <a:pt x="750" y="1000"/>
                  </a:lnTo>
                  <a:cubicBezTo>
                    <a:pt x="837" y="638"/>
                    <a:pt x="1012" y="288"/>
                    <a:pt x="12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02" name="Google Shape;902;p13"/>
            <p:cNvSpPr/>
            <p:nvPr/>
          </p:nvSpPr>
          <p:spPr>
            <a:xfrm>
              <a:off x="6956431" y="4961528"/>
              <a:ext cx="516370" cy="280555"/>
            </a:xfrm>
            <a:custGeom>
              <a:rect b="b" l="l" r="r" t="t"/>
              <a:pathLst>
                <a:path extrusionOk="0" h="280555" w="516370">
                  <a:moveTo>
                    <a:pt x="12588" y="279389"/>
                  </a:moveTo>
                  <a:lnTo>
                    <a:pt x="19210" y="275890"/>
                  </a:lnTo>
                  <a:lnTo>
                    <a:pt x="516371" y="13495"/>
                  </a:lnTo>
                  <a:cubicBezTo>
                    <a:pt x="516371" y="13495"/>
                    <a:pt x="516371" y="13495"/>
                    <a:pt x="516371" y="13495"/>
                  </a:cubicBezTo>
                  <a:lnTo>
                    <a:pt x="516371" y="13495"/>
                  </a:lnTo>
                  <a:cubicBezTo>
                    <a:pt x="512872" y="16081"/>
                    <a:pt x="507949" y="15332"/>
                    <a:pt x="505363" y="11845"/>
                  </a:cubicBezTo>
                  <a:cubicBezTo>
                    <a:pt x="505138" y="11533"/>
                    <a:pt x="504926" y="11208"/>
                    <a:pt x="504751" y="10871"/>
                  </a:cubicBezTo>
                  <a:lnTo>
                    <a:pt x="497754" y="0"/>
                  </a:lnTo>
                  <a:lnTo>
                    <a:pt x="4342" y="260021"/>
                  </a:lnTo>
                  <a:lnTo>
                    <a:pt x="4342" y="260646"/>
                  </a:lnTo>
                  <a:cubicBezTo>
                    <a:pt x="3792" y="260996"/>
                    <a:pt x="3280" y="261409"/>
                    <a:pt x="2843" y="261896"/>
                  </a:cubicBezTo>
                  <a:cubicBezTo>
                    <a:pt x="2393" y="262295"/>
                    <a:pt x="2018" y="262758"/>
                    <a:pt x="1718" y="263270"/>
                  </a:cubicBezTo>
                  <a:cubicBezTo>
                    <a:pt x="1343" y="263820"/>
                    <a:pt x="1006" y="264407"/>
                    <a:pt x="718" y="265020"/>
                  </a:cubicBezTo>
                  <a:cubicBezTo>
                    <a:pt x="431" y="265657"/>
                    <a:pt x="231" y="266331"/>
                    <a:pt x="94" y="267018"/>
                  </a:cubicBezTo>
                  <a:cubicBezTo>
                    <a:pt x="31" y="267643"/>
                    <a:pt x="31" y="268268"/>
                    <a:pt x="94" y="268893"/>
                  </a:cubicBezTo>
                  <a:cubicBezTo>
                    <a:pt x="-31" y="269643"/>
                    <a:pt x="-31" y="270392"/>
                    <a:pt x="94" y="271142"/>
                  </a:cubicBezTo>
                  <a:cubicBezTo>
                    <a:pt x="-31" y="272179"/>
                    <a:pt x="-31" y="273229"/>
                    <a:pt x="94" y="274266"/>
                  </a:cubicBezTo>
                  <a:cubicBezTo>
                    <a:pt x="1318" y="278802"/>
                    <a:pt x="5979" y="281475"/>
                    <a:pt x="10502" y="280264"/>
                  </a:cubicBezTo>
                  <a:cubicBezTo>
                    <a:pt x="11239" y="280063"/>
                    <a:pt x="11939" y="279776"/>
                    <a:pt x="12588" y="2793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03" name="Google Shape;903;p13"/>
            <p:cNvSpPr/>
            <p:nvPr/>
          </p:nvSpPr>
          <p:spPr>
            <a:xfrm>
              <a:off x="11997096" y="6254888"/>
              <a:ext cx="22240" cy="194672"/>
            </a:xfrm>
            <a:custGeom>
              <a:rect b="b" l="l" r="r" t="t"/>
              <a:pathLst>
                <a:path extrusionOk="0" h="194672" w="22240">
                  <a:moveTo>
                    <a:pt x="19366" y="0"/>
                  </a:moveTo>
                  <a:lnTo>
                    <a:pt x="0" y="193173"/>
                  </a:lnTo>
                  <a:lnTo>
                    <a:pt x="0" y="194173"/>
                  </a:lnTo>
                  <a:cubicBezTo>
                    <a:pt x="0" y="193273"/>
                    <a:pt x="724" y="192548"/>
                    <a:pt x="1624" y="192548"/>
                  </a:cubicBezTo>
                  <a:cubicBezTo>
                    <a:pt x="1662" y="192548"/>
                    <a:pt x="1712" y="192548"/>
                    <a:pt x="1749" y="192548"/>
                  </a:cubicBezTo>
                  <a:cubicBezTo>
                    <a:pt x="2687" y="192798"/>
                    <a:pt x="3286" y="193710"/>
                    <a:pt x="3124" y="194672"/>
                  </a:cubicBezTo>
                  <a:lnTo>
                    <a:pt x="3124" y="193798"/>
                  </a:lnTo>
                  <a:lnTo>
                    <a:pt x="3124" y="191049"/>
                  </a:lnTo>
                  <a:lnTo>
                    <a:pt x="22241" y="500"/>
                  </a:lnTo>
                  <a:cubicBezTo>
                    <a:pt x="22241" y="500"/>
                    <a:pt x="21241" y="500"/>
                    <a:pt x="20741" y="500"/>
                  </a:cubicBezTo>
                  <a:cubicBezTo>
                    <a:pt x="20254" y="425"/>
                    <a:pt x="19791" y="262"/>
                    <a:pt x="193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04" name="Google Shape;904;p13"/>
            <p:cNvSpPr/>
            <p:nvPr/>
          </p:nvSpPr>
          <p:spPr>
            <a:xfrm>
              <a:off x="9870265" y="5727598"/>
              <a:ext cx="68845" cy="93088"/>
            </a:xfrm>
            <a:custGeom>
              <a:rect b="b" l="l" r="r" t="t"/>
              <a:pathLst>
                <a:path extrusionOk="0" h="93088" w="68845">
                  <a:moveTo>
                    <a:pt x="0" y="2499"/>
                  </a:moveTo>
                  <a:lnTo>
                    <a:pt x="65971" y="93088"/>
                  </a:lnTo>
                  <a:lnTo>
                    <a:pt x="68845" y="91339"/>
                  </a:lnTo>
                  <a:lnTo>
                    <a:pt x="2374" y="0"/>
                  </a:lnTo>
                  <a:cubicBezTo>
                    <a:pt x="1749" y="975"/>
                    <a:pt x="937" y="1825"/>
                    <a:pt x="0" y="24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05" name="Google Shape;905;p13"/>
            <p:cNvSpPr/>
            <p:nvPr/>
          </p:nvSpPr>
          <p:spPr>
            <a:xfrm>
              <a:off x="9222170" y="5413598"/>
              <a:ext cx="411072" cy="236280"/>
            </a:xfrm>
            <a:custGeom>
              <a:rect b="b" l="l" r="r" t="t"/>
              <a:pathLst>
                <a:path extrusionOk="0" h="236280" w="411072">
                  <a:moveTo>
                    <a:pt x="409698" y="0"/>
                  </a:moveTo>
                  <a:lnTo>
                    <a:pt x="2124" y="233157"/>
                  </a:lnTo>
                  <a:lnTo>
                    <a:pt x="0" y="234406"/>
                  </a:lnTo>
                  <a:lnTo>
                    <a:pt x="0" y="234406"/>
                  </a:lnTo>
                  <a:cubicBezTo>
                    <a:pt x="525" y="233856"/>
                    <a:pt x="1387" y="233832"/>
                    <a:pt x="1937" y="234344"/>
                  </a:cubicBezTo>
                  <a:cubicBezTo>
                    <a:pt x="1962" y="234369"/>
                    <a:pt x="1987" y="234381"/>
                    <a:pt x="1999" y="234406"/>
                  </a:cubicBezTo>
                  <a:lnTo>
                    <a:pt x="3374" y="236280"/>
                  </a:lnTo>
                  <a:lnTo>
                    <a:pt x="411072" y="4123"/>
                  </a:lnTo>
                  <a:cubicBezTo>
                    <a:pt x="410235" y="2899"/>
                    <a:pt x="409761" y="1474"/>
                    <a:pt x="4096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06" name="Google Shape;906;p13"/>
            <p:cNvSpPr/>
            <p:nvPr/>
          </p:nvSpPr>
          <p:spPr>
            <a:xfrm>
              <a:off x="9221296" y="5649379"/>
              <a:ext cx="12494" cy="749"/>
            </a:xfrm>
            <a:custGeom>
              <a:rect b="b" l="l" r="r" t="t"/>
              <a:pathLst>
                <a:path extrusionOk="0" h="749" w="12494">
                  <a:moveTo>
                    <a:pt x="0" y="750"/>
                  </a:moveTo>
                  <a:cubicBezTo>
                    <a:pt x="0" y="750"/>
                    <a:pt x="0" y="750"/>
                    <a:pt x="0" y="750"/>
                  </a:cubicBezTo>
                  <a:lnTo>
                    <a:pt x="0" y="750"/>
                  </a:lnTo>
                  <a:cubicBezTo>
                    <a:pt x="0" y="750"/>
                    <a:pt x="0" y="75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07" name="Google Shape;907;p13"/>
            <p:cNvSpPr/>
            <p:nvPr/>
          </p:nvSpPr>
          <p:spPr>
            <a:xfrm>
              <a:off x="9652438" y="6548339"/>
              <a:ext cx="13416" cy="323552"/>
            </a:xfrm>
            <a:custGeom>
              <a:rect b="b" l="l" r="r" t="t"/>
              <a:pathLst>
                <a:path extrusionOk="0" h="323552" w="13416">
                  <a:moveTo>
                    <a:pt x="2546" y="1806"/>
                  </a:moveTo>
                  <a:cubicBezTo>
                    <a:pt x="2621" y="906"/>
                    <a:pt x="1946" y="131"/>
                    <a:pt x="1047" y="56"/>
                  </a:cubicBezTo>
                  <a:cubicBezTo>
                    <a:pt x="1009" y="56"/>
                    <a:pt x="959" y="56"/>
                    <a:pt x="922" y="56"/>
                  </a:cubicBezTo>
                  <a:cubicBezTo>
                    <a:pt x="634" y="-19"/>
                    <a:pt x="334" y="-19"/>
                    <a:pt x="47" y="56"/>
                  </a:cubicBezTo>
                  <a:lnTo>
                    <a:pt x="47" y="681"/>
                  </a:lnTo>
                  <a:cubicBezTo>
                    <a:pt x="-16" y="881"/>
                    <a:pt x="-16" y="1106"/>
                    <a:pt x="47" y="1306"/>
                  </a:cubicBezTo>
                  <a:lnTo>
                    <a:pt x="47" y="4554"/>
                  </a:lnTo>
                  <a:lnTo>
                    <a:pt x="10293" y="323552"/>
                  </a:lnTo>
                  <a:lnTo>
                    <a:pt x="13416" y="323552"/>
                  </a:lnTo>
                  <a:lnTo>
                    <a:pt x="3171" y="26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08" name="Google Shape;908;p13"/>
            <p:cNvSpPr/>
            <p:nvPr/>
          </p:nvSpPr>
          <p:spPr>
            <a:xfrm>
              <a:off x="9222046" y="5648074"/>
              <a:ext cx="113700" cy="160116"/>
            </a:xfrm>
            <a:custGeom>
              <a:rect b="b" l="l" r="r" t="t"/>
              <a:pathLst>
                <a:path extrusionOk="0" h="160116" w="113700">
                  <a:moveTo>
                    <a:pt x="3373" y="2304"/>
                  </a:moveTo>
                  <a:lnTo>
                    <a:pt x="1999" y="430"/>
                  </a:lnTo>
                  <a:cubicBezTo>
                    <a:pt x="1474" y="-120"/>
                    <a:pt x="612" y="-144"/>
                    <a:pt x="62" y="368"/>
                  </a:cubicBezTo>
                  <a:cubicBezTo>
                    <a:pt x="37" y="393"/>
                    <a:pt x="12" y="405"/>
                    <a:pt x="0" y="430"/>
                  </a:cubicBezTo>
                  <a:lnTo>
                    <a:pt x="0" y="430"/>
                  </a:lnTo>
                  <a:cubicBezTo>
                    <a:pt x="0" y="430"/>
                    <a:pt x="0" y="430"/>
                    <a:pt x="0" y="430"/>
                  </a:cubicBezTo>
                  <a:lnTo>
                    <a:pt x="0" y="1055"/>
                  </a:lnTo>
                  <a:lnTo>
                    <a:pt x="0" y="1055"/>
                  </a:lnTo>
                  <a:cubicBezTo>
                    <a:pt x="0" y="1055"/>
                    <a:pt x="0" y="1055"/>
                    <a:pt x="0" y="1804"/>
                  </a:cubicBezTo>
                  <a:lnTo>
                    <a:pt x="0" y="1804"/>
                  </a:lnTo>
                  <a:lnTo>
                    <a:pt x="110702" y="160116"/>
                  </a:lnTo>
                  <a:lnTo>
                    <a:pt x="113701" y="1583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09" name="Google Shape;909;p13"/>
            <p:cNvSpPr/>
            <p:nvPr/>
          </p:nvSpPr>
          <p:spPr>
            <a:xfrm>
              <a:off x="11736459" y="6602749"/>
              <a:ext cx="25276" cy="270767"/>
            </a:xfrm>
            <a:custGeom>
              <a:rect b="b" l="l" r="r" t="t"/>
              <a:pathLst>
                <a:path extrusionOk="0" h="270767" w="25276">
                  <a:moveTo>
                    <a:pt x="25239" y="750"/>
                  </a:moveTo>
                  <a:cubicBezTo>
                    <a:pt x="25239" y="750"/>
                    <a:pt x="25239" y="750"/>
                    <a:pt x="25239" y="750"/>
                  </a:cubicBezTo>
                  <a:cubicBezTo>
                    <a:pt x="25289" y="500"/>
                    <a:pt x="25289" y="250"/>
                    <a:pt x="25239" y="0"/>
                  </a:cubicBezTo>
                  <a:cubicBezTo>
                    <a:pt x="25239" y="0"/>
                    <a:pt x="25239" y="0"/>
                    <a:pt x="25239" y="0"/>
                  </a:cubicBezTo>
                  <a:lnTo>
                    <a:pt x="25239" y="0"/>
                  </a:lnTo>
                  <a:lnTo>
                    <a:pt x="24614" y="0"/>
                  </a:lnTo>
                  <a:cubicBezTo>
                    <a:pt x="23890" y="212"/>
                    <a:pt x="23390" y="875"/>
                    <a:pt x="23365" y="1624"/>
                  </a:cubicBezTo>
                  <a:lnTo>
                    <a:pt x="23365" y="5248"/>
                  </a:lnTo>
                  <a:lnTo>
                    <a:pt x="0" y="270767"/>
                  </a:lnTo>
                  <a:lnTo>
                    <a:pt x="1499" y="270767"/>
                  </a:lnTo>
                  <a:lnTo>
                    <a:pt x="25114" y="19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10" name="Google Shape;910;p13"/>
            <p:cNvSpPr/>
            <p:nvPr/>
          </p:nvSpPr>
          <p:spPr>
            <a:xfrm>
              <a:off x="11954989" y="6447805"/>
              <a:ext cx="45381" cy="424461"/>
            </a:xfrm>
            <a:custGeom>
              <a:rect b="b" l="l" r="r" t="t"/>
              <a:pathLst>
                <a:path extrusionOk="0" h="424461" w="45381">
                  <a:moveTo>
                    <a:pt x="45355" y="2130"/>
                  </a:moveTo>
                  <a:cubicBezTo>
                    <a:pt x="45518" y="1168"/>
                    <a:pt x="44918" y="255"/>
                    <a:pt x="43981" y="6"/>
                  </a:cubicBezTo>
                  <a:cubicBezTo>
                    <a:pt x="43081" y="-69"/>
                    <a:pt x="42307" y="606"/>
                    <a:pt x="42232" y="1505"/>
                  </a:cubicBezTo>
                  <a:cubicBezTo>
                    <a:pt x="42232" y="1542"/>
                    <a:pt x="42232" y="1592"/>
                    <a:pt x="42232" y="1630"/>
                  </a:cubicBezTo>
                  <a:lnTo>
                    <a:pt x="42232" y="5378"/>
                  </a:lnTo>
                  <a:lnTo>
                    <a:pt x="0" y="424461"/>
                  </a:lnTo>
                  <a:lnTo>
                    <a:pt x="3249" y="424461"/>
                  </a:lnTo>
                  <a:lnTo>
                    <a:pt x="45355" y="61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11" name="Google Shape;911;p13"/>
            <p:cNvSpPr/>
            <p:nvPr/>
          </p:nvSpPr>
          <p:spPr>
            <a:xfrm>
              <a:off x="11357748" y="6861771"/>
              <a:ext cx="3748" cy="11245"/>
            </a:xfrm>
            <a:custGeom>
              <a:rect b="b" l="l" r="r" t="t"/>
              <a:pathLst>
                <a:path extrusionOk="0" h="11245" w="3748">
                  <a:moveTo>
                    <a:pt x="2874" y="0"/>
                  </a:moveTo>
                  <a:lnTo>
                    <a:pt x="2874" y="0"/>
                  </a:lnTo>
                  <a:cubicBezTo>
                    <a:pt x="2986" y="413"/>
                    <a:pt x="2986" y="837"/>
                    <a:pt x="2874" y="1249"/>
                  </a:cubicBezTo>
                  <a:cubicBezTo>
                    <a:pt x="2437" y="1874"/>
                    <a:pt x="1574" y="2024"/>
                    <a:pt x="962" y="1587"/>
                  </a:cubicBezTo>
                  <a:cubicBezTo>
                    <a:pt x="824" y="1487"/>
                    <a:pt x="712" y="1374"/>
                    <a:pt x="625" y="1249"/>
                  </a:cubicBezTo>
                  <a:lnTo>
                    <a:pt x="625" y="1249"/>
                  </a:lnTo>
                  <a:lnTo>
                    <a:pt x="0" y="11245"/>
                  </a:lnTo>
                  <a:lnTo>
                    <a:pt x="3124" y="11245"/>
                  </a:lnTo>
                  <a:lnTo>
                    <a:pt x="3748" y="17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12" name="Google Shape;912;p13"/>
            <p:cNvSpPr/>
            <p:nvPr/>
          </p:nvSpPr>
          <p:spPr>
            <a:xfrm>
              <a:off x="10942302" y="5234544"/>
              <a:ext cx="403575" cy="243278"/>
            </a:xfrm>
            <a:custGeom>
              <a:rect b="b" l="l" r="r" t="t"/>
              <a:pathLst>
                <a:path extrusionOk="0" h="243278" w="403575">
                  <a:moveTo>
                    <a:pt x="0" y="239530"/>
                  </a:moveTo>
                  <a:lnTo>
                    <a:pt x="0" y="242028"/>
                  </a:lnTo>
                  <a:lnTo>
                    <a:pt x="999" y="243278"/>
                  </a:lnTo>
                  <a:lnTo>
                    <a:pt x="403575" y="3499"/>
                  </a:lnTo>
                  <a:cubicBezTo>
                    <a:pt x="402938" y="2411"/>
                    <a:pt x="402476" y="1224"/>
                    <a:pt x="4022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13" name="Google Shape;913;p13"/>
            <p:cNvSpPr/>
            <p:nvPr/>
          </p:nvSpPr>
          <p:spPr>
            <a:xfrm>
              <a:off x="11850410" y="5802443"/>
              <a:ext cx="12494" cy="12495"/>
            </a:xfrm>
            <a:custGeom>
              <a:rect b="b" l="l" r="r" t="t"/>
              <a:pathLst>
                <a:path extrusionOk="0" h="12495" w="1249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14" name="Google Shape;914;p13"/>
            <p:cNvSpPr/>
            <p:nvPr/>
          </p:nvSpPr>
          <p:spPr>
            <a:xfrm>
              <a:off x="11363245" y="5206931"/>
              <a:ext cx="484415" cy="593638"/>
            </a:xfrm>
            <a:custGeom>
              <a:rect b="b" l="l" r="r" t="t"/>
              <a:pathLst>
                <a:path extrusionOk="0" h="593638" w="484415">
                  <a:moveTo>
                    <a:pt x="250" y="0"/>
                  </a:moveTo>
                  <a:lnTo>
                    <a:pt x="0" y="5123"/>
                  </a:lnTo>
                  <a:lnTo>
                    <a:pt x="483041" y="593638"/>
                  </a:lnTo>
                  <a:lnTo>
                    <a:pt x="484166" y="592888"/>
                  </a:lnTo>
                  <a:lnTo>
                    <a:pt x="484416" y="589890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15" name="Google Shape;915;p13"/>
            <p:cNvSpPr/>
            <p:nvPr/>
          </p:nvSpPr>
          <p:spPr>
            <a:xfrm>
              <a:off x="11411974" y="5799444"/>
              <a:ext cx="438435" cy="274890"/>
            </a:xfrm>
            <a:custGeom>
              <a:rect b="b" l="l" r="r" t="t"/>
              <a:pathLst>
                <a:path extrusionOk="0" h="274890" w="438435">
                  <a:moveTo>
                    <a:pt x="438436" y="3124"/>
                  </a:moveTo>
                  <a:cubicBezTo>
                    <a:pt x="438123" y="3299"/>
                    <a:pt x="437748" y="3299"/>
                    <a:pt x="437436" y="3124"/>
                  </a:cubicBezTo>
                  <a:cubicBezTo>
                    <a:pt x="436486" y="2949"/>
                    <a:pt x="435862" y="2024"/>
                    <a:pt x="436049" y="1075"/>
                  </a:cubicBezTo>
                  <a:cubicBezTo>
                    <a:pt x="436049" y="1050"/>
                    <a:pt x="436062" y="1025"/>
                    <a:pt x="436062" y="1000"/>
                  </a:cubicBezTo>
                  <a:lnTo>
                    <a:pt x="436062" y="0"/>
                  </a:lnTo>
                  <a:lnTo>
                    <a:pt x="434937" y="750"/>
                  </a:lnTo>
                  <a:lnTo>
                    <a:pt x="0" y="271142"/>
                  </a:lnTo>
                  <a:lnTo>
                    <a:pt x="875" y="272141"/>
                  </a:lnTo>
                  <a:cubicBezTo>
                    <a:pt x="1499" y="272954"/>
                    <a:pt x="1499" y="274078"/>
                    <a:pt x="875" y="274890"/>
                  </a:cubicBezTo>
                  <a:cubicBezTo>
                    <a:pt x="875" y="274890"/>
                    <a:pt x="875" y="274890"/>
                    <a:pt x="125" y="274890"/>
                  </a:cubicBezTo>
                  <a:lnTo>
                    <a:pt x="125" y="274890"/>
                  </a:lnTo>
                  <a:lnTo>
                    <a:pt x="875" y="274890"/>
                  </a:lnTo>
                  <a:lnTo>
                    <a:pt x="438185" y="3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16" name="Google Shape;916;p13"/>
            <p:cNvSpPr/>
            <p:nvPr/>
          </p:nvSpPr>
          <p:spPr>
            <a:xfrm>
              <a:off x="11850410" y="5801943"/>
              <a:ext cx="46" cy="624"/>
            </a:xfrm>
            <a:custGeom>
              <a:rect b="b" l="l" r="r" t="t"/>
              <a:pathLst>
                <a:path extrusionOk="0" h="624" w="4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3" y="200"/>
                    <a:pt x="63" y="425"/>
                    <a:pt x="0" y="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17" name="Google Shape;917;p13"/>
            <p:cNvSpPr/>
            <p:nvPr/>
          </p:nvSpPr>
          <p:spPr>
            <a:xfrm>
              <a:off x="11402853" y="4322033"/>
              <a:ext cx="3891" cy="21616"/>
            </a:xfrm>
            <a:custGeom>
              <a:rect b="b" l="l" r="r" t="t"/>
              <a:pathLst>
                <a:path extrusionOk="0" h="21616" w="3891">
                  <a:moveTo>
                    <a:pt x="1499" y="1000"/>
                  </a:moveTo>
                  <a:lnTo>
                    <a:pt x="875" y="1000"/>
                  </a:lnTo>
                  <a:lnTo>
                    <a:pt x="875" y="1000"/>
                  </a:lnTo>
                  <a:cubicBezTo>
                    <a:pt x="825" y="1200"/>
                    <a:pt x="825" y="1425"/>
                    <a:pt x="875" y="1624"/>
                  </a:cubicBezTo>
                  <a:cubicBezTo>
                    <a:pt x="875" y="1624"/>
                    <a:pt x="875" y="1624"/>
                    <a:pt x="875" y="1624"/>
                  </a:cubicBezTo>
                  <a:lnTo>
                    <a:pt x="875" y="1624"/>
                  </a:lnTo>
                  <a:lnTo>
                    <a:pt x="875" y="2374"/>
                  </a:lnTo>
                  <a:lnTo>
                    <a:pt x="0" y="18118"/>
                  </a:lnTo>
                  <a:lnTo>
                    <a:pt x="2999" y="21617"/>
                  </a:lnTo>
                  <a:lnTo>
                    <a:pt x="3873" y="5873"/>
                  </a:lnTo>
                  <a:lnTo>
                    <a:pt x="3873" y="1749"/>
                  </a:lnTo>
                  <a:cubicBezTo>
                    <a:pt x="3986" y="1000"/>
                    <a:pt x="3574" y="288"/>
                    <a:pt x="2874" y="0"/>
                  </a:cubicBezTo>
                  <a:lnTo>
                    <a:pt x="28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18" name="Google Shape;918;p13"/>
            <p:cNvSpPr/>
            <p:nvPr/>
          </p:nvSpPr>
          <p:spPr>
            <a:xfrm>
              <a:off x="11847737" y="4930827"/>
              <a:ext cx="79677" cy="872246"/>
            </a:xfrm>
            <a:custGeom>
              <a:rect b="b" l="l" r="r" t="t"/>
              <a:pathLst>
                <a:path extrusionOk="0" h="872246" w="79677">
                  <a:moveTo>
                    <a:pt x="76891" y="213"/>
                  </a:moveTo>
                  <a:lnTo>
                    <a:pt x="76891" y="1213"/>
                  </a:lnTo>
                  <a:lnTo>
                    <a:pt x="49" y="865993"/>
                  </a:lnTo>
                  <a:lnTo>
                    <a:pt x="49" y="868992"/>
                  </a:lnTo>
                  <a:lnTo>
                    <a:pt x="49" y="869992"/>
                  </a:lnTo>
                  <a:cubicBezTo>
                    <a:pt x="-176" y="870928"/>
                    <a:pt x="399" y="871878"/>
                    <a:pt x="1348" y="872103"/>
                  </a:cubicBezTo>
                  <a:cubicBezTo>
                    <a:pt x="1373" y="872103"/>
                    <a:pt x="1399" y="872115"/>
                    <a:pt x="1424" y="872115"/>
                  </a:cubicBezTo>
                  <a:cubicBezTo>
                    <a:pt x="1736" y="872290"/>
                    <a:pt x="2111" y="872290"/>
                    <a:pt x="2423" y="872115"/>
                  </a:cubicBezTo>
                  <a:lnTo>
                    <a:pt x="2423" y="872115"/>
                  </a:lnTo>
                  <a:lnTo>
                    <a:pt x="2423" y="872115"/>
                  </a:lnTo>
                  <a:cubicBezTo>
                    <a:pt x="2485" y="871916"/>
                    <a:pt x="2485" y="871691"/>
                    <a:pt x="2423" y="871491"/>
                  </a:cubicBezTo>
                  <a:lnTo>
                    <a:pt x="2423" y="871491"/>
                  </a:lnTo>
                  <a:lnTo>
                    <a:pt x="79639" y="2712"/>
                  </a:lnTo>
                  <a:lnTo>
                    <a:pt x="79639" y="1713"/>
                  </a:lnTo>
                  <a:lnTo>
                    <a:pt x="79639" y="1713"/>
                  </a:lnTo>
                  <a:cubicBezTo>
                    <a:pt x="79690" y="1463"/>
                    <a:pt x="79690" y="1213"/>
                    <a:pt x="79639" y="963"/>
                  </a:cubicBezTo>
                  <a:cubicBezTo>
                    <a:pt x="79639" y="963"/>
                    <a:pt x="79639" y="338"/>
                    <a:pt x="78765" y="338"/>
                  </a:cubicBezTo>
                  <a:cubicBezTo>
                    <a:pt x="78215" y="-61"/>
                    <a:pt x="77490" y="-112"/>
                    <a:pt x="76891" y="2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19" name="Google Shape;919;p13"/>
            <p:cNvSpPr/>
            <p:nvPr/>
          </p:nvSpPr>
          <p:spPr>
            <a:xfrm>
              <a:off x="11883146" y="3334052"/>
              <a:ext cx="185794" cy="104833"/>
            </a:xfrm>
            <a:custGeom>
              <a:rect b="b" l="l" r="r" t="t"/>
              <a:pathLst>
                <a:path extrusionOk="0" h="104833" w="185794">
                  <a:moveTo>
                    <a:pt x="0" y="101709"/>
                  </a:moveTo>
                  <a:lnTo>
                    <a:pt x="0" y="101709"/>
                  </a:lnTo>
                  <a:cubicBezTo>
                    <a:pt x="325" y="101609"/>
                    <a:pt x="675" y="101609"/>
                    <a:pt x="1000" y="101709"/>
                  </a:cubicBezTo>
                  <a:cubicBezTo>
                    <a:pt x="1949" y="101947"/>
                    <a:pt x="2587" y="102859"/>
                    <a:pt x="2499" y="103834"/>
                  </a:cubicBezTo>
                  <a:lnTo>
                    <a:pt x="2499" y="104833"/>
                  </a:lnTo>
                  <a:lnTo>
                    <a:pt x="185795" y="3873"/>
                  </a:lnTo>
                  <a:lnTo>
                    <a:pt x="185795" y="875"/>
                  </a:lnTo>
                  <a:lnTo>
                    <a:pt x="184920" y="0"/>
                  </a:lnTo>
                  <a:lnTo>
                    <a:pt x="1000" y="1013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20" name="Google Shape;920;p13"/>
            <p:cNvSpPr/>
            <p:nvPr/>
          </p:nvSpPr>
          <p:spPr>
            <a:xfrm>
              <a:off x="11816424" y="3704405"/>
              <a:ext cx="44230" cy="27738"/>
            </a:xfrm>
            <a:custGeom>
              <a:rect b="b" l="l" r="r" t="t"/>
              <a:pathLst>
                <a:path extrusionOk="0" h="27738" w="44230">
                  <a:moveTo>
                    <a:pt x="0" y="24615"/>
                  </a:moveTo>
                  <a:lnTo>
                    <a:pt x="0" y="24615"/>
                  </a:lnTo>
                  <a:cubicBezTo>
                    <a:pt x="0" y="24615"/>
                    <a:pt x="0" y="24615"/>
                    <a:pt x="875" y="24615"/>
                  </a:cubicBezTo>
                  <a:cubicBezTo>
                    <a:pt x="1837" y="24740"/>
                    <a:pt x="2511" y="25627"/>
                    <a:pt x="2374" y="26577"/>
                  </a:cubicBezTo>
                  <a:cubicBezTo>
                    <a:pt x="2374" y="26589"/>
                    <a:pt x="2374" y="26602"/>
                    <a:pt x="2374" y="26614"/>
                  </a:cubicBezTo>
                  <a:lnTo>
                    <a:pt x="2374" y="27739"/>
                  </a:lnTo>
                  <a:lnTo>
                    <a:pt x="44231" y="4373"/>
                  </a:lnTo>
                  <a:lnTo>
                    <a:pt x="44231" y="999"/>
                  </a:lnTo>
                  <a:lnTo>
                    <a:pt x="44231" y="0"/>
                  </a:lnTo>
                  <a:lnTo>
                    <a:pt x="42981" y="750"/>
                  </a:lnTo>
                  <a:lnTo>
                    <a:pt x="875" y="24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21" name="Google Shape;921;p13"/>
            <p:cNvSpPr/>
            <p:nvPr/>
          </p:nvSpPr>
          <p:spPr>
            <a:xfrm>
              <a:off x="11860655" y="3436187"/>
              <a:ext cx="24622" cy="270092"/>
            </a:xfrm>
            <a:custGeom>
              <a:rect b="b" l="l" r="r" t="t"/>
              <a:pathLst>
                <a:path extrusionOk="0" h="270092" w="24622">
                  <a:moveTo>
                    <a:pt x="0" y="269717"/>
                  </a:moveTo>
                  <a:cubicBezTo>
                    <a:pt x="0" y="268818"/>
                    <a:pt x="724" y="268093"/>
                    <a:pt x="1624" y="268093"/>
                  </a:cubicBezTo>
                  <a:cubicBezTo>
                    <a:pt x="1662" y="268093"/>
                    <a:pt x="1711" y="268093"/>
                    <a:pt x="1749" y="268093"/>
                  </a:cubicBezTo>
                  <a:cubicBezTo>
                    <a:pt x="2636" y="268206"/>
                    <a:pt x="3273" y="269018"/>
                    <a:pt x="3161" y="269905"/>
                  </a:cubicBezTo>
                  <a:cubicBezTo>
                    <a:pt x="3149" y="269967"/>
                    <a:pt x="3136" y="270030"/>
                    <a:pt x="3124" y="270092"/>
                  </a:cubicBezTo>
                  <a:lnTo>
                    <a:pt x="24614" y="3199"/>
                  </a:lnTo>
                  <a:lnTo>
                    <a:pt x="24614" y="2199"/>
                  </a:lnTo>
                  <a:cubicBezTo>
                    <a:pt x="24702" y="1224"/>
                    <a:pt x="24064" y="312"/>
                    <a:pt x="23115" y="75"/>
                  </a:cubicBezTo>
                  <a:cubicBezTo>
                    <a:pt x="22790" y="-25"/>
                    <a:pt x="22441" y="-25"/>
                    <a:pt x="22116" y="75"/>
                  </a:cubicBezTo>
                  <a:lnTo>
                    <a:pt x="22116" y="75"/>
                  </a:lnTo>
                  <a:cubicBezTo>
                    <a:pt x="22116" y="75"/>
                    <a:pt x="22116" y="75"/>
                    <a:pt x="22116" y="700"/>
                  </a:cubicBezTo>
                  <a:lnTo>
                    <a:pt x="22116" y="1949"/>
                  </a:lnTo>
                  <a:lnTo>
                    <a:pt x="875" y="265094"/>
                  </a:lnTo>
                  <a:lnTo>
                    <a:pt x="875" y="2678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22" name="Google Shape;922;p13"/>
            <p:cNvSpPr/>
            <p:nvPr/>
          </p:nvSpPr>
          <p:spPr>
            <a:xfrm>
              <a:off x="12098928" y="5537299"/>
              <a:ext cx="106079" cy="130572"/>
            </a:xfrm>
            <a:custGeom>
              <a:rect b="b" l="l" r="r" t="t"/>
              <a:pathLst>
                <a:path extrusionOk="0" h="130572" w="106079">
                  <a:moveTo>
                    <a:pt x="0" y="4748"/>
                  </a:moveTo>
                  <a:lnTo>
                    <a:pt x="106079" y="130573"/>
                  </a:lnTo>
                  <a:lnTo>
                    <a:pt x="106079" y="125200"/>
                  </a:lnTo>
                  <a:lnTo>
                    <a:pt x="500" y="0"/>
                  </a:lnTo>
                  <a:lnTo>
                    <a:pt x="0" y="47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23" name="Google Shape;923;p13"/>
            <p:cNvSpPr/>
            <p:nvPr/>
          </p:nvSpPr>
          <p:spPr>
            <a:xfrm>
              <a:off x="11970608" y="3967425"/>
              <a:ext cx="70595" cy="602884"/>
            </a:xfrm>
            <a:custGeom>
              <a:rect b="b" l="l" r="r" t="t"/>
              <a:pathLst>
                <a:path extrusionOk="0" h="602884" w="70595">
                  <a:moveTo>
                    <a:pt x="65472" y="9496"/>
                  </a:moveTo>
                  <a:lnTo>
                    <a:pt x="53977" y="15994"/>
                  </a:lnTo>
                  <a:lnTo>
                    <a:pt x="50978" y="17743"/>
                  </a:lnTo>
                  <a:lnTo>
                    <a:pt x="0" y="584267"/>
                  </a:lnTo>
                  <a:lnTo>
                    <a:pt x="13244" y="599261"/>
                  </a:lnTo>
                  <a:lnTo>
                    <a:pt x="16493" y="602885"/>
                  </a:lnTo>
                  <a:lnTo>
                    <a:pt x="70595" y="875"/>
                  </a:lnTo>
                  <a:cubicBezTo>
                    <a:pt x="70595" y="875"/>
                    <a:pt x="70595" y="875"/>
                    <a:pt x="70595" y="0"/>
                  </a:cubicBezTo>
                  <a:cubicBezTo>
                    <a:pt x="70619" y="3836"/>
                    <a:pt x="68683" y="7410"/>
                    <a:pt x="65472" y="94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24" name="Google Shape;924;p13"/>
            <p:cNvSpPr/>
            <p:nvPr/>
          </p:nvSpPr>
          <p:spPr>
            <a:xfrm>
              <a:off x="12033206" y="3955804"/>
              <a:ext cx="1624" cy="12495"/>
            </a:xfrm>
            <a:custGeom>
              <a:rect b="b" l="l" r="r" t="t"/>
              <a:pathLst>
                <a:path extrusionOk="0" h="12495" w="1624">
                  <a:moveTo>
                    <a:pt x="0" y="0"/>
                  </a:moveTo>
                  <a:lnTo>
                    <a:pt x="0" y="0"/>
                  </a:lnTo>
                  <a:lnTo>
                    <a:pt x="16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25" name="Google Shape;925;p13"/>
            <p:cNvSpPr/>
            <p:nvPr/>
          </p:nvSpPr>
          <p:spPr>
            <a:xfrm>
              <a:off x="11787062" y="3728895"/>
              <a:ext cx="31632" cy="366354"/>
            </a:xfrm>
            <a:custGeom>
              <a:rect b="b" l="l" r="r" t="t"/>
              <a:pathLst>
                <a:path extrusionOk="0" h="366354" w="31632">
                  <a:moveTo>
                    <a:pt x="28488" y="1999"/>
                  </a:moveTo>
                  <a:lnTo>
                    <a:pt x="28488" y="1999"/>
                  </a:lnTo>
                  <a:lnTo>
                    <a:pt x="28488" y="2999"/>
                  </a:lnTo>
                  <a:lnTo>
                    <a:pt x="0" y="366354"/>
                  </a:lnTo>
                  <a:lnTo>
                    <a:pt x="3374" y="364480"/>
                  </a:lnTo>
                  <a:lnTo>
                    <a:pt x="31611" y="3499"/>
                  </a:lnTo>
                  <a:lnTo>
                    <a:pt x="31611" y="1999"/>
                  </a:lnTo>
                  <a:cubicBezTo>
                    <a:pt x="31761" y="1050"/>
                    <a:pt x="31099" y="150"/>
                    <a:pt x="30149" y="0"/>
                  </a:cubicBezTo>
                  <a:cubicBezTo>
                    <a:pt x="30137" y="0"/>
                    <a:pt x="30125" y="0"/>
                    <a:pt x="30112" y="0"/>
                  </a:cubicBezTo>
                  <a:cubicBezTo>
                    <a:pt x="30112" y="0"/>
                    <a:pt x="30112" y="0"/>
                    <a:pt x="29237" y="0"/>
                  </a:cubicBezTo>
                  <a:lnTo>
                    <a:pt x="29237" y="625"/>
                  </a:lnTo>
                  <a:cubicBezTo>
                    <a:pt x="29237" y="625"/>
                    <a:pt x="28613" y="1250"/>
                    <a:pt x="28488" y="19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26" name="Google Shape;926;p13"/>
            <p:cNvSpPr/>
            <p:nvPr/>
          </p:nvSpPr>
          <p:spPr>
            <a:xfrm>
              <a:off x="11831293" y="3703399"/>
              <a:ext cx="32532" cy="366234"/>
            </a:xfrm>
            <a:custGeom>
              <a:rect b="b" l="l" r="r" t="t"/>
              <a:pathLst>
                <a:path extrusionOk="0" h="366234" w="32532">
                  <a:moveTo>
                    <a:pt x="0" y="366235"/>
                  </a:moveTo>
                  <a:lnTo>
                    <a:pt x="3373" y="364360"/>
                  </a:lnTo>
                  <a:lnTo>
                    <a:pt x="32486" y="2005"/>
                  </a:lnTo>
                  <a:cubicBezTo>
                    <a:pt x="32698" y="1131"/>
                    <a:pt x="32161" y="256"/>
                    <a:pt x="31299" y="43"/>
                  </a:cubicBezTo>
                  <a:cubicBezTo>
                    <a:pt x="31236" y="31"/>
                    <a:pt x="31174" y="18"/>
                    <a:pt x="31112" y="6"/>
                  </a:cubicBezTo>
                  <a:cubicBezTo>
                    <a:pt x="30212" y="-69"/>
                    <a:pt x="29437" y="605"/>
                    <a:pt x="29362" y="1505"/>
                  </a:cubicBezTo>
                  <a:cubicBezTo>
                    <a:pt x="29362" y="1543"/>
                    <a:pt x="29362" y="1593"/>
                    <a:pt x="29362" y="1630"/>
                  </a:cubicBezTo>
                  <a:lnTo>
                    <a:pt x="29362" y="50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27" name="Google Shape;927;p13"/>
            <p:cNvSpPr/>
            <p:nvPr/>
          </p:nvSpPr>
          <p:spPr>
            <a:xfrm>
              <a:off x="11080492" y="5707356"/>
              <a:ext cx="41232" cy="777814"/>
            </a:xfrm>
            <a:custGeom>
              <a:rect b="b" l="l" r="r" t="t"/>
              <a:pathLst>
                <a:path extrusionOk="0" h="777814" w="41232">
                  <a:moveTo>
                    <a:pt x="41232" y="2124"/>
                  </a:moveTo>
                  <a:lnTo>
                    <a:pt x="39483" y="0"/>
                  </a:lnTo>
                  <a:lnTo>
                    <a:pt x="38108" y="875"/>
                  </a:lnTo>
                  <a:lnTo>
                    <a:pt x="0" y="777815"/>
                  </a:lnTo>
                  <a:cubicBezTo>
                    <a:pt x="1062" y="777503"/>
                    <a:pt x="2186" y="777503"/>
                    <a:pt x="3249" y="7778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28" name="Google Shape;928;p13"/>
            <p:cNvSpPr/>
            <p:nvPr/>
          </p:nvSpPr>
          <p:spPr>
            <a:xfrm>
              <a:off x="11085865" y="6502289"/>
              <a:ext cx="274381" cy="360569"/>
            </a:xfrm>
            <a:custGeom>
              <a:rect b="b" l="l" r="r" t="t"/>
              <a:pathLst>
                <a:path extrusionOk="0" h="360569" w="274381">
                  <a:moveTo>
                    <a:pt x="274381" y="358108"/>
                  </a:moveTo>
                  <a:lnTo>
                    <a:pt x="274381" y="358108"/>
                  </a:lnTo>
                  <a:lnTo>
                    <a:pt x="271883" y="354734"/>
                  </a:lnTo>
                  <a:lnTo>
                    <a:pt x="2374" y="0"/>
                  </a:lnTo>
                  <a:cubicBezTo>
                    <a:pt x="1712" y="987"/>
                    <a:pt x="912" y="1862"/>
                    <a:pt x="0" y="2624"/>
                  </a:cubicBezTo>
                  <a:lnTo>
                    <a:pt x="271008" y="359981"/>
                  </a:lnTo>
                  <a:lnTo>
                    <a:pt x="271008" y="359981"/>
                  </a:lnTo>
                  <a:cubicBezTo>
                    <a:pt x="271445" y="360606"/>
                    <a:pt x="272307" y="360756"/>
                    <a:pt x="272920" y="360319"/>
                  </a:cubicBezTo>
                  <a:cubicBezTo>
                    <a:pt x="273057" y="360219"/>
                    <a:pt x="273170" y="360107"/>
                    <a:pt x="273257" y="359981"/>
                  </a:cubicBezTo>
                  <a:cubicBezTo>
                    <a:pt x="273369" y="359570"/>
                    <a:pt x="273369" y="359145"/>
                    <a:pt x="273257" y="358732"/>
                  </a:cubicBezTo>
                  <a:cubicBezTo>
                    <a:pt x="273257" y="358732"/>
                    <a:pt x="273257" y="358732"/>
                    <a:pt x="273257" y="358732"/>
                  </a:cubicBezTo>
                  <a:cubicBezTo>
                    <a:pt x="273644" y="358557"/>
                    <a:pt x="274019" y="358345"/>
                    <a:pt x="274381" y="3581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29" name="Google Shape;929;p13"/>
            <p:cNvSpPr/>
            <p:nvPr/>
          </p:nvSpPr>
          <p:spPr>
            <a:xfrm>
              <a:off x="11120350" y="5703608"/>
              <a:ext cx="291873" cy="370227"/>
            </a:xfrm>
            <a:custGeom>
              <a:rect b="b" l="l" r="r" t="t"/>
              <a:pathLst>
                <a:path extrusionOk="0" h="370227" w="291873">
                  <a:moveTo>
                    <a:pt x="291874" y="368353"/>
                  </a:moveTo>
                  <a:lnTo>
                    <a:pt x="290999" y="367353"/>
                  </a:lnTo>
                  <a:lnTo>
                    <a:pt x="1124" y="0"/>
                  </a:lnTo>
                  <a:lnTo>
                    <a:pt x="1124" y="0"/>
                  </a:lnTo>
                  <a:cubicBezTo>
                    <a:pt x="1124" y="0"/>
                    <a:pt x="1124" y="0"/>
                    <a:pt x="1124" y="0"/>
                  </a:cubicBezTo>
                  <a:cubicBezTo>
                    <a:pt x="1124" y="0"/>
                    <a:pt x="1124" y="0"/>
                    <a:pt x="1124" y="0"/>
                  </a:cubicBezTo>
                  <a:lnTo>
                    <a:pt x="1124" y="1499"/>
                  </a:lnTo>
                  <a:cubicBezTo>
                    <a:pt x="1174" y="1749"/>
                    <a:pt x="1174" y="1999"/>
                    <a:pt x="1124" y="2249"/>
                  </a:cubicBezTo>
                  <a:lnTo>
                    <a:pt x="1124" y="2249"/>
                  </a:lnTo>
                  <a:lnTo>
                    <a:pt x="1124" y="2249"/>
                  </a:lnTo>
                  <a:lnTo>
                    <a:pt x="0" y="2999"/>
                  </a:lnTo>
                  <a:lnTo>
                    <a:pt x="1749" y="5123"/>
                  </a:lnTo>
                  <a:lnTo>
                    <a:pt x="289125" y="369602"/>
                  </a:lnTo>
                  <a:lnTo>
                    <a:pt x="289125" y="370227"/>
                  </a:lnTo>
                  <a:lnTo>
                    <a:pt x="289125" y="370227"/>
                  </a:lnTo>
                  <a:lnTo>
                    <a:pt x="289125" y="370227"/>
                  </a:lnTo>
                  <a:lnTo>
                    <a:pt x="289750" y="370227"/>
                  </a:lnTo>
                  <a:cubicBezTo>
                    <a:pt x="289750" y="370227"/>
                    <a:pt x="289750" y="370227"/>
                    <a:pt x="290499" y="370227"/>
                  </a:cubicBezTo>
                  <a:cubicBezTo>
                    <a:pt x="291274" y="369903"/>
                    <a:pt x="291799" y="369190"/>
                    <a:pt x="291874" y="3683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30" name="Google Shape;930;p13"/>
            <p:cNvSpPr/>
            <p:nvPr/>
          </p:nvSpPr>
          <p:spPr>
            <a:xfrm>
              <a:off x="11273909" y="4124237"/>
              <a:ext cx="23365" cy="21366"/>
            </a:xfrm>
            <a:custGeom>
              <a:rect b="b" l="l" r="r" t="t"/>
              <a:pathLst>
                <a:path extrusionOk="0" h="21366" w="23365">
                  <a:moveTo>
                    <a:pt x="10246" y="6497"/>
                  </a:moveTo>
                  <a:lnTo>
                    <a:pt x="10246" y="0"/>
                  </a:lnTo>
                  <a:lnTo>
                    <a:pt x="0" y="5748"/>
                  </a:lnTo>
                  <a:lnTo>
                    <a:pt x="2249" y="8371"/>
                  </a:lnTo>
                  <a:lnTo>
                    <a:pt x="2249" y="8371"/>
                  </a:lnTo>
                  <a:lnTo>
                    <a:pt x="3749" y="9621"/>
                  </a:lnTo>
                  <a:lnTo>
                    <a:pt x="4873" y="10496"/>
                  </a:lnTo>
                  <a:lnTo>
                    <a:pt x="14244" y="21366"/>
                  </a:lnTo>
                  <a:lnTo>
                    <a:pt x="16243" y="20242"/>
                  </a:lnTo>
                  <a:lnTo>
                    <a:pt x="19492" y="18492"/>
                  </a:lnTo>
                  <a:lnTo>
                    <a:pt x="22365" y="16868"/>
                  </a:lnTo>
                  <a:lnTo>
                    <a:pt x="23365" y="15994"/>
                  </a:lnTo>
                  <a:cubicBezTo>
                    <a:pt x="21866" y="17268"/>
                    <a:pt x="19954" y="17930"/>
                    <a:pt x="17992" y="17868"/>
                  </a:cubicBezTo>
                  <a:cubicBezTo>
                    <a:pt x="12870" y="16631"/>
                    <a:pt x="9521" y="11720"/>
                    <a:pt x="10246" y="64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31" name="Google Shape;931;p13"/>
            <p:cNvSpPr/>
            <p:nvPr/>
          </p:nvSpPr>
          <p:spPr>
            <a:xfrm>
              <a:off x="11298398" y="4137107"/>
              <a:ext cx="110911" cy="129036"/>
            </a:xfrm>
            <a:custGeom>
              <a:rect b="b" l="l" r="r" t="t"/>
              <a:pathLst>
                <a:path extrusionOk="0" h="129036" w="110911">
                  <a:moveTo>
                    <a:pt x="110702" y="125825"/>
                  </a:moveTo>
                  <a:lnTo>
                    <a:pt x="110702" y="125825"/>
                  </a:lnTo>
                  <a:lnTo>
                    <a:pt x="108328" y="122951"/>
                  </a:lnTo>
                  <a:lnTo>
                    <a:pt x="2249" y="0"/>
                  </a:lnTo>
                  <a:cubicBezTo>
                    <a:pt x="1674" y="1087"/>
                    <a:pt x="912" y="2049"/>
                    <a:pt x="0" y="2874"/>
                  </a:cubicBezTo>
                  <a:lnTo>
                    <a:pt x="107953" y="127824"/>
                  </a:lnTo>
                  <a:lnTo>
                    <a:pt x="108578" y="128449"/>
                  </a:lnTo>
                  <a:cubicBezTo>
                    <a:pt x="109015" y="129073"/>
                    <a:pt x="109878" y="129223"/>
                    <a:pt x="110490" y="128786"/>
                  </a:cubicBezTo>
                  <a:cubicBezTo>
                    <a:pt x="110627" y="128686"/>
                    <a:pt x="110740" y="128573"/>
                    <a:pt x="110827" y="128449"/>
                  </a:cubicBezTo>
                  <a:cubicBezTo>
                    <a:pt x="110940" y="128036"/>
                    <a:pt x="110940" y="127611"/>
                    <a:pt x="110827" y="127199"/>
                  </a:cubicBezTo>
                  <a:cubicBezTo>
                    <a:pt x="110827" y="127199"/>
                    <a:pt x="110827" y="127199"/>
                    <a:pt x="110827" y="126450"/>
                  </a:cubicBezTo>
                  <a:cubicBezTo>
                    <a:pt x="110827" y="125700"/>
                    <a:pt x="110827" y="125950"/>
                    <a:pt x="110702" y="1258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32" name="Google Shape;932;p13"/>
            <p:cNvSpPr/>
            <p:nvPr/>
          </p:nvSpPr>
          <p:spPr>
            <a:xfrm>
              <a:off x="11284808" y="3921318"/>
              <a:ext cx="27584" cy="220791"/>
            </a:xfrm>
            <a:custGeom>
              <a:rect b="b" l="l" r="r" t="t"/>
              <a:pathLst>
                <a:path extrusionOk="0" h="220791" w="27584">
                  <a:moveTo>
                    <a:pt x="16964" y="212040"/>
                  </a:moveTo>
                  <a:cubicBezTo>
                    <a:pt x="16964" y="212040"/>
                    <a:pt x="16964" y="211166"/>
                    <a:pt x="16964" y="210666"/>
                  </a:cubicBezTo>
                  <a:lnTo>
                    <a:pt x="27585" y="14245"/>
                  </a:lnTo>
                  <a:lnTo>
                    <a:pt x="27585" y="9247"/>
                  </a:lnTo>
                  <a:lnTo>
                    <a:pt x="27585" y="9247"/>
                  </a:lnTo>
                  <a:lnTo>
                    <a:pt x="22712" y="11870"/>
                  </a:lnTo>
                  <a:cubicBezTo>
                    <a:pt x="18589" y="13970"/>
                    <a:pt x="13553" y="12333"/>
                    <a:pt x="11454" y="8209"/>
                  </a:cubicBezTo>
                  <a:cubicBezTo>
                    <a:pt x="11192" y="7697"/>
                    <a:pt x="10992" y="7172"/>
                    <a:pt x="10842" y="6622"/>
                  </a:cubicBezTo>
                  <a:cubicBezTo>
                    <a:pt x="10242" y="4461"/>
                    <a:pt x="10242" y="2162"/>
                    <a:pt x="10842" y="0"/>
                  </a:cubicBezTo>
                  <a:cubicBezTo>
                    <a:pt x="10792" y="463"/>
                    <a:pt x="10792" y="912"/>
                    <a:pt x="10842" y="1375"/>
                  </a:cubicBezTo>
                  <a:lnTo>
                    <a:pt x="96" y="202794"/>
                  </a:lnTo>
                  <a:lnTo>
                    <a:pt x="96" y="209292"/>
                  </a:lnTo>
                  <a:cubicBezTo>
                    <a:pt x="-653" y="214752"/>
                    <a:pt x="3045" y="219825"/>
                    <a:pt x="8468" y="220787"/>
                  </a:cubicBezTo>
                  <a:cubicBezTo>
                    <a:pt x="10429" y="220850"/>
                    <a:pt x="12341" y="220187"/>
                    <a:pt x="13841" y="218913"/>
                  </a:cubicBezTo>
                  <a:lnTo>
                    <a:pt x="13841" y="218913"/>
                  </a:lnTo>
                  <a:cubicBezTo>
                    <a:pt x="14753" y="218088"/>
                    <a:pt x="15515" y="217126"/>
                    <a:pt x="16090" y="216039"/>
                  </a:cubicBezTo>
                  <a:lnTo>
                    <a:pt x="16839" y="214540"/>
                  </a:lnTo>
                  <a:cubicBezTo>
                    <a:pt x="16952" y="213715"/>
                    <a:pt x="16989" y="212878"/>
                    <a:pt x="16964" y="2120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10970915" y="4491591"/>
              <a:ext cx="417569" cy="244152"/>
            </a:xfrm>
            <a:custGeom>
              <a:rect b="b" l="l" r="r" t="t"/>
              <a:pathLst>
                <a:path extrusionOk="0" h="244152" w="417569">
                  <a:moveTo>
                    <a:pt x="417570" y="0"/>
                  </a:moveTo>
                  <a:lnTo>
                    <a:pt x="250" y="239779"/>
                  </a:lnTo>
                  <a:lnTo>
                    <a:pt x="125" y="242903"/>
                  </a:lnTo>
                  <a:lnTo>
                    <a:pt x="125" y="242903"/>
                  </a:lnTo>
                  <a:lnTo>
                    <a:pt x="125" y="243028"/>
                  </a:lnTo>
                  <a:lnTo>
                    <a:pt x="0" y="244153"/>
                  </a:lnTo>
                  <a:lnTo>
                    <a:pt x="417195" y="4498"/>
                  </a:lnTo>
                  <a:lnTo>
                    <a:pt x="4175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10282462" y="2700430"/>
              <a:ext cx="162560" cy="187925"/>
            </a:xfrm>
            <a:custGeom>
              <a:rect b="b" l="l" r="r" t="t"/>
              <a:pathLst>
                <a:path extrusionOk="0" h="187925" w="162560">
                  <a:moveTo>
                    <a:pt x="999" y="2874"/>
                  </a:moveTo>
                  <a:lnTo>
                    <a:pt x="999" y="2874"/>
                  </a:lnTo>
                  <a:lnTo>
                    <a:pt x="0" y="2874"/>
                  </a:lnTo>
                  <a:lnTo>
                    <a:pt x="162430" y="187925"/>
                  </a:lnTo>
                  <a:lnTo>
                    <a:pt x="162430" y="187925"/>
                  </a:lnTo>
                  <a:lnTo>
                    <a:pt x="162430" y="187925"/>
                  </a:lnTo>
                  <a:cubicBezTo>
                    <a:pt x="162430" y="187925"/>
                    <a:pt x="162430" y="187925"/>
                    <a:pt x="162430" y="187925"/>
                  </a:cubicBezTo>
                  <a:lnTo>
                    <a:pt x="162430" y="187925"/>
                  </a:lnTo>
                  <a:lnTo>
                    <a:pt x="162430" y="187925"/>
                  </a:lnTo>
                  <a:cubicBezTo>
                    <a:pt x="162505" y="187725"/>
                    <a:pt x="162505" y="187500"/>
                    <a:pt x="162430" y="187300"/>
                  </a:cubicBezTo>
                  <a:cubicBezTo>
                    <a:pt x="162480" y="187050"/>
                    <a:pt x="162480" y="186800"/>
                    <a:pt x="162430" y="186551"/>
                  </a:cubicBezTo>
                  <a:lnTo>
                    <a:pt x="162430" y="186551"/>
                  </a:lnTo>
                  <a:cubicBezTo>
                    <a:pt x="162604" y="186113"/>
                    <a:pt x="162604" y="185613"/>
                    <a:pt x="162430" y="185176"/>
                  </a:cubicBezTo>
                  <a:lnTo>
                    <a:pt x="159806" y="182177"/>
                  </a:lnTo>
                  <a:lnTo>
                    <a:pt x="125" y="0"/>
                  </a:lnTo>
                  <a:lnTo>
                    <a:pt x="125" y="750"/>
                  </a:lnTo>
                  <a:cubicBezTo>
                    <a:pt x="125" y="750"/>
                    <a:pt x="125" y="750"/>
                    <a:pt x="125" y="750"/>
                  </a:cubicBezTo>
                  <a:cubicBezTo>
                    <a:pt x="187" y="950"/>
                    <a:pt x="187" y="1174"/>
                    <a:pt x="125" y="13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9376479" y="3172617"/>
              <a:ext cx="540891" cy="676854"/>
            </a:xfrm>
            <a:custGeom>
              <a:rect b="b" l="l" r="r" t="t"/>
              <a:pathLst>
                <a:path extrusionOk="0" h="676854" w="540891">
                  <a:moveTo>
                    <a:pt x="539142" y="676230"/>
                  </a:moveTo>
                  <a:lnTo>
                    <a:pt x="539142" y="676855"/>
                  </a:lnTo>
                  <a:lnTo>
                    <a:pt x="539142" y="676855"/>
                  </a:lnTo>
                  <a:cubicBezTo>
                    <a:pt x="539142" y="676855"/>
                    <a:pt x="539142" y="676855"/>
                    <a:pt x="539142" y="676105"/>
                  </a:cubicBezTo>
                  <a:cubicBezTo>
                    <a:pt x="538742" y="675206"/>
                    <a:pt x="539055" y="674144"/>
                    <a:pt x="539892" y="673606"/>
                  </a:cubicBezTo>
                  <a:lnTo>
                    <a:pt x="540891" y="673606"/>
                  </a:lnTo>
                  <a:lnTo>
                    <a:pt x="0" y="0"/>
                  </a:lnTo>
                  <a:lnTo>
                    <a:pt x="0" y="58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9915351" y="3276700"/>
              <a:ext cx="1072930" cy="572896"/>
            </a:xfrm>
            <a:custGeom>
              <a:rect b="b" l="l" r="r" t="t"/>
              <a:pathLst>
                <a:path extrusionOk="0" h="572896" w="1072930">
                  <a:moveTo>
                    <a:pt x="394" y="572147"/>
                  </a:moveTo>
                  <a:cubicBezTo>
                    <a:pt x="394" y="572147"/>
                    <a:pt x="394" y="572147"/>
                    <a:pt x="394" y="572897"/>
                  </a:cubicBezTo>
                  <a:lnTo>
                    <a:pt x="394" y="572897"/>
                  </a:lnTo>
                  <a:lnTo>
                    <a:pt x="1394" y="572897"/>
                  </a:lnTo>
                  <a:lnTo>
                    <a:pt x="2268" y="572897"/>
                  </a:lnTo>
                  <a:lnTo>
                    <a:pt x="1072931" y="3499"/>
                  </a:lnTo>
                  <a:cubicBezTo>
                    <a:pt x="1072256" y="2437"/>
                    <a:pt x="1071781" y="1250"/>
                    <a:pt x="1071557" y="0"/>
                  </a:cubicBezTo>
                  <a:lnTo>
                    <a:pt x="2143" y="569148"/>
                  </a:lnTo>
                  <a:lnTo>
                    <a:pt x="1144" y="569148"/>
                  </a:lnTo>
                  <a:cubicBezTo>
                    <a:pt x="145" y="569623"/>
                    <a:pt x="-281" y="570810"/>
                    <a:pt x="195" y="571810"/>
                  </a:cubicBezTo>
                  <a:cubicBezTo>
                    <a:pt x="244" y="571935"/>
                    <a:pt x="319" y="572047"/>
                    <a:pt x="394" y="5721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10990156" y="3284572"/>
              <a:ext cx="5872" cy="92338"/>
            </a:xfrm>
            <a:custGeom>
              <a:rect b="b" l="l" r="r" t="t"/>
              <a:pathLst>
                <a:path extrusionOk="0" h="92338" w="5872">
                  <a:moveTo>
                    <a:pt x="3374" y="0"/>
                  </a:moveTo>
                  <a:lnTo>
                    <a:pt x="0" y="92338"/>
                  </a:lnTo>
                  <a:lnTo>
                    <a:pt x="1250" y="92338"/>
                  </a:lnTo>
                  <a:lnTo>
                    <a:pt x="1250" y="92338"/>
                  </a:lnTo>
                  <a:cubicBezTo>
                    <a:pt x="1662" y="92263"/>
                    <a:pt x="2087" y="92263"/>
                    <a:pt x="2499" y="92338"/>
                  </a:cubicBezTo>
                  <a:lnTo>
                    <a:pt x="2499" y="92338"/>
                  </a:lnTo>
                  <a:lnTo>
                    <a:pt x="5872" y="0"/>
                  </a:lnTo>
                  <a:lnTo>
                    <a:pt x="4373" y="0"/>
                  </a:lnTo>
                  <a:cubicBezTo>
                    <a:pt x="4036" y="50"/>
                    <a:pt x="3711" y="50"/>
                    <a:pt x="33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9347741" y="2697931"/>
              <a:ext cx="21490" cy="452194"/>
            </a:xfrm>
            <a:custGeom>
              <a:rect b="b" l="l" r="r" t="t"/>
              <a:pathLst>
                <a:path extrusionOk="0" h="452194" w="2149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18117" y="448071"/>
                  </a:lnTo>
                  <a:lnTo>
                    <a:pt x="21491" y="452195"/>
                  </a:lnTo>
                  <a:lnTo>
                    <a:pt x="3248" y="375"/>
                  </a:lnTo>
                  <a:lnTo>
                    <a:pt x="2249" y="375"/>
                  </a:lnTo>
                  <a:cubicBezTo>
                    <a:pt x="2249" y="375"/>
                    <a:pt x="2249" y="375"/>
                    <a:pt x="2249" y="375"/>
                  </a:cubicBezTo>
                  <a:lnTo>
                    <a:pt x="1624" y="3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10280963" y="2237490"/>
              <a:ext cx="4554" cy="465189"/>
            </a:xfrm>
            <a:custGeom>
              <a:rect b="b" l="l" r="r" t="t"/>
              <a:pathLst>
                <a:path extrusionOk="0" h="465189" w="4554">
                  <a:moveTo>
                    <a:pt x="3748" y="1000"/>
                  </a:moveTo>
                  <a:lnTo>
                    <a:pt x="1499" y="1999"/>
                  </a:lnTo>
                  <a:lnTo>
                    <a:pt x="0" y="463065"/>
                  </a:lnTo>
                  <a:lnTo>
                    <a:pt x="999" y="463065"/>
                  </a:lnTo>
                  <a:cubicBezTo>
                    <a:pt x="1736" y="462703"/>
                    <a:pt x="2636" y="463003"/>
                    <a:pt x="3011" y="463740"/>
                  </a:cubicBezTo>
                  <a:cubicBezTo>
                    <a:pt x="3061" y="463853"/>
                    <a:pt x="3098" y="463952"/>
                    <a:pt x="3124" y="464065"/>
                  </a:cubicBezTo>
                  <a:cubicBezTo>
                    <a:pt x="3186" y="464440"/>
                    <a:pt x="3186" y="464815"/>
                    <a:pt x="3124" y="465190"/>
                  </a:cubicBezTo>
                  <a:cubicBezTo>
                    <a:pt x="3124" y="465190"/>
                    <a:pt x="3124" y="465190"/>
                    <a:pt x="3124" y="465190"/>
                  </a:cubicBezTo>
                  <a:lnTo>
                    <a:pt x="3124" y="464440"/>
                  </a:lnTo>
                  <a:lnTo>
                    <a:pt x="4498" y="4373"/>
                  </a:lnTo>
                  <a:lnTo>
                    <a:pt x="4498" y="0"/>
                  </a:lnTo>
                  <a:cubicBezTo>
                    <a:pt x="4498" y="0"/>
                    <a:pt x="4498" y="0"/>
                    <a:pt x="4498" y="0"/>
                  </a:cubicBezTo>
                  <a:cubicBezTo>
                    <a:pt x="4573" y="200"/>
                    <a:pt x="4573" y="425"/>
                    <a:pt x="4498" y="625"/>
                  </a:cubicBezTo>
                  <a:cubicBezTo>
                    <a:pt x="4498" y="625"/>
                    <a:pt x="4498" y="625"/>
                    <a:pt x="4498" y="625"/>
                  </a:cubicBezTo>
                  <a:lnTo>
                    <a:pt x="4498" y="625"/>
                  </a:lnTo>
                  <a:lnTo>
                    <a:pt x="4498" y="6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7327114" y="2597346"/>
              <a:ext cx="195216" cy="1445923"/>
            </a:xfrm>
            <a:custGeom>
              <a:rect b="b" l="l" r="r" t="t"/>
              <a:pathLst>
                <a:path extrusionOk="0" h="1445923" w="195216">
                  <a:moveTo>
                    <a:pt x="193791" y="1445924"/>
                  </a:moveTo>
                  <a:cubicBezTo>
                    <a:pt x="194791" y="1445674"/>
                    <a:pt x="195403" y="1444674"/>
                    <a:pt x="195166" y="1443674"/>
                  </a:cubicBezTo>
                  <a:lnTo>
                    <a:pt x="195166" y="1443674"/>
                  </a:lnTo>
                  <a:lnTo>
                    <a:pt x="195166" y="1441800"/>
                  </a:lnTo>
                  <a:lnTo>
                    <a:pt x="1749" y="0"/>
                  </a:lnTo>
                  <a:lnTo>
                    <a:pt x="625" y="625"/>
                  </a:lnTo>
                  <a:lnTo>
                    <a:pt x="625" y="625"/>
                  </a:lnTo>
                  <a:lnTo>
                    <a:pt x="0" y="625"/>
                  </a:lnTo>
                  <a:lnTo>
                    <a:pt x="0" y="625"/>
                  </a:lnTo>
                  <a:lnTo>
                    <a:pt x="0" y="625"/>
                  </a:lnTo>
                  <a:lnTo>
                    <a:pt x="0" y="625"/>
                  </a:lnTo>
                  <a:lnTo>
                    <a:pt x="193541" y="1445299"/>
                  </a:lnTo>
                  <a:cubicBezTo>
                    <a:pt x="193541" y="1445299"/>
                    <a:pt x="193541" y="1445299"/>
                    <a:pt x="193541" y="1445299"/>
                  </a:cubicBezTo>
                  <a:cubicBezTo>
                    <a:pt x="193579" y="1445524"/>
                    <a:pt x="193666" y="1445736"/>
                    <a:pt x="193791" y="14459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7129825" y="2114789"/>
              <a:ext cx="442183" cy="216913"/>
            </a:xfrm>
            <a:custGeom>
              <a:rect b="b" l="l" r="r" t="t"/>
              <a:pathLst>
                <a:path extrusionOk="0" h="216913" w="442183">
                  <a:moveTo>
                    <a:pt x="12745" y="208167"/>
                  </a:moveTo>
                  <a:lnTo>
                    <a:pt x="13994" y="216914"/>
                  </a:lnTo>
                  <a:lnTo>
                    <a:pt x="442184" y="22991"/>
                  </a:lnTo>
                  <a:lnTo>
                    <a:pt x="438061" y="17493"/>
                  </a:lnTo>
                  <a:cubicBezTo>
                    <a:pt x="434712" y="12832"/>
                    <a:pt x="434975" y="6497"/>
                    <a:pt x="438685" y="2124"/>
                  </a:cubicBezTo>
                  <a:cubicBezTo>
                    <a:pt x="439535" y="1224"/>
                    <a:pt x="440560" y="512"/>
                    <a:pt x="441684" y="0"/>
                  </a:cubicBezTo>
                  <a:lnTo>
                    <a:pt x="441684" y="0"/>
                  </a:lnTo>
                  <a:lnTo>
                    <a:pt x="875" y="199920"/>
                  </a:lnTo>
                  <a:cubicBezTo>
                    <a:pt x="875" y="199920"/>
                    <a:pt x="875" y="199920"/>
                    <a:pt x="0" y="199920"/>
                  </a:cubicBezTo>
                  <a:cubicBezTo>
                    <a:pt x="750" y="199370"/>
                    <a:pt x="1599" y="198983"/>
                    <a:pt x="2499" y="198796"/>
                  </a:cubicBezTo>
                  <a:cubicBezTo>
                    <a:pt x="7572" y="198246"/>
                    <a:pt x="12145" y="201907"/>
                    <a:pt x="12694" y="206992"/>
                  </a:cubicBezTo>
                  <a:cubicBezTo>
                    <a:pt x="12732" y="207380"/>
                    <a:pt x="12757" y="207767"/>
                    <a:pt x="12745" y="2081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7565551" y="2114617"/>
              <a:ext cx="214145" cy="278060"/>
            </a:xfrm>
            <a:custGeom>
              <a:rect b="b" l="l" r="r" t="t"/>
              <a:pathLst>
                <a:path extrusionOk="0" h="278060" w="214145">
                  <a:moveTo>
                    <a:pt x="2334" y="17665"/>
                  </a:moveTo>
                  <a:lnTo>
                    <a:pt x="6457" y="23163"/>
                  </a:lnTo>
                  <a:lnTo>
                    <a:pt x="196875" y="278061"/>
                  </a:lnTo>
                  <a:lnTo>
                    <a:pt x="198124" y="277436"/>
                  </a:lnTo>
                  <a:lnTo>
                    <a:pt x="198124" y="277436"/>
                  </a:lnTo>
                  <a:cubicBezTo>
                    <a:pt x="197000" y="271914"/>
                    <a:pt x="200323" y="266466"/>
                    <a:pt x="205746" y="264941"/>
                  </a:cubicBezTo>
                  <a:cubicBezTo>
                    <a:pt x="209170" y="264566"/>
                    <a:pt x="212468" y="266303"/>
                    <a:pt x="214117" y="269314"/>
                  </a:cubicBezTo>
                  <a:cubicBezTo>
                    <a:pt x="214155" y="269027"/>
                    <a:pt x="214155" y="268727"/>
                    <a:pt x="214117" y="268440"/>
                  </a:cubicBezTo>
                  <a:lnTo>
                    <a:pt x="15703" y="3171"/>
                  </a:lnTo>
                  <a:lnTo>
                    <a:pt x="15703" y="3171"/>
                  </a:lnTo>
                  <a:cubicBezTo>
                    <a:pt x="15091" y="2446"/>
                    <a:pt x="14379" y="1821"/>
                    <a:pt x="13579" y="1296"/>
                  </a:cubicBezTo>
                  <a:cubicBezTo>
                    <a:pt x="13579" y="1296"/>
                    <a:pt x="13579" y="1296"/>
                    <a:pt x="12829" y="672"/>
                  </a:cubicBezTo>
                  <a:cubicBezTo>
                    <a:pt x="12167" y="334"/>
                    <a:pt x="11443" y="122"/>
                    <a:pt x="10705" y="47"/>
                  </a:cubicBezTo>
                  <a:lnTo>
                    <a:pt x="9581" y="47"/>
                  </a:lnTo>
                  <a:lnTo>
                    <a:pt x="8082" y="47"/>
                  </a:lnTo>
                  <a:cubicBezTo>
                    <a:pt x="7419" y="-16"/>
                    <a:pt x="6745" y="-16"/>
                    <a:pt x="6082" y="47"/>
                  </a:cubicBezTo>
                  <a:cubicBezTo>
                    <a:pt x="4958" y="547"/>
                    <a:pt x="3933" y="1271"/>
                    <a:pt x="3084" y="2171"/>
                  </a:cubicBezTo>
                  <a:cubicBezTo>
                    <a:pt x="-727" y="6532"/>
                    <a:pt x="-1040" y="12954"/>
                    <a:pt x="2334" y="176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7327364" y="2392053"/>
              <a:ext cx="437311" cy="205627"/>
            </a:xfrm>
            <a:custGeom>
              <a:rect b="b" l="l" r="r" t="t"/>
              <a:pathLst>
                <a:path extrusionOk="0" h="205627" w="437311">
                  <a:moveTo>
                    <a:pt x="1000" y="202794"/>
                  </a:moveTo>
                  <a:cubicBezTo>
                    <a:pt x="1624" y="203606"/>
                    <a:pt x="1624" y="204731"/>
                    <a:pt x="1000" y="205543"/>
                  </a:cubicBezTo>
                  <a:cubicBezTo>
                    <a:pt x="762" y="205655"/>
                    <a:pt x="487" y="205655"/>
                    <a:pt x="250" y="205543"/>
                  </a:cubicBezTo>
                  <a:lnTo>
                    <a:pt x="250" y="205543"/>
                  </a:lnTo>
                  <a:lnTo>
                    <a:pt x="1374" y="204918"/>
                  </a:lnTo>
                  <a:lnTo>
                    <a:pt x="437311" y="3998"/>
                  </a:lnTo>
                  <a:lnTo>
                    <a:pt x="437311" y="0"/>
                  </a:lnTo>
                  <a:lnTo>
                    <a:pt x="436062" y="625"/>
                  </a:lnTo>
                  <a:lnTo>
                    <a:pt x="0" y="2017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7144318" y="2336950"/>
              <a:ext cx="183389" cy="260480"/>
            </a:xfrm>
            <a:custGeom>
              <a:rect b="b" l="l" r="r" t="t"/>
              <a:pathLst>
                <a:path extrusionOk="0" h="260480" w="183389">
                  <a:moveTo>
                    <a:pt x="181547" y="260396"/>
                  </a:moveTo>
                  <a:lnTo>
                    <a:pt x="181547" y="260396"/>
                  </a:lnTo>
                  <a:lnTo>
                    <a:pt x="181547" y="260396"/>
                  </a:lnTo>
                  <a:lnTo>
                    <a:pt x="182171" y="260396"/>
                  </a:lnTo>
                  <a:cubicBezTo>
                    <a:pt x="182409" y="260509"/>
                    <a:pt x="182683" y="260509"/>
                    <a:pt x="182921" y="260396"/>
                  </a:cubicBezTo>
                  <a:cubicBezTo>
                    <a:pt x="183546" y="259584"/>
                    <a:pt x="183546" y="258459"/>
                    <a:pt x="182921" y="257647"/>
                  </a:cubicBezTo>
                  <a:lnTo>
                    <a:pt x="183046" y="256898"/>
                  </a:lnTo>
                  <a:lnTo>
                    <a:pt x="0" y="0"/>
                  </a:lnTo>
                  <a:lnTo>
                    <a:pt x="999" y="7372"/>
                  </a:lnTo>
                  <a:lnTo>
                    <a:pt x="181047" y="2600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11599018" y="2780648"/>
              <a:ext cx="605988" cy="327994"/>
            </a:xfrm>
            <a:custGeom>
              <a:rect b="b" l="l" r="r" t="t"/>
              <a:pathLst>
                <a:path extrusionOk="0" h="327994" w="605988">
                  <a:moveTo>
                    <a:pt x="750" y="325995"/>
                  </a:moveTo>
                  <a:lnTo>
                    <a:pt x="2624" y="327994"/>
                  </a:lnTo>
                  <a:lnTo>
                    <a:pt x="605988" y="4123"/>
                  </a:lnTo>
                  <a:lnTo>
                    <a:pt x="605988" y="0"/>
                  </a:lnTo>
                  <a:lnTo>
                    <a:pt x="0" y="325245"/>
                  </a:lnTo>
                  <a:lnTo>
                    <a:pt x="750" y="3259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12062568" y="3538721"/>
              <a:ext cx="78965" cy="67972"/>
            </a:xfrm>
            <a:custGeom>
              <a:rect b="b" l="l" r="r" t="t"/>
              <a:pathLst>
                <a:path extrusionOk="0" h="67972" w="78965">
                  <a:moveTo>
                    <a:pt x="625" y="61975"/>
                  </a:moveTo>
                  <a:lnTo>
                    <a:pt x="0" y="67973"/>
                  </a:lnTo>
                  <a:lnTo>
                    <a:pt x="76592" y="25240"/>
                  </a:lnTo>
                  <a:lnTo>
                    <a:pt x="78341" y="5998"/>
                  </a:lnTo>
                  <a:lnTo>
                    <a:pt x="78966" y="0"/>
                  </a:lnTo>
                  <a:lnTo>
                    <a:pt x="2249" y="42858"/>
                  </a:lnTo>
                  <a:lnTo>
                    <a:pt x="625" y="619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11596769" y="3108892"/>
              <a:ext cx="3248" cy="8246"/>
            </a:xfrm>
            <a:custGeom>
              <a:rect b="b" l="l" r="r" t="t"/>
              <a:pathLst>
                <a:path extrusionOk="0" h="8246" w="3248">
                  <a:moveTo>
                    <a:pt x="2999" y="8247"/>
                  </a:moveTo>
                  <a:lnTo>
                    <a:pt x="3248" y="3249"/>
                  </a:lnTo>
                  <a:lnTo>
                    <a:pt x="874" y="625"/>
                  </a:lnTo>
                  <a:lnTo>
                    <a:pt x="375" y="0"/>
                  </a:lnTo>
                  <a:lnTo>
                    <a:pt x="0" y="5123"/>
                  </a:lnTo>
                  <a:lnTo>
                    <a:pt x="2999" y="82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11523676" y="2661570"/>
              <a:ext cx="681330" cy="366104"/>
            </a:xfrm>
            <a:custGeom>
              <a:rect b="b" l="l" r="r" t="t"/>
              <a:pathLst>
                <a:path extrusionOk="0" h="366104" w="681330">
                  <a:moveTo>
                    <a:pt x="750" y="364105"/>
                  </a:moveTo>
                  <a:lnTo>
                    <a:pt x="2624" y="366104"/>
                  </a:lnTo>
                  <a:lnTo>
                    <a:pt x="681331" y="4123"/>
                  </a:lnTo>
                  <a:lnTo>
                    <a:pt x="681331" y="0"/>
                  </a:lnTo>
                  <a:lnTo>
                    <a:pt x="0" y="363230"/>
                  </a:lnTo>
                  <a:lnTo>
                    <a:pt x="750" y="364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11521427" y="3027924"/>
              <a:ext cx="3373" cy="8121"/>
            </a:xfrm>
            <a:custGeom>
              <a:rect b="b" l="l" r="r" t="t"/>
              <a:pathLst>
                <a:path extrusionOk="0" h="8121" w="3373">
                  <a:moveTo>
                    <a:pt x="2999" y="8122"/>
                  </a:moveTo>
                  <a:lnTo>
                    <a:pt x="3373" y="3124"/>
                  </a:lnTo>
                  <a:lnTo>
                    <a:pt x="874" y="625"/>
                  </a:lnTo>
                  <a:lnTo>
                    <a:pt x="250" y="0"/>
                  </a:lnTo>
                  <a:lnTo>
                    <a:pt x="0" y="4873"/>
                  </a:lnTo>
                  <a:lnTo>
                    <a:pt x="2999" y="81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11598269" y="3105893"/>
              <a:ext cx="73093" cy="78718"/>
            </a:xfrm>
            <a:custGeom>
              <a:rect b="b" l="l" r="r" t="t"/>
              <a:pathLst>
                <a:path extrusionOk="0" h="78718" w="73093">
                  <a:moveTo>
                    <a:pt x="2249" y="3499"/>
                  </a:moveTo>
                  <a:cubicBezTo>
                    <a:pt x="1812" y="4123"/>
                    <a:pt x="949" y="4273"/>
                    <a:pt x="337" y="3836"/>
                  </a:cubicBezTo>
                  <a:cubicBezTo>
                    <a:pt x="200" y="3736"/>
                    <a:pt x="87" y="3624"/>
                    <a:pt x="0" y="3499"/>
                  </a:cubicBezTo>
                  <a:lnTo>
                    <a:pt x="2374" y="6123"/>
                  </a:lnTo>
                  <a:lnTo>
                    <a:pt x="69845" y="78719"/>
                  </a:lnTo>
                  <a:lnTo>
                    <a:pt x="73093" y="76969"/>
                  </a:lnTo>
                  <a:lnTo>
                    <a:pt x="3998" y="1999"/>
                  </a:lnTo>
                  <a:lnTo>
                    <a:pt x="2124" y="0"/>
                  </a:lnTo>
                  <a:cubicBezTo>
                    <a:pt x="3111" y="625"/>
                    <a:pt x="3411" y="1937"/>
                    <a:pt x="2774" y="2936"/>
                  </a:cubicBezTo>
                  <a:cubicBezTo>
                    <a:pt x="2636" y="3149"/>
                    <a:pt x="2461" y="3349"/>
                    <a:pt x="2249" y="34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10946800" y="2404423"/>
              <a:ext cx="577625" cy="623501"/>
            </a:xfrm>
            <a:custGeom>
              <a:rect b="b" l="l" r="r" t="t"/>
              <a:pathLst>
                <a:path extrusionOk="0" h="623501" w="577625">
                  <a:moveTo>
                    <a:pt x="0" y="5123"/>
                  </a:moveTo>
                  <a:lnTo>
                    <a:pt x="574752" y="623502"/>
                  </a:lnTo>
                  <a:lnTo>
                    <a:pt x="575377" y="623502"/>
                  </a:lnTo>
                  <a:cubicBezTo>
                    <a:pt x="574752" y="622689"/>
                    <a:pt x="574752" y="621565"/>
                    <a:pt x="575377" y="620753"/>
                  </a:cubicBezTo>
                  <a:cubicBezTo>
                    <a:pt x="575814" y="620128"/>
                    <a:pt x="576676" y="619978"/>
                    <a:pt x="577288" y="620415"/>
                  </a:cubicBezTo>
                  <a:cubicBezTo>
                    <a:pt x="577426" y="620515"/>
                    <a:pt x="577538" y="620628"/>
                    <a:pt x="577626" y="620753"/>
                  </a:cubicBezTo>
                  <a:lnTo>
                    <a:pt x="576876" y="619878"/>
                  </a:lnTo>
                  <a:lnTo>
                    <a:pt x="500" y="0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12109673" y="2208376"/>
              <a:ext cx="95333" cy="120577"/>
            </a:xfrm>
            <a:custGeom>
              <a:rect b="b" l="l" r="r" t="t"/>
              <a:pathLst>
                <a:path extrusionOk="0" h="120577" w="95333">
                  <a:moveTo>
                    <a:pt x="1624" y="5873"/>
                  </a:moveTo>
                  <a:lnTo>
                    <a:pt x="0" y="25865"/>
                  </a:lnTo>
                  <a:lnTo>
                    <a:pt x="95334" y="120577"/>
                  </a:lnTo>
                  <a:lnTo>
                    <a:pt x="95334" y="92463"/>
                  </a:lnTo>
                  <a:lnTo>
                    <a:pt x="2124" y="0"/>
                  </a:lnTo>
                  <a:lnTo>
                    <a:pt x="1624" y="58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11521708" y="3025482"/>
              <a:ext cx="78066" cy="84623"/>
            </a:xfrm>
            <a:custGeom>
              <a:rect b="b" l="l" r="r" t="t"/>
              <a:pathLst>
                <a:path extrusionOk="0" h="84623" w="78066">
                  <a:moveTo>
                    <a:pt x="469" y="319"/>
                  </a:moveTo>
                  <a:cubicBezTo>
                    <a:pt x="-156" y="1131"/>
                    <a:pt x="-156" y="2255"/>
                    <a:pt x="469" y="3067"/>
                  </a:cubicBezTo>
                  <a:lnTo>
                    <a:pt x="2843" y="5567"/>
                  </a:lnTo>
                  <a:lnTo>
                    <a:pt x="75311" y="83411"/>
                  </a:lnTo>
                  <a:lnTo>
                    <a:pt x="75311" y="84035"/>
                  </a:lnTo>
                  <a:cubicBezTo>
                    <a:pt x="75749" y="84660"/>
                    <a:pt x="76611" y="84810"/>
                    <a:pt x="77223" y="84373"/>
                  </a:cubicBezTo>
                  <a:cubicBezTo>
                    <a:pt x="77360" y="84273"/>
                    <a:pt x="77473" y="84160"/>
                    <a:pt x="77560" y="84035"/>
                  </a:cubicBezTo>
                  <a:cubicBezTo>
                    <a:pt x="78235" y="83248"/>
                    <a:pt x="78235" y="82074"/>
                    <a:pt x="77560" y="81286"/>
                  </a:cubicBezTo>
                  <a:lnTo>
                    <a:pt x="76811" y="80537"/>
                  </a:lnTo>
                  <a:lnTo>
                    <a:pt x="4092" y="2318"/>
                  </a:lnTo>
                  <a:lnTo>
                    <a:pt x="2218" y="319"/>
                  </a:lnTo>
                  <a:cubicBezTo>
                    <a:pt x="1706" y="-106"/>
                    <a:pt x="981" y="-106"/>
                    <a:pt x="469" y="3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8604312" y="6606246"/>
              <a:ext cx="439508" cy="264271"/>
            </a:xfrm>
            <a:custGeom>
              <a:rect b="b" l="l" r="r" t="t"/>
              <a:pathLst>
                <a:path extrusionOk="0" h="264271" w="439508">
                  <a:moveTo>
                    <a:pt x="439435" y="1002"/>
                  </a:moveTo>
                  <a:cubicBezTo>
                    <a:pt x="439085" y="177"/>
                    <a:pt x="438136" y="-223"/>
                    <a:pt x="437311" y="127"/>
                  </a:cubicBezTo>
                  <a:lnTo>
                    <a:pt x="437311" y="127"/>
                  </a:lnTo>
                  <a:lnTo>
                    <a:pt x="0" y="260273"/>
                  </a:lnTo>
                  <a:lnTo>
                    <a:pt x="0" y="264272"/>
                  </a:lnTo>
                  <a:lnTo>
                    <a:pt x="437936" y="3376"/>
                  </a:lnTo>
                  <a:lnTo>
                    <a:pt x="437936" y="3376"/>
                  </a:lnTo>
                  <a:cubicBezTo>
                    <a:pt x="438960" y="3213"/>
                    <a:pt x="439647" y="2251"/>
                    <a:pt x="439485" y="1226"/>
                  </a:cubicBezTo>
                  <a:cubicBezTo>
                    <a:pt x="439472" y="1152"/>
                    <a:pt x="439460" y="1076"/>
                    <a:pt x="439435" y="10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9546031" y="5476073"/>
              <a:ext cx="1394272" cy="832917"/>
            </a:xfrm>
            <a:custGeom>
              <a:rect b="b" l="l" r="r" t="t"/>
              <a:pathLst>
                <a:path extrusionOk="0" h="832917" w="1394272">
                  <a:moveTo>
                    <a:pt x="1393023" y="0"/>
                  </a:moveTo>
                  <a:lnTo>
                    <a:pt x="1391899" y="625"/>
                  </a:lnTo>
                  <a:lnTo>
                    <a:pt x="0" y="829919"/>
                  </a:lnTo>
                  <a:lnTo>
                    <a:pt x="1999" y="832918"/>
                  </a:lnTo>
                  <a:lnTo>
                    <a:pt x="1394273" y="4123"/>
                  </a:lnTo>
                  <a:lnTo>
                    <a:pt x="1393398" y="3124"/>
                  </a:lnTo>
                  <a:lnTo>
                    <a:pt x="1393398" y="3124"/>
                  </a:lnTo>
                  <a:cubicBezTo>
                    <a:pt x="1393398" y="3124"/>
                    <a:pt x="1393398" y="3124"/>
                    <a:pt x="1393398" y="2499"/>
                  </a:cubicBezTo>
                  <a:cubicBezTo>
                    <a:pt x="1393348" y="2249"/>
                    <a:pt x="1393348" y="1999"/>
                    <a:pt x="1393398" y="1749"/>
                  </a:cubicBezTo>
                  <a:lnTo>
                    <a:pt x="1393398" y="17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10940921" y="4734619"/>
              <a:ext cx="29993" cy="742454"/>
            </a:xfrm>
            <a:custGeom>
              <a:rect b="b" l="l" r="r" t="t"/>
              <a:pathLst>
                <a:path extrusionOk="0" h="742454" w="29993">
                  <a:moveTo>
                    <a:pt x="29993" y="1125"/>
                  </a:moveTo>
                  <a:lnTo>
                    <a:pt x="29993" y="0"/>
                  </a:lnTo>
                  <a:cubicBezTo>
                    <a:pt x="29993" y="0"/>
                    <a:pt x="29993" y="0"/>
                    <a:pt x="29993" y="750"/>
                  </a:cubicBezTo>
                  <a:cubicBezTo>
                    <a:pt x="29993" y="1500"/>
                    <a:pt x="29993" y="750"/>
                    <a:pt x="29993" y="750"/>
                  </a:cubicBezTo>
                  <a:lnTo>
                    <a:pt x="29993" y="750"/>
                  </a:lnTo>
                  <a:lnTo>
                    <a:pt x="29369" y="750"/>
                  </a:lnTo>
                  <a:lnTo>
                    <a:pt x="29369" y="750"/>
                  </a:lnTo>
                  <a:lnTo>
                    <a:pt x="29369" y="750"/>
                  </a:lnTo>
                  <a:lnTo>
                    <a:pt x="28744" y="750"/>
                  </a:lnTo>
                  <a:lnTo>
                    <a:pt x="28744" y="750"/>
                  </a:lnTo>
                  <a:lnTo>
                    <a:pt x="28744" y="750"/>
                  </a:lnTo>
                  <a:lnTo>
                    <a:pt x="131" y="737956"/>
                  </a:lnTo>
                  <a:lnTo>
                    <a:pt x="131" y="742454"/>
                  </a:lnTo>
                  <a:lnTo>
                    <a:pt x="131" y="742454"/>
                  </a:lnTo>
                  <a:cubicBezTo>
                    <a:pt x="-44" y="742017"/>
                    <a:pt x="-44" y="741517"/>
                    <a:pt x="131" y="741080"/>
                  </a:cubicBezTo>
                  <a:cubicBezTo>
                    <a:pt x="681" y="740455"/>
                    <a:pt x="1631" y="740405"/>
                    <a:pt x="2243" y="740942"/>
                  </a:cubicBezTo>
                  <a:cubicBezTo>
                    <a:pt x="2293" y="740992"/>
                    <a:pt x="2343" y="741030"/>
                    <a:pt x="2380" y="741080"/>
                  </a:cubicBezTo>
                  <a:lnTo>
                    <a:pt x="2380" y="741080"/>
                  </a:lnTo>
                  <a:lnTo>
                    <a:pt x="2380" y="7385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11388606" y="4361018"/>
              <a:ext cx="25617" cy="127949"/>
            </a:xfrm>
            <a:custGeom>
              <a:rect b="b" l="l" r="r" t="t"/>
              <a:pathLst>
                <a:path extrusionOk="0" h="127949" w="25617">
                  <a:moveTo>
                    <a:pt x="10499" y="7122"/>
                  </a:moveTo>
                  <a:lnTo>
                    <a:pt x="9249" y="5623"/>
                  </a:lnTo>
                  <a:lnTo>
                    <a:pt x="7250" y="6747"/>
                  </a:lnTo>
                  <a:lnTo>
                    <a:pt x="3" y="126325"/>
                  </a:lnTo>
                  <a:cubicBezTo>
                    <a:pt x="-134" y="120939"/>
                    <a:pt x="4114" y="116466"/>
                    <a:pt x="9499" y="116329"/>
                  </a:cubicBezTo>
                  <a:cubicBezTo>
                    <a:pt x="9537" y="116329"/>
                    <a:pt x="9587" y="116329"/>
                    <a:pt x="9624" y="116329"/>
                  </a:cubicBezTo>
                  <a:cubicBezTo>
                    <a:pt x="15072" y="117341"/>
                    <a:pt x="18757" y="122464"/>
                    <a:pt x="17996" y="127949"/>
                  </a:cubicBezTo>
                  <a:lnTo>
                    <a:pt x="25617" y="0"/>
                  </a:lnTo>
                  <a:lnTo>
                    <a:pt x="25617" y="0"/>
                  </a:lnTo>
                  <a:cubicBezTo>
                    <a:pt x="25567" y="2612"/>
                    <a:pt x="24692" y="5148"/>
                    <a:pt x="23118" y="7247"/>
                  </a:cubicBezTo>
                  <a:cubicBezTo>
                    <a:pt x="20482" y="10708"/>
                    <a:pt x="15546" y="11371"/>
                    <a:pt x="12085" y="8747"/>
                  </a:cubicBezTo>
                  <a:cubicBezTo>
                    <a:pt x="11486" y="8284"/>
                    <a:pt x="10948" y="7735"/>
                    <a:pt x="10499" y="71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10831275" y="4196084"/>
              <a:ext cx="443133" cy="260006"/>
            </a:xfrm>
            <a:custGeom>
              <a:rect b="b" l="l" r="r" t="t"/>
              <a:pathLst>
                <a:path extrusionOk="0" h="260006" w="443133">
                  <a:moveTo>
                    <a:pt x="429764" y="6372"/>
                  </a:moveTo>
                  <a:lnTo>
                    <a:pt x="429764" y="0"/>
                  </a:lnTo>
                  <a:lnTo>
                    <a:pt x="4948" y="239154"/>
                  </a:lnTo>
                  <a:lnTo>
                    <a:pt x="3948" y="240029"/>
                  </a:lnTo>
                  <a:lnTo>
                    <a:pt x="2324" y="241403"/>
                  </a:lnTo>
                  <a:cubicBezTo>
                    <a:pt x="2324" y="241403"/>
                    <a:pt x="1699" y="242528"/>
                    <a:pt x="1325" y="243153"/>
                  </a:cubicBezTo>
                  <a:cubicBezTo>
                    <a:pt x="950" y="243778"/>
                    <a:pt x="700" y="244277"/>
                    <a:pt x="450" y="244902"/>
                  </a:cubicBezTo>
                  <a:cubicBezTo>
                    <a:pt x="375" y="245614"/>
                    <a:pt x="375" y="246314"/>
                    <a:pt x="450" y="247026"/>
                  </a:cubicBezTo>
                  <a:cubicBezTo>
                    <a:pt x="-150" y="249188"/>
                    <a:pt x="-150" y="251487"/>
                    <a:pt x="450" y="253649"/>
                  </a:cubicBezTo>
                  <a:cubicBezTo>
                    <a:pt x="1562" y="258135"/>
                    <a:pt x="6110" y="260871"/>
                    <a:pt x="10596" y="259759"/>
                  </a:cubicBezTo>
                  <a:cubicBezTo>
                    <a:pt x="11420" y="259547"/>
                    <a:pt x="12220" y="259222"/>
                    <a:pt x="12944" y="258772"/>
                  </a:cubicBezTo>
                  <a:lnTo>
                    <a:pt x="14319" y="258022"/>
                  </a:lnTo>
                  <a:lnTo>
                    <a:pt x="17318" y="256273"/>
                  </a:lnTo>
                  <a:lnTo>
                    <a:pt x="17318" y="256273"/>
                  </a:lnTo>
                  <a:lnTo>
                    <a:pt x="442134" y="17118"/>
                  </a:lnTo>
                  <a:lnTo>
                    <a:pt x="443133" y="16243"/>
                  </a:lnTo>
                  <a:cubicBezTo>
                    <a:pt x="441634" y="17518"/>
                    <a:pt x="439723" y="18180"/>
                    <a:pt x="437761" y="18118"/>
                  </a:cubicBezTo>
                  <a:cubicBezTo>
                    <a:pt x="432376" y="16993"/>
                    <a:pt x="428840" y="11795"/>
                    <a:pt x="429764" y="63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10974663" y="4364141"/>
              <a:ext cx="423192" cy="243403"/>
            </a:xfrm>
            <a:custGeom>
              <a:rect b="b" l="l" r="r" t="t"/>
              <a:pathLst>
                <a:path extrusionOk="0" h="243403" w="423192">
                  <a:moveTo>
                    <a:pt x="1124" y="241404"/>
                  </a:moveTo>
                  <a:lnTo>
                    <a:pt x="1124" y="241404"/>
                  </a:lnTo>
                  <a:cubicBezTo>
                    <a:pt x="1162" y="241691"/>
                    <a:pt x="1162" y="241991"/>
                    <a:pt x="1124" y="242279"/>
                  </a:cubicBezTo>
                  <a:lnTo>
                    <a:pt x="1124" y="242279"/>
                  </a:lnTo>
                  <a:lnTo>
                    <a:pt x="1124" y="243403"/>
                  </a:lnTo>
                  <a:lnTo>
                    <a:pt x="421193" y="3998"/>
                  </a:lnTo>
                  <a:lnTo>
                    <a:pt x="423192" y="2874"/>
                  </a:lnTo>
                  <a:lnTo>
                    <a:pt x="421443" y="875"/>
                  </a:lnTo>
                  <a:lnTo>
                    <a:pt x="420693" y="0"/>
                  </a:lnTo>
                  <a:lnTo>
                    <a:pt x="0" y="2401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8128893" y="6192413"/>
              <a:ext cx="13244" cy="25115"/>
            </a:xfrm>
            <a:custGeom>
              <a:rect b="b" l="l" r="r" t="t"/>
              <a:pathLst>
                <a:path extrusionOk="0" h="25115" w="13244">
                  <a:moveTo>
                    <a:pt x="13244" y="18992"/>
                  </a:moveTo>
                  <a:lnTo>
                    <a:pt x="750" y="0"/>
                  </a:lnTo>
                  <a:lnTo>
                    <a:pt x="0" y="0"/>
                  </a:lnTo>
                  <a:cubicBezTo>
                    <a:pt x="38" y="412"/>
                    <a:pt x="38" y="837"/>
                    <a:pt x="0" y="1250"/>
                  </a:cubicBezTo>
                  <a:lnTo>
                    <a:pt x="2749" y="25115"/>
                  </a:lnTo>
                  <a:lnTo>
                    <a:pt x="3873" y="23991"/>
                  </a:lnTo>
                  <a:cubicBezTo>
                    <a:pt x="4311" y="23466"/>
                    <a:pt x="4811" y="23003"/>
                    <a:pt x="5373" y="22616"/>
                  </a:cubicBezTo>
                  <a:lnTo>
                    <a:pt x="5373" y="226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8127019" y="6188039"/>
              <a:ext cx="874" cy="1249"/>
            </a:xfrm>
            <a:custGeom>
              <a:rect b="b" l="l" r="r" t="t"/>
              <a:pathLst>
                <a:path extrusionOk="0" h="1249" w="874">
                  <a:moveTo>
                    <a:pt x="0" y="0"/>
                  </a:moveTo>
                  <a:lnTo>
                    <a:pt x="875" y="1250"/>
                  </a:lnTo>
                  <a:lnTo>
                    <a:pt x="875" y="1250"/>
                  </a:lnTo>
                  <a:lnTo>
                    <a:pt x="875" y="12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10970790" y="4734619"/>
              <a:ext cx="12494" cy="750"/>
            </a:xfrm>
            <a:custGeom>
              <a:rect b="b" l="l" r="r" t="t"/>
              <a:pathLst>
                <a:path extrusionOk="0" h="750" w="12494">
                  <a:moveTo>
                    <a:pt x="0" y="750"/>
                  </a:moveTo>
                  <a:cubicBezTo>
                    <a:pt x="0" y="750"/>
                    <a:pt x="0" y="75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375"/>
                    <a:pt x="0" y="7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10969291" y="4736368"/>
              <a:ext cx="12494" cy="12495"/>
            </a:xfrm>
            <a:custGeom>
              <a:rect b="b" l="l" r="r" t="t"/>
              <a:pathLst>
                <a:path extrusionOk="0" h="12495" w="1249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10968791" y="4606795"/>
              <a:ext cx="7246" cy="127823"/>
            </a:xfrm>
            <a:custGeom>
              <a:rect b="b" l="l" r="r" t="t"/>
              <a:pathLst>
                <a:path extrusionOk="0" h="127823" w="7246">
                  <a:moveTo>
                    <a:pt x="6997" y="0"/>
                  </a:moveTo>
                  <a:lnTo>
                    <a:pt x="6997" y="0"/>
                  </a:lnTo>
                  <a:cubicBezTo>
                    <a:pt x="7122" y="450"/>
                    <a:pt x="7122" y="925"/>
                    <a:pt x="6997" y="1374"/>
                  </a:cubicBezTo>
                  <a:cubicBezTo>
                    <a:pt x="6560" y="1999"/>
                    <a:pt x="5697" y="2149"/>
                    <a:pt x="5085" y="1712"/>
                  </a:cubicBezTo>
                  <a:cubicBezTo>
                    <a:pt x="4948" y="1612"/>
                    <a:pt x="4835" y="1499"/>
                    <a:pt x="4748" y="1374"/>
                  </a:cubicBezTo>
                  <a:lnTo>
                    <a:pt x="4748" y="750"/>
                  </a:lnTo>
                  <a:lnTo>
                    <a:pt x="0" y="123326"/>
                  </a:lnTo>
                  <a:lnTo>
                    <a:pt x="2499" y="126450"/>
                  </a:lnTo>
                  <a:cubicBezTo>
                    <a:pt x="2624" y="126899"/>
                    <a:pt x="2624" y="127374"/>
                    <a:pt x="2499" y="127824"/>
                  </a:cubicBezTo>
                  <a:lnTo>
                    <a:pt x="2499" y="124700"/>
                  </a:lnTo>
                  <a:lnTo>
                    <a:pt x="7247" y="12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8436135" y="6012110"/>
              <a:ext cx="32236" cy="24739"/>
            </a:xfrm>
            <a:custGeom>
              <a:rect b="b" l="l" r="r" t="t"/>
              <a:pathLst>
                <a:path extrusionOk="0" h="24739" w="32236">
                  <a:moveTo>
                    <a:pt x="12495" y="8497"/>
                  </a:moveTo>
                  <a:cubicBezTo>
                    <a:pt x="9296" y="11545"/>
                    <a:pt x="4236" y="11420"/>
                    <a:pt x="1187" y="8234"/>
                  </a:cubicBezTo>
                  <a:cubicBezTo>
                    <a:pt x="725" y="7747"/>
                    <a:pt x="325" y="7210"/>
                    <a:pt x="0" y="6622"/>
                  </a:cubicBezTo>
                  <a:lnTo>
                    <a:pt x="11745" y="24740"/>
                  </a:lnTo>
                  <a:lnTo>
                    <a:pt x="21990" y="18992"/>
                  </a:lnTo>
                  <a:lnTo>
                    <a:pt x="23490" y="18992"/>
                  </a:lnTo>
                  <a:lnTo>
                    <a:pt x="24739" y="18992"/>
                  </a:lnTo>
                  <a:lnTo>
                    <a:pt x="24739" y="18992"/>
                  </a:lnTo>
                  <a:cubicBezTo>
                    <a:pt x="25401" y="18867"/>
                    <a:pt x="26076" y="18867"/>
                    <a:pt x="26738" y="18992"/>
                  </a:cubicBezTo>
                  <a:lnTo>
                    <a:pt x="28113" y="18992"/>
                  </a:lnTo>
                  <a:cubicBezTo>
                    <a:pt x="28700" y="19292"/>
                    <a:pt x="29250" y="19667"/>
                    <a:pt x="29737" y="20117"/>
                  </a:cubicBezTo>
                  <a:cubicBezTo>
                    <a:pt x="30237" y="20329"/>
                    <a:pt x="30699" y="20629"/>
                    <a:pt x="31111" y="20992"/>
                  </a:cubicBezTo>
                  <a:cubicBezTo>
                    <a:pt x="31561" y="21479"/>
                    <a:pt x="31936" y="22029"/>
                    <a:pt x="32236" y="22616"/>
                  </a:cubicBezTo>
                  <a:cubicBezTo>
                    <a:pt x="32236" y="22616"/>
                    <a:pt x="32236" y="22616"/>
                    <a:pt x="32236" y="23366"/>
                  </a:cubicBezTo>
                  <a:lnTo>
                    <a:pt x="32236" y="22616"/>
                  </a:lnTo>
                  <a:lnTo>
                    <a:pt x="17492" y="0"/>
                  </a:lnTo>
                  <a:lnTo>
                    <a:pt x="15368" y="1250"/>
                  </a:lnTo>
                  <a:cubicBezTo>
                    <a:pt x="15206" y="3911"/>
                    <a:pt x="14206" y="6447"/>
                    <a:pt x="12495" y="84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8470495" y="6037224"/>
              <a:ext cx="56" cy="1749"/>
            </a:xfrm>
            <a:custGeom>
              <a:rect b="b" l="l" r="r" t="t"/>
              <a:pathLst>
                <a:path extrusionOk="0" h="1749" w="56">
                  <a:moveTo>
                    <a:pt x="0" y="1749"/>
                  </a:moveTo>
                  <a:lnTo>
                    <a:pt x="0" y="0"/>
                  </a:lnTo>
                  <a:cubicBezTo>
                    <a:pt x="62" y="288"/>
                    <a:pt x="62" y="588"/>
                    <a:pt x="0" y="875"/>
                  </a:cubicBezTo>
                  <a:cubicBezTo>
                    <a:pt x="75" y="1162"/>
                    <a:pt x="75" y="1462"/>
                    <a:pt x="0" y="17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10950424" y="4708754"/>
              <a:ext cx="21240" cy="26489"/>
            </a:xfrm>
            <a:custGeom>
              <a:rect b="b" l="l" r="r" t="t"/>
              <a:pathLst>
                <a:path extrusionOk="0" h="26489" w="21240">
                  <a:moveTo>
                    <a:pt x="20616" y="25740"/>
                  </a:moveTo>
                  <a:cubicBezTo>
                    <a:pt x="20741" y="25290"/>
                    <a:pt x="20741" y="24815"/>
                    <a:pt x="20616" y="24365"/>
                  </a:cubicBezTo>
                  <a:lnTo>
                    <a:pt x="18117" y="21241"/>
                  </a:lnTo>
                  <a:lnTo>
                    <a:pt x="625" y="0"/>
                  </a:lnTo>
                  <a:lnTo>
                    <a:pt x="625" y="750"/>
                  </a:lnTo>
                  <a:lnTo>
                    <a:pt x="625" y="750"/>
                  </a:lnTo>
                  <a:cubicBezTo>
                    <a:pt x="700" y="999"/>
                    <a:pt x="700" y="1249"/>
                    <a:pt x="625" y="1499"/>
                  </a:cubicBezTo>
                  <a:cubicBezTo>
                    <a:pt x="675" y="1699"/>
                    <a:pt x="675" y="1924"/>
                    <a:pt x="625" y="2124"/>
                  </a:cubicBezTo>
                  <a:lnTo>
                    <a:pt x="625" y="2124"/>
                  </a:lnTo>
                  <a:lnTo>
                    <a:pt x="0" y="2124"/>
                  </a:lnTo>
                  <a:lnTo>
                    <a:pt x="0" y="2124"/>
                  </a:lnTo>
                  <a:lnTo>
                    <a:pt x="0" y="2124"/>
                  </a:lnTo>
                  <a:lnTo>
                    <a:pt x="0" y="2124"/>
                  </a:lnTo>
                  <a:lnTo>
                    <a:pt x="19991" y="26489"/>
                  </a:lnTo>
                  <a:lnTo>
                    <a:pt x="19991" y="26489"/>
                  </a:lnTo>
                  <a:lnTo>
                    <a:pt x="19991" y="26489"/>
                  </a:lnTo>
                  <a:lnTo>
                    <a:pt x="20616" y="26489"/>
                  </a:lnTo>
                  <a:lnTo>
                    <a:pt x="20616" y="26489"/>
                  </a:lnTo>
                  <a:lnTo>
                    <a:pt x="20616" y="26489"/>
                  </a:lnTo>
                  <a:lnTo>
                    <a:pt x="21241" y="26489"/>
                  </a:lnTo>
                  <a:lnTo>
                    <a:pt x="21241" y="26489"/>
                  </a:lnTo>
                  <a:cubicBezTo>
                    <a:pt x="21241" y="26489"/>
                    <a:pt x="21241" y="26489"/>
                    <a:pt x="21241" y="26489"/>
                  </a:cubicBezTo>
                  <a:cubicBezTo>
                    <a:pt x="21241" y="26489"/>
                    <a:pt x="21241" y="26489"/>
                    <a:pt x="21241" y="256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11121725" y="5704107"/>
              <a:ext cx="55" cy="812"/>
            </a:xfrm>
            <a:custGeom>
              <a:rect b="b" l="l" r="r" t="t"/>
              <a:pathLst>
                <a:path extrusionOk="0" h="812" w="5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625"/>
                  </a:cubicBezTo>
                  <a:cubicBezTo>
                    <a:pt x="0" y="1249"/>
                    <a:pt x="125" y="12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9698590" y="5704732"/>
              <a:ext cx="1422510" cy="863280"/>
            </a:xfrm>
            <a:custGeom>
              <a:rect b="b" l="l" r="r" t="t"/>
              <a:pathLst>
                <a:path extrusionOk="0" h="863280" w="1422510">
                  <a:moveTo>
                    <a:pt x="1422510" y="1874"/>
                  </a:moveTo>
                  <a:lnTo>
                    <a:pt x="1422510" y="1874"/>
                  </a:lnTo>
                  <a:cubicBezTo>
                    <a:pt x="1421986" y="2424"/>
                    <a:pt x="1421124" y="2449"/>
                    <a:pt x="1420574" y="1937"/>
                  </a:cubicBezTo>
                  <a:cubicBezTo>
                    <a:pt x="1420549" y="1912"/>
                    <a:pt x="1420524" y="1899"/>
                    <a:pt x="1420511" y="1874"/>
                  </a:cubicBezTo>
                  <a:lnTo>
                    <a:pt x="1419012" y="0"/>
                  </a:lnTo>
                  <a:lnTo>
                    <a:pt x="0" y="859032"/>
                  </a:lnTo>
                  <a:lnTo>
                    <a:pt x="0" y="863281"/>
                  </a:lnTo>
                  <a:lnTo>
                    <a:pt x="1419887" y="3499"/>
                  </a:lnTo>
                  <a:lnTo>
                    <a:pt x="1421261" y="26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9189310" y="6861230"/>
              <a:ext cx="21397" cy="12160"/>
            </a:xfrm>
            <a:custGeom>
              <a:rect b="b" l="l" r="r" t="t"/>
              <a:pathLst>
                <a:path extrusionOk="0" h="12160" w="21397">
                  <a:moveTo>
                    <a:pt x="21116" y="2415"/>
                  </a:moveTo>
                  <a:lnTo>
                    <a:pt x="21116" y="2415"/>
                  </a:lnTo>
                  <a:cubicBezTo>
                    <a:pt x="21491" y="1753"/>
                    <a:pt x="21491" y="953"/>
                    <a:pt x="21116" y="291"/>
                  </a:cubicBezTo>
                  <a:cubicBezTo>
                    <a:pt x="20691" y="-97"/>
                    <a:pt x="20041" y="-97"/>
                    <a:pt x="19617" y="291"/>
                  </a:cubicBezTo>
                  <a:lnTo>
                    <a:pt x="19617" y="291"/>
                  </a:lnTo>
                  <a:lnTo>
                    <a:pt x="0" y="12161"/>
                  </a:lnTo>
                  <a:lnTo>
                    <a:pt x="7122" y="12161"/>
                  </a:lnTo>
                  <a:lnTo>
                    <a:pt x="20741" y="39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10939922" y="5476066"/>
              <a:ext cx="70975" cy="89346"/>
            </a:xfrm>
            <a:custGeom>
              <a:rect b="b" l="l" r="r" t="t"/>
              <a:pathLst>
                <a:path extrusionOk="0" h="89346" w="70975">
                  <a:moveTo>
                    <a:pt x="2380" y="507"/>
                  </a:moveTo>
                  <a:lnTo>
                    <a:pt x="2380" y="507"/>
                  </a:lnTo>
                  <a:cubicBezTo>
                    <a:pt x="1830" y="-117"/>
                    <a:pt x="881" y="-167"/>
                    <a:pt x="269" y="370"/>
                  </a:cubicBezTo>
                  <a:cubicBezTo>
                    <a:pt x="219" y="420"/>
                    <a:pt x="169" y="457"/>
                    <a:pt x="131" y="507"/>
                  </a:cubicBezTo>
                  <a:cubicBezTo>
                    <a:pt x="-44" y="945"/>
                    <a:pt x="-44" y="1444"/>
                    <a:pt x="131" y="1882"/>
                  </a:cubicBezTo>
                  <a:cubicBezTo>
                    <a:pt x="81" y="2132"/>
                    <a:pt x="81" y="2381"/>
                    <a:pt x="131" y="2631"/>
                  </a:cubicBezTo>
                  <a:cubicBezTo>
                    <a:pt x="131" y="2631"/>
                    <a:pt x="131" y="2631"/>
                    <a:pt x="131" y="3256"/>
                  </a:cubicBezTo>
                  <a:lnTo>
                    <a:pt x="131" y="3256"/>
                  </a:lnTo>
                  <a:lnTo>
                    <a:pt x="1006" y="4256"/>
                  </a:lnTo>
                  <a:lnTo>
                    <a:pt x="68102" y="89347"/>
                  </a:lnTo>
                  <a:lnTo>
                    <a:pt x="69976" y="88222"/>
                  </a:lnTo>
                  <a:lnTo>
                    <a:pt x="70975" y="88222"/>
                  </a:lnTo>
                  <a:lnTo>
                    <a:pt x="70975" y="88222"/>
                  </a:lnTo>
                  <a:lnTo>
                    <a:pt x="70975" y="88222"/>
                  </a:lnTo>
                  <a:lnTo>
                    <a:pt x="3130" y="2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8468121" y="6163799"/>
              <a:ext cx="80340" cy="108581"/>
            </a:xfrm>
            <a:custGeom>
              <a:rect b="b" l="l" r="r" t="t"/>
              <a:pathLst>
                <a:path extrusionOk="0" h="108581" w="80340">
                  <a:moveTo>
                    <a:pt x="14619" y="0"/>
                  </a:moveTo>
                  <a:lnTo>
                    <a:pt x="14619" y="2999"/>
                  </a:lnTo>
                  <a:cubicBezTo>
                    <a:pt x="14681" y="3411"/>
                    <a:pt x="14681" y="3836"/>
                    <a:pt x="14619" y="4248"/>
                  </a:cubicBezTo>
                  <a:cubicBezTo>
                    <a:pt x="14681" y="4961"/>
                    <a:pt x="14681" y="5660"/>
                    <a:pt x="14619" y="6373"/>
                  </a:cubicBezTo>
                  <a:cubicBezTo>
                    <a:pt x="14694" y="7035"/>
                    <a:pt x="14694" y="7709"/>
                    <a:pt x="14619" y="8372"/>
                  </a:cubicBezTo>
                  <a:lnTo>
                    <a:pt x="13869" y="10121"/>
                  </a:lnTo>
                  <a:lnTo>
                    <a:pt x="12745" y="11870"/>
                  </a:lnTo>
                  <a:lnTo>
                    <a:pt x="11995" y="12745"/>
                  </a:lnTo>
                  <a:cubicBezTo>
                    <a:pt x="11995" y="12745"/>
                    <a:pt x="11995" y="12745"/>
                    <a:pt x="11370" y="12745"/>
                  </a:cubicBezTo>
                  <a:lnTo>
                    <a:pt x="9871" y="13745"/>
                  </a:lnTo>
                  <a:lnTo>
                    <a:pt x="8121" y="14369"/>
                  </a:lnTo>
                  <a:lnTo>
                    <a:pt x="8121" y="14369"/>
                  </a:lnTo>
                  <a:lnTo>
                    <a:pt x="5248" y="14369"/>
                  </a:lnTo>
                  <a:lnTo>
                    <a:pt x="3623" y="13745"/>
                  </a:lnTo>
                  <a:lnTo>
                    <a:pt x="2249" y="12745"/>
                  </a:lnTo>
                  <a:cubicBezTo>
                    <a:pt x="1687" y="12358"/>
                    <a:pt x="1187" y="11895"/>
                    <a:pt x="750" y="11371"/>
                  </a:cubicBezTo>
                  <a:lnTo>
                    <a:pt x="0" y="10496"/>
                  </a:lnTo>
                  <a:lnTo>
                    <a:pt x="63348" y="108582"/>
                  </a:lnTo>
                  <a:lnTo>
                    <a:pt x="63972" y="108582"/>
                  </a:lnTo>
                  <a:lnTo>
                    <a:pt x="63972" y="106833"/>
                  </a:lnTo>
                  <a:cubicBezTo>
                    <a:pt x="62810" y="101185"/>
                    <a:pt x="66359" y="95637"/>
                    <a:pt x="71969" y="94338"/>
                  </a:cubicBezTo>
                  <a:cubicBezTo>
                    <a:pt x="75492" y="94087"/>
                    <a:pt x="78816" y="96024"/>
                    <a:pt x="80340" y="99210"/>
                  </a:cubicBezTo>
                  <a:lnTo>
                    <a:pt x="80340" y="984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8139763" y="6329858"/>
              <a:ext cx="3748" cy="8246"/>
            </a:xfrm>
            <a:custGeom>
              <a:rect b="b" l="l" r="r" t="t"/>
              <a:pathLst>
                <a:path extrusionOk="0" h="8246" w="3748">
                  <a:moveTo>
                    <a:pt x="2499" y="0"/>
                  </a:moveTo>
                  <a:cubicBezTo>
                    <a:pt x="1862" y="975"/>
                    <a:pt x="1000" y="1787"/>
                    <a:pt x="0" y="2374"/>
                  </a:cubicBezTo>
                  <a:lnTo>
                    <a:pt x="3748" y="8247"/>
                  </a:lnTo>
                  <a:lnTo>
                    <a:pt x="2749" y="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8446843" y="6141683"/>
              <a:ext cx="37" cy="749"/>
            </a:xfrm>
            <a:custGeom>
              <a:rect b="b" l="l" r="r" t="t"/>
              <a:pathLst>
                <a:path extrusionOk="0" h="749" w="37">
                  <a:moveTo>
                    <a:pt x="38" y="750"/>
                  </a:moveTo>
                  <a:lnTo>
                    <a:pt x="38" y="750"/>
                  </a:lnTo>
                  <a:cubicBezTo>
                    <a:pt x="-13" y="500"/>
                    <a:pt x="-13" y="250"/>
                    <a:pt x="38" y="0"/>
                  </a:cubicBezTo>
                  <a:cubicBezTo>
                    <a:pt x="-13" y="250"/>
                    <a:pt x="-13" y="500"/>
                    <a:pt x="38" y="7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8448255" y="6145181"/>
              <a:ext cx="17242" cy="25239"/>
            </a:xfrm>
            <a:custGeom>
              <a:rect b="b" l="l" r="r" t="t"/>
              <a:pathLst>
                <a:path extrusionOk="0" h="25239" w="17242">
                  <a:moveTo>
                    <a:pt x="14619" y="0"/>
                  </a:moveTo>
                  <a:cubicBezTo>
                    <a:pt x="13344" y="2487"/>
                    <a:pt x="10995" y="4236"/>
                    <a:pt x="8246" y="4748"/>
                  </a:cubicBezTo>
                  <a:cubicBezTo>
                    <a:pt x="4823" y="5110"/>
                    <a:pt x="1537" y="3324"/>
                    <a:pt x="0" y="250"/>
                  </a:cubicBezTo>
                  <a:lnTo>
                    <a:pt x="0" y="250"/>
                  </a:lnTo>
                  <a:lnTo>
                    <a:pt x="0" y="250"/>
                  </a:lnTo>
                  <a:lnTo>
                    <a:pt x="16368" y="25240"/>
                  </a:lnTo>
                  <a:lnTo>
                    <a:pt x="17242" y="25240"/>
                  </a:lnTo>
                  <a:cubicBezTo>
                    <a:pt x="17242" y="25240"/>
                    <a:pt x="17242" y="24240"/>
                    <a:pt x="17242" y="237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8466872" y="6174295"/>
              <a:ext cx="749" cy="874"/>
            </a:xfrm>
            <a:custGeom>
              <a:rect b="b" l="l" r="r" t="t"/>
              <a:pathLst>
                <a:path extrusionOk="0" h="874" w="74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750" y="875"/>
                  </a:lnTo>
                  <a:cubicBezTo>
                    <a:pt x="525" y="562"/>
                    <a:pt x="275" y="27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8478992" y="6175669"/>
              <a:ext cx="1374" cy="1249"/>
            </a:xfrm>
            <a:custGeom>
              <a:rect b="b" l="l" r="r" t="t"/>
              <a:pathLst>
                <a:path extrusionOk="0" h="1249" w="1374">
                  <a:moveTo>
                    <a:pt x="625" y="875"/>
                  </a:moveTo>
                  <a:lnTo>
                    <a:pt x="1374" y="0"/>
                  </a:lnTo>
                  <a:lnTo>
                    <a:pt x="0" y="1250"/>
                  </a:lnTo>
                  <a:cubicBezTo>
                    <a:pt x="0" y="1250"/>
                    <a:pt x="500" y="1125"/>
                    <a:pt x="625" y="8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8125269" y="6308616"/>
              <a:ext cx="10245" cy="24490"/>
            </a:xfrm>
            <a:custGeom>
              <a:rect b="b" l="l" r="r" t="t"/>
              <a:pathLst>
                <a:path extrusionOk="0" h="24490" w="10245">
                  <a:moveTo>
                    <a:pt x="1749" y="15369"/>
                  </a:moveTo>
                  <a:cubicBezTo>
                    <a:pt x="1912" y="20105"/>
                    <a:pt x="5535" y="23991"/>
                    <a:pt x="10245" y="24491"/>
                  </a:cubicBezTo>
                  <a:lnTo>
                    <a:pt x="9121" y="14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8117523" y="6185665"/>
              <a:ext cx="11120" cy="7122"/>
            </a:xfrm>
            <a:custGeom>
              <a:rect b="b" l="l" r="r" t="t"/>
              <a:pathLst>
                <a:path extrusionOk="0" h="7122" w="11120">
                  <a:moveTo>
                    <a:pt x="8371" y="1000"/>
                  </a:moveTo>
                  <a:cubicBezTo>
                    <a:pt x="7909" y="550"/>
                    <a:pt x="7359" y="212"/>
                    <a:pt x="6747" y="0"/>
                  </a:cubicBezTo>
                  <a:lnTo>
                    <a:pt x="5248" y="0"/>
                  </a:lnTo>
                  <a:lnTo>
                    <a:pt x="2249" y="0"/>
                  </a:lnTo>
                  <a:lnTo>
                    <a:pt x="2249" y="0"/>
                  </a:lnTo>
                  <a:lnTo>
                    <a:pt x="625" y="0"/>
                  </a:lnTo>
                  <a:lnTo>
                    <a:pt x="0" y="0"/>
                  </a:lnTo>
                  <a:lnTo>
                    <a:pt x="4498" y="7122"/>
                  </a:lnTo>
                  <a:lnTo>
                    <a:pt x="11120" y="3249"/>
                  </a:lnTo>
                  <a:lnTo>
                    <a:pt x="10245" y="19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8113353" y="6188914"/>
              <a:ext cx="29908" cy="131822"/>
            </a:xfrm>
            <a:custGeom>
              <a:rect b="b" l="l" r="r" t="t"/>
              <a:pathLst>
                <a:path extrusionOk="0" h="131822" w="29908">
                  <a:moveTo>
                    <a:pt x="16540" y="5123"/>
                  </a:moveTo>
                  <a:cubicBezTo>
                    <a:pt x="16577" y="4710"/>
                    <a:pt x="16577" y="4286"/>
                    <a:pt x="16540" y="3873"/>
                  </a:cubicBezTo>
                  <a:lnTo>
                    <a:pt x="8668" y="8372"/>
                  </a:lnTo>
                  <a:lnTo>
                    <a:pt x="7669" y="8372"/>
                  </a:lnTo>
                  <a:lnTo>
                    <a:pt x="7044" y="8372"/>
                  </a:lnTo>
                  <a:lnTo>
                    <a:pt x="7044" y="8372"/>
                  </a:lnTo>
                  <a:lnTo>
                    <a:pt x="1671" y="0"/>
                  </a:lnTo>
                  <a:lnTo>
                    <a:pt x="797" y="1374"/>
                  </a:lnTo>
                  <a:lnTo>
                    <a:pt x="47" y="3124"/>
                  </a:lnTo>
                  <a:cubicBezTo>
                    <a:pt x="47" y="3873"/>
                    <a:pt x="47" y="4498"/>
                    <a:pt x="47" y="5123"/>
                  </a:cubicBezTo>
                  <a:cubicBezTo>
                    <a:pt x="-16" y="5873"/>
                    <a:pt x="-16" y="6622"/>
                    <a:pt x="47" y="7372"/>
                  </a:cubicBezTo>
                  <a:cubicBezTo>
                    <a:pt x="-16" y="7822"/>
                    <a:pt x="-16" y="8284"/>
                    <a:pt x="47" y="8747"/>
                  </a:cubicBezTo>
                  <a:lnTo>
                    <a:pt x="12542" y="112455"/>
                  </a:lnTo>
                  <a:lnTo>
                    <a:pt x="25036" y="131822"/>
                  </a:lnTo>
                  <a:lnTo>
                    <a:pt x="29909" y="129073"/>
                  </a:lnTo>
                  <a:lnTo>
                    <a:pt x="19289" y="38110"/>
                  </a:lnTo>
                  <a:cubicBezTo>
                    <a:pt x="19289" y="38110"/>
                    <a:pt x="19289" y="38110"/>
                    <a:pt x="19289" y="38110"/>
                  </a:cubicBezTo>
                  <a:cubicBezTo>
                    <a:pt x="19289" y="38110"/>
                    <a:pt x="19289" y="36610"/>
                    <a:pt x="19289" y="35861"/>
                  </a:cubicBezTo>
                  <a:cubicBezTo>
                    <a:pt x="19289" y="35111"/>
                    <a:pt x="19289" y="34486"/>
                    <a:pt x="19289" y="33986"/>
                  </a:cubicBezTo>
                  <a:cubicBezTo>
                    <a:pt x="19501" y="33287"/>
                    <a:pt x="19801" y="32624"/>
                    <a:pt x="20163" y="31987"/>
                  </a:cubicBezTo>
                  <a:cubicBezTo>
                    <a:pt x="20338" y="31413"/>
                    <a:pt x="20588" y="30863"/>
                    <a:pt x="20913" y="30363"/>
                  </a:cubicBezTo>
                  <a:lnTo>
                    <a:pt x="20913" y="303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8137514" y="6321611"/>
              <a:ext cx="4997" cy="11245"/>
            </a:xfrm>
            <a:custGeom>
              <a:rect b="b" l="l" r="r" t="t"/>
              <a:pathLst>
                <a:path extrusionOk="0" h="11245" w="4997">
                  <a:moveTo>
                    <a:pt x="4998" y="8247"/>
                  </a:moveTo>
                  <a:lnTo>
                    <a:pt x="3998" y="0"/>
                  </a:lnTo>
                  <a:lnTo>
                    <a:pt x="0" y="2249"/>
                  </a:lnTo>
                  <a:lnTo>
                    <a:pt x="1000" y="11245"/>
                  </a:lnTo>
                  <a:lnTo>
                    <a:pt x="2249" y="11245"/>
                  </a:lnTo>
                  <a:cubicBezTo>
                    <a:pt x="3249" y="10658"/>
                    <a:pt x="4111" y="9846"/>
                    <a:pt x="4748" y="88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8158255" y="6141933"/>
              <a:ext cx="289999" cy="169557"/>
            </a:xfrm>
            <a:custGeom>
              <a:rect b="b" l="l" r="r" t="t"/>
              <a:pathLst>
                <a:path extrusionOk="0" h="169557" w="289999">
                  <a:moveTo>
                    <a:pt x="290000" y="3499"/>
                  </a:moveTo>
                  <a:cubicBezTo>
                    <a:pt x="289362" y="2424"/>
                    <a:pt x="288938" y="1237"/>
                    <a:pt x="288750" y="0"/>
                  </a:cubicBezTo>
                  <a:lnTo>
                    <a:pt x="288750" y="0"/>
                  </a:lnTo>
                  <a:lnTo>
                    <a:pt x="0" y="165559"/>
                  </a:lnTo>
                  <a:lnTo>
                    <a:pt x="0" y="169557"/>
                  </a:lnTo>
                  <a:lnTo>
                    <a:pt x="289750" y="34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8136265" y="6317363"/>
              <a:ext cx="4872" cy="5372"/>
            </a:xfrm>
            <a:custGeom>
              <a:rect b="b" l="l" r="r" t="t"/>
              <a:pathLst>
                <a:path extrusionOk="0" h="5372" w="4872">
                  <a:moveTo>
                    <a:pt x="4873" y="0"/>
                  </a:moveTo>
                  <a:lnTo>
                    <a:pt x="0" y="2749"/>
                  </a:lnTo>
                  <a:lnTo>
                    <a:pt x="750" y="3998"/>
                  </a:lnTo>
                  <a:lnTo>
                    <a:pt x="750" y="3998"/>
                  </a:lnTo>
                  <a:lnTo>
                    <a:pt x="750" y="5373"/>
                  </a:lnTo>
                  <a:lnTo>
                    <a:pt x="4748" y="3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8046179" y="6176669"/>
              <a:ext cx="90585" cy="146566"/>
            </a:xfrm>
            <a:custGeom>
              <a:rect b="b" l="l" r="r" t="t"/>
              <a:pathLst>
                <a:path extrusionOk="0" h="146566" w="90585">
                  <a:moveTo>
                    <a:pt x="90086" y="143443"/>
                  </a:moveTo>
                  <a:lnTo>
                    <a:pt x="77592" y="124076"/>
                  </a:lnTo>
                  <a:lnTo>
                    <a:pt x="0" y="0"/>
                  </a:lnTo>
                  <a:lnTo>
                    <a:pt x="1000" y="7997"/>
                  </a:lnTo>
                  <a:lnTo>
                    <a:pt x="78591" y="131947"/>
                  </a:lnTo>
                  <a:lnTo>
                    <a:pt x="87712" y="146567"/>
                  </a:lnTo>
                  <a:lnTo>
                    <a:pt x="87712" y="146567"/>
                  </a:lnTo>
                  <a:cubicBezTo>
                    <a:pt x="87712" y="145442"/>
                    <a:pt x="87712" y="144442"/>
                    <a:pt x="88962" y="144318"/>
                  </a:cubicBezTo>
                  <a:cubicBezTo>
                    <a:pt x="89736" y="144293"/>
                    <a:pt x="90411" y="144817"/>
                    <a:pt x="90586" y="1455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8414894" y="6077958"/>
              <a:ext cx="30361" cy="48480"/>
            </a:xfrm>
            <a:custGeom>
              <a:rect b="b" l="l" r="r" t="t"/>
              <a:pathLst>
                <a:path extrusionOk="0" h="48480" w="30361">
                  <a:moveTo>
                    <a:pt x="2999" y="0"/>
                  </a:moveTo>
                  <a:lnTo>
                    <a:pt x="0" y="1624"/>
                  </a:lnTo>
                  <a:lnTo>
                    <a:pt x="30362" y="48481"/>
                  </a:lnTo>
                  <a:lnTo>
                    <a:pt x="29612" y="41109"/>
                  </a:lnTo>
                  <a:lnTo>
                    <a:pt x="29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8439259" y="6057716"/>
              <a:ext cx="23614" cy="92370"/>
            </a:xfrm>
            <a:custGeom>
              <a:rect b="b" l="l" r="r" t="t"/>
              <a:pathLst>
                <a:path extrusionOk="0" h="92370" w="23614">
                  <a:moveTo>
                    <a:pt x="17242" y="92213"/>
                  </a:moveTo>
                  <a:cubicBezTo>
                    <a:pt x="19991" y="91701"/>
                    <a:pt x="22340" y="89952"/>
                    <a:pt x="23615" y="87465"/>
                  </a:cubicBezTo>
                  <a:lnTo>
                    <a:pt x="15118" y="0"/>
                  </a:lnTo>
                  <a:lnTo>
                    <a:pt x="11245" y="2124"/>
                  </a:lnTo>
                  <a:lnTo>
                    <a:pt x="0" y="8497"/>
                  </a:lnTo>
                  <a:lnTo>
                    <a:pt x="5248" y="61850"/>
                  </a:lnTo>
                  <a:lnTo>
                    <a:pt x="5872" y="69223"/>
                  </a:lnTo>
                  <a:lnTo>
                    <a:pt x="7247" y="83217"/>
                  </a:lnTo>
                  <a:cubicBezTo>
                    <a:pt x="7297" y="83467"/>
                    <a:pt x="7297" y="83717"/>
                    <a:pt x="7247" y="83967"/>
                  </a:cubicBezTo>
                  <a:cubicBezTo>
                    <a:pt x="7197" y="84216"/>
                    <a:pt x="7197" y="84466"/>
                    <a:pt x="7247" y="84716"/>
                  </a:cubicBezTo>
                  <a:cubicBezTo>
                    <a:pt x="7434" y="85953"/>
                    <a:pt x="7859" y="87140"/>
                    <a:pt x="8496" y="88215"/>
                  </a:cubicBezTo>
                  <a:cubicBezTo>
                    <a:pt x="10258" y="91289"/>
                    <a:pt x="13769" y="92900"/>
                    <a:pt x="17242" y="922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8121646" y="6015233"/>
              <a:ext cx="314114" cy="181802"/>
            </a:xfrm>
            <a:custGeom>
              <a:rect b="b" l="l" r="r" t="t"/>
              <a:pathLst>
                <a:path extrusionOk="0" h="181802" w="314114">
                  <a:moveTo>
                    <a:pt x="312115" y="0"/>
                  </a:moveTo>
                  <a:lnTo>
                    <a:pt x="6622" y="174056"/>
                  </a:lnTo>
                  <a:lnTo>
                    <a:pt x="6622" y="174056"/>
                  </a:lnTo>
                  <a:lnTo>
                    <a:pt x="0" y="177929"/>
                  </a:lnTo>
                  <a:lnTo>
                    <a:pt x="750" y="179179"/>
                  </a:lnTo>
                  <a:cubicBezTo>
                    <a:pt x="1349" y="179953"/>
                    <a:pt x="1349" y="181028"/>
                    <a:pt x="750" y="181802"/>
                  </a:cubicBezTo>
                  <a:cubicBezTo>
                    <a:pt x="750" y="181802"/>
                    <a:pt x="750" y="181802"/>
                    <a:pt x="0" y="181802"/>
                  </a:cubicBezTo>
                  <a:lnTo>
                    <a:pt x="0" y="181802"/>
                  </a:lnTo>
                  <a:lnTo>
                    <a:pt x="7871" y="177304"/>
                  </a:lnTo>
                  <a:lnTo>
                    <a:pt x="8621" y="177304"/>
                  </a:lnTo>
                  <a:lnTo>
                    <a:pt x="314114" y="32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10953047" y="4339651"/>
              <a:ext cx="424066" cy="242153"/>
            </a:xfrm>
            <a:custGeom>
              <a:rect b="b" l="l" r="r" t="t"/>
              <a:pathLst>
                <a:path extrusionOk="0" h="242153" w="424066">
                  <a:moveTo>
                    <a:pt x="1000" y="239654"/>
                  </a:moveTo>
                  <a:lnTo>
                    <a:pt x="0" y="240279"/>
                  </a:lnTo>
                  <a:cubicBezTo>
                    <a:pt x="0" y="240279"/>
                    <a:pt x="0" y="240279"/>
                    <a:pt x="0" y="240279"/>
                  </a:cubicBezTo>
                  <a:lnTo>
                    <a:pt x="0" y="240279"/>
                  </a:lnTo>
                  <a:lnTo>
                    <a:pt x="0" y="240279"/>
                  </a:lnTo>
                  <a:lnTo>
                    <a:pt x="0" y="240279"/>
                  </a:lnTo>
                  <a:lnTo>
                    <a:pt x="0" y="240279"/>
                  </a:lnTo>
                  <a:lnTo>
                    <a:pt x="0" y="240279"/>
                  </a:lnTo>
                  <a:lnTo>
                    <a:pt x="0" y="240279"/>
                  </a:lnTo>
                  <a:lnTo>
                    <a:pt x="1499" y="242154"/>
                  </a:lnTo>
                  <a:lnTo>
                    <a:pt x="424067" y="3499"/>
                  </a:lnTo>
                  <a:lnTo>
                    <a:pt x="424067" y="2749"/>
                  </a:lnTo>
                  <a:lnTo>
                    <a:pt x="423317" y="1125"/>
                  </a:lnTo>
                  <a:cubicBezTo>
                    <a:pt x="423317" y="1125"/>
                    <a:pt x="423317" y="375"/>
                    <a:pt x="4233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10952423" y="4580555"/>
              <a:ext cx="0" cy="902"/>
            </a:xfrm>
            <a:custGeom>
              <a:rect b="b" l="l" r="r" t="t"/>
              <a:pathLst>
                <a:path extrusionOk="0" h="902" w="120000">
                  <a:moveTo>
                    <a:pt x="0" y="0"/>
                  </a:moveTo>
                  <a:cubicBezTo>
                    <a:pt x="0" y="0"/>
                    <a:pt x="0" y="0"/>
                    <a:pt x="0" y="625"/>
                  </a:cubicBezTo>
                  <a:cubicBezTo>
                    <a:pt x="0" y="1250"/>
                    <a:pt x="0" y="625"/>
                    <a:pt x="0" y="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10947925" y="4581680"/>
              <a:ext cx="7247" cy="127824"/>
            </a:xfrm>
            <a:custGeom>
              <a:rect b="b" l="l" r="r" t="t"/>
              <a:pathLst>
                <a:path extrusionOk="0" h="127824" w="7247">
                  <a:moveTo>
                    <a:pt x="4623" y="1250"/>
                  </a:moveTo>
                  <a:cubicBezTo>
                    <a:pt x="4523" y="837"/>
                    <a:pt x="4523" y="412"/>
                    <a:pt x="4623" y="0"/>
                  </a:cubicBezTo>
                  <a:lnTo>
                    <a:pt x="4623" y="750"/>
                  </a:lnTo>
                  <a:lnTo>
                    <a:pt x="0" y="123326"/>
                  </a:lnTo>
                  <a:lnTo>
                    <a:pt x="2624" y="126450"/>
                  </a:lnTo>
                  <a:cubicBezTo>
                    <a:pt x="2749" y="126899"/>
                    <a:pt x="2749" y="127374"/>
                    <a:pt x="2624" y="127824"/>
                  </a:cubicBezTo>
                  <a:lnTo>
                    <a:pt x="2624" y="127075"/>
                  </a:lnTo>
                  <a:lnTo>
                    <a:pt x="7247" y="43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10953172" y="4580555"/>
              <a:ext cx="12494" cy="12495"/>
            </a:xfrm>
            <a:custGeom>
              <a:rect b="b" l="l" r="r" t="t"/>
              <a:pathLst>
                <a:path extrusionOk="0" h="12495" w="1249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10948799" y="4711378"/>
              <a:ext cx="12494" cy="12495"/>
            </a:xfrm>
            <a:custGeom>
              <a:rect b="b" l="l" r="r" t="t"/>
              <a:pathLst>
                <a:path extrusionOk="0" h="12495" w="1249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10950798" y="4709504"/>
              <a:ext cx="56" cy="749"/>
            </a:xfrm>
            <a:custGeom>
              <a:rect b="b" l="l" r="r" t="t"/>
              <a:pathLst>
                <a:path extrusionOk="0" h="749" w="56">
                  <a:moveTo>
                    <a:pt x="0" y="0"/>
                  </a:moveTo>
                  <a:lnTo>
                    <a:pt x="0" y="0"/>
                  </a:lnTo>
                  <a:cubicBezTo>
                    <a:pt x="50" y="250"/>
                    <a:pt x="50" y="500"/>
                    <a:pt x="0" y="750"/>
                  </a:cubicBezTo>
                  <a:cubicBezTo>
                    <a:pt x="75" y="500"/>
                    <a:pt x="75" y="25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10952173" y="4580493"/>
              <a:ext cx="12494" cy="812"/>
            </a:xfrm>
            <a:custGeom>
              <a:rect b="b" l="l" r="r" t="t"/>
              <a:pathLst>
                <a:path extrusionOk="0" h="812" w="12494">
                  <a:moveTo>
                    <a:pt x="0" y="812"/>
                  </a:moveTo>
                  <a:lnTo>
                    <a:pt x="0" y="812"/>
                  </a:lnTo>
                  <a:lnTo>
                    <a:pt x="0" y="812"/>
                  </a:lnTo>
                  <a:cubicBezTo>
                    <a:pt x="0" y="812"/>
                    <a:pt x="0" y="812"/>
                    <a:pt x="0" y="188"/>
                  </a:cubicBezTo>
                  <a:cubicBezTo>
                    <a:pt x="0" y="-437"/>
                    <a:pt x="0" y="687"/>
                    <a:pt x="0" y="8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10953797" y="4579681"/>
              <a:ext cx="12494" cy="12495"/>
            </a:xfrm>
            <a:custGeom>
              <a:rect b="b" l="l" r="r" t="t"/>
              <a:pathLst>
                <a:path extrusionOk="0" h="12495" w="1249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10845594" y="4580555"/>
              <a:ext cx="103174" cy="130198"/>
            </a:xfrm>
            <a:custGeom>
              <a:rect b="b" l="l" r="r" t="t"/>
              <a:pathLst>
                <a:path extrusionOk="0" h="130198" w="103174">
                  <a:moveTo>
                    <a:pt x="101831" y="124950"/>
                  </a:moveTo>
                  <a:lnTo>
                    <a:pt x="0" y="0"/>
                  </a:lnTo>
                  <a:lnTo>
                    <a:pt x="0" y="5248"/>
                  </a:lnTo>
                  <a:lnTo>
                    <a:pt x="102456" y="130198"/>
                  </a:lnTo>
                  <a:lnTo>
                    <a:pt x="102456" y="130198"/>
                  </a:lnTo>
                  <a:lnTo>
                    <a:pt x="102456" y="130198"/>
                  </a:lnTo>
                  <a:lnTo>
                    <a:pt x="103080" y="130198"/>
                  </a:lnTo>
                  <a:lnTo>
                    <a:pt x="103080" y="130198"/>
                  </a:lnTo>
                  <a:cubicBezTo>
                    <a:pt x="103131" y="129998"/>
                    <a:pt x="103131" y="129773"/>
                    <a:pt x="103080" y="129573"/>
                  </a:cubicBezTo>
                  <a:cubicBezTo>
                    <a:pt x="103131" y="129324"/>
                    <a:pt x="103131" y="129073"/>
                    <a:pt x="103080" y="128824"/>
                  </a:cubicBezTo>
                  <a:lnTo>
                    <a:pt x="103080" y="128824"/>
                  </a:lnTo>
                  <a:cubicBezTo>
                    <a:pt x="103206" y="128374"/>
                    <a:pt x="103206" y="127899"/>
                    <a:pt x="103080" y="1274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8031185" y="6049470"/>
              <a:ext cx="91126" cy="147191"/>
            </a:xfrm>
            <a:custGeom>
              <a:rect b="b" l="l" r="r" t="t"/>
              <a:pathLst>
                <a:path extrusionOk="0" h="147191" w="91126">
                  <a:moveTo>
                    <a:pt x="91086" y="144942"/>
                  </a:moveTo>
                  <a:lnTo>
                    <a:pt x="90336" y="143693"/>
                  </a:lnTo>
                  <a:lnTo>
                    <a:pt x="85838" y="136570"/>
                  </a:lnTo>
                  <a:lnTo>
                    <a:pt x="0" y="0"/>
                  </a:lnTo>
                  <a:lnTo>
                    <a:pt x="875" y="7872"/>
                  </a:lnTo>
                  <a:lnTo>
                    <a:pt x="83339" y="138820"/>
                  </a:lnTo>
                  <a:lnTo>
                    <a:pt x="88712" y="147191"/>
                  </a:lnTo>
                  <a:lnTo>
                    <a:pt x="88712" y="147191"/>
                  </a:lnTo>
                  <a:lnTo>
                    <a:pt x="89336" y="147191"/>
                  </a:lnTo>
                  <a:lnTo>
                    <a:pt x="89336" y="147191"/>
                  </a:lnTo>
                  <a:cubicBezTo>
                    <a:pt x="89336" y="147191"/>
                    <a:pt x="89961" y="147191"/>
                    <a:pt x="90086" y="147191"/>
                  </a:cubicBezTo>
                  <a:cubicBezTo>
                    <a:pt x="90861" y="146729"/>
                    <a:pt x="91261" y="145829"/>
                    <a:pt x="91086" y="1449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10952473" y="4580306"/>
              <a:ext cx="22659" cy="27826"/>
            </a:xfrm>
            <a:custGeom>
              <a:rect b="b" l="l" r="r" t="t"/>
              <a:pathLst>
                <a:path extrusionOk="0" h="27826" w="22659">
                  <a:moveTo>
                    <a:pt x="75" y="250"/>
                  </a:moveTo>
                  <a:cubicBezTo>
                    <a:pt x="75" y="250"/>
                    <a:pt x="75" y="250"/>
                    <a:pt x="75" y="250"/>
                  </a:cubicBezTo>
                  <a:lnTo>
                    <a:pt x="75" y="250"/>
                  </a:lnTo>
                  <a:cubicBezTo>
                    <a:pt x="75" y="250"/>
                    <a:pt x="75" y="250"/>
                    <a:pt x="75" y="874"/>
                  </a:cubicBezTo>
                  <a:lnTo>
                    <a:pt x="75" y="874"/>
                  </a:lnTo>
                  <a:cubicBezTo>
                    <a:pt x="-25" y="1287"/>
                    <a:pt x="-25" y="1712"/>
                    <a:pt x="75" y="2124"/>
                  </a:cubicBezTo>
                  <a:lnTo>
                    <a:pt x="2699" y="5248"/>
                  </a:lnTo>
                  <a:lnTo>
                    <a:pt x="20316" y="26614"/>
                  </a:lnTo>
                  <a:lnTo>
                    <a:pt x="20316" y="27239"/>
                  </a:lnTo>
                  <a:cubicBezTo>
                    <a:pt x="20754" y="27864"/>
                    <a:pt x="21616" y="28014"/>
                    <a:pt x="22228" y="27577"/>
                  </a:cubicBezTo>
                  <a:cubicBezTo>
                    <a:pt x="22366" y="27476"/>
                    <a:pt x="22478" y="27364"/>
                    <a:pt x="22565" y="27239"/>
                  </a:cubicBezTo>
                  <a:cubicBezTo>
                    <a:pt x="22690" y="26789"/>
                    <a:pt x="22690" y="26314"/>
                    <a:pt x="22565" y="25864"/>
                  </a:cubicBezTo>
                  <a:cubicBezTo>
                    <a:pt x="22603" y="25577"/>
                    <a:pt x="22603" y="25277"/>
                    <a:pt x="22565" y="24990"/>
                  </a:cubicBezTo>
                  <a:lnTo>
                    <a:pt x="22565" y="24990"/>
                  </a:lnTo>
                  <a:lnTo>
                    <a:pt x="21691" y="23990"/>
                  </a:lnTo>
                  <a:lnTo>
                    <a:pt x="3449" y="1874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1949" y="0"/>
                  </a:lnTo>
                  <a:cubicBezTo>
                    <a:pt x="1949" y="0"/>
                    <a:pt x="1949" y="0"/>
                    <a:pt x="1949" y="0"/>
                  </a:cubicBezTo>
                  <a:lnTo>
                    <a:pt x="1949" y="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9611877" y="5563913"/>
              <a:ext cx="1397896" cy="840914"/>
            </a:xfrm>
            <a:custGeom>
              <a:rect b="b" l="l" r="r" t="t"/>
              <a:pathLst>
                <a:path extrusionOk="0" h="840914" w="1397896">
                  <a:moveTo>
                    <a:pt x="1395522" y="750"/>
                  </a:moveTo>
                  <a:lnTo>
                    <a:pt x="0" y="837916"/>
                  </a:lnTo>
                  <a:lnTo>
                    <a:pt x="2124" y="840915"/>
                  </a:lnTo>
                  <a:lnTo>
                    <a:pt x="1397771" y="3748"/>
                  </a:lnTo>
                  <a:lnTo>
                    <a:pt x="1397021" y="2749"/>
                  </a:lnTo>
                  <a:cubicBezTo>
                    <a:pt x="1396397" y="1937"/>
                    <a:pt x="1396397" y="812"/>
                    <a:pt x="1397021" y="0"/>
                  </a:cubicBezTo>
                  <a:cubicBezTo>
                    <a:pt x="1397021" y="0"/>
                    <a:pt x="1397021" y="0"/>
                    <a:pt x="1397896" y="0"/>
                  </a:cubicBezTo>
                  <a:lnTo>
                    <a:pt x="13978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8826716" y="6704228"/>
              <a:ext cx="282003" cy="168038"/>
            </a:xfrm>
            <a:custGeom>
              <a:rect b="b" l="l" r="r" t="t"/>
              <a:pathLst>
                <a:path extrusionOk="0" h="168038" w="282003">
                  <a:moveTo>
                    <a:pt x="281254" y="3355"/>
                  </a:moveTo>
                  <a:cubicBezTo>
                    <a:pt x="281616" y="2642"/>
                    <a:pt x="281616" y="1818"/>
                    <a:pt x="281254" y="1105"/>
                  </a:cubicBezTo>
                  <a:cubicBezTo>
                    <a:pt x="281041" y="306"/>
                    <a:pt x="280216" y="-169"/>
                    <a:pt x="279417" y="56"/>
                  </a:cubicBezTo>
                  <a:cubicBezTo>
                    <a:pt x="279267" y="93"/>
                    <a:pt x="279129" y="156"/>
                    <a:pt x="279004" y="231"/>
                  </a:cubicBezTo>
                  <a:lnTo>
                    <a:pt x="279004" y="231"/>
                  </a:lnTo>
                  <a:lnTo>
                    <a:pt x="0" y="168039"/>
                  </a:lnTo>
                  <a:lnTo>
                    <a:pt x="7122" y="168039"/>
                  </a:lnTo>
                  <a:lnTo>
                    <a:pt x="282003" y="36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11009929" y="5564788"/>
              <a:ext cx="112795" cy="142873"/>
            </a:xfrm>
            <a:custGeom>
              <a:rect b="b" l="l" r="r" t="t"/>
              <a:pathLst>
                <a:path extrusionOk="0" h="142873" w="112795">
                  <a:moveTo>
                    <a:pt x="111671" y="141194"/>
                  </a:moveTo>
                  <a:cubicBezTo>
                    <a:pt x="111721" y="140944"/>
                    <a:pt x="111721" y="140694"/>
                    <a:pt x="111671" y="140444"/>
                  </a:cubicBezTo>
                  <a:lnTo>
                    <a:pt x="111671" y="140319"/>
                  </a:lnTo>
                  <a:cubicBezTo>
                    <a:pt x="111671" y="140319"/>
                    <a:pt x="111671" y="140319"/>
                    <a:pt x="111671" y="139695"/>
                  </a:cubicBezTo>
                  <a:lnTo>
                    <a:pt x="111671" y="139695"/>
                  </a:lnTo>
                  <a:lnTo>
                    <a:pt x="1343" y="0"/>
                  </a:lnTo>
                  <a:lnTo>
                    <a:pt x="1343" y="0"/>
                  </a:lnTo>
                  <a:lnTo>
                    <a:pt x="1343" y="0"/>
                  </a:lnTo>
                  <a:lnTo>
                    <a:pt x="1343" y="0"/>
                  </a:lnTo>
                  <a:cubicBezTo>
                    <a:pt x="1343" y="0"/>
                    <a:pt x="719" y="0"/>
                    <a:pt x="468" y="0"/>
                  </a:cubicBezTo>
                  <a:cubicBezTo>
                    <a:pt x="-156" y="812"/>
                    <a:pt x="-156" y="1937"/>
                    <a:pt x="468" y="2749"/>
                  </a:cubicBezTo>
                  <a:lnTo>
                    <a:pt x="1218" y="3749"/>
                  </a:lnTo>
                  <a:lnTo>
                    <a:pt x="109297" y="140569"/>
                  </a:lnTo>
                  <a:lnTo>
                    <a:pt x="110796" y="142444"/>
                  </a:lnTo>
                  <a:cubicBezTo>
                    <a:pt x="111321" y="142993"/>
                    <a:pt x="112183" y="143018"/>
                    <a:pt x="112733" y="142506"/>
                  </a:cubicBezTo>
                  <a:cubicBezTo>
                    <a:pt x="112757" y="142481"/>
                    <a:pt x="112783" y="142468"/>
                    <a:pt x="112795" y="142444"/>
                  </a:cubicBezTo>
                  <a:lnTo>
                    <a:pt x="112795" y="142444"/>
                  </a:lnTo>
                  <a:lnTo>
                    <a:pt x="111671" y="141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10509442" y="1681711"/>
              <a:ext cx="46" cy="1874"/>
            </a:xfrm>
            <a:custGeom>
              <a:rect b="b" l="l" r="r" t="t"/>
              <a:pathLst>
                <a:path extrusionOk="0" h="1874" w="46">
                  <a:moveTo>
                    <a:pt x="47" y="0"/>
                  </a:moveTo>
                  <a:cubicBezTo>
                    <a:pt x="-16" y="623"/>
                    <a:pt x="-16" y="1251"/>
                    <a:pt x="47" y="1874"/>
                  </a:cubicBezTo>
                  <a:lnTo>
                    <a:pt x="47" y="1874"/>
                  </a:lnTo>
                  <a:cubicBezTo>
                    <a:pt x="47" y="1874"/>
                    <a:pt x="47" y="0"/>
                    <a:pt x="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10512363" y="1675964"/>
              <a:ext cx="183420" cy="189299"/>
            </a:xfrm>
            <a:custGeom>
              <a:rect b="b" l="l" r="r" t="t"/>
              <a:pathLst>
                <a:path extrusionOk="0" h="189299" w="183420">
                  <a:moveTo>
                    <a:pt x="166678" y="189300"/>
                  </a:moveTo>
                  <a:lnTo>
                    <a:pt x="168302" y="188425"/>
                  </a:lnTo>
                  <a:lnTo>
                    <a:pt x="168302" y="185926"/>
                  </a:lnTo>
                  <a:cubicBezTo>
                    <a:pt x="167940" y="180491"/>
                    <a:pt x="172001" y="175767"/>
                    <a:pt x="177423" y="175305"/>
                  </a:cubicBezTo>
                  <a:cubicBezTo>
                    <a:pt x="179772" y="175455"/>
                    <a:pt x="181946" y="176592"/>
                    <a:pt x="183421" y="178429"/>
                  </a:cubicBezTo>
                  <a:lnTo>
                    <a:pt x="183421" y="178429"/>
                  </a:lnTo>
                  <a:lnTo>
                    <a:pt x="15118" y="0"/>
                  </a:lnTo>
                  <a:lnTo>
                    <a:pt x="15118" y="4998"/>
                  </a:lnTo>
                  <a:cubicBezTo>
                    <a:pt x="15556" y="10478"/>
                    <a:pt x="11470" y="15280"/>
                    <a:pt x="5998" y="15744"/>
                  </a:cubicBezTo>
                  <a:cubicBezTo>
                    <a:pt x="3661" y="15563"/>
                    <a:pt x="1487" y="14434"/>
                    <a:pt x="0" y="12620"/>
                  </a:cubicBezTo>
                  <a:lnTo>
                    <a:pt x="0" y="126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10510988" y="1686459"/>
              <a:ext cx="12494" cy="12495"/>
            </a:xfrm>
            <a:custGeom>
              <a:rect b="b" l="l" r="r" t="t"/>
              <a:pathLst>
                <a:path extrusionOk="0" h="12495" w="1249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10287085" y="1682961"/>
              <a:ext cx="224028" cy="110081"/>
            </a:xfrm>
            <a:custGeom>
              <a:rect b="b" l="l" r="r" t="t"/>
              <a:pathLst>
                <a:path extrusionOk="0" h="110081" w="224028">
                  <a:moveTo>
                    <a:pt x="1499" y="110081"/>
                  </a:moveTo>
                  <a:lnTo>
                    <a:pt x="224028" y="3499"/>
                  </a:lnTo>
                  <a:lnTo>
                    <a:pt x="224028" y="3499"/>
                  </a:lnTo>
                  <a:cubicBezTo>
                    <a:pt x="223428" y="2407"/>
                    <a:pt x="223004" y="1225"/>
                    <a:pt x="222779" y="0"/>
                  </a:cubicBezTo>
                  <a:lnTo>
                    <a:pt x="222779" y="0"/>
                  </a:lnTo>
                  <a:lnTo>
                    <a:pt x="0" y="106582"/>
                  </a:lnTo>
                  <a:lnTo>
                    <a:pt x="0" y="1085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10287085" y="1791542"/>
              <a:ext cx="168302" cy="186050"/>
            </a:xfrm>
            <a:custGeom>
              <a:rect b="b" l="l" r="r" t="t"/>
              <a:pathLst>
                <a:path extrusionOk="0" h="186050" w="168302">
                  <a:moveTo>
                    <a:pt x="167178" y="186051"/>
                  </a:moveTo>
                  <a:lnTo>
                    <a:pt x="167178" y="186051"/>
                  </a:lnTo>
                  <a:cubicBezTo>
                    <a:pt x="167178" y="186051"/>
                    <a:pt x="167178" y="186051"/>
                    <a:pt x="166428" y="185176"/>
                  </a:cubicBezTo>
                  <a:cubicBezTo>
                    <a:pt x="166141" y="184239"/>
                    <a:pt x="166503" y="183227"/>
                    <a:pt x="167303" y="182677"/>
                  </a:cubicBezTo>
                  <a:lnTo>
                    <a:pt x="168302" y="182677"/>
                  </a:lnTo>
                  <a:lnTo>
                    <a:pt x="1499" y="1499"/>
                  </a:lnTo>
                  <a:lnTo>
                    <a:pt x="0" y="0"/>
                  </a:lnTo>
                  <a:lnTo>
                    <a:pt x="0" y="5123"/>
                  </a:lnTo>
                  <a:lnTo>
                    <a:pt x="166678" y="1854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10453291" y="1864888"/>
              <a:ext cx="226999" cy="113079"/>
            </a:xfrm>
            <a:custGeom>
              <a:rect b="b" l="l" r="r" t="t"/>
              <a:pathLst>
                <a:path extrusionOk="0" h="113079" w="226999">
                  <a:moveTo>
                    <a:pt x="2347" y="113080"/>
                  </a:moveTo>
                  <a:lnTo>
                    <a:pt x="2347" y="113080"/>
                  </a:lnTo>
                  <a:lnTo>
                    <a:pt x="3347" y="113080"/>
                  </a:lnTo>
                  <a:lnTo>
                    <a:pt x="227000" y="4248"/>
                  </a:lnTo>
                  <a:lnTo>
                    <a:pt x="227000" y="0"/>
                  </a:lnTo>
                  <a:lnTo>
                    <a:pt x="225375" y="875"/>
                  </a:lnTo>
                  <a:lnTo>
                    <a:pt x="1972" y="109581"/>
                  </a:lnTo>
                  <a:lnTo>
                    <a:pt x="973" y="109581"/>
                  </a:lnTo>
                  <a:cubicBezTo>
                    <a:pt x="173" y="110131"/>
                    <a:pt x="-190" y="111143"/>
                    <a:pt x="98" y="112080"/>
                  </a:cubicBezTo>
                  <a:cubicBezTo>
                    <a:pt x="98" y="112080"/>
                    <a:pt x="98" y="112080"/>
                    <a:pt x="847" y="112955"/>
                  </a:cubicBezTo>
                  <a:lnTo>
                    <a:pt x="847" y="1129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7974585" y="3434887"/>
              <a:ext cx="851756" cy="431827"/>
            </a:xfrm>
            <a:custGeom>
              <a:rect b="b" l="l" r="r" t="t"/>
              <a:pathLst>
                <a:path extrusionOk="0" h="431827" w="851756">
                  <a:moveTo>
                    <a:pt x="851757" y="2999"/>
                  </a:moveTo>
                  <a:lnTo>
                    <a:pt x="849383" y="0"/>
                  </a:lnTo>
                  <a:lnTo>
                    <a:pt x="0" y="428829"/>
                  </a:lnTo>
                  <a:lnTo>
                    <a:pt x="2124" y="431828"/>
                  </a:lnTo>
                  <a:lnTo>
                    <a:pt x="851757" y="29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6216969" y="4317410"/>
              <a:ext cx="859378" cy="437325"/>
            </a:xfrm>
            <a:custGeom>
              <a:rect b="b" l="l" r="r" t="t"/>
              <a:pathLst>
                <a:path extrusionOk="0" h="437325" w="859378">
                  <a:moveTo>
                    <a:pt x="0" y="433452"/>
                  </a:moveTo>
                  <a:lnTo>
                    <a:pt x="750" y="436951"/>
                  </a:lnTo>
                  <a:lnTo>
                    <a:pt x="750" y="437326"/>
                  </a:lnTo>
                  <a:lnTo>
                    <a:pt x="859379" y="3873"/>
                  </a:lnTo>
                  <a:lnTo>
                    <a:pt x="858879" y="0"/>
                  </a:lnTo>
                  <a:lnTo>
                    <a:pt x="0" y="4334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5869994" y="4133359"/>
              <a:ext cx="202037" cy="100334"/>
            </a:xfrm>
            <a:custGeom>
              <a:rect b="b" l="l" r="r" t="t"/>
              <a:pathLst>
                <a:path extrusionOk="0" h="100334" w="202037">
                  <a:moveTo>
                    <a:pt x="2124" y="98711"/>
                  </a:moveTo>
                  <a:lnTo>
                    <a:pt x="2124" y="100335"/>
                  </a:lnTo>
                  <a:lnTo>
                    <a:pt x="202038" y="3374"/>
                  </a:lnTo>
                  <a:lnTo>
                    <a:pt x="202038" y="0"/>
                  </a:lnTo>
                  <a:cubicBezTo>
                    <a:pt x="202038" y="0"/>
                    <a:pt x="202038" y="0"/>
                    <a:pt x="202038" y="0"/>
                  </a:cubicBezTo>
                  <a:lnTo>
                    <a:pt x="201288" y="0"/>
                  </a:lnTo>
                  <a:lnTo>
                    <a:pt x="1125" y="97336"/>
                  </a:lnTo>
                  <a:lnTo>
                    <a:pt x="0" y="97961"/>
                  </a:lnTo>
                  <a:cubicBezTo>
                    <a:pt x="0" y="97961"/>
                    <a:pt x="0" y="97961"/>
                    <a:pt x="0" y="97961"/>
                  </a:cubicBezTo>
                  <a:lnTo>
                    <a:pt x="0" y="97961"/>
                  </a:lnTo>
                  <a:cubicBezTo>
                    <a:pt x="795" y="97599"/>
                    <a:pt x="1733" y="97936"/>
                    <a:pt x="2124" y="987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11825768" y="532170"/>
              <a:ext cx="379238" cy="359856"/>
            </a:xfrm>
            <a:custGeom>
              <a:rect b="b" l="l" r="r" t="t"/>
              <a:pathLst>
                <a:path extrusionOk="0" h="359856" w="379238">
                  <a:moveTo>
                    <a:pt x="1777" y="3124"/>
                  </a:moveTo>
                  <a:cubicBezTo>
                    <a:pt x="-1135" y="7978"/>
                    <a:pt x="-410" y="14181"/>
                    <a:pt x="3526" y="18243"/>
                  </a:cubicBezTo>
                  <a:lnTo>
                    <a:pt x="7524" y="21866"/>
                  </a:lnTo>
                  <a:lnTo>
                    <a:pt x="379238" y="359857"/>
                  </a:lnTo>
                  <a:lnTo>
                    <a:pt x="379238" y="332742"/>
                  </a:lnTo>
                  <a:lnTo>
                    <a:pt x="14271" y="1000"/>
                  </a:lnTo>
                  <a:lnTo>
                    <a:pt x="13396" y="1000"/>
                  </a:lnTo>
                  <a:cubicBezTo>
                    <a:pt x="13047" y="592"/>
                    <a:pt x="12622" y="254"/>
                    <a:pt x="12147" y="0"/>
                  </a:cubicBezTo>
                  <a:lnTo>
                    <a:pt x="10523" y="0"/>
                  </a:lnTo>
                  <a:lnTo>
                    <a:pt x="8898" y="0"/>
                  </a:lnTo>
                  <a:lnTo>
                    <a:pt x="7024" y="0"/>
                  </a:lnTo>
                  <a:cubicBezTo>
                    <a:pt x="4962" y="407"/>
                    <a:pt x="3113" y="1510"/>
                    <a:pt x="1777" y="31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11790186" y="689482"/>
              <a:ext cx="415320" cy="386595"/>
            </a:xfrm>
            <a:custGeom>
              <a:rect b="b" l="l" r="r" t="t"/>
              <a:pathLst>
                <a:path extrusionOk="0" h="386595" w="41532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12" y="346"/>
                    <a:pt x="1150" y="1082"/>
                    <a:pt x="1124" y="1874"/>
                  </a:cubicBezTo>
                  <a:lnTo>
                    <a:pt x="1124" y="5373"/>
                  </a:lnTo>
                  <a:lnTo>
                    <a:pt x="415320" y="386596"/>
                  </a:lnTo>
                  <a:lnTo>
                    <a:pt x="415320" y="38184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11789436" y="689232"/>
              <a:ext cx="12494" cy="12495"/>
            </a:xfrm>
            <a:custGeom>
              <a:rect b="b" l="l" r="r" t="t"/>
              <a:pathLst>
                <a:path extrusionOk="0" h="12495" w="1249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11787890" y="689732"/>
              <a:ext cx="46" cy="749"/>
            </a:xfrm>
            <a:custGeom>
              <a:rect b="b" l="l" r="r" t="t"/>
              <a:pathLst>
                <a:path extrusionOk="0" h="749" w="46">
                  <a:moveTo>
                    <a:pt x="47" y="125"/>
                  </a:moveTo>
                  <a:cubicBezTo>
                    <a:pt x="-16" y="329"/>
                    <a:pt x="-16" y="546"/>
                    <a:pt x="47" y="750"/>
                  </a:cubicBezTo>
                  <a:cubicBezTo>
                    <a:pt x="-3" y="502"/>
                    <a:pt x="-3" y="247"/>
                    <a:pt x="47" y="0"/>
                  </a:cubicBezTo>
                  <a:lnTo>
                    <a:pt x="47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6161529" y="5600494"/>
              <a:ext cx="716029" cy="1272272"/>
            </a:xfrm>
            <a:custGeom>
              <a:rect b="b" l="l" r="r" t="t"/>
              <a:pathLst>
                <a:path extrusionOk="0" h="1272272" w="716029">
                  <a:moveTo>
                    <a:pt x="16332" y="4653"/>
                  </a:moveTo>
                  <a:cubicBezTo>
                    <a:pt x="14844" y="1579"/>
                    <a:pt x="11614" y="-258"/>
                    <a:pt x="8210" y="29"/>
                  </a:cubicBezTo>
                  <a:lnTo>
                    <a:pt x="10459" y="10150"/>
                  </a:lnTo>
                  <a:cubicBezTo>
                    <a:pt x="10597" y="11100"/>
                    <a:pt x="10153" y="12037"/>
                    <a:pt x="9335" y="12524"/>
                  </a:cubicBezTo>
                  <a:cubicBezTo>
                    <a:pt x="8464" y="12737"/>
                    <a:pt x="7584" y="12200"/>
                    <a:pt x="7370" y="11337"/>
                  </a:cubicBezTo>
                  <a:cubicBezTo>
                    <a:pt x="7355" y="11275"/>
                    <a:pt x="7343" y="11212"/>
                    <a:pt x="7336" y="11150"/>
                  </a:cubicBezTo>
                  <a:lnTo>
                    <a:pt x="5087" y="1029"/>
                  </a:lnTo>
                  <a:cubicBezTo>
                    <a:pt x="4664" y="1141"/>
                    <a:pt x="4276" y="1354"/>
                    <a:pt x="3962" y="1654"/>
                  </a:cubicBezTo>
                  <a:cubicBezTo>
                    <a:pt x="-165" y="5515"/>
                    <a:pt x="-1189" y="11662"/>
                    <a:pt x="1463" y="16648"/>
                  </a:cubicBezTo>
                  <a:lnTo>
                    <a:pt x="693914" y="1272272"/>
                  </a:lnTo>
                  <a:lnTo>
                    <a:pt x="716030" y="1272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6074905" y="5177067"/>
              <a:ext cx="97857" cy="436001"/>
            </a:xfrm>
            <a:custGeom>
              <a:rect b="b" l="l" r="r" t="t"/>
              <a:pathLst>
                <a:path extrusionOk="0" h="436001" w="97857">
                  <a:moveTo>
                    <a:pt x="5248" y="937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6463" y="396717"/>
                  </a:lnTo>
                  <a:lnTo>
                    <a:pt x="92460" y="424456"/>
                  </a:lnTo>
                  <a:lnTo>
                    <a:pt x="94709" y="434577"/>
                  </a:lnTo>
                  <a:cubicBezTo>
                    <a:pt x="94822" y="435464"/>
                    <a:pt x="95634" y="436101"/>
                    <a:pt x="96523" y="435989"/>
                  </a:cubicBezTo>
                  <a:cubicBezTo>
                    <a:pt x="96586" y="435976"/>
                    <a:pt x="96647" y="435964"/>
                    <a:pt x="96708" y="435951"/>
                  </a:cubicBezTo>
                  <a:cubicBezTo>
                    <a:pt x="97527" y="435464"/>
                    <a:pt x="97970" y="434527"/>
                    <a:pt x="97833" y="433577"/>
                  </a:cubicBezTo>
                  <a:lnTo>
                    <a:pt x="95584" y="423456"/>
                  </a:lnTo>
                  <a:lnTo>
                    <a:pt x="91960" y="4065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5870949" y="4230645"/>
              <a:ext cx="206954" cy="945923"/>
            </a:xfrm>
            <a:custGeom>
              <a:rect b="b" l="l" r="r" t="t"/>
              <a:pathLst>
                <a:path extrusionOk="0" h="945923" w="206954">
                  <a:moveTo>
                    <a:pt x="206955" y="942800"/>
                  </a:moveTo>
                  <a:lnTo>
                    <a:pt x="2043" y="3049"/>
                  </a:lnTo>
                  <a:lnTo>
                    <a:pt x="2043" y="1425"/>
                  </a:lnTo>
                  <a:cubicBezTo>
                    <a:pt x="1931" y="538"/>
                    <a:pt x="1119" y="-100"/>
                    <a:pt x="229" y="13"/>
                  </a:cubicBezTo>
                  <a:cubicBezTo>
                    <a:pt x="166" y="25"/>
                    <a:pt x="105" y="38"/>
                    <a:pt x="44" y="50"/>
                  </a:cubicBezTo>
                  <a:lnTo>
                    <a:pt x="44" y="50"/>
                  </a:lnTo>
                  <a:lnTo>
                    <a:pt x="44" y="50"/>
                  </a:lnTo>
                  <a:cubicBezTo>
                    <a:pt x="44" y="50"/>
                    <a:pt x="44" y="50"/>
                    <a:pt x="44" y="800"/>
                  </a:cubicBezTo>
                  <a:cubicBezTo>
                    <a:pt x="-15" y="1000"/>
                    <a:pt x="-15" y="1225"/>
                    <a:pt x="44" y="1425"/>
                  </a:cubicBezTo>
                  <a:lnTo>
                    <a:pt x="44" y="1425"/>
                  </a:lnTo>
                  <a:lnTo>
                    <a:pt x="203706" y="945923"/>
                  </a:lnTo>
                  <a:lnTo>
                    <a:pt x="203706" y="945923"/>
                  </a:lnTo>
                  <a:cubicBezTo>
                    <a:pt x="203706" y="945923"/>
                    <a:pt x="203706" y="945923"/>
                    <a:pt x="203706" y="945923"/>
                  </a:cubicBezTo>
                  <a:lnTo>
                    <a:pt x="203706" y="945174"/>
                  </a:lnTo>
                  <a:lnTo>
                    <a:pt x="203706" y="945174"/>
                  </a:lnTo>
                  <a:lnTo>
                    <a:pt x="203706" y="945174"/>
                  </a:lnTo>
                  <a:lnTo>
                    <a:pt x="203706" y="9451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6267072" y="5069610"/>
              <a:ext cx="1046422" cy="1802406"/>
            </a:xfrm>
            <a:custGeom>
              <a:rect b="b" l="l" r="r" t="t"/>
              <a:pathLst>
                <a:path extrusionOk="0" h="1802406" w="1046422">
                  <a:moveTo>
                    <a:pt x="16118" y="1874"/>
                  </a:moveTo>
                  <a:cubicBezTo>
                    <a:pt x="17482" y="7322"/>
                    <a:pt x="14670" y="12945"/>
                    <a:pt x="9496" y="15119"/>
                  </a:cubicBezTo>
                  <a:cubicBezTo>
                    <a:pt x="5624" y="16131"/>
                    <a:pt x="1594" y="14169"/>
                    <a:pt x="0" y="10496"/>
                  </a:cubicBezTo>
                  <a:lnTo>
                    <a:pt x="0" y="10496"/>
                  </a:lnTo>
                  <a:cubicBezTo>
                    <a:pt x="0" y="10496"/>
                    <a:pt x="0" y="10496"/>
                    <a:pt x="0" y="10496"/>
                  </a:cubicBezTo>
                  <a:lnTo>
                    <a:pt x="1024557" y="1802406"/>
                  </a:lnTo>
                  <a:lnTo>
                    <a:pt x="1046423" y="1802406"/>
                  </a:lnTo>
                  <a:lnTo>
                    <a:pt x="157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6076155" y="5076608"/>
              <a:ext cx="190792" cy="99709"/>
            </a:xfrm>
            <a:custGeom>
              <a:rect b="b" l="l" r="r" t="t"/>
              <a:pathLst>
                <a:path extrusionOk="0" h="99709" w="190792">
                  <a:moveTo>
                    <a:pt x="189168" y="0"/>
                  </a:moveTo>
                  <a:lnTo>
                    <a:pt x="1749" y="96836"/>
                  </a:lnTo>
                  <a:lnTo>
                    <a:pt x="0" y="97711"/>
                  </a:lnTo>
                  <a:lnTo>
                    <a:pt x="0" y="97711"/>
                  </a:lnTo>
                  <a:cubicBezTo>
                    <a:pt x="585" y="97124"/>
                    <a:pt x="1534" y="97124"/>
                    <a:pt x="2120" y="97711"/>
                  </a:cubicBezTo>
                  <a:cubicBezTo>
                    <a:pt x="2122" y="97711"/>
                    <a:pt x="2123" y="97711"/>
                    <a:pt x="2124" y="97711"/>
                  </a:cubicBezTo>
                  <a:lnTo>
                    <a:pt x="3124" y="99710"/>
                  </a:lnTo>
                  <a:lnTo>
                    <a:pt x="190793" y="3748"/>
                  </a:lnTo>
                  <a:lnTo>
                    <a:pt x="190793" y="3748"/>
                  </a:lnTo>
                  <a:cubicBezTo>
                    <a:pt x="190134" y="2711"/>
                    <a:pt x="189668" y="1574"/>
                    <a:pt x="189418" y="3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6074656" y="5176068"/>
              <a:ext cx="44" cy="749"/>
            </a:xfrm>
            <a:custGeom>
              <a:rect b="b" l="l" r="r" t="t"/>
              <a:pathLst>
                <a:path extrusionOk="0" h="749" w="44">
                  <a:moveTo>
                    <a:pt x="0" y="750"/>
                  </a:moveTo>
                  <a:lnTo>
                    <a:pt x="0" y="750"/>
                  </a:lnTo>
                  <a:cubicBezTo>
                    <a:pt x="59" y="500"/>
                    <a:pt x="59" y="25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6075780" y="5174503"/>
              <a:ext cx="950964" cy="1697138"/>
            </a:xfrm>
            <a:custGeom>
              <a:rect b="b" l="l" r="r" t="t"/>
              <a:pathLst>
                <a:path extrusionOk="0" h="1697138" w="950964">
                  <a:moveTo>
                    <a:pt x="2124" y="440"/>
                  </a:moveTo>
                  <a:cubicBezTo>
                    <a:pt x="1539" y="-147"/>
                    <a:pt x="590" y="-147"/>
                    <a:pt x="4" y="440"/>
                  </a:cubicBezTo>
                  <a:cubicBezTo>
                    <a:pt x="2" y="440"/>
                    <a:pt x="1" y="440"/>
                    <a:pt x="0" y="440"/>
                  </a:cubicBezTo>
                  <a:lnTo>
                    <a:pt x="0" y="440"/>
                  </a:lnTo>
                  <a:lnTo>
                    <a:pt x="0" y="440"/>
                  </a:lnTo>
                  <a:lnTo>
                    <a:pt x="0" y="440"/>
                  </a:lnTo>
                  <a:lnTo>
                    <a:pt x="0" y="1190"/>
                  </a:lnTo>
                  <a:cubicBezTo>
                    <a:pt x="59" y="1440"/>
                    <a:pt x="59" y="1690"/>
                    <a:pt x="0" y="1940"/>
                  </a:cubicBezTo>
                  <a:lnTo>
                    <a:pt x="0" y="1940"/>
                  </a:lnTo>
                  <a:lnTo>
                    <a:pt x="5248" y="11311"/>
                  </a:lnTo>
                  <a:lnTo>
                    <a:pt x="947091" y="1697139"/>
                  </a:lnTo>
                  <a:lnTo>
                    <a:pt x="950964" y="1697139"/>
                  </a:lnTo>
                  <a:lnTo>
                    <a:pt x="2749" y="24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11701724" y="689232"/>
              <a:ext cx="89087" cy="1286237"/>
            </a:xfrm>
            <a:custGeom>
              <a:rect b="b" l="l" r="r" t="t"/>
              <a:pathLst>
                <a:path extrusionOk="0" h="1286237" w="89087">
                  <a:moveTo>
                    <a:pt x="86213" y="500"/>
                  </a:moveTo>
                  <a:cubicBezTo>
                    <a:pt x="86163" y="747"/>
                    <a:pt x="86163" y="1002"/>
                    <a:pt x="86213" y="1250"/>
                  </a:cubicBezTo>
                  <a:lnTo>
                    <a:pt x="86213" y="1250"/>
                  </a:lnTo>
                  <a:lnTo>
                    <a:pt x="86213" y="5373"/>
                  </a:lnTo>
                  <a:lnTo>
                    <a:pt x="0" y="1286237"/>
                  </a:lnTo>
                  <a:lnTo>
                    <a:pt x="3373" y="1284488"/>
                  </a:lnTo>
                  <a:lnTo>
                    <a:pt x="89087" y="5373"/>
                  </a:lnTo>
                  <a:lnTo>
                    <a:pt x="89087" y="1874"/>
                  </a:lnTo>
                  <a:cubicBezTo>
                    <a:pt x="89111" y="1082"/>
                    <a:pt x="88674" y="346"/>
                    <a:pt x="87962" y="0"/>
                  </a:cubicBezTo>
                  <a:lnTo>
                    <a:pt x="87962" y="0"/>
                  </a:lnTo>
                  <a:lnTo>
                    <a:pt x="87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9211300" y="2597846"/>
              <a:ext cx="55350" cy="29863"/>
            </a:xfrm>
            <a:custGeom>
              <a:rect b="b" l="l" r="r" t="t"/>
              <a:pathLst>
                <a:path extrusionOk="0" h="29863" w="55350">
                  <a:moveTo>
                    <a:pt x="55226" y="1624"/>
                  </a:moveTo>
                  <a:lnTo>
                    <a:pt x="53852" y="0"/>
                  </a:lnTo>
                  <a:lnTo>
                    <a:pt x="0" y="26364"/>
                  </a:lnTo>
                  <a:lnTo>
                    <a:pt x="0" y="26364"/>
                  </a:lnTo>
                  <a:cubicBezTo>
                    <a:pt x="600" y="27451"/>
                    <a:pt x="1025" y="28638"/>
                    <a:pt x="1250" y="29863"/>
                  </a:cubicBezTo>
                  <a:lnTo>
                    <a:pt x="55351" y="34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9373605" y="2701153"/>
              <a:ext cx="909279" cy="460343"/>
            </a:xfrm>
            <a:custGeom>
              <a:rect b="b" l="l" r="r" t="t"/>
              <a:pathLst>
                <a:path extrusionOk="0" h="460343" w="909279">
                  <a:moveTo>
                    <a:pt x="2124" y="458344"/>
                  </a:moveTo>
                  <a:lnTo>
                    <a:pt x="2124" y="460343"/>
                  </a:lnTo>
                  <a:lnTo>
                    <a:pt x="908233" y="2901"/>
                  </a:lnTo>
                  <a:lnTo>
                    <a:pt x="909232" y="2901"/>
                  </a:lnTo>
                  <a:lnTo>
                    <a:pt x="909232" y="2901"/>
                  </a:lnTo>
                  <a:lnTo>
                    <a:pt x="909232" y="2901"/>
                  </a:lnTo>
                  <a:cubicBezTo>
                    <a:pt x="909295" y="2701"/>
                    <a:pt x="909295" y="2476"/>
                    <a:pt x="909232" y="2276"/>
                  </a:cubicBezTo>
                  <a:cubicBezTo>
                    <a:pt x="909295" y="1901"/>
                    <a:pt x="909295" y="1526"/>
                    <a:pt x="909232" y="1151"/>
                  </a:cubicBezTo>
                  <a:cubicBezTo>
                    <a:pt x="909045" y="352"/>
                    <a:pt x="908233" y="-148"/>
                    <a:pt x="907433" y="39"/>
                  </a:cubicBezTo>
                  <a:cubicBezTo>
                    <a:pt x="907321" y="64"/>
                    <a:pt x="907208" y="102"/>
                    <a:pt x="907108" y="152"/>
                  </a:cubicBezTo>
                  <a:lnTo>
                    <a:pt x="906109" y="152"/>
                  </a:lnTo>
                  <a:lnTo>
                    <a:pt x="0" y="4575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9266901" y="2599720"/>
              <a:ext cx="22739" cy="455693"/>
            </a:xfrm>
            <a:custGeom>
              <a:rect b="b" l="l" r="r" t="t"/>
              <a:pathLst>
                <a:path extrusionOk="0" h="455693" w="22739">
                  <a:moveTo>
                    <a:pt x="21116" y="454944"/>
                  </a:moveTo>
                  <a:lnTo>
                    <a:pt x="22740" y="454944"/>
                  </a:lnTo>
                  <a:lnTo>
                    <a:pt x="2874" y="349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874"/>
                  </a:lnTo>
                  <a:lnTo>
                    <a:pt x="19991" y="455693"/>
                  </a:lnTo>
                  <a:lnTo>
                    <a:pt x="19991" y="455693"/>
                  </a:lnTo>
                  <a:cubicBezTo>
                    <a:pt x="20404" y="455506"/>
                    <a:pt x="20791" y="455256"/>
                    <a:pt x="21116" y="4549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9751317" y="1733441"/>
              <a:ext cx="439934" cy="226659"/>
            </a:xfrm>
            <a:custGeom>
              <a:rect b="b" l="l" r="r" t="t"/>
              <a:pathLst>
                <a:path extrusionOk="0" h="226659" w="439934">
                  <a:moveTo>
                    <a:pt x="12495" y="219163"/>
                  </a:moveTo>
                  <a:lnTo>
                    <a:pt x="12495" y="226660"/>
                  </a:lnTo>
                  <a:lnTo>
                    <a:pt x="439935" y="23241"/>
                  </a:lnTo>
                  <a:lnTo>
                    <a:pt x="439935" y="0"/>
                  </a:lnTo>
                  <a:lnTo>
                    <a:pt x="0" y="209292"/>
                  </a:lnTo>
                  <a:lnTo>
                    <a:pt x="0" y="209292"/>
                  </a:lnTo>
                  <a:cubicBezTo>
                    <a:pt x="999" y="208754"/>
                    <a:pt x="2112" y="208454"/>
                    <a:pt x="3249" y="208417"/>
                  </a:cubicBezTo>
                  <a:cubicBezTo>
                    <a:pt x="8759" y="208817"/>
                    <a:pt x="12895" y="213602"/>
                    <a:pt x="12495" y="219113"/>
                  </a:cubicBezTo>
                  <a:cubicBezTo>
                    <a:pt x="12495" y="219125"/>
                    <a:pt x="12495" y="219150"/>
                    <a:pt x="12495" y="2191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9763811" y="1960600"/>
              <a:ext cx="41357" cy="51354"/>
            </a:xfrm>
            <a:custGeom>
              <a:rect b="b" l="l" r="r" t="t"/>
              <a:pathLst>
                <a:path extrusionOk="0" h="51354" w="41357">
                  <a:moveTo>
                    <a:pt x="40482" y="50605"/>
                  </a:moveTo>
                  <a:lnTo>
                    <a:pt x="40482" y="50605"/>
                  </a:lnTo>
                  <a:lnTo>
                    <a:pt x="41357" y="50605"/>
                  </a:lnTo>
                  <a:lnTo>
                    <a:pt x="0" y="0"/>
                  </a:lnTo>
                  <a:lnTo>
                    <a:pt x="0" y="5373"/>
                  </a:lnTo>
                  <a:lnTo>
                    <a:pt x="40733" y="513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9359861" y="3161746"/>
              <a:ext cx="20990" cy="110580"/>
            </a:xfrm>
            <a:custGeom>
              <a:rect b="b" l="l" r="r" t="t"/>
              <a:pathLst>
                <a:path extrusionOk="0" h="110580" w="20990">
                  <a:moveTo>
                    <a:pt x="18617" y="107707"/>
                  </a:moveTo>
                  <a:lnTo>
                    <a:pt x="20991" y="110581"/>
                  </a:lnTo>
                  <a:lnTo>
                    <a:pt x="17242" y="16743"/>
                  </a:lnTo>
                  <a:lnTo>
                    <a:pt x="17242" y="10871"/>
                  </a:lnTo>
                  <a:lnTo>
                    <a:pt x="17242" y="1500"/>
                  </a:lnTo>
                  <a:cubicBezTo>
                    <a:pt x="17305" y="1000"/>
                    <a:pt x="17305" y="500"/>
                    <a:pt x="17242" y="0"/>
                  </a:cubicBezTo>
                  <a:cubicBezTo>
                    <a:pt x="17880" y="3474"/>
                    <a:pt x="17018" y="7060"/>
                    <a:pt x="14868" y="9871"/>
                  </a:cubicBezTo>
                  <a:cubicBezTo>
                    <a:pt x="12220" y="13320"/>
                    <a:pt x="7284" y="13969"/>
                    <a:pt x="3836" y="11333"/>
                  </a:cubicBezTo>
                  <a:cubicBezTo>
                    <a:pt x="3286" y="10908"/>
                    <a:pt x="2799" y="10421"/>
                    <a:pt x="2374" y="9871"/>
                  </a:cubicBezTo>
                  <a:lnTo>
                    <a:pt x="0" y="6872"/>
                  </a:lnTo>
                  <a:lnTo>
                    <a:pt x="3248" y="870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9374854" y="3157997"/>
              <a:ext cx="1124" cy="1999"/>
            </a:xfrm>
            <a:custGeom>
              <a:rect b="b" l="l" r="r" t="t"/>
              <a:pathLst>
                <a:path extrusionOk="0" h="1999" w="112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1124" y="19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9295139" y="3173117"/>
              <a:ext cx="83214" cy="110705"/>
            </a:xfrm>
            <a:custGeom>
              <a:rect b="b" l="l" r="r" t="t"/>
              <a:pathLst>
                <a:path extrusionOk="0" h="110705" w="83214">
                  <a:moveTo>
                    <a:pt x="70719" y="95462"/>
                  </a:moveTo>
                  <a:cubicBezTo>
                    <a:pt x="73368" y="92013"/>
                    <a:pt x="78304" y="91364"/>
                    <a:pt x="81752" y="94000"/>
                  </a:cubicBezTo>
                  <a:cubicBezTo>
                    <a:pt x="82302" y="94425"/>
                    <a:pt x="82789" y="94912"/>
                    <a:pt x="83214" y="95462"/>
                  </a:cubicBezTo>
                  <a:lnTo>
                    <a:pt x="66721" y="74595"/>
                  </a:lnTo>
                  <a:lnTo>
                    <a:pt x="13869" y="8497"/>
                  </a:lnTo>
                  <a:lnTo>
                    <a:pt x="6997" y="0"/>
                  </a:lnTo>
                  <a:lnTo>
                    <a:pt x="6997" y="3998"/>
                  </a:lnTo>
                  <a:cubicBezTo>
                    <a:pt x="7434" y="8796"/>
                    <a:pt x="4548" y="13282"/>
                    <a:pt x="0" y="14869"/>
                  </a:cubicBezTo>
                  <a:lnTo>
                    <a:pt x="0" y="23241"/>
                  </a:lnTo>
                  <a:lnTo>
                    <a:pt x="69720" y="110706"/>
                  </a:lnTo>
                  <a:cubicBezTo>
                    <a:pt x="66546" y="105983"/>
                    <a:pt x="66959" y="99723"/>
                    <a:pt x="70719" y="954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9286393" y="3184862"/>
              <a:ext cx="5247" cy="7871"/>
            </a:xfrm>
            <a:custGeom>
              <a:rect b="b" l="l" r="r" t="t"/>
              <a:pathLst>
                <a:path extrusionOk="0" h="7871" w="5247">
                  <a:moveTo>
                    <a:pt x="0" y="0"/>
                  </a:moveTo>
                  <a:lnTo>
                    <a:pt x="0" y="1249"/>
                  </a:lnTo>
                  <a:lnTo>
                    <a:pt x="0" y="1249"/>
                  </a:lnTo>
                  <a:lnTo>
                    <a:pt x="5248" y="7872"/>
                  </a:lnTo>
                  <a:lnTo>
                    <a:pt x="5248" y="3998"/>
                  </a:lnTo>
                  <a:cubicBezTo>
                    <a:pt x="3036" y="3424"/>
                    <a:pt x="1137" y="198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9284856" y="3181113"/>
              <a:ext cx="37" cy="1874"/>
            </a:xfrm>
            <a:custGeom>
              <a:rect b="b" l="l" r="r" t="t"/>
              <a:pathLst>
                <a:path extrusionOk="0" h="1874" w="37">
                  <a:moveTo>
                    <a:pt x="38" y="0"/>
                  </a:moveTo>
                  <a:cubicBezTo>
                    <a:pt x="38" y="625"/>
                    <a:pt x="38" y="1250"/>
                    <a:pt x="38" y="1874"/>
                  </a:cubicBezTo>
                  <a:lnTo>
                    <a:pt x="38" y="1874"/>
                  </a:lnTo>
                  <a:cubicBezTo>
                    <a:pt x="-13" y="1250"/>
                    <a:pt x="-13" y="625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9292890" y="3188860"/>
              <a:ext cx="8871" cy="140694"/>
            </a:xfrm>
            <a:custGeom>
              <a:rect b="b" l="l" r="r" t="t"/>
              <a:pathLst>
                <a:path extrusionOk="0" h="140694" w="8871">
                  <a:moveTo>
                    <a:pt x="7122" y="138070"/>
                  </a:moveTo>
                  <a:cubicBezTo>
                    <a:pt x="8109" y="138133"/>
                    <a:pt x="8871" y="138957"/>
                    <a:pt x="8871" y="139944"/>
                  </a:cubicBezTo>
                  <a:lnTo>
                    <a:pt x="8871" y="137195"/>
                  </a:lnTo>
                  <a:lnTo>
                    <a:pt x="3124" y="8372"/>
                  </a:lnTo>
                  <a:lnTo>
                    <a:pt x="3124" y="0"/>
                  </a:lnTo>
                  <a:cubicBezTo>
                    <a:pt x="2624" y="112"/>
                    <a:pt x="2124" y="112"/>
                    <a:pt x="1624" y="0"/>
                  </a:cubicBezTo>
                  <a:cubicBezTo>
                    <a:pt x="1087" y="137"/>
                    <a:pt x="537" y="137"/>
                    <a:pt x="0" y="0"/>
                  </a:cubicBezTo>
                  <a:lnTo>
                    <a:pt x="0" y="4748"/>
                  </a:lnTo>
                  <a:lnTo>
                    <a:pt x="5998" y="140694"/>
                  </a:lnTo>
                  <a:cubicBezTo>
                    <a:pt x="5535" y="139769"/>
                    <a:pt x="5910" y="138645"/>
                    <a:pt x="6847" y="138182"/>
                  </a:cubicBezTo>
                  <a:cubicBezTo>
                    <a:pt x="6934" y="138133"/>
                    <a:pt x="7022" y="138095"/>
                    <a:pt x="7122" y="1380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9298255" y="3326930"/>
              <a:ext cx="10886" cy="173680"/>
            </a:xfrm>
            <a:custGeom>
              <a:rect b="b" l="l" r="r" t="t"/>
              <a:pathLst>
                <a:path extrusionOk="0" h="173680" w="10886">
                  <a:moveTo>
                    <a:pt x="8005" y="172431"/>
                  </a:moveTo>
                  <a:cubicBezTo>
                    <a:pt x="8154" y="173093"/>
                    <a:pt x="8704" y="173593"/>
                    <a:pt x="9379" y="173681"/>
                  </a:cubicBezTo>
                  <a:cubicBezTo>
                    <a:pt x="10316" y="173493"/>
                    <a:pt x="10966" y="172631"/>
                    <a:pt x="10878" y="171682"/>
                  </a:cubicBezTo>
                  <a:lnTo>
                    <a:pt x="10878" y="170932"/>
                  </a:lnTo>
                  <a:lnTo>
                    <a:pt x="3257" y="6997"/>
                  </a:lnTo>
                  <a:lnTo>
                    <a:pt x="3257" y="1874"/>
                  </a:lnTo>
                  <a:cubicBezTo>
                    <a:pt x="3257" y="887"/>
                    <a:pt x="2494" y="63"/>
                    <a:pt x="1507" y="0"/>
                  </a:cubicBezTo>
                  <a:cubicBezTo>
                    <a:pt x="570" y="187"/>
                    <a:pt x="-79" y="1050"/>
                    <a:pt x="8" y="1999"/>
                  </a:cubicBezTo>
                  <a:lnTo>
                    <a:pt x="7380" y="170557"/>
                  </a:lnTo>
                  <a:lnTo>
                    <a:pt x="7380" y="171806"/>
                  </a:lnTo>
                  <a:cubicBezTo>
                    <a:pt x="7380" y="171806"/>
                    <a:pt x="7880" y="172181"/>
                    <a:pt x="8005" y="1724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8161254" y="6367718"/>
              <a:ext cx="54351" cy="90214"/>
            </a:xfrm>
            <a:custGeom>
              <a:rect b="b" l="l" r="r" t="t"/>
              <a:pathLst>
                <a:path extrusionOk="0" h="90214" w="54351">
                  <a:moveTo>
                    <a:pt x="53227" y="88090"/>
                  </a:moveTo>
                  <a:lnTo>
                    <a:pt x="53227" y="88090"/>
                  </a:lnTo>
                  <a:lnTo>
                    <a:pt x="54351" y="87465"/>
                  </a:lnTo>
                  <a:lnTo>
                    <a:pt x="0" y="0"/>
                  </a:lnTo>
                  <a:lnTo>
                    <a:pt x="875" y="7872"/>
                  </a:lnTo>
                  <a:lnTo>
                    <a:pt x="52352" y="90214"/>
                  </a:lnTo>
                  <a:lnTo>
                    <a:pt x="52352" y="90214"/>
                  </a:lnTo>
                  <a:cubicBezTo>
                    <a:pt x="52352" y="90214"/>
                    <a:pt x="52352" y="90214"/>
                    <a:pt x="52352" y="90214"/>
                  </a:cubicBezTo>
                  <a:cubicBezTo>
                    <a:pt x="52352" y="90214"/>
                    <a:pt x="52352" y="90214"/>
                    <a:pt x="52352" y="89589"/>
                  </a:cubicBezTo>
                  <a:cubicBezTo>
                    <a:pt x="51940" y="89352"/>
                    <a:pt x="51803" y="88815"/>
                    <a:pt x="52040" y="88402"/>
                  </a:cubicBezTo>
                  <a:cubicBezTo>
                    <a:pt x="52277" y="87990"/>
                    <a:pt x="52815" y="87853"/>
                    <a:pt x="53227" y="880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8142137" y="6353598"/>
              <a:ext cx="78091" cy="516919"/>
            </a:xfrm>
            <a:custGeom>
              <a:rect b="b" l="l" r="r" t="t"/>
              <a:pathLst>
                <a:path extrusionOk="0" h="516919" w="78091">
                  <a:moveTo>
                    <a:pt x="19242" y="13745"/>
                  </a:moveTo>
                  <a:lnTo>
                    <a:pt x="18242" y="5498"/>
                  </a:lnTo>
                  <a:lnTo>
                    <a:pt x="18242" y="5498"/>
                  </a:lnTo>
                  <a:lnTo>
                    <a:pt x="16743" y="6872"/>
                  </a:lnTo>
                  <a:lnTo>
                    <a:pt x="16743" y="6872"/>
                  </a:lnTo>
                  <a:lnTo>
                    <a:pt x="13244" y="8747"/>
                  </a:lnTo>
                  <a:cubicBezTo>
                    <a:pt x="9296" y="11158"/>
                    <a:pt x="4148" y="9921"/>
                    <a:pt x="1737" y="5973"/>
                  </a:cubicBezTo>
                  <a:cubicBezTo>
                    <a:pt x="1287" y="5248"/>
                    <a:pt x="949" y="4448"/>
                    <a:pt x="750" y="3624"/>
                  </a:cubicBezTo>
                  <a:cubicBezTo>
                    <a:pt x="312" y="2461"/>
                    <a:pt x="62" y="1237"/>
                    <a:pt x="0" y="0"/>
                  </a:cubicBezTo>
                  <a:lnTo>
                    <a:pt x="0" y="0"/>
                  </a:lnTo>
                  <a:lnTo>
                    <a:pt x="59974" y="516919"/>
                  </a:lnTo>
                  <a:lnTo>
                    <a:pt x="78091" y="516919"/>
                  </a:lnTo>
                  <a:lnTo>
                    <a:pt x="20491" y="202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8213809" y="6456932"/>
              <a:ext cx="50025" cy="414334"/>
            </a:xfrm>
            <a:custGeom>
              <a:rect b="b" l="l" r="r" t="t"/>
              <a:pathLst>
                <a:path extrusionOk="0" h="414334" w="50025">
                  <a:moveTo>
                    <a:pt x="2171" y="1999"/>
                  </a:moveTo>
                  <a:cubicBezTo>
                    <a:pt x="1434" y="2386"/>
                    <a:pt x="534" y="2099"/>
                    <a:pt x="147" y="1362"/>
                  </a:cubicBezTo>
                  <a:cubicBezTo>
                    <a:pt x="109" y="1287"/>
                    <a:pt x="72" y="1212"/>
                    <a:pt x="47" y="1125"/>
                  </a:cubicBezTo>
                  <a:cubicBezTo>
                    <a:pt x="-16" y="750"/>
                    <a:pt x="-16" y="375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lnTo>
                    <a:pt x="47" y="0"/>
                  </a:lnTo>
                  <a:lnTo>
                    <a:pt x="46902" y="414335"/>
                  </a:lnTo>
                  <a:lnTo>
                    <a:pt x="50025" y="414335"/>
                  </a:lnTo>
                  <a:lnTo>
                    <a:pt x="3295" y="3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8162378" y="6170796"/>
              <a:ext cx="303868" cy="177679"/>
            </a:xfrm>
            <a:custGeom>
              <a:rect b="b" l="l" r="r" t="t"/>
              <a:pathLst>
                <a:path extrusionOk="0" h="177679" w="303868">
                  <a:moveTo>
                    <a:pt x="303244" y="0"/>
                  </a:moveTo>
                  <a:lnTo>
                    <a:pt x="302369" y="0"/>
                  </a:lnTo>
                  <a:lnTo>
                    <a:pt x="0" y="173681"/>
                  </a:lnTo>
                  <a:lnTo>
                    <a:pt x="0" y="177679"/>
                  </a:lnTo>
                  <a:lnTo>
                    <a:pt x="303869" y="2749"/>
                  </a:lnTo>
                  <a:lnTo>
                    <a:pt x="303869" y="2749"/>
                  </a:lnTo>
                  <a:cubicBezTo>
                    <a:pt x="303544" y="1862"/>
                    <a:pt x="303331" y="937"/>
                    <a:pt x="303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8214559" y="6271631"/>
              <a:ext cx="317534" cy="186595"/>
            </a:xfrm>
            <a:custGeom>
              <a:rect b="b" l="l" r="r" t="t"/>
              <a:pathLst>
                <a:path extrusionOk="0" h="186595" w="317534">
                  <a:moveTo>
                    <a:pt x="315785" y="1125"/>
                  </a:moveTo>
                  <a:lnTo>
                    <a:pt x="1171" y="183177"/>
                  </a:lnTo>
                  <a:lnTo>
                    <a:pt x="47" y="183802"/>
                  </a:lnTo>
                  <a:lnTo>
                    <a:pt x="47" y="183802"/>
                  </a:lnTo>
                  <a:cubicBezTo>
                    <a:pt x="47" y="183802"/>
                    <a:pt x="47" y="183802"/>
                    <a:pt x="47" y="184427"/>
                  </a:cubicBezTo>
                  <a:cubicBezTo>
                    <a:pt x="-16" y="184801"/>
                    <a:pt x="-16" y="185176"/>
                    <a:pt x="47" y="185551"/>
                  </a:cubicBezTo>
                  <a:cubicBezTo>
                    <a:pt x="297" y="186338"/>
                    <a:pt x="1146" y="186776"/>
                    <a:pt x="1933" y="186526"/>
                  </a:cubicBezTo>
                  <a:cubicBezTo>
                    <a:pt x="2009" y="186501"/>
                    <a:pt x="2096" y="186463"/>
                    <a:pt x="2171" y="186426"/>
                  </a:cubicBezTo>
                  <a:lnTo>
                    <a:pt x="3170" y="185801"/>
                  </a:lnTo>
                  <a:lnTo>
                    <a:pt x="317535" y="3998"/>
                  </a:lnTo>
                  <a:lnTo>
                    <a:pt x="3175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8159880" y="6359221"/>
              <a:ext cx="624" cy="749"/>
            </a:xfrm>
            <a:custGeom>
              <a:rect b="b" l="l" r="r" t="t"/>
              <a:pathLst>
                <a:path extrusionOk="0" h="749" w="624">
                  <a:moveTo>
                    <a:pt x="0" y="750"/>
                  </a:moveTo>
                  <a:lnTo>
                    <a:pt x="0" y="750"/>
                  </a:lnTo>
                  <a:lnTo>
                    <a:pt x="625" y="0"/>
                  </a:lnTo>
                  <a:cubicBezTo>
                    <a:pt x="437" y="262"/>
                    <a:pt x="225" y="525"/>
                    <a:pt x="0" y="7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8142715" y="6346226"/>
              <a:ext cx="16789" cy="18602"/>
            </a:xfrm>
            <a:custGeom>
              <a:rect b="b" l="l" r="r" t="t"/>
              <a:pathLst>
                <a:path extrusionOk="0" h="18602" w="16789">
                  <a:moveTo>
                    <a:pt x="2546" y="7122"/>
                  </a:moveTo>
                  <a:lnTo>
                    <a:pt x="1671" y="0"/>
                  </a:lnTo>
                  <a:lnTo>
                    <a:pt x="1671" y="875"/>
                  </a:lnTo>
                  <a:cubicBezTo>
                    <a:pt x="1309" y="1412"/>
                    <a:pt x="1009" y="2012"/>
                    <a:pt x="797" y="2624"/>
                  </a:cubicBezTo>
                  <a:cubicBezTo>
                    <a:pt x="447" y="3211"/>
                    <a:pt x="197" y="3836"/>
                    <a:pt x="47" y="4498"/>
                  </a:cubicBezTo>
                  <a:cubicBezTo>
                    <a:pt x="47" y="5123"/>
                    <a:pt x="47" y="5748"/>
                    <a:pt x="47" y="6373"/>
                  </a:cubicBezTo>
                  <a:cubicBezTo>
                    <a:pt x="-16" y="7122"/>
                    <a:pt x="-16" y="7872"/>
                    <a:pt x="47" y="8622"/>
                  </a:cubicBezTo>
                  <a:cubicBezTo>
                    <a:pt x="109" y="9859"/>
                    <a:pt x="359" y="11083"/>
                    <a:pt x="797" y="12245"/>
                  </a:cubicBezTo>
                  <a:cubicBezTo>
                    <a:pt x="1908" y="16731"/>
                    <a:pt x="6456" y="19467"/>
                    <a:pt x="10942" y="18355"/>
                  </a:cubicBezTo>
                  <a:cubicBezTo>
                    <a:pt x="11767" y="18143"/>
                    <a:pt x="12566" y="17818"/>
                    <a:pt x="13291" y="17368"/>
                  </a:cubicBezTo>
                  <a:lnTo>
                    <a:pt x="16790" y="15494"/>
                  </a:lnTo>
                  <a:lnTo>
                    <a:pt x="16790" y="15494"/>
                  </a:lnTo>
                  <a:cubicBezTo>
                    <a:pt x="15903" y="16143"/>
                    <a:pt x="14878" y="16568"/>
                    <a:pt x="13791" y="16743"/>
                  </a:cubicBezTo>
                  <a:cubicBezTo>
                    <a:pt x="8718" y="17780"/>
                    <a:pt x="3770" y="14519"/>
                    <a:pt x="2721" y="9446"/>
                  </a:cubicBezTo>
                  <a:cubicBezTo>
                    <a:pt x="2571" y="8684"/>
                    <a:pt x="2508" y="7897"/>
                    <a:pt x="2546" y="71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10208369" y="581900"/>
              <a:ext cx="81589" cy="84716"/>
            </a:xfrm>
            <a:custGeom>
              <a:rect b="b" l="l" r="r" t="t"/>
              <a:pathLst>
                <a:path extrusionOk="0" h="84716" w="81589">
                  <a:moveTo>
                    <a:pt x="78966" y="84216"/>
                  </a:moveTo>
                  <a:cubicBezTo>
                    <a:pt x="78891" y="83253"/>
                    <a:pt x="79616" y="82415"/>
                    <a:pt x="80578" y="82342"/>
                  </a:cubicBezTo>
                  <a:cubicBezTo>
                    <a:pt x="80590" y="82342"/>
                    <a:pt x="80590" y="82342"/>
                    <a:pt x="80590" y="82342"/>
                  </a:cubicBezTo>
                  <a:cubicBezTo>
                    <a:pt x="80915" y="82227"/>
                    <a:pt x="81265" y="82227"/>
                    <a:pt x="81590" y="82342"/>
                  </a:cubicBezTo>
                  <a:lnTo>
                    <a:pt x="81590" y="82342"/>
                  </a:lnTo>
                  <a:lnTo>
                    <a:pt x="80840" y="81592"/>
                  </a:lnTo>
                  <a:lnTo>
                    <a:pt x="625" y="750"/>
                  </a:lnTo>
                  <a:lnTo>
                    <a:pt x="0" y="0"/>
                  </a:lnTo>
                  <a:lnTo>
                    <a:pt x="0" y="4998"/>
                  </a:lnTo>
                  <a:lnTo>
                    <a:pt x="78966" y="847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43" name="Google Shape;1043;p13"/>
            <p:cNvSpPr/>
            <p:nvPr/>
          </p:nvSpPr>
          <p:spPr>
            <a:xfrm>
              <a:off x="10284176" y="665405"/>
              <a:ext cx="6282" cy="1128261"/>
            </a:xfrm>
            <a:custGeom>
              <a:rect b="b" l="l" r="r" t="t"/>
              <a:pathLst>
                <a:path extrusionOk="0" h="1128261" w="6282">
                  <a:moveTo>
                    <a:pt x="1285" y="1125138"/>
                  </a:moveTo>
                  <a:cubicBezTo>
                    <a:pt x="2160" y="1125138"/>
                    <a:pt x="2784" y="1125887"/>
                    <a:pt x="2784" y="1127012"/>
                  </a:cubicBezTo>
                  <a:lnTo>
                    <a:pt x="2784" y="1124138"/>
                  </a:lnTo>
                  <a:lnTo>
                    <a:pt x="6283" y="2085"/>
                  </a:lnTo>
                  <a:lnTo>
                    <a:pt x="6283" y="836"/>
                  </a:lnTo>
                  <a:lnTo>
                    <a:pt x="6283" y="836"/>
                  </a:lnTo>
                  <a:cubicBezTo>
                    <a:pt x="6283" y="836"/>
                    <a:pt x="6283" y="836"/>
                    <a:pt x="6283" y="836"/>
                  </a:cubicBezTo>
                  <a:lnTo>
                    <a:pt x="6283" y="86"/>
                  </a:lnTo>
                  <a:cubicBezTo>
                    <a:pt x="5958" y="-29"/>
                    <a:pt x="5608" y="-29"/>
                    <a:pt x="5283" y="86"/>
                  </a:cubicBezTo>
                  <a:cubicBezTo>
                    <a:pt x="4321" y="152"/>
                    <a:pt x="3596" y="988"/>
                    <a:pt x="3659" y="1952"/>
                  </a:cubicBezTo>
                  <a:cubicBezTo>
                    <a:pt x="3659" y="1954"/>
                    <a:pt x="3659" y="1958"/>
                    <a:pt x="3659" y="1960"/>
                  </a:cubicBezTo>
                  <a:lnTo>
                    <a:pt x="3659" y="2960"/>
                  </a:lnTo>
                  <a:lnTo>
                    <a:pt x="160" y="1128261"/>
                  </a:lnTo>
                  <a:cubicBezTo>
                    <a:pt x="-339" y="1125887"/>
                    <a:pt x="410" y="1125013"/>
                    <a:pt x="1285" y="11251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44" name="Google Shape;1044;p13"/>
            <p:cNvSpPr/>
            <p:nvPr/>
          </p:nvSpPr>
          <p:spPr>
            <a:xfrm>
              <a:off x="9805294" y="1824529"/>
              <a:ext cx="387707" cy="187925"/>
            </a:xfrm>
            <a:custGeom>
              <a:rect b="b" l="l" r="r" t="t"/>
              <a:pathLst>
                <a:path extrusionOk="0" h="187925" w="387707">
                  <a:moveTo>
                    <a:pt x="0" y="184801"/>
                  </a:moveTo>
                  <a:lnTo>
                    <a:pt x="0" y="184801"/>
                  </a:lnTo>
                  <a:cubicBezTo>
                    <a:pt x="0" y="184801"/>
                    <a:pt x="0" y="184801"/>
                    <a:pt x="750" y="184801"/>
                  </a:cubicBezTo>
                  <a:cubicBezTo>
                    <a:pt x="1712" y="184864"/>
                    <a:pt x="2437" y="185701"/>
                    <a:pt x="2374" y="186663"/>
                  </a:cubicBezTo>
                  <a:cubicBezTo>
                    <a:pt x="2374" y="186676"/>
                    <a:pt x="2374" y="186676"/>
                    <a:pt x="2374" y="186676"/>
                  </a:cubicBezTo>
                  <a:lnTo>
                    <a:pt x="2374" y="187925"/>
                  </a:lnTo>
                  <a:lnTo>
                    <a:pt x="387707" y="3624"/>
                  </a:lnTo>
                  <a:cubicBezTo>
                    <a:pt x="387183" y="2462"/>
                    <a:pt x="386808" y="1249"/>
                    <a:pt x="386583" y="0"/>
                  </a:cubicBezTo>
                  <a:lnTo>
                    <a:pt x="1124" y="1844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10282088" y="1790293"/>
              <a:ext cx="4497" cy="446072"/>
            </a:xfrm>
            <a:custGeom>
              <a:rect b="b" l="l" r="r" t="t"/>
              <a:pathLst>
                <a:path extrusionOk="0" h="446072" w="4497">
                  <a:moveTo>
                    <a:pt x="3124" y="445322"/>
                  </a:moveTo>
                  <a:cubicBezTo>
                    <a:pt x="3124" y="445322"/>
                    <a:pt x="3124" y="445322"/>
                    <a:pt x="3124" y="445322"/>
                  </a:cubicBezTo>
                  <a:cubicBezTo>
                    <a:pt x="3124" y="445322"/>
                    <a:pt x="3124" y="445322"/>
                    <a:pt x="3124" y="445322"/>
                  </a:cubicBezTo>
                  <a:cubicBezTo>
                    <a:pt x="3261" y="445560"/>
                    <a:pt x="3261" y="445835"/>
                    <a:pt x="3124" y="446072"/>
                  </a:cubicBezTo>
                  <a:lnTo>
                    <a:pt x="3124" y="446072"/>
                  </a:lnTo>
                  <a:cubicBezTo>
                    <a:pt x="3124" y="446072"/>
                    <a:pt x="3124" y="446072"/>
                    <a:pt x="3124" y="446072"/>
                  </a:cubicBezTo>
                  <a:lnTo>
                    <a:pt x="3124" y="445322"/>
                  </a:lnTo>
                  <a:lnTo>
                    <a:pt x="4498" y="6123"/>
                  </a:lnTo>
                  <a:lnTo>
                    <a:pt x="4498" y="1874"/>
                  </a:lnTo>
                  <a:cubicBezTo>
                    <a:pt x="4498" y="750"/>
                    <a:pt x="3873" y="0"/>
                    <a:pt x="2999" y="0"/>
                  </a:cubicBezTo>
                  <a:cubicBezTo>
                    <a:pt x="2124" y="0"/>
                    <a:pt x="1374" y="750"/>
                    <a:pt x="1374" y="1874"/>
                  </a:cubicBezTo>
                  <a:lnTo>
                    <a:pt x="0" y="441699"/>
                  </a:lnTo>
                  <a:lnTo>
                    <a:pt x="2624" y="444698"/>
                  </a:lnTo>
                  <a:lnTo>
                    <a:pt x="3124" y="4453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10285211" y="2237989"/>
              <a:ext cx="12494" cy="12495"/>
            </a:xfrm>
            <a:custGeom>
              <a:rect b="b" l="l" r="r" t="t"/>
              <a:pathLst>
                <a:path extrusionOk="0" h="12495" w="1249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9226544" y="2278348"/>
              <a:ext cx="526647" cy="257772"/>
            </a:xfrm>
            <a:custGeom>
              <a:rect b="b" l="l" r="r" t="t"/>
              <a:pathLst>
                <a:path extrusionOk="0" h="257772" w="526647">
                  <a:moveTo>
                    <a:pt x="0" y="257772"/>
                  </a:moveTo>
                  <a:lnTo>
                    <a:pt x="526647" y="2249"/>
                  </a:lnTo>
                  <a:cubicBezTo>
                    <a:pt x="526248" y="1549"/>
                    <a:pt x="525960" y="787"/>
                    <a:pt x="525773" y="0"/>
                  </a:cubicBezTo>
                  <a:lnTo>
                    <a:pt x="0" y="255148"/>
                  </a:lnTo>
                  <a:lnTo>
                    <a:pt x="0" y="255898"/>
                  </a:lnTo>
                  <a:cubicBezTo>
                    <a:pt x="125" y="256523"/>
                    <a:pt x="125" y="257147"/>
                    <a:pt x="0" y="2577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9766310" y="2281347"/>
              <a:ext cx="44480" cy="54103"/>
            </a:xfrm>
            <a:custGeom>
              <a:rect b="b" l="l" r="r" t="t"/>
              <a:pathLst>
                <a:path extrusionOk="0" h="54103" w="44480">
                  <a:moveTo>
                    <a:pt x="43981" y="52729"/>
                  </a:moveTo>
                  <a:lnTo>
                    <a:pt x="43981" y="52729"/>
                  </a:lnTo>
                  <a:cubicBezTo>
                    <a:pt x="43981" y="52729"/>
                    <a:pt x="43981" y="52729"/>
                    <a:pt x="43981" y="52729"/>
                  </a:cubicBezTo>
                  <a:lnTo>
                    <a:pt x="43981" y="48106"/>
                  </a:lnTo>
                  <a:lnTo>
                    <a:pt x="2249" y="0"/>
                  </a:lnTo>
                  <a:cubicBezTo>
                    <a:pt x="1674" y="1050"/>
                    <a:pt x="912" y="1974"/>
                    <a:pt x="0" y="2749"/>
                  </a:cubicBezTo>
                  <a:lnTo>
                    <a:pt x="44481" y="54103"/>
                  </a:lnTo>
                  <a:lnTo>
                    <a:pt x="44481" y="54103"/>
                  </a:lnTo>
                  <a:cubicBezTo>
                    <a:pt x="44481" y="54103"/>
                    <a:pt x="44106" y="52854"/>
                    <a:pt x="43981" y="527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9812540" y="2143027"/>
              <a:ext cx="387332" cy="192173"/>
            </a:xfrm>
            <a:custGeom>
              <a:rect b="b" l="l" r="r" t="t"/>
              <a:pathLst>
                <a:path extrusionOk="0" h="192173" w="387332">
                  <a:moveTo>
                    <a:pt x="1250" y="190299"/>
                  </a:moveTo>
                  <a:cubicBezTo>
                    <a:pt x="1262" y="191124"/>
                    <a:pt x="762" y="191861"/>
                    <a:pt x="0" y="192173"/>
                  </a:cubicBezTo>
                  <a:lnTo>
                    <a:pt x="0" y="192173"/>
                  </a:lnTo>
                  <a:lnTo>
                    <a:pt x="387333" y="3124"/>
                  </a:lnTo>
                  <a:lnTo>
                    <a:pt x="386583" y="2249"/>
                  </a:lnTo>
                  <a:lnTo>
                    <a:pt x="386583" y="2249"/>
                  </a:lnTo>
                  <a:cubicBezTo>
                    <a:pt x="386508" y="1962"/>
                    <a:pt x="386508" y="1662"/>
                    <a:pt x="386583" y="1374"/>
                  </a:cubicBezTo>
                  <a:lnTo>
                    <a:pt x="386583" y="1374"/>
                  </a:lnTo>
                  <a:lnTo>
                    <a:pt x="386583" y="0"/>
                  </a:lnTo>
                  <a:lnTo>
                    <a:pt x="1250" y="1875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9810541" y="2333701"/>
              <a:ext cx="12494" cy="749"/>
            </a:xfrm>
            <a:custGeom>
              <a:rect b="b" l="l" r="r" t="t"/>
              <a:pathLst>
                <a:path extrusionOk="0" h="749" w="12494">
                  <a:moveTo>
                    <a:pt x="0" y="750"/>
                  </a:moveTo>
                  <a:cubicBezTo>
                    <a:pt x="0" y="750"/>
                    <a:pt x="0" y="75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25"/>
                    <a:pt x="0" y="7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9348866" y="2236490"/>
              <a:ext cx="935470" cy="461400"/>
            </a:xfrm>
            <a:custGeom>
              <a:rect b="b" l="l" r="r" t="t"/>
              <a:pathLst>
                <a:path extrusionOk="0" h="461400" w="935470">
                  <a:moveTo>
                    <a:pt x="874" y="458567"/>
                  </a:moveTo>
                  <a:cubicBezTo>
                    <a:pt x="1499" y="459379"/>
                    <a:pt x="1499" y="460504"/>
                    <a:pt x="874" y="461316"/>
                  </a:cubicBezTo>
                  <a:cubicBezTo>
                    <a:pt x="600" y="461429"/>
                    <a:pt x="275" y="461429"/>
                    <a:pt x="0" y="461316"/>
                  </a:cubicBezTo>
                  <a:cubicBezTo>
                    <a:pt x="0" y="461316"/>
                    <a:pt x="0" y="461316"/>
                    <a:pt x="0" y="461316"/>
                  </a:cubicBezTo>
                  <a:lnTo>
                    <a:pt x="999" y="461316"/>
                  </a:lnTo>
                  <a:lnTo>
                    <a:pt x="933222" y="3124"/>
                  </a:lnTo>
                  <a:lnTo>
                    <a:pt x="935471" y="2124"/>
                  </a:lnTo>
                  <a:lnTo>
                    <a:pt x="935471" y="2124"/>
                  </a:lnTo>
                  <a:lnTo>
                    <a:pt x="935471" y="2124"/>
                  </a:lnTo>
                  <a:cubicBezTo>
                    <a:pt x="935008" y="2636"/>
                    <a:pt x="934221" y="2687"/>
                    <a:pt x="933709" y="2237"/>
                  </a:cubicBezTo>
                  <a:cubicBezTo>
                    <a:pt x="933671" y="2199"/>
                    <a:pt x="933634" y="2162"/>
                    <a:pt x="933597" y="2124"/>
                  </a:cubicBezTo>
                  <a:lnTo>
                    <a:pt x="931722" y="0"/>
                  </a:lnTo>
                  <a:lnTo>
                    <a:pt x="125" y="4573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10285211" y="2235615"/>
              <a:ext cx="55" cy="55"/>
            </a:xfrm>
            <a:custGeom>
              <a:rect b="b" l="l" r="r" t="t"/>
              <a:pathLst>
                <a:path extrusionOk="0" h="55" w="5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25" y="12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10285461" y="2236990"/>
              <a:ext cx="56" cy="624"/>
            </a:xfrm>
            <a:custGeom>
              <a:rect b="b" l="l" r="r" t="t"/>
              <a:pathLst>
                <a:path extrusionOk="0" h="624" w="56">
                  <a:moveTo>
                    <a:pt x="0" y="0"/>
                  </a:moveTo>
                  <a:cubicBezTo>
                    <a:pt x="75" y="200"/>
                    <a:pt x="75" y="425"/>
                    <a:pt x="0" y="625"/>
                  </a:cubicBezTo>
                  <a:cubicBezTo>
                    <a:pt x="75" y="425"/>
                    <a:pt x="75" y="20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9802649" y="2007706"/>
              <a:ext cx="9516" cy="325994"/>
            </a:xfrm>
            <a:custGeom>
              <a:rect b="b" l="l" r="r" t="t"/>
              <a:pathLst>
                <a:path extrusionOk="0" h="325994" w="9516">
                  <a:moveTo>
                    <a:pt x="1770" y="2999"/>
                  </a:moveTo>
                  <a:lnTo>
                    <a:pt x="1770" y="3749"/>
                  </a:lnTo>
                  <a:lnTo>
                    <a:pt x="7643" y="320622"/>
                  </a:lnTo>
                  <a:lnTo>
                    <a:pt x="7643" y="325245"/>
                  </a:lnTo>
                  <a:cubicBezTo>
                    <a:pt x="7643" y="325245"/>
                    <a:pt x="7643" y="325245"/>
                    <a:pt x="7643" y="325245"/>
                  </a:cubicBezTo>
                  <a:cubicBezTo>
                    <a:pt x="7643" y="325245"/>
                    <a:pt x="7643" y="325245"/>
                    <a:pt x="7643" y="325995"/>
                  </a:cubicBezTo>
                  <a:lnTo>
                    <a:pt x="7643" y="325995"/>
                  </a:lnTo>
                  <a:lnTo>
                    <a:pt x="7643" y="325995"/>
                  </a:lnTo>
                  <a:lnTo>
                    <a:pt x="7643" y="325995"/>
                  </a:lnTo>
                  <a:lnTo>
                    <a:pt x="8267" y="325995"/>
                  </a:lnTo>
                  <a:cubicBezTo>
                    <a:pt x="9029" y="325683"/>
                    <a:pt x="9529" y="324945"/>
                    <a:pt x="9517" y="324121"/>
                  </a:cubicBezTo>
                  <a:lnTo>
                    <a:pt x="9517" y="321372"/>
                  </a:lnTo>
                  <a:lnTo>
                    <a:pt x="3644" y="3124"/>
                  </a:lnTo>
                  <a:lnTo>
                    <a:pt x="3644" y="1874"/>
                  </a:lnTo>
                  <a:cubicBezTo>
                    <a:pt x="3719" y="912"/>
                    <a:pt x="2994" y="75"/>
                    <a:pt x="2032" y="0"/>
                  </a:cubicBezTo>
                  <a:cubicBezTo>
                    <a:pt x="2020" y="0"/>
                    <a:pt x="2020" y="0"/>
                    <a:pt x="2020" y="0"/>
                  </a:cubicBezTo>
                  <a:cubicBezTo>
                    <a:pt x="2020" y="0"/>
                    <a:pt x="2020" y="0"/>
                    <a:pt x="1270" y="0"/>
                  </a:cubicBezTo>
                  <a:cubicBezTo>
                    <a:pt x="446" y="137"/>
                    <a:pt x="-117" y="925"/>
                    <a:pt x="21" y="1749"/>
                  </a:cubicBezTo>
                  <a:cubicBezTo>
                    <a:pt x="158" y="2574"/>
                    <a:pt x="945" y="3136"/>
                    <a:pt x="1770" y="29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9147952" y="2560111"/>
              <a:ext cx="1874" cy="1499"/>
            </a:xfrm>
            <a:custGeom>
              <a:rect b="b" l="l" r="r" t="t"/>
              <a:pathLst>
                <a:path extrusionOk="0" h="1499" w="1874">
                  <a:moveTo>
                    <a:pt x="0" y="1499"/>
                  </a:moveTo>
                  <a:lnTo>
                    <a:pt x="0" y="1499"/>
                  </a:lnTo>
                  <a:cubicBezTo>
                    <a:pt x="562" y="937"/>
                    <a:pt x="1200" y="425"/>
                    <a:pt x="1874" y="0"/>
                  </a:cubicBezTo>
                  <a:cubicBezTo>
                    <a:pt x="1200" y="425"/>
                    <a:pt x="562" y="937"/>
                    <a:pt x="0" y="14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9145829" y="2574230"/>
              <a:ext cx="65777" cy="66984"/>
            </a:xfrm>
            <a:custGeom>
              <a:rect b="b" l="l" r="r" t="t"/>
              <a:pathLst>
                <a:path extrusionOk="0" h="66984" w="65777">
                  <a:moveTo>
                    <a:pt x="61349" y="65724"/>
                  </a:moveTo>
                  <a:lnTo>
                    <a:pt x="61349" y="65724"/>
                  </a:lnTo>
                  <a:cubicBezTo>
                    <a:pt x="62298" y="65212"/>
                    <a:pt x="63148" y="64537"/>
                    <a:pt x="63847" y="63725"/>
                  </a:cubicBezTo>
                  <a:lnTo>
                    <a:pt x="63847" y="63725"/>
                  </a:lnTo>
                  <a:lnTo>
                    <a:pt x="63847" y="63725"/>
                  </a:lnTo>
                  <a:cubicBezTo>
                    <a:pt x="64672" y="62675"/>
                    <a:pt x="65297" y="61488"/>
                    <a:pt x="65721" y="60226"/>
                  </a:cubicBezTo>
                  <a:cubicBezTo>
                    <a:pt x="65796" y="59651"/>
                    <a:pt x="65796" y="59052"/>
                    <a:pt x="65721" y="58477"/>
                  </a:cubicBezTo>
                  <a:cubicBezTo>
                    <a:pt x="65796" y="57690"/>
                    <a:pt x="65796" y="56890"/>
                    <a:pt x="65721" y="56103"/>
                  </a:cubicBezTo>
                  <a:cubicBezTo>
                    <a:pt x="65784" y="55353"/>
                    <a:pt x="65784" y="54603"/>
                    <a:pt x="65721" y="53854"/>
                  </a:cubicBezTo>
                  <a:cubicBezTo>
                    <a:pt x="65497" y="52629"/>
                    <a:pt x="65072" y="51442"/>
                    <a:pt x="64472" y="50355"/>
                  </a:cubicBezTo>
                  <a:cubicBezTo>
                    <a:pt x="64472" y="50355"/>
                    <a:pt x="64472" y="50355"/>
                    <a:pt x="64472" y="50355"/>
                  </a:cubicBezTo>
                  <a:cubicBezTo>
                    <a:pt x="64260" y="49818"/>
                    <a:pt x="63960" y="49306"/>
                    <a:pt x="63597" y="48856"/>
                  </a:cubicBezTo>
                  <a:lnTo>
                    <a:pt x="63597" y="48856"/>
                  </a:lnTo>
                  <a:lnTo>
                    <a:pt x="23615" y="0"/>
                  </a:lnTo>
                  <a:lnTo>
                    <a:pt x="11120" y="6123"/>
                  </a:lnTo>
                  <a:cubicBezTo>
                    <a:pt x="6835" y="7860"/>
                    <a:pt x="1949" y="5785"/>
                    <a:pt x="225" y="1500"/>
                  </a:cubicBezTo>
                  <a:cubicBezTo>
                    <a:pt x="137" y="1287"/>
                    <a:pt x="63" y="1087"/>
                    <a:pt x="0" y="875"/>
                  </a:cubicBezTo>
                  <a:cubicBezTo>
                    <a:pt x="300" y="1862"/>
                    <a:pt x="774" y="2786"/>
                    <a:pt x="1374" y="3624"/>
                  </a:cubicBezTo>
                  <a:lnTo>
                    <a:pt x="41482" y="52604"/>
                  </a:lnTo>
                  <a:lnTo>
                    <a:pt x="50978" y="64100"/>
                  </a:lnTo>
                  <a:cubicBezTo>
                    <a:pt x="53514" y="67198"/>
                    <a:pt x="57987" y="67898"/>
                    <a:pt x="61349" y="657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9202501" y="2529498"/>
              <a:ext cx="1052" cy="4873"/>
            </a:xfrm>
            <a:custGeom>
              <a:rect b="b" l="l" r="r" t="t"/>
              <a:pathLst>
                <a:path extrusionOk="0" h="4873" w="1052">
                  <a:moveTo>
                    <a:pt x="178" y="3873"/>
                  </a:moveTo>
                  <a:cubicBezTo>
                    <a:pt x="-59" y="2599"/>
                    <a:pt x="-59" y="1274"/>
                    <a:pt x="178" y="0"/>
                  </a:cubicBezTo>
                  <a:lnTo>
                    <a:pt x="178" y="4873"/>
                  </a:lnTo>
                  <a:lnTo>
                    <a:pt x="1053" y="4873"/>
                  </a:lnTo>
                  <a:cubicBezTo>
                    <a:pt x="1053" y="4873"/>
                    <a:pt x="178" y="4123"/>
                    <a:pt x="178" y="38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9202751" y="2255232"/>
              <a:ext cx="549940" cy="278764"/>
            </a:xfrm>
            <a:custGeom>
              <a:rect b="b" l="l" r="r" t="t"/>
              <a:pathLst>
                <a:path extrusionOk="0" h="278764" w="549940">
                  <a:moveTo>
                    <a:pt x="303" y="278764"/>
                  </a:moveTo>
                  <a:lnTo>
                    <a:pt x="5426" y="276265"/>
                  </a:lnTo>
                  <a:lnTo>
                    <a:pt x="7050" y="275515"/>
                  </a:lnTo>
                  <a:lnTo>
                    <a:pt x="7050" y="275515"/>
                  </a:lnTo>
                  <a:cubicBezTo>
                    <a:pt x="6450" y="274741"/>
                    <a:pt x="6450" y="273666"/>
                    <a:pt x="7050" y="272891"/>
                  </a:cubicBezTo>
                  <a:cubicBezTo>
                    <a:pt x="7487" y="272267"/>
                    <a:pt x="8350" y="272117"/>
                    <a:pt x="8962" y="272554"/>
                  </a:cubicBezTo>
                  <a:cubicBezTo>
                    <a:pt x="9099" y="272654"/>
                    <a:pt x="9212" y="272766"/>
                    <a:pt x="9299" y="272891"/>
                  </a:cubicBezTo>
                  <a:lnTo>
                    <a:pt x="10299" y="274016"/>
                  </a:lnTo>
                  <a:lnTo>
                    <a:pt x="12298" y="273141"/>
                  </a:lnTo>
                  <a:cubicBezTo>
                    <a:pt x="16471" y="271304"/>
                    <a:pt x="21332" y="273191"/>
                    <a:pt x="23168" y="277365"/>
                  </a:cubicBezTo>
                  <a:cubicBezTo>
                    <a:pt x="23318" y="277689"/>
                    <a:pt x="23443" y="278039"/>
                    <a:pt x="23543" y="278389"/>
                  </a:cubicBezTo>
                  <a:lnTo>
                    <a:pt x="549940" y="23241"/>
                  </a:lnTo>
                  <a:cubicBezTo>
                    <a:pt x="549541" y="22204"/>
                    <a:pt x="549328" y="21104"/>
                    <a:pt x="549316" y="19992"/>
                  </a:cubicBezTo>
                  <a:lnTo>
                    <a:pt x="549316" y="7497"/>
                  </a:lnTo>
                  <a:lnTo>
                    <a:pt x="549316" y="0"/>
                  </a:lnTo>
                  <a:lnTo>
                    <a:pt x="4926" y="263645"/>
                  </a:lnTo>
                  <a:lnTo>
                    <a:pt x="4926" y="263645"/>
                  </a:lnTo>
                  <a:cubicBezTo>
                    <a:pt x="4251" y="263920"/>
                    <a:pt x="3652" y="264345"/>
                    <a:pt x="3177" y="264895"/>
                  </a:cubicBezTo>
                  <a:cubicBezTo>
                    <a:pt x="2777" y="265232"/>
                    <a:pt x="2389" y="265619"/>
                    <a:pt x="2052" y="266019"/>
                  </a:cubicBezTo>
                  <a:cubicBezTo>
                    <a:pt x="1602" y="266531"/>
                    <a:pt x="1265" y="267119"/>
                    <a:pt x="1053" y="267768"/>
                  </a:cubicBezTo>
                  <a:cubicBezTo>
                    <a:pt x="665" y="268293"/>
                    <a:pt x="365" y="268893"/>
                    <a:pt x="178" y="269518"/>
                  </a:cubicBezTo>
                  <a:cubicBezTo>
                    <a:pt x="116" y="270142"/>
                    <a:pt x="116" y="270767"/>
                    <a:pt x="178" y="271392"/>
                  </a:cubicBezTo>
                  <a:cubicBezTo>
                    <a:pt x="116" y="272141"/>
                    <a:pt x="116" y="272891"/>
                    <a:pt x="178" y="273641"/>
                  </a:cubicBezTo>
                  <a:cubicBezTo>
                    <a:pt x="-59" y="274915"/>
                    <a:pt x="-59" y="276240"/>
                    <a:pt x="178" y="277514"/>
                  </a:cubicBezTo>
                  <a:cubicBezTo>
                    <a:pt x="178" y="277514"/>
                    <a:pt x="178" y="278514"/>
                    <a:pt x="303" y="2787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9266901" y="2596721"/>
              <a:ext cx="82058" cy="100669"/>
            </a:xfrm>
            <a:custGeom>
              <a:rect b="b" l="l" r="r" t="t"/>
              <a:pathLst>
                <a:path extrusionOk="0" h="100669" w="82058">
                  <a:moveTo>
                    <a:pt x="2249" y="3249"/>
                  </a:moveTo>
                  <a:cubicBezTo>
                    <a:pt x="1812" y="3873"/>
                    <a:pt x="949" y="4023"/>
                    <a:pt x="337" y="3586"/>
                  </a:cubicBezTo>
                  <a:cubicBezTo>
                    <a:pt x="200" y="3486"/>
                    <a:pt x="87" y="3374"/>
                    <a:pt x="0" y="3249"/>
                  </a:cubicBezTo>
                  <a:lnTo>
                    <a:pt x="2874" y="6747"/>
                  </a:lnTo>
                  <a:lnTo>
                    <a:pt x="80090" y="100585"/>
                  </a:lnTo>
                  <a:lnTo>
                    <a:pt x="80090" y="100585"/>
                  </a:lnTo>
                  <a:cubicBezTo>
                    <a:pt x="80090" y="100585"/>
                    <a:pt x="80090" y="100585"/>
                    <a:pt x="80090" y="100585"/>
                  </a:cubicBezTo>
                  <a:lnTo>
                    <a:pt x="80090" y="100585"/>
                  </a:lnTo>
                  <a:lnTo>
                    <a:pt x="80715" y="100585"/>
                  </a:lnTo>
                  <a:cubicBezTo>
                    <a:pt x="80990" y="100697"/>
                    <a:pt x="81315" y="100697"/>
                    <a:pt x="81590" y="100585"/>
                  </a:cubicBezTo>
                  <a:cubicBezTo>
                    <a:pt x="82214" y="99773"/>
                    <a:pt x="82214" y="98648"/>
                    <a:pt x="81590" y="97836"/>
                  </a:cubicBezTo>
                  <a:lnTo>
                    <a:pt x="80840" y="96961"/>
                  </a:lnTo>
                  <a:lnTo>
                    <a:pt x="999" y="0"/>
                  </a:lnTo>
                  <a:cubicBezTo>
                    <a:pt x="2174" y="387"/>
                    <a:pt x="2824" y="1662"/>
                    <a:pt x="2424" y="2836"/>
                  </a:cubicBezTo>
                  <a:cubicBezTo>
                    <a:pt x="2386" y="2986"/>
                    <a:pt x="2324" y="3124"/>
                    <a:pt x="2249" y="32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0199998" y="2144027"/>
              <a:ext cx="85565" cy="95006"/>
            </a:xfrm>
            <a:custGeom>
              <a:rect b="b" l="l" r="r" t="t"/>
              <a:pathLst>
                <a:path extrusionOk="0" h="95006" w="85565">
                  <a:moveTo>
                    <a:pt x="1124" y="1749"/>
                  </a:moveTo>
                  <a:cubicBezTo>
                    <a:pt x="762" y="1887"/>
                    <a:pt x="362" y="1887"/>
                    <a:pt x="0" y="1749"/>
                  </a:cubicBezTo>
                  <a:lnTo>
                    <a:pt x="0" y="1749"/>
                  </a:lnTo>
                  <a:lnTo>
                    <a:pt x="750" y="2624"/>
                  </a:lnTo>
                  <a:lnTo>
                    <a:pt x="81715" y="92463"/>
                  </a:lnTo>
                  <a:lnTo>
                    <a:pt x="83589" y="94587"/>
                  </a:lnTo>
                  <a:cubicBezTo>
                    <a:pt x="84051" y="95099"/>
                    <a:pt x="84838" y="95150"/>
                    <a:pt x="85351" y="94700"/>
                  </a:cubicBezTo>
                  <a:cubicBezTo>
                    <a:pt x="85388" y="94662"/>
                    <a:pt x="85426" y="94625"/>
                    <a:pt x="85463" y="94587"/>
                  </a:cubicBezTo>
                  <a:lnTo>
                    <a:pt x="85463" y="94587"/>
                  </a:lnTo>
                  <a:cubicBezTo>
                    <a:pt x="85463" y="94587"/>
                    <a:pt x="85463" y="94587"/>
                    <a:pt x="85463" y="94587"/>
                  </a:cubicBezTo>
                  <a:cubicBezTo>
                    <a:pt x="85538" y="94387"/>
                    <a:pt x="85538" y="94162"/>
                    <a:pt x="85463" y="93963"/>
                  </a:cubicBezTo>
                  <a:cubicBezTo>
                    <a:pt x="85600" y="93725"/>
                    <a:pt x="85600" y="93450"/>
                    <a:pt x="85463" y="93213"/>
                  </a:cubicBezTo>
                  <a:cubicBezTo>
                    <a:pt x="85463" y="93213"/>
                    <a:pt x="85463" y="93213"/>
                    <a:pt x="85463" y="93213"/>
                  </a:cubicBezTo>
                  <a:lnTo>
                    <a:pt x="85463" y="93213"/>
                  </a:lnTo>
                  <a:lnTo>
                    <a:pt x="82839" y="90214"/>
                  </a:lnTo>
                  <a:lnTo>
                    <a:pt x="2499" y="1000"/>
                  </a:lnTo>
                  <a:lnTo>
                    <a:pt x="2499" y="0"/>
                  </a:lnTo>
                  <a:cubicBezTo>
                    <a:pt x="2524" y="837"/>
                    <a:pt x="1937" y="1574"/>
                    <a:pt x="1124" y="17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9286892" y="3055039"/>
              <a:ext cx="1499" cy="74"/>
            </a:xfrm>
            <a:custGeom>
              <a:rect b="b" l="l" r="r" t="t"/>
              <a:pathLst>
                <a:path extrusionOk="0" h="74" w="1499">
                  <a:moveTo>
                    <a:pt x="0" y="0"/>
                  </a:moveTo>
                  <a:lnTo>
                    <a:pt x="1500" y="0"/>
                  </a:lnTo>
                  <a:lnTo>
                    <a:pt x="1500" y="0"/>
                  </a:lnTo>
                  <a:cubicBezTo>
                    <a:pt x="1000" y="100"/>
                    <a:pt x="500" y="10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9280391" y="3066034"/>
              <a:ext cx="22163" cy="123179"/>
            </a:xfrm>
            <a:custGeom>
              <a:rect b="b" l="l" r="r" t="t"/>
              <a:pathLst>
                <a:path extrusionOk="0" h="123179" w="22163">
                  <a:moveTo>
                    <a:pt x="11999" y="123076"/>
                  </a:moveTo>
                  <a:cubicBezTo>
                    <a:pt x="12536" y="123213"/>
                    <a:pt x="13086" y="123213"/>
                    <a:pt x="13623" y="123076"/>
                  </a:cubicBezTo>
                  <a:cubicBezTo>
                    <a:pt x="14123" y="123188"/>
                    <a:pt x="14623" y="123188"/>
                    <a:pt x="15123" y="123076"/>
                  </a:cubicBezTo>
                  <a:cubicBezTo>
                    <a:pt x="19671" y="121489"/>
                    <a:pt x="22557" y="117004"/>
                    <a:pt x="22120" y="112205"/>
                  </a:cubicBezTo>
                  <a:lnTo>
                    <a:pt x="22120" y="108207"/>
                  </a:lnTo>
                  <a:lnTo>
                    <a:pt x="22120" y="96836"/>
                  </a:lnTo>
                  <a:lnTo>
                    <a:pt x="19121" y="27989"/>
                  </a:lnTo>
                  <a:lnTo>
                    <a:pt x="2503" y="7247"/>
                  </a:lnTo>
                  <a:cubicBezTo>
                    <a:pt x="817" y="5211"/>
                    <a:pt x="-71" y="2637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5002" y="112455"/>
                  </a:lnTo>
                  <a:cubicBezTo>
                    <a:pt x="4927" y="112992"/>
                    <a:pt x="4927" y="113542"/>
                    <a:pt x="5002" y="114080"/>
                  </a:cubicBezTo>
                  <a:cubicBezTo>
                    <a:pt x="4927" y="114792"/>
                    <a:pt x="4927" y="115492"/>
                    <a:pt x="5002" y="116204"/>
                  </a:cubicBezTo>
                  <a:lnTo>
                    <a:pt x="5002" y="116204"/>
                  </a:lnTo>
                  <a:cubicBezTo>
                    <a:pt x="5265" y="116866"/>
                    <a:pt x="5589" y="117491"/>
                    <a:pt x="6002" y="118078"/>
                  </a:cubicBezTo>
                  <a:cubicBezTo>
                    <a:pt x="7076" y="120614"/>
                    <a:pt x="9313" y="122476"/>
                    <a:pt x="11999" y="1230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9223295" y="2543867"/>
              <a:ext cx="45948" cy="56190"/>
            </a:xfrm>
            <a:custGeom>
              <a:rect b="b" l="l" r="r" t="t"/>
              <a:pathLst>
                <a:path extrusionOk="0" h="56190" w="45948">
                  <a:moveTo>
                    <a:pt x="41857" y="53979"/>
                  </a:moveTo>
                  <a:lnTo>
                    <a:pt x="43232" y="55603"/>
                  </a:lnTo>
                  <a:lnTo>
                    <a:pt x="43232" y="55603"/>
                  </a:lnTo>
                  <a:cubicBezTo>
                    <a:pt x="43669" y="56228"/>
                    <a:pt x="44531" y="56377"/>
                    <a:pt x="45143" y="55940"/>
                  </a:cubicBezTo>
                  <a:cubicBezTo>
                    <a:pt x="45281" y="55840"/>
                    <a:pt x="45393" y="55728"/>
                    <a:pt x="45481" y="55603"/>
                  </a:cubicBezTo>
                  <a:cubicBezTo>
                    <a:pt x="46105" y="54791"/>
                    <a:pt x="46105" y="53666"/>
                    <a:pt x="45481" y="52854"/>
                  </a:cubicBezTo>
                  <a:lnTo>
                    <a:pt x="2249" y="0"/>
                  </a:lnTo>
                  <a:cubicBezTo>
                    <a:pt x="1637" y="987"/>
                    <a:pt x="875" y="1874"/>
                    <a:pt x="0" y="26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9209351" y="2527411"/>
              <a:ext cx="3698" cy="3211"/>
            </a:xfrm>
            <a:custGeom>
              <a:rect b="b" l="l" r="r" t="t"/>
              <a:pathLst>
                <a:path extrusionOk="0" h="3211" w="3698">
                  <a:moveTo>
                    <a:pt x="2699" y="588"/>
                  </a:moveTo>
                  <a:cubicBezTo>
                    <a:pt x="2261" y="-37"/>
                    <a:pt x="1399" y="-187"/>
                    <a:pt x="787" y="250"/>
                  </a:cubicBezTo>
                  <a:cubicBezTo>
                    <a:pt x="650" y="350"/>
                    <a:pt x="537" y="463"/>
                    <a:pt x="450" y="588"/>
                  </a:cubicBezTo>
                  <a:cubicBezTo>
                    <a:pt x="-150" y="1363"/>
                    <a:pt x="-150" y="2437"/>
                    <a:pt x="450" y="3212"/>
                  </a:cubicBezTo>
                  <a:lnTo>
                    <a:pt x="450" y="3212"/>
                  </a:lnTo>
                  <a:lnTo>
                    <a:pt x="3699" y="15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11497949" y="2024699"/>
              <a:ext cx="43219" cy="40858"/>
            </a:xfrm>
            <a:custGeom>
              <a:rect b="b" l="l" r="r" t="t"/>
              <a:pathLst>
                <a:path extrusionOk="0" h="40858" w="43219">
                  <a:moveTo>
                    <a:pt x="2612" y="18493"/>
                  </a:moveTo>
                  <a:lnTo>
                    <a:pt x="6735" y="22741"/>
                  </a:lnTo>
                  <a:lnTo>
                    <a:pt x="24602" y="40859"/>
                  </a:lnTo>
                  <a:lnTo>
                    <a:pt x="31974" y="37235"/>
                  </a:lnTo>
                  <a:cubicBezTo>
                    <a:pt x="32236" y="36498"/>
                    <a:pt x="32561" y="35786"/>
                    <a:pt x="32974" y="35111"/>
                  </a:cubicBezTo>
                  <a:cubicBezTo>
                    <a:pt x="34960" y="31825"/>
                    <a:pt x="39021" y="30450"/>
                    <a:pt x="42595" y="31862"/>
                  </a:cubicBezTo>
                  <a:lnTo>
                    <a:pt x="43219" y="31862"/>
                  </a:lnTo>
                  <a:lnTo>
                    <a:pt x="15106" y="1874"/>
                  </a:lnTo>
                  <a:cubicBezTo>
                    <a:pt x="14756" y="1587"/>
                    <a:pt x="14381" y="1325"/>
                    <a:pt x="13982" y="1125"/>
                  </a:cubicBezTo>
                  <a:cubicBezTo>
                    <a:pt x="13495" y="675"/>
                    <a:pt x="12945" y="300"/>
                    <a:pt x="12358" y="0"/>
                  </a:cubicBezTo>
                  <a:lnTo>
                    <a:pt x="10733" y="0"/>
                  </a:lnTo>
                  <a:lnTo>
                    <a:pt x="8984" y="0"/>
                  </a:lnTo>
                  <a:lnTo>
                    <a:pt x="7235" y="0"/>
                  </a:lnTo>
                  <a:cubicBezTo>
                    <a:pt x="5298" y="512"/>
                    <a:pt x="3611" y="1712"/>
                    <a:pt x="2487" y="3374"/>
                  </a:cubicBezTo>
                  <a:cubicBezTo>
                    <a:pt x="-874" y="7872"/>
                    <a:pt x="-824" y="14057"/>
                    <a:pt x="2612" y="184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11530423" y="2056010"/>
              <a:ext cx="10620" cy="5924"/>
            </a:xfrm>
            <a:custGeom>
              <a:rect b="b" l="l" r="r" t="t"/>
              <a:pathLst>
                <a:path extrusionOk="0" h="5924" w="10620">
                  <a:moveTo>
                    <a:pt x="999" y="3800"/>
                  </a:moveTo>
                  <a:cubicBezTo>
                    <a:pt x="587" y="4475"/>
                    <a:pt x="262" y="5187"/>
                    <a:pt x="0" y="5925"/>
                  </a:cubicBezTo>
                  <a:lnTo>
                    <a:pt x="6247" y="2801"/>
                  </a:lnTo>
                  <a:lnTo>
                    <a:pt x="10620" y="552"/>
                  </a:lnTo>
                  <a:cubicBezTo>
                    <a:pt x="7047" y="-860"/>
                    <a:pt x="2986" y="514"/>
                    <a:pt x="999" y="38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8519849" y="5540547"/>
              <a:ext cx="749" cy="1499"/>
            </a:xfrm>
            <a:custGeom>
              <a:rect b="b" l="l" r="r" t="t"/>
              <a:pathLst>
                <a:path extrusionOk="0" h="1499" w="749">
                  <a:moveTo>
                    <a:pt x="750" y="0"/>
                  </a:moveTo>
                  <a:lnTo>
                    <a:pt x="0" y="1500"/>
                  </a:lnTo>
                  <a:cubicBezTo>
                    <a:pt x="25" y="1212"/>
                    <a:pt x="25" y="912"/>
                    <a:pt x="0" y="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8519294" y="5544296"/>
              <a:ext cx="55" cy="1749"/>
            </a:xfrm>
            <a:custGeom>
              <a:rect b="b" l="l" r="r" t="t"/>
              <a:pathLst>
                <a:path extrusionOk="0" h="1749" w="55">
                  <a:moveTo>
                    <a:pt x="56" y="0"/>
                  </a:moveTo>
                  <a:cubicBezTo>
                    <a:pt x="-7" y="587"/>
                    <a:pt x="-7" y="1162"/>
                    <a:pt x="56" y="1749"/>
                  </a:cubicBezTo>
                  <a:cubicBezTo>
                    <a:pt x="56" y="1749"/>
                    <a:pt x="56" y="999"/>
                    <a:pt x="56" y="625"/>
                  </a:cubicBezTo>
                  <a:cubicBezTo>
                    <a:pt x="56" y="250"/>
                    <a:pt x="-69" y="250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8522473" y="5537549"/>
              <a:ext cx="624" cy="1082"/>
            </a:xfrm>
            <a:custGeom>
              <a:rect b="b" l="l" r="r" t="t"/>
              <a:pathLst>
                <a:path extrusionOk="0" h="1082" w="624">
                  <a:moveTo>
                    <a:pt x="625" y="0"/>
                  </a:moveTo>
                  <a:lnTo>
                    <a:pt x="625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750"/>
                  </a:cubicBezTo>
                  <a:cubicBezTo>
                    <a:pt x="0" y="1499"/>
                    <a:pt x="0" y="750"/>
                    <a:pt x="0" y="7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8537966" y="5550044"/>
              <a:ext cx="30986" cy="50605"/>
            </a:xfrm>
            <a:custGeom>
              <a:rect b="b" l="l" r="r" t="t"/>
              <a:pathLst>
                <a:path extrusionOk="0" h="50605" w="30986">
                  <a:moveTo>
                    <a:pt x="14744" y="47856"/>
                  </a:moveTo>
                  <a:cubicBezTo>
                    <a:pt x="13507" y="42196"/>
                    <a:pt x="17080" y="36610"/>
                    <a:pt x="22740" y="35361"/>
                  </a:cubicBezTo>
                  <a:cubicBezTo>
                    <a:pt x="26214" y="35036"/>
                    <a:pt x="29525" y="36935"/>
                    <a:pt x="30987" y="40109"/>
                  </a:cubicBezTo>
                  <a:lnTo>
                    <a:pt x="30987" y="40109"/>
                  </a:lnTo>
                  <a:cubicBezTo>
                    <a:pt x="30987" y="40109"/>
                    <a:pt x="30987" y="40109"/>
                    <a:pt x="30987" y="39484"/>
                  </a:cubicBezTo>
                  <a:lnTo>
                    <a:pt x="4623" y="0"/>
                  </a:lnTo>
                  <a:lnTo>
                    <a:pt x="0" y="2624"/>
                  </a:lnTo>
                  <a:lnTo>
                    <a:pt x="2624" y="31612"/>
                  </a:lnTo>
                  <a:lnTo>
                    <a:pt x="15119" y="506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8570129" y="5592652"/>
              <a:ext cx="244" cy="1999"/>
            </a:xfrm>
            <a:custGeom>
              <a:rect b="b" l="l" r="r" t="t"/>
              <a:pathLst>
                <a:path extrusionOk="0" h="1999" w="244">
                  <a:moveTo>
                    <a:pt x="198" y="1999"/>
                  </a:moveTo>
                  <a:cubicBezTo>
                    <a:pt x="260" y="1749"/>
                    <a:pt x="260" y="1499"/>
                    <a:pt x="198" y="1250"/>
                  </a:cubicBezTo>
                  <a:cubicBezTo>
                    <a:pt x="248" y="837"/>
                    <a:pt x="248" y="412"/>
                    <a:pt x="198" y="0"/>
                  </a:cubicBezTo>
                  <a:cubicBezTo>
                    <a:pt x="-177" y="625"/>
                    <a:pt x="73" y="1250"/>
                    <a:pt x="198" y="19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8945993" y="5894781"/>
              <a:ext cx="246190" cy="155627"/>
            </a:xfrm>
            <a:custGeom>
              <a:rect b="b" l="l" r="r" t="t"/>
              <a:pathLst>
                <a:path extrusionOk="0" h="155627" w="246190">
                  <a:moveTo>
                    <a:pt x="12291" y="154938"/>
                  </a:moveTo>
                  <a:lnTo>
                    <a:pt x="12291" y="154938"/>
                  </a:lnTo>
                  <a:lnTo>
                    <a:pt x="15290" y="153189"/>
                  </a:lnTo>
                  <a:lnTo>
                    <a:pt x="17414" y="151939"/>
                  </a:lnTo>
                  <a:lnTo>
                    <a:pt x="246190" y="19617"/>
                  </a:lnTo>
                  <a:cubicBezTo>
                    <a:pt x="242242" y="22029"/>
                    <a:pt x="237094" y="20792"/>
                    <a:pt x="234683" y="16844"/>
                  </a:cubicBezTo>
                  <a:cubicBezTo>
                    <a:pt x="234233" y="16119"/>
                    <a:pt x="233908" y="15319"/>
                    <a:pt x="233696" y="14494"/>
                  </a:cubicBezTo>
                  <a:cubicBezTo>
                    <a:pt x="231384" y="9297"/>
                    <a:pt x="233121" y="3199"/>
                    <a:pt x="237819" y="0"/>
                  </a:cubicBezTo>
                  <a:lnTo>
                    <a:pt x="235820" y="1125"/>
                  </a:lnTo>
                  <a:lnTo>
                    <a:pt x="4545" y="135196"/>
                  </a:lnTo>
                  <a:lnTo>
                    <a:pt x="4545" y="135196"/>
                  </a:lnTo>
                  <a:cubicBezTo>
                    <a:pt x="3895" y="135671"/>
                    <a:pt x="3320" y="136208"/>
                    <a:pt x="2795" y="136821"/>
                  </a:cubicBezTo>
                  <a:cubicBezTo>
                    <a:pt x="2795" y="136821"/>
                    <a:pt x="2046" y="137445"/>
                    <a:pt x="1796" y="137820"/>
                  </a:cubicBezTo>
                  <a:cubicBezTo>
                    <a:pt x="1496" y="138333"/>
                    <a:pt x="1246" y="138882"/>
                    <a:pt x="1046" y="139444"/>
                  </a:cubicBezTo>
                  <a:cubicBezTo>
                    <a:pt x="634" y="140069"/>
                    <a:pt x="309" y="140744"/>
                    <a:pt x="47" y="141444"/>
                  </a:cubicBezTo>
                  <a:cubicBezTo>
                    <a:pt x="47" y="141444"/>
                    <a:pt x="47" y="142318"/>
                    <a:pt x="47" y="142818"/>
                  </a:cubicBezTo>
                  <a:cubicBezTo>
                    <a:pt x="-16" y="143730"/>
                    <a:pt x="-16" y="144655"/>
                    <a:pt x="47" y="145567"/>
                  </a:cubicBezTo>
                  <a:cubicBezTo>
                    <a:pt x="84" y="146942"/>
                    <a:pt x="384" y="148304"/>
                    <a:pt x="921" y="149565"/>
                  </a:cubicBezTo>
                  <a:cubicBezTo>
                    <a:pt x="2196" y="154014"/>
                    <a:pt x="6831" y="156575"/>
                    <a:pt x="11279" y="155301"/>
                  </a:cubicBezTo>
                  <a:cubicBezTo>
                    <a:pt x="11629" y="155201"/>
                    <a:pt x="11967" y="155076"/>
                    <a:pt x="12291" y="1549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11044258" y="2145901"/>
              <a:ext cx="218655" cy="126324"/>
            </a:xfrm>
            <a:custGeom>
              <a:rect b="b" l="l" r="r" t="t"/>
              <a:pathLst>
                <a:path extrusionOk="0" h="126324" w="218655">
                  <a:moveTo>
                    <a:pt x="0" y="126325"/>
                  </a:moveTo>
                  <a:lnTo>
                    <a:pt x="215657" y="17618"/>
                  </a:lnTo>
                  <a:cubicBezTo>
                    <a:pt x="214882" y="16581"/>
                    <a:pt x="214257" y="15444"/>
                    <a:pt x="213782" y="14244"/>
                  </a:cubicBezTo>
                  <a:cubicBezTo>
                    <a:pt x="212046" y="8946"/>
                    <a:pt x="214032" y="3124"/>
                    <a:pt x="218656" y="0"/>
                  </a:cubicBezTo>
                  <a:lnTo>
                    <a:pt x="205161" y="6747"/>
                  </a:lnTo>
                  <a:lnTo>
                    <a:pt x="625" y="1097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11257418" y="2135966"/>
              <a:ext cx="36106" cy="27553"/>
            </a:xfrm>
            <a:custGeom>
              <a:rect b="b" l="l" r="r" t="t"/>
              <a:pathLst>
                <a:path extrusionOk="0" h="27553" w="36106">
                  <a:moveTo>
                    <a:pt x="622" y="24179"/>
                  </a:moveTo>
                  <a:cubicBezTo>
                    <a:pt x="1097" y="25379"/>
                    <a:pt x="1722" y="26516"/>
                    <a:pt x="2496" y="27553"/>
                  </a:cubicBezTo>
                  <a:lnTo>
                    <a:pt x="22863" y="17307"/>
                  </a:lnTo>
                  <a:lnTo>
                    <a:pt x="34233" y="11684"/>
                  </a:lnTo>
                  <a:lnTo>
                    <a:pt x="36107" y="10685"/>
                  </a:lnTo>
                  <a:cubicBezTo>
                    <a:pt x="36082" y="9286"/>
                    <a:pt x="35870" y="7899"/>
                    <a:pt x="35482" y="6562"/>
                  </a:cubicBezTo>
                  <a:cubicBezTo>
                    <a:pt x="34345" y="1938"/>
                    <a:pt x="29672" y="-885"/>
                    <a:pt x="25049" y="252"/>
                  </a:cubicBezTo>
                  <a:cubicBezTo>
                    <a:pt x="24599" y="364"/>
                    <a:pt x="24162" y="514"/>
                    <a:pt x="23737" y="689"/>
                  </a:cubicBezTo>
                  <a:lnTo>
                    <a:pt x="10493" y="7436"/>
                  </a:lnTo>
                  <a:lnTo>
                    <a:pt x="5495" y="9935"/>
                  </a:lnTo>
                  <a:cubicBezTo>
                    <a:pt x="872" y="13059"/>
                    <a:pt x="-1115" y="18882"/>
                    <a:pt x="622" y="241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11024314" y="2283221"/>
              <a:ext cx="14571" cy="18369"/>
            </a:xfrm>
            <a:custGeom>
              <a:rect b="b" l="l" r="r" t="t"/>
              <a:pathLst>
                <a:path extrusionOk="0" h="18369" w="14571">
                  <a:moveTo>
                    <a:pt x="11948" y="15994"/>
                  </a:moveTo>
                  <a:lnTo>
                    <a:pt x="10074" y="15994"/>
                  </a:lnTo>
                  <a:lnTo>
                    <a:pt x="10074" y="15994"/>
                  </a:lnTo>
                  <a:lnTo>
                    <a:pt x="8824" y="15994"/>
                  </a:lnTo>
                  <a:lnTo>
                    <a:pt x="6825" y="15994"/>
                  </a:lnTo>
                  <a:lnTo>
                    <a:pt x="5451" y="14869"/>
                  </a:lnTo>
                  <a:cubicBezTo>
                    <a:pt x="4964" y="14482"/>
                    <a:pt x="4501" y="14069"/>
                    <a:pt x="4076" y="13620"/>
                  </a:cubicBezTo>
                  <a:cubicBezTo>
                    <a:pt x="3577" y="12982"/>
                    <a:pt x="3202" y="12258"/>
                    <a:pt x="2952" y="11495"/>
                  </a:cubicBezTo>
                  <a:cubicBezTo>
                    <a:pt x="2627" y="11121"/>
                    <a:pt x="2377" y="10708"/>
                    <a:pt x="2202" y="10246"/>
                  </a:cubicBezTo>
                  <a:lnTo>
                    <a:pt x="2202" y="10246"/>
                  </a:lnTo>
                  <a:cubicBezTo>
                    <a:pt x="2140" y="9584"/>
                    <a:pt x="2140" y="8909"/>
                    <a:pt x="2202" y="8247"/>
                  </a:cubicBezTo>
                  <a:cubicBezTo>
                    <a:pt x="2077" y="7497"/>
                    <a:pt x="2077" y="6747"/>
                    <a:pt x="2202" y="5998"/>
                  </a:cubicBezTo>
                  <a:lnTo>
                    <a:pt x="2202" y="5998"/>
                  </a:lnTo>
                  <a:lnTo>
                    <a:pt x="2202" y="0"/>
                  </a:lnTo>
                  <a:cubicBezTo>
                    <a:pt x="2202" y="0"/>
                    <a:pt x="2202" y="1000"/>
                    <a:pt x="1327" y="1499"/>
                  </a:cubicBezTo>
                  <a:cubicBezTo>
                    <a:pt x="953" y="2049"/>
                    <a:pt x="616" y="2636"/>
                    <a:pt x="328" y="3249"/>
                  </a:cubicBezTo>
                  <a:cubicBezTo>
                    <a:pt x="265" y="4036"/>
                    <a:pt x="265" y="4835"/>
                    <a:pt x="328" y="5623"/>
                  </a:cubicBezTo>
                  <a:cubicBezTo>
                    <a:pt x="-109" y="7685"/>
                    <a:pt x="-109" y="9809"/>
                    <a:pt x="328" y="11870"/>
                  </a:cubicBezTo>
                  <a:cubicBezTo>
                    <a:pt x="1427" y="16431"/>
                    <a:pt x="6025" y="19230"/>
                    <a:pt x="10586" y="18130"/>
                  </a:cubicBezTo>
                  <a:cubicBezTo>
                    <a:pt x="11098" y="18005"/>
                    <a:pt x="11598" y="17830"/>
                    <a:pt x="12073" y="17618"/>
                  </a:cubicBezTo>
                  <a:lnTo>
                    <a:pt x="14572" y="16494"/>
                  </a:lnTo>
                  <a:lnTo>
                    <a:pt x="14572" y="16494"/>
                  </a:lnTo>
                  <a:cubicBezTo>
                    <a:pt x="13672" y="16481"/>
                    <a:pt x="12785" y="16318"/>
                    <a:pt x="11948" y="159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11368368" y="2148525"/>
              <a:ext cx="17242" cy="27614"/>
            </a:xfrm>
            <a:custGeom>
              <a:rect b="b" l="l" r="r" t="t"/>
              <a:pathLst>
                <a:path extrusionOk="0" h="27614" w="17242">
                  <a:moveTo>
                    <a:pt x="12744" y="12245"/>
                  </a:moveTo>
                  <a:cubicBezTo>
                    <a:pt x="8559" y="14219"/>
                    <a:pt x="3573" y="12432"/>
                    <a:pt x="1599" y="8247"/>
                  </a:cubicBezTo>
                  <a:cubicBezTo>
                    <a:pt x="1337" y="7685"/>
                    <a:pt x="1137" y="7097"/>
                    <a:pt x="999" y="6497"/>
                  </a:cubicBezTo>
                  <a:cubicBezTo>
                    <a:pt x="425" y="4373"/>
                    <a:pt x="425" y="2124"/>
                    <a:pt x="999" y="0"/>
                  </a:cubicBezTo>
                  <a:cubicBezTo>
                    <a:pt x="999" y="0"/>
                    <a:pt x="999" y="1000"/>
                    <a:pt x="999" y="1624"/>
                  </a:cubicBezTo>
                  <a:lnTo>
                    <a:pt x="0" y="20367"/>
                  </a:lnTo>
                  <a:lnTo>
                    <a:pt x="5122" y="17743"/>
                  </a:lnTo>
                  <a:lnTo>
                    <a:pt x="5122" y="17743"/>
                  </a:lnTo>
                  <a:cubicBezTo>
                    <a:pt x="5735" y="17618"/>
                    <a:pt x="6385" y="17618"/>
                    <a:pt x="6997" y="17743"/>
                  </a:cubicBezTo>
                  <a:lnTo>
                    <a:pt x="8621" y="17743"/>
                  </a:lnTo>
                  <a:lnTo>
                    <a:pt x="8621" y="17743"/>
                  </a:lnTo>
                  <a:lnTo>
                    <a:pt x="9870" y="17743"/>
                  </a:lnTo>
                  <a:lnTo>
                    <a:pt x="11745" y="17743"/>
                  </a:lnTo>
                  <a:lnTo>
                    <a:pt x="13244" y="18992"/>
                  </a:lnTo>
                  <a:cubicBezTo>
                    <a:pt x="13694" y="19380"/>
                    <a:pt x="14106" y="19792"/>
                    <a:pt x="14493" y="20242"/>
                  </a:cubicBezTo>
                  <a:cubicBezTo>
                    <a:pt x="14943" y="20817"/>
                    <a:pt x="15318" y="21454"/>
                    <a:pt x="15618" y="22116"/>
                  </a:cubicBezTo>
                  <a:lnTo>
                    <a:pt x="16368" y="23366"/>
                  </a:lnTo>
                  <a:lnTo>
                    <a:pt x="16368" y="23366"/>
                  </a:lnTo>
                  <a:cubicBezTo>
                    <a:pt x="16443" y="24115"/>
                    <a:pt x="16443" y="24865"/>
                    <a:pt x="16368" y="25615"/>
                  </a:cubicBezTo>
                  <a:cubicBezTo>
                    <a:pt x="16443" y="26277"/>
                    <a:pt x="16443" y="26952"/>
                    <a:pt x="16368" y="27614"/>
                  </a:cubicBezTo>
                  <a:lnTo>
                    <a:pt x="16368" y="27614"/>
                  </a:lnTo>
                  <a:lnTo>
                    <a:pt x="17242" y="12745"/>
                  </a:lnTo>
                  <a:lnTo>
                    <a:pt x="17242" y="88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11356566" y="2176889"/>
              <a:ext cx="28670" cy="213418"/>
            </a:xfrm>
            <a:custGeom>
              <a:rect b="b" l="l" r="r" t="t"/>
              <a:pathLst>
                <a:path extrusionOk="0" h="213418" w="28670">
                  <a:moveTo>
                    <a:pt x="28670" y="0"/>
                  </a:moveTo>
                  <a:lnTo>
                    <a:pt x="28670" y="0"/>
                  </a:lnTo>
                  <a:cubicBezTo>
                    <a:pt x="28708" y="3961"/>
                    <a:pt x="26609" y="7634"/>
                    <a:pt x="23172" y="9621"/>
                  </a:cubicBezTo>
                  <a:lnTo>
                    <a:pt x="9928" y="16368"/>
                  </a:lnTo>
                  <a:lnTo>
                    <a:pt x="58" y="201919"/>
                  </a:lnTo>
                  <a:cubicBezTo>
                    <a:pt x="-505" y="207330"/>
                    <a:pt x="3106" y="212290"/>
                    <a:pt x="8429" y="213415"/>
                  </a:cubicBezTo>
                  <a:cubicBezTo>
                    <a:pt x="11365" y="213502"/>
                    <a:pt x="14126" y="212028"/>
                    <a:pt x="15676" y="209541"/>
                  </a:cubicBezTo>
                  <a:cubicBezTo>
                    <a:pt x="17038" y="207680"/>
                    <a:pt x="17862" y="205468"/>
                    <a:pt x="18050" y="2031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11376614" y="2165471"/>
              <a:ext cx="1499" cy="46"/>
            </a:xfrm>
            <a:custGeom>
              <a:rect b="b" l="l" r="r" t="t"/>
              <a:pathLst>
                <a:path extrusionOk="0" h="46" w="1499">
                  <a:moveTo>
                    <a:pt x="0" y="47"/>
                  </a:moveTo>
                  <a:cubicBezTo>
                    <a:pt x="500" y="-16"/>
                    <a:pt x="1000" y="-16"/>
                    <a:pt x="1500" y="47"/>
                  </a:cubicBezTo>
                  <a:lnTo>
                    <a:pt x="250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8946414" y="4430740"/>
              <a:ext cx="3123" cy="1124"/>
            </a:xfrm>
            <a:custGeom>
              <a:rect b="b" l="l" r="r" t="t"/>
              <a:pathLst>
                <a:path extrusionOk="0" h="1124" w="3123">
                  <a:moveTo>
                    <a:pt x="0" y="1125"/>
                  </a:moveTo>
                  <a:lnTo>
                    <a:pt x="0" y="1125"/>
                  </a:lnTo>
                  <a:cubicBezTo>
                    <a:pt x="937" y="512"/>
                    <a:pt x="2012" y="125"/>
                    <a:pt x="3124" y="0"/>
                  </a:cubicBezTo>
                  <a:lnTo>
                    <a:pt x="31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8959284" y="4445484"/>
              <a:ext cx="5872" cy="3123"/>
            </a:xfrm>
            <a:custGeom>
              <a:rect b="b" l="l" r="r" t="t"/>
              <a:pathLst>
                <a:path extrusionOk="0" h="3123" w="5872">
                  <a:moveTo>
                    <a:pt x="0" y="375"/>
                  </a:moveTo>
                  <a:lnTo>
                    <a:pt x="0" y="3124"/>
                  </a:lnTo>
                  <a:lnTo>
                    <a:pt x="5872" y="0"/>
                  </a:lnTo>
                  <a:cubicBezTo>
                    <a:pt x="4036" y="862"/>
                    <a:pt x="1937" y="999"/>
                    <a:pt x="0" y="3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9629730" y="5359120"/>
              <a:ext cx="19630" cy="62600"/>
            </a:xfrm>
            <a:custGeom>
              <a:rect b="b" l="l" r="r" t="t"/>
              <a:pathLst>
                <a:path extrusionOk="0" h="62600" w="19630">
                  <a:moveTo>
                    <a:pt x="19631" y="51355"/>
                  </a:moveTo>
                  <a:lnTo>
                    <a:pt x="18881" y="30363"/>
                  </a:lnTo>
                  <a:lnTo>
                    <a:pt x="18006" y="0"/>
                  </a:lnTo>
                  <a:cubicBezTo>
                    <a:pt x="18606" y="5448"/>
                    <a:pt x="14808" y="10408"/>
                    <a:pt x="9385" y="11245"/>
                  </a:cubicBezTo>
                  <a:cubicBezTo>
                    <a:pt x="3912" y="10908"/>
                    <a:pt x="-273" y="6223"/>
                    <a:pt x="14" y="750"/>
                  </a:cubicBezTo>
                  <a:lnTo>
                    <a:pt x="1638" y="52229"/>
                  </a:lnTo>
                  <a:cubicBezTo>
                    <a:pt x="1526" y="52979"/>
                    <a:pt x="1526" y="53728"/>
                    <a:pt x="1638" y="54478"/>
                  </a:cubicBezTo>
                  <a:cubicBezTo>
                    <a:pt x="1813" y="55740"/>
                    <a:pt x="2275" y="56940"/>
                    <a:pt x="3013" y="57977"/>
                  </a:cubicBezTo>
                  <a:cubicBezTo>
                    <a:pt x="4412" y="60776"/>
                    <a:pt x="7261" y="62562"/>
                    <a:pt x="10385" y="62600"/>
                  </a:cubicBezTo>
                  <a:cubicBezTo>
                    <a:pt x="11934" y="62525"/>
                    <a:pt x="13421" y="61950"/>
                    <a:pt x="14633" y="60976"/>
                  </a:cubicBezTo>
                  <a:cubicBezTo>
                    <a:pt x="15582" y="60301"/>
                    <a:pt x="16382" y="59451"/>
                    <a:pt x="17007" y="58477"/>
                  </a:cubicBezTo>
                  <a:cubicBezTo>
                    <a:pt x="18593" y="56427"/>
                    <a:pt x="19518" y="53941"/>
                    <a:pt x="19631" y="513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8921925" y="6425695"/>
              <a:ext cx="14048" cy="17518"/>
            </a:xfrm>
            <a:custGeom>
              <a:rect b="b" l="l" r="r" t="t"/>
              <a:pathLst>
                <a:path extrusionOk="0" h="17518" w="14048">
                  <a:moveTo>
                    <a:pt x="12994" y="4123"/>
                  </a:moveTo>
                  <a:cubicBezTo>
                    <a:pt x="12807" y="4835"/>
                    <a:pt x="12520" y="5510"/>
                    <a:pt x="12120" y="6122"/>
                  </a:cubicBezTo>
                  <a:cubicBezTo>
                    <a:pt x="11920" y="6684"/>
                    <a:pt x="11670" y="7234"/>
                    <a:pt x="11370" y="7747"/>
                  </a:cubicBezTo>
                  <a:cubicBezTo>
                    <a:pt x="11033" y="8146"/>
                    <a:pt x="10645" y="8534"/>
                    <a:pt x="10246" y="8871"/>
                  </a:cubicBezTo>
                  <a:cubicBezTo>
                    <a:pt x="9771" y="9433"/>
                    <a:pt x="9221" y="9933"/>
                    <a:pt x="8621" y="10371"/>
                  </a:cubicBezTo>
                  <a:lnTo>
                    <a:pt x="8621" y="10371"/>
                  </a:lnTo>
                  <a:lnTo>
                    <a:pt x="0" y="15494"/>
                  </a:lnTo>
                  <a:cubicBezTo>
                    <a:pt x="1599" y="16943"/>
                    <a:pt x="3723" y="17668"/>
                    <a:pt x="5872" y="17493"/>
                  </a:cubicBezTo>
                  <a:cubicBezTo>
                    <a:pt x="7684" y="17281"/>
                    <a:pt x="9358" y="16431"/>
                    <a:pt x="10620" y="15119"/>
                  </a:cubicBezTo>
                  <a:cubicBezTo>
                    <a:pt x="13094" y="12657"/>
                    <a:pt x="14331" y="9221"/>
                    <a:pt x="13994" y="5748"/>
                  </a:cubicBezTo>
                  <a:lnTo>
                    <a:pt x="13994" y="0"/>
                  </a:lnTo>
                  <a:cubicBezTo>
                    <a:pt x="14056" y="874"/>
                    <a:pt x="14056" y="1749"/>
                    <a:pt x="13994" y="2624"/>
                  </a:cubicBezTo>
                  <a:cubicBezTo>
                    <a:pt x="13994" y="2624"/>
                    <a:pt x="13120" y="4123"/>
                    <a:pt x="12994" y="41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8935420" y="6426319"/>
              <a:ext cx="12494" cy="12495"/>
            </a:xfrm>
            <a:custGeom>
              <a:rect b="b" l="l" r="r" t="t"/>
              <a:pathLst>
                <a:path extrusionOk="0" h="12495" w="1249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8913929" y="6385836"/>
              <a:ext cx="21490" cy="40233"/>
            </a:xfrm>
            <a:custGeom>
              <a:rect b="b" l="l" r="r" t="t"/>
              <a:pathLst>
                <a:path extrusionOk="0" h="40233" w="21490">
                  <a:moveTo>
                    <a:pt x="13369" y="8996"/>
                  </a:moveTo>
                  <a:cubicBezTo>
                    <a:pt x="9433" y="11420"/>
                    <a:pt x="4273" y="10208"/>
                    <a:pt x="1849" y="6272"/>
                  </a:cubicBezTo>
                  <a:cubicBezTo>
                    <a:pt x="1412" y="5560"/>
                    <a:pt x="1087" y="4798"/>
                    <a:pt x="874" y="3998"/>
                  </a:cubicBezTo>
                  <a:cubicBezTo>
                    <a:pt x="387" y="2711"/>
                    <a:pt x="100" y="1362"/>
                    <a:pt x="0" y="0"/>
                  </a:cubicBezTo>
                  <a:lnTo>
                    <a:pt x="0" y="0"/>
                  </a:lnTo>
                  <a:lnTo>
                    <a:pt x="2499" y="34486"/>
                  </a:lnTo>
                  <a:lnTo>
                    <a:pt x="8121" y="31238"/>
                  </a:lnTo>
                  <a:cubicBezTo>
                    <a:pt x="12057" y="28814"/>
                    <a:pt x="17217" y="30025"/>
                    <a:pt x="19641" y="33961"/>
                  </a:cubicBezTo>
                  <a:cubicBezTo>
                    <a:pt x="20079" y="34674"/>
                    <a:pt x="20404" y="35436"/>
                    <a:pt x="20616" y="36235"/>
                  </a:cubicBezTo>
                  <a:cubicBezTo>
                    <a:pt x="21103" y="37522"/>
                    <a:pt x="21390" y="38872"/>
                    <a:pt x="21491" y="40234"/>
                  </a:cubicBezTo>
                  <a:lnTo>
                    <a:pt x="21491" y="40234"/>
                  </a:lnTo>
                  <a:lnTo>
                    <a:pt x="19866" y="17993"/>
                  </a:lnTo>
                  <a:lnTo>
                    <a:pt x="19866" y="11120"/>
                  </a:lnTo>
                  <a:lnTo>
                    <a:pt x="19866" y="57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9394471" y="6100074"/>
              <a:ext cx="25489" cy="44982"/>
            </a:xfrm>
            <a:custGeom>
              <a:rect b="b" l="l" r="r" t="t"/>
              <a:pathLst>
                <a:path extrusionOk="0" h="44982" w="25489">
                  <a:moveTo>
                    <a:pt x="15243" y="42358"/>
                  </a:moveTo>
                  <a:cubicBezTo>
                    <a:pt x="15243" y="42358"/>
                    <a:pt x="15243" y="41734"/>
                    <a:pt x="15243" y="41484"/>
                  </a:cubicBezTo>
                  <a:lnTo>
                    <a:pt x="15243" y="39484"/>
                  </a:lnTo>
                  <a:cubicBezTo>
                    <a:pt x="15181" y="38772"/>
                    <a:pt x="15181" y="38073"/>
                    <a:pt x="15243" y="37360"/>
                  </a:cubicBezTo>
                  <a:cubicBezTo>
                    <a:pt x="15181" y="36698"/>
                    <a:pt x="15181" y="36023"/>
                    <a:pt x="15243" y="35361"/>
                  </a:cubicBezTo>
                  <a:cubicBezTo>
                    <a:pt x="15181" y="34699"/>
                    <a:pt x="15181" y="34024"/>
                    <a:pt x="15243" y="33362"/>
                  </a:cubicBezTo>
                  <a:lnTo>
                    <a:pt x="16118" y="31613"/>
                  </a:lnTo>
                  <a:cubicBezTo>
                    <a:pt x="16380" y="31000"/>
                    <a:pt x="16755" y="30451"/>
                    <a:pt x="17243" y="29988"/>
                  </a:cubicBezTo>
                  <a:lnTo>
                    <a:pt x="17243" y="29239"/>
                  </a:lnTo>
                  <a:lnTo>
                    <a:pt x="18367" y="28614"/>
                  </a:lnTo>
                  <a:cubicBezTo>
                    <a:pt x="18367" y="28614"/>
                    <a:pt x="18367" y="28614"/>
                    <a:pt x="19117" y="27864"/>
                  </a:cubicBezTo>
                  <a:lnTo>
                    <a:pt x="25489" y="24116"/>
                  </a:lnTo>
                  <a:lnTo>
                    <a:pt x="8746" y="0"/>
                  </a:lnTo>
                  <a:lnTo>
                    <a:pt x="8746" y="0"/>
                  </a:lnTo>
                  <a:cubicBezTo>
                    <a:pt x="9458" y="800"/>
                    <a:pt x="10008" y="1737"/>
                    <a:pt x="10370" y="2749"/>
                  </a:cubicBezTo>
                  <a:cubicBezTo>
                    <a:pt x="12682" y="7947"/>
                    <a:pt x="10945" y="14045"/>
                    <a:pt x="6247" y="17243"/>
                  </a:cubicBezTo>
                  <a:lnTo>
                    <a:pt x="0" y="20867"/>
                  </a:lnTo>
                  <a:lnTo>
                    <a:pt x="16618" y="44982"/>
                  </a:lnTo>
                  <a:cubicBezTo>
                    <a:pt x="16618" y="44982"/>
                    <a:pt x="16618" y="44232"/>
                    <a:pt x="16618" y="43858"/>
                  </a:cubicBezTo>
                  <a:cubicBezTo>
                    <a:pt x="16618" y="43483"/>
                    <a:pt x="15368" y="42358"/>
                    <a:pt x="15243" y="423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8915334" y="6316738"/>
              <a:ext cx="113294" cy="79094"/>
            </a:xfrm>
            <a:custGeom>
              <a:rect b="b" l="l" r="r" t="t"/>
              <a:pathLst>
                <a:path extrusionOk="0" h="79094" w="113294">
                  <a:moveTo>
                    <a:pt x="99800" y="14494"/>
                  </a:moveTo>
                  <a:cubicBezTo>
                    <a:pt x="97489" y="9296"/>
                    <a:pt x="99226" y="3198"/>
                    <a:pt x="103924" y="0"/>
                  </a:cubicBezTo>
                  <a:lnTo>
                    <a:pt x="103924" y="0"/>
                  </a:lnTo>
                  <a:lnTo>
                    <a:pt x="100925" y="1749"/>
                  </a:lnTo>
                  <a:lnTo>
                    <a:pt x="4467" y="58477"/>
                  </a:lnTo>
                  <a:lnTo>
                    <a:pt x="4467" y="58477"/>
                  </a:lnTo>
                  <a:cubicBezTo>
                    <a:pt x="3905" y="58864"/>
                    <a:pt x="3405" y="59326"/>
                    <a:pt x="2967" y="59851"/>
                  </a:cubicBezTo>
                  <a:lnTo>
                    <a:pt x="1718" y="61100"/>
                  </a:lnTo>
                  <a:cubicBezTo>
                    <a:pt x="1481" y="61550"/>
                    <a:pt x="1281" y="62013"/>
                    <a:pt x="1093" y="62475"/>
                  </a:cubicBezTo>
                  <a:cubicBezTo>
                    <a:pt x="631" y="63162"/>
                    <a:pt x="294" y="63924"/>
                    <a:pt x="94" y="64724"/>
                  </a:cubicBezTo>
                  <a:cubicBezTo>
                    <a:pt x="31" y="65099"/>
                    <a:pt x="31" y="65474"/>
                    <a:pt x="94" y="65849"/>
                  </a:cubicBezTo>
                  <a:cubicBezTo>
                    <a:pt x="-31" y="66848"/>
                    <a:pt x="-31" y="67848"/>
                    <a:pt x="94" y="68847"/>
                  </a:cubicBezTo>
                  <a:cubicBezTo>
                    <a:pt x="194" y="70209"/>
                    <a:pt x="481" y="71559"/>
                    <a:pt x="969" y="72846"/>
                  </a:cubicBezTo>
                  <a:cubicBezTo>
                    <a:pt x="2143" y="77319"/>
                    <a:pt x="6716" y="79993"/>
                    <a:pt x="11189" y="78818"/>
                  </a:cubicBezTo>
                  <a:cubicBezTo>
                    <a:pt x="11989" y="78606"/>
                    <a:pt x="12763" y="78281"/>
                    <a:pt x="13463" y="77844"/>
                  </a:cubicBezTo>
                  <a:lnTo>
                    <a:pt x="19085" y="74595"/>
                  </a:lnTo>
                  <a:lnTo>
                    <a:pt x="113295" y="19242"/>
                  </a:lnTo>
                  <a:cubicBezTo>
                    <a:pt x="109721" y="22166"/>
                    <a:pt x="104449" y="21641"/>
                    <a:pt x="101513" y="18068"/>
                  </a:cubicBezTo>
                  <a:cubicBezTo>
                    <a:pt x="100663" y="17030"/>
                    <a:pt x="100075" y="15806"/>
                    <a:pt x="99800" y="144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10671294" y="2038694"/>
              <a:ext cx="23512" cy="278888"/>
            </a:xfrm>
            <a:custGeom>
              <a:rect b="b" l="l" r="r" t="t"/>
              <a:pathLst>
                <a:path extrusionOk="0" h="278888" w="23512">
                  <a:moveTo>
                    <a:pt x="5623" y="250"/>
                  </a:moveTo>
                  <a:lnTo>
                    <a:pt x="0" y="267768"/>
                  </a:lnTo>
                  <a:cubicBezTo>
                    <a:pt x="-12" y="269255"/>
                    <a:pt x="238" y="270742"/>
                    <a:pt x="750" y="272142"/>
                  </a:cubicBezTo>
                  <a:cubicBezTo>
                    <a:pt x="1737" y="275853"/>
                    <a:pt x="4923" y="278539"/>
                    <a:pt x="8746" y="278889"/>
                  </a:cubicBezTo>
                  <a:cubicBezTo>
                    <a:pt x="14219" y="278489"/>
                    <a:pt x="18355" y="273741"/>
                    <a:pt x="17993" y="268268"/>
                  </a:cubicBezTo>
                  <a:lnTo>
                    <a:pt x="23490" y="7622"/>
                  </a:lnTo>
                  <a:lnTo>
                    <a:pt x="23490" y="625"/>
                  </a:lnTo>
                  <a:cubicBezTo>
                    <a:pt x="23853" y="6035"/>
                    <a:pt x="19780" y="10721"/>
                    <a:pt x="14369" y="11121"/>
                  </a:cubicBezTo>
                  <a:cubicBezTo>
                    <a:pt x="8897" y="10408"/>
                    <a:pt x="4986" y="5485"/>
                    <a:pt x="54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10677122" y="1852143"/>
              <a:ext cx="21457" cy="198295"/>
            </a:xfrm>
            <a:custGeom>
              <a:rect b="b" l="l" r="r" t="t"/>
              <a:pathLst>
                <a:path extrusionOk="0" h="198295" w="21457">
                  <a:moveTo>
                    <a:pt x="3669" y="9746"/>
                  </a:moveTo>
                  <a:lnTo>
                    <a:pt x="3669" y="16993"/>
                  </a:lnTo>
                  <a:lnTo>
                    <a:pt x="45" y="187175"/>
                  </a:lnTo>
                  <a:cubicBezTo>
                    <a:pt x="-467" y="192661"/>
                    <a:pt x="3444" y="197584"/>
                    <a:pt x="8916" y="198296"/>
                  </a:cubicBezTo>
                  <a:cubicBezTo>
                    <a:pt x="14326" y="197896"/>
                    <a:pt x="18400" y="193210"/>
                    <a:pt x="18037" y="187800"/>
                  </a:cubicBezTo>
                  <a:lnTo>
                    <a:pt x="18037" y="171182"/>
                  </a:lnTo>
                  <a:lnTo>
                    <a:pt x="21411" y="10746"/>
                  </a:lnTo>
                  <a:lnTo>
                    <a:pt x="21411" y="10746"/>
                  </a:lnTo>
                  <a:cubicBezTo>
                    <a:pt x="21473" y="9909"/>
                    <a:pt x="21473" y="9084"/>
                    <a:pt x="21411" y="8247"/>
                  </a:cubicBezTo>
                  <a:lnTo>
                    <a:pt x="21411" y="6622"/>
                  </a:lnTo>
                  <a:cubicBezTo>
                    <a:pt x="21411" y="6622"/>
                    <a:pt x="20786" y="5373"/>
                    <a:pt x="20536" y="4873"/>
                  </a:cubicBezTo>
                  <a:lnTo>
                    <a:pt x="19412" y="3124"/>
                  </a:lnTo>
                  <a:cubicBezTo>
                    <a:pt x="17937" y="1287"/>
                    <a:pt x="15763" y="150"/>
                    <a:pt x="13414" y="0"/>
                  </a:cubicBezTo>
                  <a:cubicBezTo>
                    <a:pt x="8091" y="137"/>
                    <a:pt x="3806" y="4423"/>
                    <a:pt x="3669" y="97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8591568" y="3968299"/>
              <a:ext cx="26988" cy="13369"/>
            </a:xfrm>
            <a:custGeom>
              <a:rect b="b" l="l" r="r" t="t"/>
              <a:pathLst>
                <a:path extrusionOk="0" h="13369" w="26988">
                  <a:moveTo>
                    <a:pt x="26988" y="0"/>
                  </a:moveTo>
                  <a:lnTo>
                    <a:pt x="25864" y="0"/>
                  </a:lnTo>
                  <a:lnTo>
                    <a:pt x="25864" y="0"/>
                  </a:lnTo>
                  <a:lnTo>
                    <a:pt x="0" y="13370"/>
                  </a:lnTo>
                  <a:cubicBezTo>
                    <a:pt x="1462" y="12882"/>
                    <a:pt x="3036" y="12882"/>
                    <a:pt x="4498" y="13370"/>
                  </a:cubicBezTo>
                  <a:lnTo>
                    <a:pt x="26739" y="1874"/>
                  </a:lnTo>
                  <a:lnTo>
                    <a:pt x="26739" y="1874"/>
                  </a:lnTo>
                  <a:cubicBezTo>
                    <a:pt x="26739" y="1874"/>
                    <a:pt x="26864" y="0"/>
                    <a:pt x="269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8629302" y="3977671"/>
              <a:ext cx="336854" cy="453943"/>
            </a:xfrm>
            <a:custGeom>
              <a:rect b="b" l="l" r="r" t="t"/>
              <a:pathLst>
                <a:path extrusionOk="0" h="453943" w="336854">
                  <a:moveTo>
                    <a:pt x="328858" y="447946"/>
                  </a:moveTo>
                  <a:lnTo>
                    <a:pt x="330857" y="446822"/>
                  </a:lnTo>
                  <a:lnTo>
                    <a:pt x="336855" y="443573"/>
                  </a:lnTo>
                  <a:lnTo>
                    <a:pt x="21366" y="11121"/>
                  </a:lnTo>
                  <a:lnTo>
                    <a:pt x="21366" y="11121"/>
                  </a:lnTo>
                  <a:lnTo>
                    <a:pt x="13369" y="0"/>
                  </a:lnTo>
                  <a:cubicBezTo>
                    <a:pt x="16643" y="4711"/>
                    <a:pt x="16280" y="11058"/>
                    <a:pt x="12495" y="15369"/>
                  </a:cubicBezTo>
                  <a:cubicBezTo>
                    <a:pt x="9483" y="18605"/>
                    <a:pt x="4423" y="18780"/>
                    <a:pt x="1187" y="15769"/>
                  </a:cubicBezTo>
                  <a:cubicBezTo>
                    <a:pt x="737" y="15356"/>
                    <a:pt x="337" y="14882"/>
                    <a:pt x="0" y="14369"/>
                  </a:cubicBezTo>
                  <a:lnTo>
                    <a:pt x="1000" y="15744"/>
                  </a:lnTo>
                  <a:lnTo>
                    <a:pt x="319987" y="453069"/>
                  </a:lnTo>
                  <a:lnTo>
                    <a:pt x="319987" y="453069"/>
                  </a:lnTo>
                  <a:lnTo>
                    <a:pt x="319987" y="453069"/>
                  </a:lnTo>
                  <a:cubicBezTo>
                    <a:pt x="321374" y="452970"/>
                    <a:pt x="322761" y="453269"/>
                    <a:pt x="323985" y="453944"/>
                  </a:cubicBezTo>
                  <a:cubicBezTo>
                    <a:pt x="324772" y="451395"/>
                    <a:pt x="326522" y="449246"/>
                    <a:pt x="328858" y="4479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91" name="Google Shape;1091;p13"/>
            <p:cNvSpPr/>
            <p:nvPr/>
          </p:nvSpPr>
          <p:spPr>
            <a:xfrm>
              <a:off x="8618931" y="3966550"/>
              <a:ext cx="624" cy="1374"/>
            </a:xfrm>
            <a:custGeom>
              <a:rect b="b" l="l" r="r" t="t"/>
              <a:pathLst>
                <a:path extrusionOk="0" h="1374" w="624">
                  <a:moveTo>
                    <a:pt x="625" y="0"/>
                  </a:moveTo>
                  <a:lnTo>
                    <a:pt x="625" y="0"/>
                  </a:lnTo>
                  <a:cubicBezTo>
                    <a:pt x="337" y="425"/>
                    <a:pt x="137" y="887"/>
                    <a:pt x="0" y="1375"/>
                  </a:cubicBezTo>
                  <a:lnTo>
                    <a:pt x="0" y="1375"/>
                  </a:lnTo>
                  <a:cubicBezTo>
                    <a:pt x="162" y="900"/>
                    <a:pt x="362" y="437"/>
                    <a:pt x="6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8620805" y="3963051"/>
              <a:ext cx="1499" cy="1249"/>
            </a:xfrm>
            <a:custGeom>
              <a:rect b="b" l="l" r="r" t="t"/>
              <a:pathLst>
                <a:path extrusionOk="0" h="1249" w="1499">
                  <a:moveTo>
                    <a:pt x="875" y="625"/>
                  </a:moveTo>
                  <a:lnTo>
                    <a:pt x="0" y="1250"/>
                  </a:lnTo>
                  <a:lnTo>
                    <a:pt x="0" y="1250"/>
                  </a:lnTo>
                  <a:cubicBezTo>
                    <a:pt x="412" y="737"/>
                    <a:pt x="924" y="313"/>
                    <a:pt x="14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8626803" y="3976546"/>
              <a:ext cx="17848" cy="18913"/>
            </a:xfrm>
            <a:custGeom>
              <a:rect b="b" l="l" r="r" t="t"/>
              <a:pathLst>
                <a:path extrusionOk="0" h="18913" w="17848">
                  <a:moveTo>
                    <a:pt x="8871" y="3124"/>
                  </a:moveTo>
                  <a:cubicBezTo>
                    <a:pt x="8334" y="6110"/>
                    <a:pt x="6497" y="8721"/>
                    <a:pt x="3873" y="10246"/>
                  </a:cubicBezTo>
                  <a:lnTo>
                    <a:pt x="0" y="12245"/>
                  </a:lnTo>
                  <a:lnTo>
                    <a:pt x="2249" y="15369"/>
                  </a:lnTo>
                  <a:cubicBezTo>
                    <a:pt x="4710" y="19042"/>
                    <a:pt x="9671" y="20017"/>
                    <a:pt x="13344" y="17555"/>
                  </a:cubicBezTo>
                  <a:cubicBezTo>
                    <a:pt x="13857" y="17218"/>
                    <a:pt x="14319" y="16818"/>
                    <a:pt x="14744" y="16368"/>
                  </a:cubicBezTo>
                  <a:cubicBezTo>
                    <a:pt x="18530" y="12058"/>
                    <a:pt x="18892" y="5710"/>
                    <a:pt x="15618" y="999"/>
                  </a:cubicBezTo>
                  <a:lnTo>
                    <a:pt x="147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8625303" y="3979670"/>
              <a:ext cx="10370" cy="9871"/>
            </a:xfrm>
            <a:custGeom>
              <a:rect b="b" l="l" r="r" t="t"/>
              <a:pathLst>
                <a:path extrusionOk="0" h="9871" w="10370">
                  <a:moveTo>
                    <a:pt x="5373" y="7122"/>
                  </a:moveTo>
                  <a:cubicBezTo>
                    <a:pt x="7997" y="5598"/>
                    <a:pt x="9833" y="2986"/>
                    <a:pt x="10371" y="0"/>
                  </a:cubicBezTo>
                  <a:lnTo>
                    <a:pt x="4998" y="2749"/>
                  </a:lnTo>
                  <a:lnTo>
                    <a:pt x="4998" y="2749"/>
                  </a:lnTo>
                  <a:cubicBezTo>
                    <a:pt x="4411" y="5723"/>
                    <a:pt x="2599" y="8309"/>
                    <a:pt x="0" y="9871"/>
                  </a:cubicBezTo>
                  <a:lnTo>
                    <a:pt x="1374" y="9122"/>
                  </a:lnTo>
                  <a:lnTo>
                    <a:pt x="1374" y="91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8617931" y="3969799"/>
              <a:ext cx="12494" cy="12495"/>
            </a:xfrm>
            <a:custGeom>
              <a:rect b="b" l="l" r="r" t="t"/>
              <a:pathLst>
                <a:path extrusionOk="0" h="12495" w="1249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96" name="Google Shape;1096;p13"/>
            <p:cNvSpPr/>
            <p:nvPr/>
          </p:nvSpPr>
          <p:spPr>
            <a:xfrm>
              <a:off x="8211482" y="3969674"/>
              <a:ext cx="418569" cy="233282"/>
            </a:xfrm>
            <a:custGeom>
              <a:rect b="b" l="l" r="r" t="t"/>
              <a:pathLst>
                <a:path extrusionOk="0" h="233282" w="418569">
                  <a:moveTo>
                    <a:pt x="418569" y="12870"/>
                  </a:moveTo>
                  <a:cubicBezTo>
                    <a:pt x="414234" y="14669"/>
                    <a:pt x="409261" y="12620"/>
                    <a:pt x="407462" y="8285"/>
                  </a:cubicBezTo>
                  <a:cubicBezTo>
                    <a:pt x="407299" y="7910"/>
                    <a:pt x="407174" y="7522"/>
                    <a:pt x="407074" y="7122"/>
                  </a:cubicBezTo>
                  <a:cubicBezTo>
                    <a:pt x="406387" y="4798"/>
                    <a:pt x="406387" y="2324"/>
                    <a:pt x="407074" y="0"/>
                  </a:cubicBezTo>
                  <a:lnTo>
                    <a:pt x="407074" y="0"/>
                  </a:lnTo>
                  <a:lnTo>
                    <a:pt x="384834" y="11496"/>
                  </a:lnTo>
                  <a:cubicBezTo>
                    <a:pt x="388307" y="12045"/>
                    <a:pt x="391156" y="14519"/>
                    <a:pt x="392206" y="17868"/>
                  </a:cubicBezTo>
                  <a:cubicBezTo>
                    <a:pt x="393967" y="23141"/>
                    <a:pt x="392031" y="28951"/>
                    <a:pt x="387458" y="32112"/>
                  </a:cubicBezTo>
                  <a:lnTo>
                    <a:pt x="218031" y="119577"/>
                  </a:lnTo>
                  <a:lnTo>
                    <a:pt x="0" y="232033"/>
                  </a:lnTo>
                  <a:lnTo>
                    <a:pt x="875" y="233282"/>
                  </a:lnTo>
                  <a:lnTo>
                    <a:pt x="414196" y="19617"/>
                  </a:lnTo>
                  <a:cubicBezTo>
                    <a:pt x="416470" y="18018"/>
                    <a:pt x="418044" y="15594"/>
                    <a:pt x="418569" y="128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97" name="Google Shape;1097;p13"/>
            <p:cNvSpPr/>
            <p:nvPr/>
          </p:nvSpPr>
          <p:spPr>
            <a:xfrm>
              <a:off x="7076098" y="4313162"/>
              <a:ext cx="66845" cy="325316"/>
            </a:xfrm>
            <a:custGeom>
              <a:rect b="b" l="l" r="r" t="t"/>
              <a:pathLst>
                <a:path extrusionOk="0" h="325316" w="66845">
                  <a:moveTo>
                    <a:pt x="59474" y="325120"/>
                  </a:moveTo>
                  <a:cubicBezTo>
                    <a:pt x="64697" y="323396"/>
                    <a:pt x="67771" y="317998"/>
                    <a:pt x="66596" y="312625"/>
                  </a:cubicBezTo>
                  <a:lnTo>
                    <a:pt x="66596" y="310126"/>
                  </a:lnTo>
                  <a:lnTo>
                    <a:pt x="17617" y="0"/>
                  </a:lnTo>
                  <a:cubicBezTo>
                    <a:pt x="18792" y="5373"/>
                    <a:pt x="15718" y="10771"/>
                    <a:pt x="10495" y="12495"/>
                  </a:cubicBezTo>
                  <a:cubicBezTo>
                    <a:pt x="5435" y="13195"/>
                    <a:pt x="775" y="9658"/>
                    <a:pt x="75" y="4598"/>
                  </a:cubicBezTo>
                  <a:cubicBezTo>
                    <a:pt x="38" y="4361"/>
                    <a:pt x="13" y="4123"/>
                    <a:pt x="0" y="3873"/>
                  </a:cubicBezTo>
                  <a:lnTo>
                    <a:pt x="0" y="3873"/>
                  </a:lnTo>
                  <a:lnTo>
                    <a:pt x="0" y="7747"/>
                  </a:lnTo>
                  <a:lnTo>
                    <a:pt x="48604" y="316124"/>
                  </a:lnTo>
                  <a:lnTo>
                    <a:pt x="48604" y="316124"/>
                  </a:lnTo>
                  <a:cubicBezTo>
                    <a:pt x="48754" y="316761"/>
                    <a:pt x="48966" y="317399"/>
                    <a:pt x="49229" y="317998"/>
                  </a:cubicBezTo>
                  <a:lnTo>
                    <a:pt x="49978" y="319997"/>
                  </a:lnTo>
                  <a:cubicBezTo>
                    <a:pt x="51428" y="323821"/>
                    <a:pt x="55476" y="326008"/>
                    <a:pt x="59474" y="3251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98" name="Google Shape;1098;p13"/>
            <p:cNvSpPr/>
            <p:nvPr/>
          </p:nvSpPr>
          <p:spPr>
            <a:xfrm>
              <a:off x="6990260" y="3773627"/>
              <a:ext cx="103329" cy="552119"/>
            </a:xfrm>
            <a:custGeom>
              <a:rect b="b" l="l" r="r" t="t"/>
              <a:pathLst>
                <a:path extrusionOk="0" h="552119" w="103329">
                  <a:moveTo>
                    <a:pt x="1749" y="6248"/>
                  </a:moveTo>
                  <a:cubicBezTo>
                    <a:pt x="662" y="4336"/>
                    <a:pt x="63" y="2199"/>
                    <a:pt x="0" y="0"/>
                  </a:cubicBezTo>
                  <a:lnTo>
                    <a:pt x="0" y="1499"/>
                  </a:lnTo>
                  <a:lnTo>
                    <a:pt x="85463" y="543408"/>
                  </a:lnTo>
                  <a:cubicBezTo>
                    <a:pt x="85763" y="548506"/>
                    <a:pt x="90136" y="552392"/>
                    <a:pt x="95234" y="552105"/>
                  </a:cubicBezTo>
                  <a:cubicBezTo>
                    <a:pt x="95471" y="552092"/>
                    <a:pt x="95721" y="552067"/>
                    <a:pt x="95959" y="552030"/>
                  </a:cubicBezTo>
                  <a:cubicBezTo>
                    <a:pt x="101181" y="550305"/>
                    <a:pt x="104255" y="544908"/>
                    <a:pt x="103081" y="539535"/>
                  </a:cubicBezTo>
                  <a:lnTo>
                    <a:pt x="24739" y="412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99" name="Google Shape;1099;p13"/>
            <p:cNvSpPr/>
            <p:nvPr/>
          </p:nvSpPr>
          <p:spPr>
            <a:xfrm>
              <a:off x="6991509" y="3765755"/>
              <a:ext cx="1249" cy="1749"/>
            </a:xfrm>
            <a:custGeom>
              <a:rect b="b" l="l" r="r" t="t"/>
              <a:pathLst>
                <a:path extrusionOk="0" h="1749" w="1249">
                  <a:moveTo>
                    <a:pt x="750" y="625"/>
                  </a:moveTo>
                  <a:lnTo>
                    <a:pt x="0" y="1749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00" name="Google Shape;1100;p13"/>
            <p:cNvSpPr/>
            <p:nvPr/>
          </p:nvSpPr>
          <p:spPr>
            <a:xfrm>
              <a:off x="6993883" y="3763506"/>
              <a:ext cx="1499" cy="874"/>
            </a:xfrm>
            <a:custGeom>
              <a:rect b="b" l="l" r="r" t="t"/>
              <a:pathLst>
                <a:path extrusionOk="0" h="874" w="1499">
                  <a:moveTo>
                    <a:pt x="1000" y="250"/>
                  </a:moveTo>
                  <a:lnTo>
                    <a:pt x="0" y="875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01" name="Google Shape;1101;p13"/>
            <p:cNvSpPr/>
            <p:nvPr/>
          </p:nvSpPr>
          <p:spPr>
            <a:xfrm>
              <a:off x="6990579" y="3769379"/>
              <a:ext cx="111" cy="1999"/>
            </a:xfrm>
            <a:custGeom>
              <a:rect b="b" l="l" r="r" t="t"/>
              <a:pathLst>
                <a:path extrusionOk="0" h="1999" w="111">
                  <a:moveTo>
                    <a:pt x="56" y="500"/>
                  </a:moveTo>
                  <a:lnTo>
                    <a:pt x="56" y="1999"/>
                  </a:lnTo>
                  <a:cubicBezTo>
                    <a:pt x="-19" y="1337"/>
                    <a:pt x="-19" y="662"/>
                    <a:pt x="56" y="0"/>
                  </a:cubicBezTo>
                  <a:cubicBezTo>
                    <a:pt x="56" y="0"/>
                    <a:pt x="181" y="375"/>
                    <a:pt x="56" y="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02" name="Google Shape;1102;p13"/>
            <p:cNvSpPr/>
            <p:nvPr/>
          </p:nvSpPr>
          <p:spPr>
            <a:xfrm>
              <a:off x="6997382" y="3762506"/>
              <a:ext cx="12494" cy="12495"/>
            </a:xfrm>
            <a:custGeom>
              <a:rect b="b" l="l" r="r" t="t"/>
              <a:pathLst>
                <a:path extrusionOk="0" h="12495" w="1249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03" name="Google Shape;1103;p13"/>
            <p:cNvSpPr/>
            <p:nvPr/>
          </p:nvSpPr>
          <p:spPr>
            <a:xfrm>
              <a:off x="8328806" y="4370264"/>
              <a:ext cx="57225" cy="83841"/>
            </a:xfrm>
            <a:custGeom>
              <a:rect b="b" l="l" r="r" t="t"/>
              <a:pathLst>
                <a:path extrusionOk="0" h="83841" w="57225">
                  <a:moveTo>
                    <a:pt x="1000" y="22866"/>
                  </a:moveTo>
                  <a:lnTo>
                    <a:pt x="43606" y="83841"/>
                  </a:lnTo>
                  <a:cubicBezTo>
                    <a:pt x="40470" y="79093"/>
                    <a:pt x="40932" y="72833"/>
                    <a:pt x="44731" y="68598"/>
                  </a:cubicBezTo>
                  <a:cubicBezTo>
                    <a:pt x="47680" y="65411"/>
                    <a:pt x="52665" y="65211"/>
                    <a:pt x="55851" y="68173"/>
                  </a:cubicBezTo>
                  <a:cubicBezTo>
                    <a:pt x="56388" y="68660"/>
                    <a:pt x="56850" y="69222"/>
                    <a:pt x="57225" y="69847"/>
                  </a:cubicBezTo>
                  <a:lnTo>
                    <a:pt x="10620" y="2499"/>
                  </a:lnTo>
                  <a:lnTo>
                    <a:pt x="10620" y="2499"/>
                  </a:lnTo>
                  <a:lnTo>
                    <a:pt x="9121" y="999"/>
                  </a:lnTo>
                  <a:lnTo>
                    <a:pt x="7747" y="0"/>
                  </a:lnTo>
                  <a:lnTo>
                    <a:pt x="6122" y="0"/>
                  </a:lnTo>
                  <a:lnTo>
                    <a:pt x="4373" y="0"/>
                  </a:lnTo>
                  <a:lnTo>
                    <a:pt x="2874" y="0"/>
                  </a:lnTo>
                  <a:lnTo>
                    <a:pt x="1000" y="0"/>
                  </a:lnTo>
                  <a:lnTo>
                    <a:pt x="0" y="625"/>
                  </a:lnTo>
                  <a:lnTo>
                    <a:pt x="4248" y="6622"/>
                  </a:lnTo>
                  <a:cubicBezTo>
                    <a:pt x="4486" y="7072"/>
                    <a:pt x="4685" y="7534"/>
                    <a:pt x="4873" y="7997"/>
                  </a:cubicBezTo>
                  <a:lnTo>
                    <a:pt x="5623" y="9246"/>
                  </a:lnTo>
                  <a:cubicBezTo>
                    <a:pt x="5560" y="9446"/>
                    <a:pt x="5560" y="9671"/>
                    <a:pt x="5623" y="9871"/>
                  </a:cubicBezTo>
                  <a:cubicBezTo>
                    <a:pt x="5685" y="10583"/>
                    <a:pt x="5685" y="11283"/>
                    <a:pt x="5623" y="11995"/>
                  </a:cubicBezTo>
                  <a:cubicBezTo>
                    <a:pt x="5685" y="12657"/>
                    <a:pt x="5685" y="13332"/>
                    <a:pt x="5623" y="13994"/>
                  </a:cubicBezTo>
                  <a:cubicBezTo>
                    <a:pt x="5685" y="14656"/>
                    <a:pt x="5685" y="15331"/>
                    <a:pt x="5623" y="15994"/>
                  </a:cubicBezTo>
                  <a:cubicBezTo>
                    <a:pt x="5698" y="16656"/>
                    <a:pt x="5698" y="17331"/>
                    <a:pt x="5623" y="17992"/>
                  </a:cubicBezTo>
                  <a:cubicBezTo>
                    <a:pt x="5410" y="18568"/>
                    <a:pt x="5110" y="19117"/>
                    <a:pt x="4748" y="19617"/>
                  </a:cubicBezTo>
                  <a:lnTo>
                    <a:pt x="3624" y="21366"/>
                  </a:lnTo>
                  <a:lnTo>
                    <a:pt x="3624" y="21366"/>
                  </a:lnTo>
                  <a:lnTo>
                    <a:pt x="2499" y="22116"/>
                  </a:lnTo>
                  <a:cubicBezTo>
                    <a:pt x="2499" y="22116"/>
                    <a:pt x="2499" y="22116"/>
                    <a:pt x="2499" y="221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04" name="Google Shape;1104;p13"/>
            <p:cNvSpPr/>
            <p:nvPr/>
          </p:nvSpPr>
          <p:spPr>
            <a:xfrm>
              <a:off x="8371465" y="4436087"/>
              <a:ext cx="236418" cy="335644"/>
            </a:xfrm>
            <a:custGeom>
              <a:rect b="b" l="l" r="r" t="t"/>
              <a:pathLst>
                <a:path extrusionOk="0" h="335644" w="236418">
                  <a:moveTo>
                    <a:pt x="221602" y="332893"/>
                  </a:moveTo>
                  <a:cubicBezTo>
                    <a:pt x="223064" y="334693"/>
                    <a:pt x="225288" y="335705"/>
                    <a:pt x="227600" y="335642"/>
                  </a:cubicBezTo>
                  <a:cubicBezTo>
                    <a:pt x="229711" y="335642"/>
                    <a:pt x="231748" y="334780"/>
                    <a:pt x="233222" y="333268"/>
                  </a:cubicBezTo>
                  <a:cubicBezTo>
                    <a:pt x="237021" y="329032"/>
                    <a:pt x="237483" y="322772"/>
                    <a:pt x="234347" y="318025"/>
                  </a:cubicBezTo>
                  <a:lnTo>
                    <a:pt x="17940" y="7773"/>
                  </a:lnTo>
                  <a:lnTo>
                    <a:pt x="15691" y="4774"/>
                  </a:lnTo>
                  <a:lnTo>
                    <a:pt x="15691" y="3775"/>
                  </a:lnTo>
                  <a:cubicBezTo>
                    <a:pt x="13430" y="64"/>
                    <a:pt x="8582" y="-1111"/>
                    <a:pt x="4871" y="1151"/>
                  </a:cubicBezTo>
                  <a:cubicBezTo>
                    <a:pt x="4259" y="1538"/>
                    <a:pt x="3684" y="1988"/>
                    <a:pt x="3197" y="2525"/>
                  </a:cubicBezTo>
                  <a:cubicBezTo>
                    <a:pt x="-602" y="6761"/>
                    <a:pt x="-1064" y="13021"/>
                    <a:pt x="2072" y="17769"/>
                  </a:cubicBezTo>
                  <a:lnTo>
                    <a:pt x="217854" y="328020"/>
                  </a:lnTo>
                  <a:lnTo>
                    <a:pt x="219978" y="331144"/>
                  </a:lnTo>
                  <a:lnTo>
                    <a:pt x="220603" y="332019"/>
                  </a:lnTo>
                  <a:cubicBezTo>
                    <a:pt x="220603" y="332019"/>
                    <a:pt x="221227" y="332519"/>
                    <a:pt x="221602" y="3328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05" name="Google Shape;1105;p13"/>
            <p:cNvSpPr/>
            <p:nvPr/>
          </p:nvSpPr>
          <p:spPr>
            <a:xfrm>
              <a:off x="8322934" y="4393130"/>
              <a:ext cx="6247" cy="3623"/>
            </a:xfrm>
            <a:custGeom>
              <a:rect b="b" l="l" r="r" t="t"/>
              <a:pathLst>
                <a:path extrusionOk="0" h="3623" w="6247">
                  <a:moveTo>
                    <a:pt x="6247" y="0"/>
                  </a:moveTo>
                  <a:lnTo>
                    <a:pt x="6247" y="0"/>
                  </a:lnTo>
                  <a:cubicBezTo>
                    <a:pt x="6247" y="0"/>
                    <a:pt x="6247" y="0"/>
                    <a:pt x="6247" y="0"/>
                  </a:cubicBezTo>
                  <a:cubicBezTo>
                    <a:pt x="5110" y="837"/>
                    <a:pt x="3773" y="1349"/>
                    <a:pt x="2374" y="1499"/>
                  </a:cubicBezTo>
                  <a:cubicBezTo>
                    <a:pt x="1737" y="2362"/>
                    <a:pt x="937" y="3086"/>
                    <a:pt x="0" y="3624"/>
                  </a:cubicBezTo>
                  <a:lnTo>
                    <a:pt x="5123" y="8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8333180" y="4377636"/>
              <a:ext cx="874" cy="1874"/>
            </a:xfrm>
            <a:custGeom>
              <a:rect b="b" l="l" r="r" t="t"/>
              <a:pathLst>
                <a:path extrusionOk="0" h="1874" w="874">
                  <a:moveTo>
                    <a:pt x="0" y="0"/>
                  </a:moveTo>
                  <a:lnTo>
                    <a:pt x="875" y="1874"/>
                  </a:lnTo>
                  <a:cubicBezTo>
                    <a:pt x="812" y="1674"/>
                    <a:pt x="812" y="1449"/>
                    <a:pt x="875" y="12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07" name="Google Shape;1107;p13"/>
            <p:cNvSpPr/>
            <p:nvPr/>
          </p:nvSpPr>
          <p:spPr>
            <a:xfrm>
              <a:off x="7982487" y="4379011"/>
              <a:ext cx="343945" cy="190306"/>
            </a:xfrm>
            <a:custGeom>
              <a:rect b="b" l="l" r="r" t="t"/>
              <a:pathLst>
                <a:path extrusionOk="0" h="190306" w="343945">
                  <a:moveTo>
                    <a:pt x="11589" y="189674"/>
                  </a:moveTo>
                  <a:lnTo>
                    <a:pt x="17836" y="186426"/>
                  </a:lnTo>
                  <a:lnTo>
                    <a:pt x="341571" y="16868"/>
                  </a:lnTo>
                  <a:lnTo>
                    <a:pt x="341571" y="16868"/>
                  </a:lnTo>
                  <a:cubicBezTo>
                    <a:pt x="342508" y="16331"/>
                    <a:pt x="343308" y="15606"/>
                    <a:pt x="343945" y="14744"/>
                  </a:cubicBezTo>
                  <a:cubicBezTo>
                    <a:pt x="340947" y="15107"/>
                    <a:pt x="337998" y="13757"/>
                    <a:pt x="336324" y="11245"/>
                  </a:cubicBezTo>
                  <a:lnTo>
                    <a:pt x="328577" y="0"/>
                  </a:lnTo>
                  <a:lnTo>
                    <a:pt x="4467" y="169807"/>
                  </a:lnTo>
                  <a:lnTo>
                    <a:pt x="4467" y="169807"/>
                  </a:lnTo>
                  <a:lnTo>
                    <a:pt x="2968" y="171057"/>
                  </a:lnTo>
                  <a:lnTo>
                    <a:pt x="1718" y="172431"/>
                  </a:lnTo>
                  <a:cubicBezTo>
                    <a:pt x="1356" y="172969"/>
                    <a:pt x="1056" y="173568"/>
                    <a:pt x="843" y="174181"/>
                  </a:cubicBezTo>
                  <a:cubicBezTo>
                    <a:pt x="494" y="174718"/>
                    <a:pt x="231" y="175305"/>
                    <a:pt x="94" y="175930"/>
                  </a:cubicBezTo>
                  <a:cubicBezTo>
                    <a:pt x="31" y="176592"/>
                    <a:pt x="31" y="177267"/>
                    <a:pt x="94" y="177929"/>
                  </a:cubicBezTo>
                  <a:cubicBezTo>
                    <a:pt x="94" y="178679"/>
                    <a:pt x="94" y="179429"/>
                    <a:pt x="94" y="180178"/>
                  </a:cubicBezTo>
                  <a:cubicBezTo>
                    <a:pt x="-31" y="181340"/>
                    <a:pt x="-31" y="182515"/>
                    <a:pt x="94" y="183677"/>
                  </a:cubicBezTo>
                  <a:cubicBezTo>
                    <a:pt x="1131" y="188250"/>
                    <a:pt x="5679" y="191124"/>
                    <a:pt x="10252" y="190099"/>
                  </a:cubicBezTo>
                  <a:cubicBezTo>
                    <a:pt x="10714" y="189987"/>
                    <a:pt x="11151" y="189849"/>
                    <a:pt x="11589" y="1896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08" name="Google Shape;1108;p13"/>
            <p:cNvSpPr/>
            <p:nvPr/>
          </p:nvSpPr>
          <p:spPr>
            <a:xfrm>
              <a:off x="8110151" y="5486069"/>
              <a:ext cx="150980" cy="224591"/>
            </a:xfrm>
            <a:custGeom>
              <a:rect b="b" l="l" r="r" t="t"/>
              <a:pathLst>
                <a:path extrusionOk="0" h="224591" w="150980">
                  <a:moveTo>
                    <a:pt x="147561" y="222911"/>
                  </a:moveTo>
                  <a:cubicBezTo>
                    <a:pt x="151485" y="218763"/>
                    <a:pt x="152097" y="212490"/>
                    <a:pt x="149061" y="207667"/>
                  </a:cubicBezTo>
                  <a:lnTo>
                    <a:pt x="144813" y="201170"/>
                  </a:lnTo>
                  <a:lnTo>
                    <a:pt x="15993" y="2999"/>
                  </a:lnTo>
                  <a:lnTo>
                    <a:pt x="13994" y="0"/>
                  </a:lnTo>
                  <a:lnTo>
                    <a:pt x="13994" y="0"/>
                  </a:lnTo>
                  <a:cubicBezTo>
                    <a:pt x="16968" y="4798"/>
                    <a:pt x="16356" y="10996"/>
                    <a:pt x="12495" y="15119"/>
                  </a:cubicBezTo>
                  <a:cubicBezTo>
                    <a:pt x="9321" y="18193"/>
                    <a:pt x="4261" y="18118"/>
                    <a:pt x="1187" y="14944"/>
                  </a:cubicBezTo>
                  <a:cubicBezTo>
                    <a:pt x="725" y="14469"/>
                    <a:pt x="325" y="13944"/>
                    <a:pt x="0" y="13370"/>
                  </a:cubicBezTo>
                  <a:lnTo>
                    <a:pt x="135442" y="221537"/>
                  </a:lnTo>
                  <a:lnTo>
                    <a:pt x="136066" y="221537"/>
                  </a:lnTo>
                  <a:cubicBezTo>
                    <a:pt x="136416" y="222049"/>
                    <a:pt x="136841" y="222511"/>
                    <a:pt x="137316" y="222911"/>
                  </a:cubicBezTo>
                  <a:lnTo>
                    <a:pt x="138815" y="224036"/>
                  </a:lnTo>
                  <a:lnTo>
                    <a:pt x="139940" y="224036"/>
                  </a:lnTo>
                  <a:cubicBezTo>
                    <a:pt x="142501" y="225073"/>
                    <a:pt x="145412" y="224635"/>
                    <a:pt x="147561" y="2229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09" name="Google Shape;1109;p13"/>
            <p:cNvSpPr/>
            <p:nvPr/>
          </p:nvSpPr>
          <p:spPr>
            <a:xfrm>
              <a:off x="11415288" y="2932619"/>
              <a:ext cx="112636" cy="123544"/>
            </a:xfrm>
            <a:custGeom>
              <a:rect b="b" l="l" r="r" t="t"/>
              <a:pathLst>
                <a:path extrusionOk="0" h="123544" w="112636">
                  <a:moveTo>
                    <a:pt x="3059" y="18336"/>
                  </a:moveTo>
                  <a:lnTo>
                    <a:pt x="7431" y="22960"/>
                  </a:lnTo>
                  <a:lnTo>
                    <a:pt x="100766" y="123544"/>
                  </a:lnTo>
                  <a:cubicBezTo>
                    <a:pt x="97055" y="119171"/>
                    <a:pt x="96793" y="112836"/>
                    <a:pt x="100141" y="108176"/>
                  </a:cubicBezTo>
                  <a:cubicBezTo>
                    <a:pt x="102565" y="104565"/>
                    <a:pt x="107463" y="103603"/>
                    <a:pt x="111062" y="106039"/>
                  </a:cubicBezTo>
                  <a:cubicBezTo>
                    <a:pt x="111649" y="106426"/>
                    <a:pt x="112174" y="106889"/>
                    <a:pt x="112636" y="107426"/>
                  </a:cubicBezTo>
                  <a:lnTo>
                    <a:pt x="109013" y="103428"/>
                  </a:lnTo>
                  <a:lnTo>
                    <a:pt x="106014" y="100179"/>
                  </a:lnTo>
                  <a:lnTo>
                    <a:pt x="14928" y="2093"/>
                  </a:lnTo>
                  <a:cubicBezTo>
                    <a:pt x="14516" y="1731"/>
                    <a:pt x="14054" y="1431"/>
                    <a:pt x="13554" y="1218"/>
                  </a:cubicBezTo>
                  <a:cubicBezTo>
                    <a:pt x="13117" y="768"/>
                    <a:pt x="12617" y="381"/>
                    <a:pt x="12055" y="94"/>
                  </a:cubicBezTo>
                  <a:cubicBezTo>
                    <a:pt x="11430" y="31"/>
                    <a:pt x="10805" y="31"/>
                    <a:pt x="10180" y="94"/>
                  </a:cubicBezTo>
                  <a:cubicBezTo>
                    <a:pt x="9693" y="-31"/>
                    <a:pt x="9168" y="-31"/>
                    <a:pt x="8681" y="94"/>
                  </a:cubicBezTo>
                  <a:cubicBezTo>
                    <a:pt x="7981" y="-19"/>
                    <a:pt x="7257" y="-19"/>
                    <a:pt x="6557" y="94"/>
                  </a:cubicBezTo>
                  <a:cubicBezTo>
                    <a:pt x="4808" y="594"/>
                    <a:pt x="3283" y="1643"/>
                    <a:pt x="2184" y="3093"/>
                  </a:cubicBezTo>
                  <a:cubicBezTo>
                    <a:pt x="-1027" y="7778"/>
                    <a:pt x="-665" y="14051"/>
                    <a:pt x="3059" y="18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10" name="Google Shape;1110;p13"/>
            <p:cNvSpPr/>
            <p:nvPr/>
          </p:nvSpPr>
          <p:spPr>
            <a:xfrm>
              <a:off x="12009341" y="3255209"/>
              <a:ext cx="74967" cy="79718"/>
            </a:xfrm>
            <a:custGeom>
              <a:rect b="b" l="l" r="r" t="t"/>
              <a:pathLst>
                <a:path extrusionOk="0" h="79718" w="74967">
                  <a:moveTo>
                    <a:pt x="12495" y="15369"/>
                  </a:moveTo>
                  <a:cubicBezTo>
                    <a:pt x="10146" y="19030"/>
                    <a:pt x="5286" y="20092"/>
                    <a:pt x="1624" y="17743"/>
                  </a:cubicBezTo>
                  <a:cubicBezTo>
                    <a:pt x="1025" y="17368"/>
                    <a:pt x="475" y="16906"/>
                    <a:pt x="0" y="16369"/>
                  </a:cubicBezTo>
                  <a:lnTo>
                    <a:pt x="58725" y="78844"/>
                  </a:lnTo>
                  <a:lnTo>
                    <a:pt x="59599" y="79718"/>
                  </a:lnTo>
                  <a:lnTo>
                    <a:pt x="59599" y="74096"/>
                  </a:lnTo>
                  <a:cubicBezTo>
                    <a:pt x="59525" y="68848"/>
                    <a:pt x="63723" y="64537"/>
                    <a:pt x="68958" y="64462"/>
                  </a:cubicBezTo>
                  <a:cubicBezTo>
                    <a:pt x="69133" y="64462"/>
                    <a:pt x="69295" y="64462"/>
                    <a:pt x="69471" y="64474"/>
                  </a:cubicBezTo>
                  <a:cubicBezTo>
                    <a:pt x="71669" y="64849"/>
                    <a:pt x="73644" y="66049"/>
                    <a:pt x="74968" y="67848"/>
                  </a:cubicBezTo>
                  <a:cubicBezTo>
                    <a:pt x="74968" y="67848"/>
                    <a:pt x="74968" y="67848"/>
                    <a:pt x="74968" y="67098"/>
                  </a:cubicBezTo>
                  <a:lnTo>
                    <a:pt x="16119" y="4623"/>
                  </a:lnTo>
                  <a:lnTo>
                    <a:pt x="13494" y="1749"/>
                  </a:lnTo>
                  <a:lnTo>
                    <a:pt x="11745" y="0"/>
                  </a:lnTo>
                  <a:cubicBezTo>
                    <a:pt x="15494" y="4348"/>
                    <a:pt x="15806" y="10683"/>
                    <a:pt x="12495" y="153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11" name="Google Shape;1111;p13"/>
            <p:cNvSpPr/>
            <p:nvPr/>
          </p:nvSpPr>
          <p:spPr>
            <a:xfrm>
              <a:off x="11854158" y="3086901"/>
              <a:ext cx="169736" cy="187301"/>
            </a:xfrm>
            <a:custGeom>
              <a:rect b="b" l="l" r="r" t="t"/>
              <a:pathLst>
                <a:path extrusionOk="0" h="187301" w="169736">
                  <a:moveTo>
                    <a:pt x="5248" y="17868"/>
                  </a:moveTo>
                  <a:lnTo>
                    <a:pt x="0" y="20617"/>
                  </a:lnTo>
                  <a:lnTo>
                    <a:pt x="155058" y="184676"/>
                  </a:lnTo>
                  <a:cubicBezTo>
                    <a:pt x="157957" y="187912"/>
                    <a:pt x="162930" y="188200"/>
                    <a:pt x="166178" y="185301"/>
                  </a:cubicBezTo>
                  <a:cubicBezTo>
                    <a:pt x="166703" y="184826"/>
                    <a:pt x="167166" y="184276"/>
                    <a:pt x="167553" y="183677"/>
                  </a:cubicBezTo>
                  <a:cubicBezTo>
                    <a:pt x="170764" y="178991"/>
                    <a:pt x="170401" y="172719"/>
                    <a:pt x="166678" y="168433"/>
                  </a:cubicBezTo>
                  <a:lnTo>
                    <a:pt x="7622" y="0"/>
                  </a:lnTo>
                  <a:cubicBezTo>
                    <a:pt x="8547" y="1025"/>
                    <a:pt x="9259" y="2211"/>
                    <a:pt x="9746" y="3499"/>
                  </a:cubicBezTo>
                  <a:cubicBezTo>
                    <a:pt x="11620" y="8759"/>
                    <a:pt x="9784" y="14619"/>
                    <a:pt x="5248" y="178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12" name="Google Shape;1112;p13"/>
            <p:cNvSpPr/>
            <p:nvPr/>
          </p:nvSpPr>
          <p:spPr>
            <a:xfrm>
              <a:off x="11860655" y="3085901"/>
              <a:ext cx="1249" cy="999"/>
            </a:xfrm>
            <a:custGeom>
              <a:rect b="b" l="l" r="r" t="t"/>
              <a:pathLst>
                <a:path extrusionOk="0" h="999" w="1249">
                  <a:moveTo>
                    <a:pt x="1000" y="750"/>
                  </a:moveTo>
                  <a:cubicBezTo>
                    <a:pt x="724" y="437"/>
                    <a:pt x="387" y="175"/>
                    <a:pt x="0" y="0"/>
                  </a:cubicBezTo>
                  <a:cubicBezTo>
                    <a:pt x="0" y="0"/>
                    <a:pt x="875" y="0"/>
                    <a:pt x="1249" y="1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13" name="Google Shape;1113;p13"/>
            <p:cNvSpPr/>
            <p:nvPr/>
          </p:nvSpPr>
          <p:spPr>
            <a:xfrm>
              <a:off x="8552965" y="5585868"/>
              <a:ext cx="40977" cy="272177"/>
            </a:xfrm>
            <a:custGeom>
              <a:rect b="b" l="l" r="r" t="t"/>
              <a:pathLst>
                <a:path extrusionOk="0" h="272177" w="40977">
                  <a:moveTo>
                    <a:pt x="17362" y="8783"/>
                  </a:moveTo>
                  <a:cubicBezTo>
                    <a:pt x="17362" y="8033"/>
                    <a:pt x="17362" y="7408"/>
                    <a:pt x="17362" y="6783"/>
                  </a:cubicBezTo>
                  <a:cubicBezTo>
                    <a:pt x="17150" y="6084"/>
                    <a:pt x="16850" y="5421"/>
                    <a:pt x="16488" y="4784"/>
                  </a:cubicBezTo>
                  <a:cubicBezTo>
                    <a:pt x="15026" y="1610"/>
                    <a:pt x="11715" y="-289"/>
                    <a:pt x="8241" y="36"/>
                  </a:cubicBezTo>
                  <a:cubicBezTo>
                    <a:pt x="2581" y="1286"/>
                    <a:pt x="-992" y="6871"/>
                    <a:pt x="245" y="12531"/>
                  </a:cubicBezTo>
                  <a:lnTo>
                    <a:pt x="245" y="15655"/>
                  </a:lnTo>
                  <a:lnTo>
                    <a:pt x="22360" y="264431"/>
                  </a:lnTo>
                  <a:lnTo>
                    <a:pt x="23110" y="272177"/>
                  </a:lnTo>
                  <a:cubicBezTo>
                    <a:pt x="21873" y="266517"/>
                    <a:pt x="25446" y="260932"/>
                    <a:pt x="31106" y="259682"/>
                  </a:cubicBezTo>
                  <a:cubicBezTo>
                    <a:pt x="36341" y="259470"/>
                    <a:pt x="40765" y="263556"/>
                    <a:pt x="40965" y="268791"/>
                  </a:cubicBezTo>
                  <a:cubicBezTo>
                    <a:pt x="40977" y="268966"/>
                    <a:pt x="40977" y="269129"/>
                    <a:pt x="40977" y="269304"/>
                  </a:cubicBezTo>
                  <a:lnTo>
                    <a:pt x="17862" y="9657"/>
                  </a:lnTo>
                  <a:cubicBezTo>
                    <a:pt x="17650" y="9395"/>
                    <a:pt x="17475" y="9095"/>
                    <a:pt x="17362" y="87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14" name="Google Shape;1114;p13"/>
            <p:cNvSpPr/>
            <p:nvPr/>
          </p:nvSpPr>
          <p:spPr>
            <a:xfrm>
              <a:off x="8575580" y="5845413"/>
              <a:ext cx="24359" cy="76107"/>
            </a:xfrm>
            <a:custGeom>
              <a:rect b="b" l="l" r="r" t="t"/>
              <a:pathLst>
                <a:path extrusionOk="0" h="76107" w="24359">
                  <a:moveTo>
                    <a:pt x="18112" y="9634"/>
                  </a:moveTo>
                  <a:cubicBezTo>
                    <a:pt x="18187" y="4386"/>
                    <a:pt x="13989" y="75"/>
                    <a:pt x="8754" y="0"/>
                  </a:cubicBezTo>
                  <a:cubicBezTo>
                    <a:pt x="8579" y="0"/>
                    <a:pt x="8416" y="0"/>
                    <a:pt x="8241" y="13"/>
                  </a:cubicBezTo>
                  <a:cubicBezTo>
                    <a:pt x="2581" y="1262"/>
                    <a:pt x="-992" y="6847"/>
                    <a:pt x="245" y="12508"/>
                  </a:cubicBezTo>
                  <a:lnTo>
                    <a:pt x="1619" y="27501"/>
                  </a:lnTo>
                  <a:lnTo>
                    <a:pt x="5368" y="70359"/>
                  </a:lnTo>
                  <a:lnTo>
                    <a:pt x="11115" y="67111"/>
                  </a:lnTo>
                  <a:cubicBezTo>
                    <a:pt x="15163" y="64737"/>
                    <a:pt x="20374" y="66099"/>
                    <a:pt x="22735" y="70159"/>
                  </a:cubicBezTo>
                  <a:cubicBezTo>
                    <a:pt x="23122" y="70809"/>
                    <a:pt x="23410" y="71509"/>
                    <a:pt x="23610" y="72234"/>
                  </a:cubicBezTo>
                  <a:cubicBezTo>
                    <a:pt x="24097" y="73471"/>
                    <a:pt x="24359" y="74783"/>
                    <a:pt x="24359" y="76107"/>
                  </a:cubicBezTo>
                  <a:cubicBezTo>
                    <a:pt x="24359" y="76107"/>
                    <a:pt x="24359" y="76107"/>
                    <a:pt x="24359" y="76107"/>
                  </a:cubicBezTo>
                  <a:lnTo>
                    <a:pt x="24359" y="74358"/>
                  </a:lnTo>
                  <a:lnTo>
                    <a:pt x="24359" y="703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12040078" y="3614566"/>
              <a:ext cx="112465" cy="1033213"/>
            </a:xfrm>
            <a:custGeom>
              <a:rect b="b" l="l" r="r" t="t"/>
              <a:pathLst>
                <a:path extrusionOk="0" h="1033213" w="112465">
                  <a:moveTo>
                    <a:pt x="102206" y="12495"/>
                  </a:moveTo>
                  <a:cubicBezTo>
                    <a:pt x="96646" y="11133"/>
                    <a:pt x="93160" y="5610"/>
                    <a:pt x="94334" y="0"/>
                  </a:cubicBezTo>
                  <a:lnTo>
                    <a:pt x="94334" y="4373"/>
                  </a:lnTo>
                  <a:lnTo>
                    <a:pt x="94334" y="8746"/>
                  </a:lnTo>
                  <a:lnTo>
                    <a:pt x="0" y="1014596"/>
                  </a:lnTo>
                  <a:lnTo>
                    <a:pt x="12495" y="1029464"/>
                  </a:lnTo>
                  <a:lnTo>
                    <a:pt x="15743" y="1033213"/>
                  </a:lnTo>
                  <a:lnTo>
                    <a:pt x="112451" y="2374"/>
                  </a:lnTo>
                  <a:cubicBezTo>
                    <a:pt x="112739" y="7684"/>
                    <a:pt x="108666" y="12220"/>
                    <a:pt x="103368" y="12507"/>
                  </a:cubicBezTo>
                  <a:cubicBezTo>
                    <a:pt x="102981" y="12520"/>
                    <a:pt x="102593" y="12520"/>
                    <a:pt x="102206" y="124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11855688" y="1305111"/>
              <a:ext cx="141283" cy="83444"/>
            </a:xfrm>
            <a:custGeom>
              <a:rect b="b" l="l" r="r" t="t"/>
              <a:pathLst>
                <a:path extrusionOk="0" h="83444" w="141283">
                  <a:moveTo>
                    <a:pt x="220" y="76719"/>
                  </a:moveTo>
                  <a:cubicBezTo>
                    <a:pt x="1194" y="81309"/>
                    <a:pt x="5717" y="84235"/>
                    <a:pt x="10303" y="83256"/>
                  </a:cubicBezTo>
                  <a:cubicBezTo>
                    <a:pt x="10878" y="83133"/>
                    <a:pt x="11427" y="82953"/>
                    <a:pt x="11965" y="82717"/>
                  </a:cubicBezTo>
                  <a:lnTo>
                    <a:pt x="16963" y="80218"/>
                  </a:lnTo>
                  <a:lnTo>
                    <a:pt x="18337" y="80218"/>
                  </a:lnTo>
                  <a:lnTo>
                    <a:pt x="141283" y="20117"/>
                  </a:lnTo>
                  <a:cubicBezTo>
                    <a:pt x="136960" y="21951"/>
                    <a:pt x="131975" y="19937"/>
                    <a:pt x="130139" y="15618"/>
                  </a:cubicBezTo>
                  <a:cubicBezTo>
                    <a:pt x="129939" y="15134"/>
                    <a:pt x="129776" y="14633"/>
                    <a:pt x="129663" y="14119"/>
                  </a:cubicBezTo>
                  <a:cubicBezTo>
                    <a:pt x="127652" y="8854"/>
                    <a:pt x="129701" y="2901"/>
                    <a:pt x="134537" y="0"/>
                  </a:cubicBezTo>
                  <a:lnTo>
                    <a:pt x="129538" y="2499"/>
                  </a:lnTo>
                  <a:lnTo>
                    <a:pt x="5218" y="63225"/>
                  </a:lnTo>
                  <a:lnTo>
                    <a:pt x="4093" y="64099"/>
                  </a:lnTo>
                  <a:lnTo>
                    <a:pt x="2469" y="65349"/>
                  </a:lnTo>
                  <a:lnTo>
                    <a:pt x="1469" y="66973"/>
                  </a:lnTo>
                  <a:cubicBezTo>
                    <a:pt x="1094" y="67528"/>
                    <a:pt x="756" y="68114"/>
                    <a:pt x="470" y="68723"/>
                  </a:cubicBezTo>
                  <a:cubicBezTo>
                    <a:pt x="407" y="69471"/>
                    <a:pt x="407" y="70223"/>
                    <a:pt x="470" y="70972"/>
                  </a:cubicBezTo>
                  <a:cubicBezTo>
                    <a:pt x="-55" y="72842"/>
                    <a:pt x="-143" y="74810"/>
                    <a:pt x="220" y="767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11033013" y="2299590"/>
              <a:ext cx="1374" cy="12495"/>
            </a:xfrm>
            <a:custGeom>
              <a:rect b="b" l="l" r="r" t="t"/>
              <a:pathLst>
                <a:path extrusionOk="0" h="12495" w="1374">
                  <a:moveTo>
                    <a:pt x="1375" y="0"/>
                  </a:moveTo>
                  <a:lnTo>
                    <a:pt x="0" y="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11025766" y="2271726"/>
              <a:ext cx="3623" cy="16743"/>
            </a:xfrm>
            <a:custGeom>
              <a:rect b="b" l="l" r="r" t="t"/>
              <a:pathLst>
                <a:path extrusionOk="0" h="16743" w="3623">
                  <a:moveTo>
                    <a:pt x="0" y="16743"/>
                  </a:moveTo>
                  <a:cubicBezTo>
                    <a:pt x="-25" y="13607"/>
                    <a:pt x="1300" y="10596"/>
                    <a:pt x="3624" y="8497"/>
                  </a:cubicBezTo>
                  <a:cubicBezTo>
                    <a:pt x="1562" y="6160"/>
                    <a:pt x="438" y="3124"/>
                    <a:pt x="500" y="0"/>
                  </a:cubicBezTo>
                  <a:lnTo>
                    <a:pt x="500" y="10621"/>
                  </a:lnTo>
                  <a:lnTo>
                    <a:pt x="500" y="166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10986533" y="3140505"/>
              <a:ext cx="22886" cy="144161"/>
            </a:xfrm>
            <a:custGeom>
              <a:rect b="b" l="l" r="r" t="t"/>
              <a:pathLst>
                <a:path extrusionOk="0" h="144161" w="22886">
                  <a:moveTo>
                    <a:pt x="375" y="136196"/>
                  </a:moveTo>
                  <a:cubicBezTo>
                    <a:pt x="600" y="137445"/>
                    <a:pt x="1075" y="138632"/>
                    <a:pt x="1749" y="139694"/>
                  </a:cubicBezTo>
                  <a:cubicBezTo>
                    <a:pt x="2787" y="141844"/>
                    <a:pt x="4698" y="143443"/>
                    <a:pt x="6997" y="144068"/>
                  </a:cubicBezTo>
                  <a:cubicBezTo>
                    <a:pt x="7535" y="144192"/>
                    <a:pt x="8084" y="144192"/>
                    <a:pt x="8621" y="144068"/>
                  </a:cubicBezTo>
                  <a:lnTo>
                    <a:pt x="10121" y="144068"/>
                  </a:lnTo>
                  <a:cubicBezTo>
                    <a:pt x="14794" y="142955"/>
                    <a:pt x="18067" y="138745"/>
                    <a:pt x="17992" y="133947"/>
                  </a:cubicBezTo>
                  <a:lnTo>
                    <a:pt x="22865" y="1000"/>
                  </a:lnTo>
                  <a:cubicBezTo>
                    <a:pt x="23215" y="6297"/>
                    <a:pt x="19192" y="10883"/>
                    <a:pt x="13894" y="11233"/>
                  </a:cubicBezTo>
                  <a:cubicBezTo>
                    <a:pt x="13757" y="11233"/>
                    <a:pt x="13632" y="11245"/>
                    <a:pt x="13494" y="11245"/>
                  </a:cubicBezTo>
                  <a:cubicBezTo>
                    <a:pt x="8084" y="10408"/>
                    <a:pt x="4323" y="5423"/>
                    <a:pt x="4998" y="0"/>
                  </a:cubicBezTo>
                  <a:lnTo>
                    <a:pt x="0" y="133072"/>
                  </a:lnTo>
                  <a:cubicBezTo>
                    <a:pt x="38" y="134121"/>
                    <a:pt x="162" y="135171"/>
                    <a:pt x="375" y="1361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10991703" y="2868988"/>
              <a:ext cx="27441" cy="283012"/>
            </a:xfrm>
            <a:custGeom>
              <a:rect b="b" l="l" r="r" t="t"/>
              <a:pathLst>
                <a:path extrusionOk="0" h="283012" w="27441">
                  <a:moveTo>
                    <a:pt x="78" y="265144"/>
                  </a:moveTo>
                  <a:lnTo>
                    <a:pt x="78" y="271767"/>
                  </a:lnTo>
                  <a:cubicBezTo>
                    <a:pt x="-596" y="277189"/>
                    <a:pt x="3164" y="282175"/>
                    <a:pt x="8574" y="283012"/>
                  </a:cubicBezTo>
                  <a:cubicBezTo>
                    <a:pt x="13885" y="282887"/>
                    <a:pt x="18095" y="278477"/>
                    <a:pt x="17958" y="273166"/>
                  </a:cubicBezTo>
                  <a:cubicBezTo>
                    <a:pt x="17958" y="273029"/>
                    <a:pt x="17958" y="272904"/>
                    <a:pt x="17945" y="272766"/>
                  </a:cubicBezTo>
                  <a:lnTo>
                    <a:pt x="27441" y="18992"/>
                  </a:lnTo>
                  <a:lnTo>
                    <a:pt x="13322" y="3374"/>
                  </a:lnTo>
                  <a:lnTo>
                    <a:pt x="10199" y="0"/>
                  </a:lnTo>
                  <a:lnTo>
                    <a:pt x="453" y="2601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10205620" y="5210585"/>
              <a:ext cx="17341" cy="22084"/>
            </a:xfrm>
            <a:custGeom>
              <a:rect b="b" l="l" r="r" t="t"/>
              <a:pathLst>
                <a:path extrusionOk="0" h="22084" w="17341">
                  <a:moveTo>
                    <a:pt x="4123" y="219"/>
                  </a:moveTo>
                  <a:lnTo>
                    <a:pt x="0" y="2593"/>
                  </a:lnTo>
                  <a:cubicBezTo>
                    <a:pt x="3948" y="181"/>
                    <a:pt x="9096" y="1418"/>
                    <a:pt x="11508" y="5366"/>
                  </a:cubicBezTo>
                  <a:cubicBezTo>
                    <a:pt x="11957" y="6091"/>
                    <a:pt x="12282" y="6891"/>
                    <a:pt x="12495" y="7716"/>
                  </a:cubicBezTo>
                  <a:cubicBezTo>
                    <a:pt x="14719" y="12901"/>
                    <a:pt x="12932" y="18936"/>
                    <a:pt x="8246" y="22085"/>
                  </a:cubicBezTo>
                  <a:lnTo>
                    <a:pt x="12370" y="19836"/>
                  </a:lnTo>
                  <a:cubicBezTo>
                    <a:pt x="16830" y="16475"/>
                    <a:pt x="18517" y="10552"/>
                    <a:pt x="16493" y="5342"/>
                  </a:cubicBezTo>
                  <a:cubicBezTo>
                    <a:pt x="16056" y="4267"/>
                    <a:pt x="15468" y="3255"/>
                    <a:pt x="14744" y="2343"/>
                  </a:cubicBezTo>
                  <a:lnTo>
                    <a:pt x="13120" y="968"/>
                  </a:lnTo>
                  <a:cubicBezTo>
                    <a:pt x="13120" y="968"/>
                    <a:pt x="12245" y="219"/>
                    <a:pt x="11745" y="94"/>
                  </a:cubicBezTo>
                  <a:cubicBezTo>
                    <a:pt x="11208" y="-31"/>
                    <a:pt x="10658" y="-31"/>
                    <a:pt x="10121" y="94"/>
                  </a:cubicBezTo>
                  <a:cubicBezTo>
                    <a:pt x="9533" y="31"/>
                    <a:pt x="8959" y="31"/>
                    <a:pt x="8372" y="94"/>
                  </a:cubicBezTo>
                  <a:lnTo>
                    <a:pt x="6872" y="94"/>
                  </a:lnTo>
                  <a:lnTo>
                    <a:pt x="6872" y="94"/>
                  </a:lnTo>
                  <a:cubicBezTo>
                    <a:pt x="5960" y="-31"/>
                    <a:pt x="5023" y="6"/>
                    <a:pt x="4123" y="2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22" name="Google Shape;1122;p13"/>
            <p:cNvSpPr/>
            <p:nvPr/>
          </p:nvSpPr>
          <p:spPr>
            <a:xfrm>
              <a:off x="9733018" y="5473074"/>
              <a:ext cx="29043" cy="30083"/>
            </a:xfrm>
            <a:custGeom>
              <a:rect b="b" l="l" r="r" t="t"/>
              <a:pathLst>
                <a:path extrusionOk="0" h="30083" w="29043">
                  <a:moveTo>
                    <a:pt x="12051" y="29363"/>
                  </a:moveTo>
                  <a:lnTo>
                    <a:pt x="17424" y="26365"/>
                  </a:lnTo>
                  <a:lnTo>
                    <a:pt x="29044" y="19617"/>
                  </a:lnTo>
                  <a:cubicBezTo>
                    <a:pt x="24933" y="21729"/>
                    <a:pt x="19885" y="20117"/>
                    <a:pt x="17774" y="15994"/>
                  </a:cubicBezTo>
                  <a:cubicBezTo>
                    <a:pt x="17524" y="15519"/>
                    <a:pt x="17324" y="15019"/>
                    <a:pt x="17174" y="14494"/>
                  </a:cubicBezTo>
                  <a:cubicBezTo>
                    <a:pt x="14887" y="9271"/>
                    <a:pt x="16674" y="3162"/>
                    <a:pt x="21422" y="0"/>
                  </a:cubicBezTo>
                  <a:lnTo>
                    <a:pt x="10677" y="6123"/>
                  </a:lnTo>
                  <a:lnTo>
                    <a:pt x="6678" y="8497"/>
                  </a:lnTo>
                  <a:lnTo>
                    <a:pt x="4554" y="9746"/>
                  </a:lnTo>
                  <a:lnTo>
                    <a:pt x="4554" y="9746"/>
                  </a:lnTo>
                  <a:cubicBezTo>
                    <a:pt x="4554" y="9746"/>
                    <a:pt x="4554" y="9746"/>
                    <a:pt x="3930" y="10371"/>
                  </a:cubicBezTo>
                  <a:cubicBezTo>
                    <a:pt x="3130" y="10896"/>
                    <a:pt x="2418" y="11520"/>
                    <a:pt x="1805" y="12245"/>
                  </a:cubicBezTo>
                  <a:cubicBezTo>
                    <a:pt x="1805" y="12245"/>
                    <a:pt x="1805" y="13370"/>
                    <a:pt x="931" y="13994"/>
                  </a:cubicBezTo>
                  <a:cubicBezTo>
                    <a:pt x="56" y="14619"/>
                    <a:pt x="931" y="15119"/>
                    <a:pt x="56" y="15869"/>
                  </a:cubicBezTo>
                  <a:cubicBezTo>
                    <a:pt x="-19" y="16781"/>
                    <a:pt x="-19" y="17705"/>
                    <a:pt x="56" y="18618"/>
                  </a:cubicBezTo>
                  <a:cubicBezTo>
                    <a:pt x="-106" y="20517"/>
                    <a:pt x="106" y="22429"/>
                    <a:pt x="681" y="24240"/>
                  </a:cubicBezTo>
                  <a:cubicBezTo>
                    <a:pt x="2080" y="28651"/>
                    <a:pt x="6791" y="31088"/>
                    <a:pt x="11189" y="29688"/>
                  </a:cubicBezTo>
                  <a:cubicBezTo>
                    <a:pt x="11489" y="29601"/>
                    <a:pt x="11776" y="29488"/>
                    <a:pt x="12051" y="293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8649043" y="3967300"/>
              <a:ext cx="337479" cy="452444"/>
            </a:xfrm>
            <a:custGeom>
              <a:rect b="b" l="l" r="r" t="t"/>
              <a:pathLst>
                <a:path extrusionOk="0" h="452444" w="337479">
                  <a:moveTo>
                    <a:pt x="13244" y="0"/>
                  </a:moveTo>
                  <a:cubicBezTo>
                    <a:pt x="16555" y="4686"/>
                    <a:pt x="16243" y="11020"/>
                    <a:pt x="12495" y="15369"/>
                  </a:cubicBezTo>
                  <a:cubicBezTo>
                    <a:pt x="9371" y="18592"/>
                    <a:pt x="4236" y="18680"/>
                    <a:pt x="1012" y="15556"/>
                  </a:cubicBezTo>
                  <a:cubicBezTo>
                    <a:pt x="637" y="15194"/>
                    <a:pt x="300" y="14794"/>
                    <a:pt x="0" y="14369"/>
                  </a:cubicBezTo>
                  <a:lnTo>
                    <a:pt x="4123" y="19992"/>
                  </a:lnTo>
                  <a:lnTo>
                    <a:pt x="320362" y="452444"/>
                  </a:lnTo>
                  <a:lnTo>
                    <a:pt x="331482" y="446447"/>
                  </a:lnTo>
                  <a:lnTo>
                    <a:pt x="337479" y="4431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24" name="Google Shape;1124;p13"/>
            <p:cNvSpPr/>
            <p:nvPr/>
          </p:nvSpPr>
          <p:spPr>
            <a:xfrm>
              <a:off x="8643920" y="3966800"/>
              <a:ext cx="20404" cy="18839"/>
            </a:xfrm>
            <a:custGeom>
              <a:rect b="b" l="l" r="r" t="t"/>
              <a:pathLst>
                <a:path extrusionOk="0" h="18839" w="20404">
                  <a:moveTo>
                    <a:pt x="3873" y="13994"/>
                  </a:moveTo>
                  <a:lnTo>
                    <a:pt x="4873" y="15369"/>
                  </a:lnTo>
                  <a:cubicBezTo>
                    <a:pt x="7447" y="19042"/>
                    <a:pt x="12507" y="19942"/>
                    <a:pt x="16181" y="17380"/>
                  </a:cubicBezTo>
                  <a:cubicBezTo>
                    <a:pt x="16605" y="17081"/>
                    <a:pt x="17005" y="16743"/>
                    <a:pt x="17368" y="16368"/>
                  </a:cubicBezTo>
                  <a:cubicBezTo>
                    <a:pt x="21116" y="12020"/>
                    <a:pt x="21428" y="5685"/>
                    <a:pt x="18117" y="999"/>
                  </a:cubicBezTo>
                  <a:lnTo>
                    <a:pt x="17368" y="0"/>
                  </a:lnTo>
                  <a:lnTo>
                    <a:pt x="5998" y="5873"/>
                  </a:lnTo>
                  <a:lnTo>
                    <a:pt x="0" y="8996"/>
                  </a:lnTo>
                  <a:lnTo>
                    <a:pt x="2249" y="119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25" name="Google Shape;1125;p13"/>
            <p:cNvSpPr/>
            <p:nvPr/>
          </p:nvSpPr>
          <p:spPr>
            <a:xfrm>
              <a:off x="8643046" y="3914946"/>
              <a:ext cx="79216" cy="57227"/>
            </a:xfrm>
            <a:custGeom>
              <a:rect b="b" l="l" r="r" t="t"/>
              <a:pathLst>
                <a:path extrusionOk="0" h="57227" w="79216">
                  <a:moveTo>
                    <a:pt x="11870" y="42983"/>
                  </a:moveTo>
                  <a:cubicBezTo>
                    <a:pt x="13632" y="48256"/>
                    <a:pt x="11695" y="54066"/>
                    <a:pt x="7122" y="57227"/>
                  </a:cubicBezTo>
                  <a:lnTo>
                    <a:pt x="18492" y="51354"/>
                  </a:lnTo>
                  <a:lnTo>
                    <a:pt x="79216" y="19992"/>
                  </a:lnTo>
                  <a:cubicBezTo>
                    <a:pt x="74943" y="21916"/>
                    <a:pt x="69907" y="20004"/>
                    <a:pt x="67983" y="15731"/>
                  </a:cubicBezTo>
                  <a:cubicBezTo>
                    <a:pt x="67771" y="15256"/>
                    <a:pt x="67596" y="14757"/>
                    <a:pt x="67471" y="14244"/>
                  </a:cubicBezTo>
                  <a:cubicBezTo>
                    <a:pt x="65422" y="8971"/>
                    <a:pt x="67409" y="2986"/>
                    <a:pt x="72219" y="0"/>
                  </a:cubicBezTo>
                  <a:lnTo>
                    <a:pt x="70970" y="0"/>
                  </a:lnTo>
                  <a:lnTo>
                    <a:pt x="67846" y="1624"/>
                  </a:lnTo>
                  <a:lnTo>
                    <a:pt x="0" y="36735"/>
                  </a:lnTo>
                  <a:cubicBezTo>
                    <a:pt x="4273" y="34799"/>
                    <a:pt x="9309" y="36698"/>
                    <a:pt x="11245" y="40971"/>
                  </a:cubicBezTo>
                  <a:cubicBezTo>
                    <a:pt x="11533" y="41608"/>
                    <a:pt x="11745" y="42283"/>
                    <a:pt x="11870" y="42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26" name="Google Shape;1126;p13"/>
            <p:cNvSpPr/>
            <p:nvPr/>
          </p:nvSpPr>
          <p:spPr>
            <a:xfrm>
              <a:off x="7474301" y="4443110"/>
              <a:ext cx="91507" cy="133744"/>
            </a:xfrm>
            <a:custGeom>
              <a:rect b="b" l="l" r="r" t="t"/>
              <a:pathLst>
                <a:path extrusionOk="0" h="133744" w="91507">
                  <a:moveTo>
                    <a:pt x="12495" y="14619"/>
                  </a:moveTo>
                  <a:cubicBezTo>
                    <a:pt x="9321" y="17693"/>
                    <a:pt x="4261" y="17618"/>
                    <a:pt x="1187" y="14444"/>
                  </a:cubicBezTo>
                  <a:cubicBezTo>
                    <a:pt x="725" y="13970"/>
                    <a:pt x="325" y="13444"/>
                    <a:pt x="0" y="12870"/>
                  </a:cubicBezTo>
                  <a:lnTo>
                    <a:pt x="69095" y="118703"/>
                  </a:lnTo>
                  <a:lnTo>
                    <a:pt x="76342" y="129823"/>
                  </a:lnTo>
                  <a:cubicBezTo>
                    <a:pt x="78529" y="133584"/>
                    <a:pt x="83339" y="134859"/>
                    <a:pt x="87100" y="132684"/>
                  </a:cubicBezTo>
                  <a:cubicBezTo>
                    <a:pt x="87350" y="132535"/>
                    <a:pt x="87600" y="132372"/>
                    <a:pt x="87837" y="132197"/>
                  </a:cubicBezTo>
                  <a:cubicBezTo>
                    <a:pt x="87837" y="132197"/>
                    <a:pt x="88587" y="132197"/>
                    <a:pt x="88837" y="131573"/>
                  </a:cubicBezTo>
                  <a:lnTo>
                    <a:pt x="88837" y="131573"/>
                  </a:lnTo>
                  <a:lnTo>
                    <a:pt x="89961" y="129823"/>
                  </a:lnTo>
                  <a:cubicBezTo>
                    <a:pt x="90324" y="129324"/>
                    <a:pt x="90623" y="128774"/>
                    <a:pt x="90836" y="128199"/>
                  </a:cubicBezTo>
                  <a:cubicBezTo>
                    <a:pt x="90836" y="127574"/>
                    <a:pt x="90836" y="126824"/>
                    <a:pt x="91461" y="126200"/>
                  </a:cubicBezTo>
                  <a:cubicBezTo>
                    <a:pt x="91523" y="125537"/>
                    <a:pt x="91523" y="124863"/>
                    <a:pt x="91461" y="124201"/>
                  </a:cubicBezTo>
                  <a:cubicBezTo>
                    <a:pt x="91523" y="123538"/>
                    <a:pt x="91523" y="122864"/>
                    <a:pt x="91461" y="122201"/>
                  </a:cubicBezTo>
                  <a:cubicBezTo>
                    <a:pt x="91523" y="121489"/>
                    <a:pt x="91523" y="120789"/>
                    <a:pt x="91461" y="120077"/>
                  </a:cubicBezTo>
                  <a:cubicBezTo>
                    <a:pt x="91261" y="119428"/>
                    <a:pt x="91011" y="118803"/>
                    <a:pt x="90711" y="118203"/>
                  </a:cubicBezTo>
                  <a:cubicBezTo>
                    <a:pt x="90736" y="117791"/>
                    <a:pt x="90736" y="117366"/>
                    <a:pt x="90711" y="116953"/>
                  </a:cubicBezTo>
                  <a:lnTo>
                    <a:pt x="13994" y="0"/>
                  </a:lnTo>
                  <a:cubicBezTo>
                    <a:pt x="16718" y="4686"/>
                    <a:pt x="16106" y="10583"/>
                    <a:pt x="12495" y="146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27" name="Google Shape;1127;p13"/>
            <p:cNvSpPr/>
            <p:nvPr/>
          </p:nvSpPr>
          <p:spPr>
            <a:xfrm>
              <a:off x="7413077" y="4350897"/>
              <a:ext cx="76217" cy="108585"/>
            </a:xfrm>
            <a:custGeom>
              <a:rect b="b" l="l" r="r" t="t"/>
              <a:pathLst>
                <a:path extrusionOk="0" h="108585" w="76217">
                  <a:moveTo>
                    <a:pt x="8746" y="15619"/>
                  </a:moveTo>
                  <a:cubicBezTo>
                    <a:pt x="5185" y="16231"/>
                    <a:pt x="1649" y="14457"/>
                    <a:pt x="0" y="11245"/>
                  </a:cubicBezTo>
                  <a:cubicBezTo>
                    <a:pt x="0" y="11245"/>
                    <a:pt x="0" y="11245"/>
                    <a:pt x="0" y="11245"/>
                  </a:cubicBezTo>
                  <a:lnTo>
                    <a:pt x="58350" y="100710"/>
                  </a:lnTo>
                  <a:lnTo>
                    <a:pt x="60349" y="103834"/>
                  </a:lnTo>
                  <a:lnTo>
                    <a:pt x="60349" y="104583"/>
                  </a:lnTo>
                  <a:cubicBezTo>
                    <a:pt x="62548" y="108407"/>
                    <a:pt x="67446" y="109719"/>
                    <a:pt x="71269" y="107520"/>
                  </a:cubicBezTo>
                  <a:cubicBezTo>
                    <a:pt x="71844" y="107195"/>
                    <a:pt x="72369" y="106795"/>
                    <a:pt x="72844" y="106333"/>
                  </a:cubicBezTo>
                  <a:cubicBezTo>
                    <a:pt x="76704" y="102209"/>
                    <a:pt x="77317" y="96012"/>
                    <a:pt x="74343" y="91214"/>
                  </a:cubicBezTo>
                  <a:lnTo>
                    <a:pt x="14869" y="0"/>
                  </a:lnTo>
                  <a:lnTo>
                    <a:pt x="14869" y="2624"/>
                  </a:lnTo>
                  <a:cubicBezTo>
                    <a:pt x="16393" y="7885"/>
                    <a:pt x="13769" y="13445"/>
                    <a:pt x="8746" y="156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7307373" y="3615690"/>
              <a:ext cx="121285" cy="750445"/>
            </a:xfrm>
            <a:custGeom>
              <a:rect b="b" l="l" r="r" t="t"/>
              <a:pathLst>
                <a:path extrusionOk="0" h="750445" w="121285">
                  <a:moveTo>
                    <a:pt x="10371" y="12995"/>
                  </a:moveTo>
                  <a:cubicBezTo>
                    <a:pt x="5298" y="13620"/>
                    <a:pt x="687" y="10021"/>
                    <a:pt x="63" y="4948"/>
                  </a:cubicBezTo>
                  <a:cubicBezTo>
                    <a:pt x="25" y="4673"/>
                    <a:pt x="13" y="4398"/>
                    <a:pt x="0" y="4123"/>
                  </a:cubicBezTo>
                  <a:lnTo>
                    <a:pt x="1874" y="17368"/>
                  </a:lnTo>
                  <a:lnTo>
                    <a:pt x="104080" y="742079"/>
                  </a:lnTo>
                  <a:cubicBezTo>
                    <a:pt x="104080" y="742079"/>
                    <a:pt x="104080" y="742079"/>
                    <a:pt x="104080" y="742079"/>
                  </a:cubicBezTo>
                  <a:cubicBezTo>
                    <a:pt x="104030" y="742704"/>
                    <a:pt x="104030" y="743329"/>
                    <a:pt x="104080" y="743953"/>
                  </a:cubicBezTo>
                  <a:cubicBezTo>
                    <a:pt x="104317" y="744641"/>
                    <a:pt x="104605" y="745315"/>
                    <a:pt x="104955" y="745953"/>
                  </a:cubicBezTo>
                  <a:cubicBezTo>
                    <a:pt x="106604" y="749164"/>
                    <a:pt x="110140" y="750938"/>
                    <a:pt x="113701" y="750326"/>
                  </a:cubicBezTo>
                  <a:cubicBezTo>
                    <a:pt x="118986" y="748652"/>
                    <a:pt x="122160" y="743266"/>
                    <a:pt x="121073" y="737831"/>
                  </a:cubicBezTo>
                  <a:lnTo>
                    <a:pt x="121073" y="735207"/>
                  </a:lnTo>
                  <a:lnTo>
                    <a:pt x="17243" y="0"/>
                  </a:lnTo>
                  <a:cubicBezTo>
                    <a:pt x="18742" y="5460"/>
                    <a:pt x="15731" y="11158"/>
                    <a:pt x="10371" y="129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11944744" y="1855267"/>
              <a:ext cx="67471" cy="76719"/>
            </a:xfrm>
            <a:custGeom>
              <a:rect b="b" l="l" r="r" t="t"/>
              <a:pathLst>
                <a:path extrusionOk="0" h="76719" w="67471">
                  <a:moveTo>
                    <a:pt x="7247" y="0"/>
                  </a:moveTo>
                  <a:lnTo>
                    <a:pt x="6122" y="0"/>
                  </a:lnTo>
                  <a:cubicBezTo>
                    <a:pt x="7859" y="1187"/>
                    <a:pt x="9171" y="2886"/>
                    <a:pt x="9871" y="4873"/>
                  </a:cubicBezTo>
                  <a:cubicBezTo>
                    <a:pt x="11608" y="10171"/>
                    <a:pt x="9621" y="15994"/>
                    <a:pt x="4998" y="19117"/>
                  </a:cubicBezTo>
                  <a:lnTo>
                    <a:pt x="0" y="21616"/>
                  </a:lnTo>
                  <a:lnTo>
                    <a:pt x="56351" y="76719"/>
                  </a:lnTo>
                  <a:cubicBezTo>
                    <a:pt x="52528" y="72571"/>
                    <a:pt x="51965" y="66374"/>
                    <a:pt x="54977" y="61600"/>
                  </a:cubicBezTo>
                  <a:cubicBezTo>
                    <a:pt x="57225" y="57802"/>
                    <a:pt x="62136" y="56540"/>
                    <a:pt x="65934" y="58789"/>
                  </a:cubicBezTo>
                  <a:cubicBezTo>
                    <a:pt x="66497" y="59126"/>
                    <a:pt x="67009" y="59514"/>
                    <a:pt x="67471" y="59976"/>
                  </a:cubicBezTo>
                  <a:lnTo>
                    <a:pt x="64222" y="56852"/>
                  </a:lnTo>
                  <a:lnTo>
                    <a:pt x="61349" y="539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30" name="Google Shape;1130;p13"/>
            <p:cNvSpPr/>
            <p:nvPr/>
          </p:nvSpPr>
          <p:spPr>
            <a:xfrm>
              <a:off x="11998418" y="1912160"/>
              <a:ext cx="125920" cy="124659"/>
            </a:xfrm>
            <a:custGeom>
              <a:rect b="b" l="l" r="r" t="t"/>
              <a:pathLst>
                <a:path extrusionOk="0" h="124659" w="125920">
                  <a:moveTo>
                    <a:pt x="1927" y="4083"/>
                  </a:moveTo>
                  <a:cubicBezTo>
                    <a:pt x="-1084" y="8856"/>
                    <a:pt x="-522" y="15054"/>
                    <a:pt x="3301" y="19202"/>
                  </a:cubicBezTo>
                  <a:lnTo>
                    <a:pt x="109380" y="123410"/>
                  </a:lnTo>
                  <a:lnTo>
                    <a:pt x="110755" y="124660"/>
                  </a:lnTo>
                  <a:lnTo>
                    <a:pt x="110755" y="118787"/>
                  </a:lnTo>
                  <a:cubicBezTo>
                    <a:pt x="110755" y="113477"/>
                    <a:pt x="115066" y="109166"/>
                    <a:pt x="120376" y="109166"/>
                  </a:cubicBezTo>
                  <a:cubicBezTo>
                    <a:pt x="120463" y="109166"/>
                    <a:pt x="120538" y="109166"/>
                    <a:pt x="120626" y="109166"/>
                  </a:cubicBezTo>
                  <a:cubicBezTo>
                    <a:pt x="122750" y="109491"/>
                    <a:pt x="124636" y="110665"/>
                    <a:pt x="125873" y="112415"/>
                  </a:cubicBezTo>
                  <a:cubicBezTo>
                    <a:pt x="125936" y="112127"/>
                    <a:pt x="125936" y="111827"/>
                    <a:pt x="125873" y="111540"/>
                  </a:cubicBezTo>
                  <a:lnTo>
                    <a:pt x="14672" y="2459"/>
                  </a:lnTo>
                  <a:cubicBezTo>
                    <a:pt x="11611" y="-728"/>
                    <a:pt x="6550" y="-828"/>
                    <a:pt x="3364" y="2221"/>
                  </a:cubicBezTo>
                  <a:cubicBezTo>
                    <a:pt x="2802" y="2771"/>
                    <a:pt x="2315" y="3396"/>
                    <a:pt x="1927" y="40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31" name="Google Shape;1131;p13"/>
            <p:cNvSpPr/>
            <p:nvPr/>
          </p:nvSpPr>
          <p:spPr>
            <a:xfrm>
              <a:off x="9135161" y="2648576"/>
              <a:ext cx="25923" cy="192423"/>
            </a:xfrm>
            <a:custGeom>
              <a:rect b="b" l="l" r="r" t="t"/>
              <a:pathLst>
                <a:path extrusionOk="0" h="192423" w="25923">
                  <a:moveTo>
                    <a:pt x="16415" y="181303"/>
                  </a:moveTo>
                  <a:cubicBezTo>
                    <a:pt x="21725" y="181365"/>
                    <a:pt x="25986" y="185726"/>
                    <a:pt x="25923" y="191036"/>
                  </a:cubicBezTo>
                  <a:cubicBezTo>
                    <a:pt x="25923" y="191161"/>
                    <a:pt x="25923" y="191299"/>
                    <a:pt x="25911" y="191424"/>
                  </a:cubicBezTo>
                  <a:lnTo>
                    <a:pt x="17290" y="17993"/>
                  </a:lnTo>
                  <a:lnTo>
                    <a:pt x="17290" y="10121"/>
                  </a:lnTo>
                  <a:cubicBezTo>
                    <a:pt x="17502" y="4748"/>
                    <a:pt x="13304" y="212"/>
                    <a:pt x="7931" y="0"/>
                  </a:cubicBezTo>
                  <a:cubicBezTo>
                    <a:pt x="7881" y="0"/>
                    <a:pt x="7843" y="0"/>
                    <a:pt x="7793" y="0"/>
                  </a:cubicBezTo>
                  <a:cubicBezTo>
                    <a:pt x="6706" y="137"/>
                    <a:pt x="5644" y="475"/>
                    <a:pt x="4670" y="1000"/>
                  </a:cubicBezTo>
                  <a:lnTo>
                    <a:pt x="2921" y="2374"/>
                  </a:lnTo>
                  <a:lnTo>
                    <a:pt x="1796" y="3374"/>
                  </a:lnTo>
                  <a:cubicBezTo>
                    <a:pt x="1796" y="3374"/>
                    <a:pt x="1171" y="4623"/>
                    <a:pt x="797" y="5248"/>
                  </a:cubicBezTo>
                  <a:cubicBezTo>
                    <a:pt x="472" y="5748"/>
                    <a:pt x="222" y="6297"/>
                    <a:pt x="47" y="6872"/>
                  </a:cubicBezTo>
                  <a:cubicBezTo>
                    <a:pt x="-16" y="7497"/>
                    <a:pt x="-16" y="8122"/>
                    <a:pt x="47" y="8746"/>
                  </a:cubicBezTo>
                  <a:cubicBezTo>
                    <a:pt x="-16" y="9534"/>
                    <a:pt x="-16" y="10333"/>
                    <a:pt x="47" y="11121"/>
                  </a:cubicBezTo>
                  <a:cubicBezTo>
                    <a:pt x="47" y="11121"/>
                    <a:pt x="47" y="11121"/>
                    <a:pt x="47" y="11121"/>
                  </a:cubicBezTo>
                  <a:lnTo>
                    <a:pt x="8793" y="184676"/>
                  </a:lnTo>
                  <a:lnTo>
                    <a:pt x="8793" y="192423"/>
                  </a:lnTo>
                  <a:cubicBezTo>
                    <a:pt x="8193" y="187325"/>
                    <a:pt x="11454" y="182577"/>
                    <a:pt x="16415" y="1813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32" name="Google Shape;1132;p13"/>
            <p:cNvSpPr/>
            <p:nvPr/>
          </p:nvSpPr>
          <p:spPr>
            <a:xfrm>
              <a:off x="9142981" y="2829878"/>
              <a:ext cx="53707" cy="729708"/>
            </a:xfrm>
            <a:custGeom>
              <a:rect b="b" l="l" r="r" t="t"/>
              <a:pathLst>
                <a:path extrusionOk="0" h="729708" w="53707">
                  <a:moveTo>
                    <a:pt x="41831" y="720088"/>
                  </a:moveTo>
                  <a:cubicBezTo>
                    <a:pt x="46104" y="718164"/>
                    <a:pt x="51140" y="720075"/>
                    <a:pt x="53064" y="724349"/>
                  </a:cubicBezTo>
                  <a:cubicBezTo>
                    <a:pt x="53276" y="724824"/>
                    <a:pt x="53451" y="725323"/>
                    <a:pt x="53576" y="725836"/>
                  </a:cubicBezTo>
                  <a:cubicBezTo>
                    <a:pt x="53751" y="727123"/>
                    <a:pt x="53751" y="728422"/>
                    <a:pt x="53576" y="729709"/>
                  </a:cubicBezTo>
                  <a:lnTo>
                    <a:pt x="53576" y="727585"/>
                  </a:lnTo>
                  <a:lnTo>
                    <a:pt x="53576" y="723461"/>
                  </a:lnTo>
                  <a:lnTo>
                    <a:pt x="17966" y="10121"/>
                  </a:lnTo>
                  <a:cubicBezTo>
                    <a:pt x="18241" y="4811"/>
                    <a:pt x="14168" y="287"/>
                    <a:pt x="8858" y="13"/>
                  </a:cubicBezTo>
                  <a:cubicBezTo>
                    <a:pt x="8733" y="0"/>
                    <a:pt x="8595" y="0"/>
                    <a:pt x="8470" y="0"/>
                  </a:cubicBezTo>
                  <a:cubicBezTo>
                    <a:pt x="3048" y="962"/>
                    <a:pt x="-663" y="6035"/>
                    <a:pt x="99" y="11495"/>
                  </a:cubicBezTo>
                  <a:lnTo>
                    <a:pt x="849" y="26489"/>
                  </a:lnTo>
                  <a:lnTo>
                    <a:pt x="35584" y="7230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33" name="Google Shape;1133;p13"/>
            <p:cNvSpPr/>
            <p:nvPr/>
          </p:nvSpPr>
          <p:spPr>
            <a:xfrm>
              <a:off x="9082106" y="3549465"/>
              <a:ext cx="114839" cy="73097"/>
            </a:xfrm>
            <a:custGeom>
              <a:rect b="b" l="l" r="r" t="t"/>
              <a:pathLst>
                <a:path extrusionOk="0" h="73097" w="114839">
                  <a:moveTo>
                    <a:pt x="11745" y="58853"/>
                  </a:moveTo>
                  <a:cubicBezTo>
                    <a:pt x="13819" y="64101"/>
                    <a:pt x="11882" y="70074"/>
                    <a:pt x="7122" y="73098"/>
                  </a:cubicBezTo>
                  <a:lnTo>
                    <a:pt x="109703" y="20493"/>
                  </a:lnTo>
                  <a:lnTo>
                    <a:pt x="109703" y="20493"/>
                  </a:lnTo>
                  <a:cubicBezTo>
                    <a:pt x="110302" y="20106"/>
                    <a:pt x="110840" y="19644"/>
                    <a:pt x="111327" y="19119"/>
                  </a:cubicBezTo>
                  <a:cubicBezTo>
                    <a:pt x="111802" y="18807"/>
                    <a:pt x="112226" y="18432"/>
                    <a:pt x="112576" y="17994"/>
                  </a:cubicBezTo>
                  <a:cubicBezTo>
                    <a:pt x="112576" y="17994"/>
                    <a:pt x="113201" y="16870"/>
                    <a:pt x="113576" y="16245"/>
                  </a:cubicBezTo>
                  <a:cubicBezTo>
                    <a:pt x="113951" y="15620"/>
                    <a:pt x="113576" y="15121"/>
                    <a:pt x="114451" y="14496"/>
                  </a:cubicBezTo>
                  <a:cubicBezTo>
                    <a:pt x="115325" y="13871"/>
                    <a:pt x="114451" y="13246"/>
                    <a:pt x="114451" y="12622"/>
                  </a:cubicBezTo>
                  <a:cubicBezTo>
                    <a:pt x="114513" y="11872"/>
                    <a:pt x="114513" y="11122"/>
                    <a:pt x="114451" y="10372"/>
                  </a:cubicBezTo>
                  <a:cubicBezTo>
                    <a:pt x="114626" y="9086"/>
                    <a:pt x="114626" y="7786"/>
                    <a:pt x="114451" y="6499"/>
                  </a:cubicBezTo>
                  <a:cubicBezTo>
                    <a:pt x="113351" y="1938"/>
                    <a:pt x="108753" y="-861"/>
                    <a:pt x="104192" y="239"/>
                  </a:cubicBezTo>
                  <a:cubicBezTo>
                    <a:pt x="103680" y="364"/>
                    <a:pt x="103180" y="539"/>
                    <a:pt x="102706" y="751"/>
                  </a:cubicBezTo>
                  <a:lnTo>
                    <a:pt x="96833" y="3750"/>
                  </a:lnTo>
                  <a:lnTo>
                    <a:pt x="0" y="53730"/>
                  </a:lnTo>
                  <a:cubicBezTo>
                    <a:pt x="4148" y="51681"/>
                    <a:pt x="9171" y="53368"/>
                    <a:pt x="11220" y="57516"/>
                  </a:cubicBezTo>
                  <a:cubicBezTo>
                    <a:pt x="11433" y="57941"/>
                    <a:pt x="11607" y="58391"/>
                    <a:pt x="11745" y="588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34" name="Google Shape;1134;p13"/>
            <p:cNvSpPr/>
            <p:nvPr/>
          </p:nvSpPr>
          <p:spPr>
            <a:xfrm>
              <a:off x="9024381" y="3601753"/>
              <a:ext cx="70171" cy="47299"/>
            </a:xfrm>
            <a:custGeom>
              <a:rect b="b" l="l" r="r" t="t"/>
              <a:pathLst>
                <a:path extrusionOk="0" h="47299" w="70171">
                  <a:moveTo>
                    <a:pt x="0" y="30556"/>
                  </a:moveTo>
                  <a:lnTo>
                    <a:pt x="0" y="30556"/>
                  </a:lnTo>
                  <a:cubicBezTo>
                    <a:pt x="975" y="30031"/>
                    <a:pt x="2037" y="29694"/>
                    <a:pt x="3124" y="29556"/>
                  </a:cubicBezTo>
                  <a:cubicBezTo>
                    <a:pt x="8509" y="29619"/>
                    <a:pt x="12819" y="34042"/>
                    <a:pt x="12744" y="39427"/>
                  </a:cubicBezTo>
                  <a:cubicBezTo>
                    <a:pt x="12744" y="39465"/>
                    <a:pt x="12744" y="39515"/>
                    <a:pt x="12744" y="39552"/>
                  </a:cubicBezTo>
                  <a:lnTo>
                    <a:pt x="12744" y="47299"/>
                  </a:lnTo>
                  <a:lnTo>
                    <a:pt x="64722" y="20685"/>
                  </a:lnTo>
                  <a:cubicBezTo>
                    <a:pt x="69483" y="17661"/>
                    <a:pt x="71419" y="11688"/>
                    <a:pt x="69345" y="6440"/>
                  </a:cubicBezTo>
                  <a:cubicBezTo>
                    <a:pt x="68270" y="1942"/>
                    <a:pt x="63760" y="-844"/>
                    <a:pt x="59262" y="230"/>
                  </a:cubicBezTo>
                  <a:cubicBezTo>
                    <a:pt x="58687" y="368"/>
                    <a:pt x="58137" y="568"/>
                    <a:pt x="57600" y="818"/>
                  </a:cubicBezTo>
                  <a:lnTo>
                    <a:pt x="56226" y="818"/>
                  </a:lnTo>
                  <a:lnTo>
                    <a:pt x="53102" y="24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35" name="Google Shape;1135;p13"/>
            <p:cNvSpPr/>
            <p:nvPr/>
          </p:nvSpPr>
          <p:spPr>
            <a:xfrm>
              <a:off x="9788988" y="4152476"/>
              <a:ext cx="43418" cy="37239"/>
            </a:xfrm>
            <a:custGeom>
              <a:rect b="b" l="l" r="r" t="t"/>
              <a:pathLst>
                <a:path extrusionOk="0" h="37239" w="43418">
                  <a:moveTo>
                    <a:pt x="12307" y="36611"/>
                  </a:moveTo>
                  <a:lnTo>
                    <a:pt x="13557" y="35861"/>
                  </a:lnTo>
                  <a:lnTo>
                    <a:pt x="16680" y="34237"/>
                  </a:lnTo>
                  <a:lnTo>
                    <a:pt x="17805" y="33612"/>
                  </a:lnTo>
                  <a:lnTo>
                    <a:pt x="43419" y="19742"/>
                  </a:lnTo>
                  <a:cubicBezTo>
                    <a:pt x="39283" y="21804"/>
                    <a:pt x="34260" y="20130"/>
                    <a:pt x="32186" y="15994"/>
                  </a:cubicBezTo>
                  <a:cubicBezTo>
                    <a:pt x="31911" y="15432"/>
                    <a:pt x="31699" y="14844"/>
                    <a:pt x="31549" y="14245"/>
                  </a:cubicBezTo>
                  <a:cubicBezTo>
                    <a:pt x="29450" y="9034"/>
                    <a:pt x="31337" y="3061"/>
                    <a:pt x="36047" y="0"/>
                  </a:cubicBezTo>
                  <a:lnTo>
                    <a:pt x="34673" y="750"/>
                  </a:lnTo>
                  <a:lnTo>
                    <a:pt x="31674" y="2374"/>
                  </a:lnTo>
                  <a:lnTo>
                    <a:pt x="4935" y="16743"/>
                  </a:lnTo>
                  <a:lnTo>
                    <a:pt x="4935" y="16743"/>
                  </a:lnTo>
                  <a:cubicBezTo>
                    <a:pt x="3836" y="17406"/>
                    <a:pt x="2861" y="18243"/>
                    <a:pt x="2061" y="19242"/>
                  </a:cubicBezTo>
                  <a:cubicBezTo>
                    <a:pt x="1699" y="19780"/>
                    <a:pt x="1399" y="20380"/>
                    <a:pt x="1187" y="20992"/>
                  </a:cubicBezTo>
                  <a:cubicBezTo>
                    <a:pt x="812" y="21541"/>
                    <a:pt x="475" y="22129"/>
                    <a:pt x="187" y="22741"/>
                  </a:cubicBezTo>
                  <a:cubicBezTo>
                    <a:pt x="-62" y="24103"/>
                    <a:pt x="-62" y="25503"/>
                    <a:pt x="187" y="26865"/>
                  </a:cubicBezTo>
                  <a:cubicBezTo>
                    <a:pt x="187" y="28314"/>
                    <a:pt x="437" y="29751"/>
                    <a:pt x="937" y="31113"/>
                  </a:cubicBezTo>
                  <a:cubicBezTo>
                    <a:pt x="2249" y="35623"/>
                    <a:pt x="6959" y="38210"/>
                    <a:pt x="11470" y="36898"/>
                  </a:cubicBezTo>
                  <a:cubicBezTo>
                    <a:pt x="11745" y="36823"/>
                    <a:pt x="12032" y="36723"/>
                    <a:pt x="12307" y="366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36" name="Google Shape;1136;p13"/>
            <p:cNvSpPr/>
            <p:nvPr/>
          </p:nvSpPr>
          <p:spPr>
            <a:xfrm>
              <a:off x="9820560" y="4101894"/>
              <a:ext cx="109451" cy="71203"/>
            </a:xfrm>
            <a:custGeom>
              <a:rect b="b" l="l" r="r" t="t"/>
              <a:pathLst>
                <a:path extrusionOk="0" h="71203" w="109451">
                  <a:moveTo>
                    <a:pt x="109055" y="8224"/>
                  </a:moveTo>
                  <a:cubicBezTo>
                    <a:pt x="109117" y="7562"/>
                    <a:pt x="109117" y="6887"/>
                    <a:pt x="109055" y="6225"/>
                  </a:cubicBezTo>
                  <a:cubicBezTo>
                    <a:pt x="108793" y="5712"/>
                    <a:pt x="108493" y="5213"/>
                    <a:pt x="108181" y="4726"/>
                  </a:cubicBezTo>
                  <a:cubicBezTo>
                    <a:pt x="106306" y="652"/>
                    <a:pt x="101483" y="-1135"/>
                    <a:pt x="97410" y="752"/>
                  </a:cubicBezTo>
                  <a:cubicBezTo>
                    <a:pt x="97335" y="777"/>
                    <a:pt x="97260" y="814"/>
                    <a:pt x="97185" y="852"/>
                  </a:cubicBezTo>
                  <a:lnTo>
                    <a:pt x="95811" y="1602"/>
                  </a:lnTo>
                  <a:lnTo>
                    <a:pt x="92812" y="3226"/>
                  </a:lnTo>
                  <a:lnTo>
                    <a:pt x="5350" y="50582"/>
                  </a:lnTo>
                  <a:cubicBezTo>
                    <a:pt x="639" y="53643"/>
                    <a:pt x="-1247" y="59616"/>
                    <a:pt x="852" y="64827"/>
                  </a:cubicBezTo>
                  <a:cubicBezTo>
                    <a:pt x="1951" y="69312"/>
                    <a:pt x="6487" y="72061"/>
                    <a:pt x="10973" y="70962"/>
                  </a:cubicBezTo>
                  <a:cubicBezTo>
                    <a:pt x="11585" y="70812"/>
                    <a:pt x="12160" y="70599"/>
                    <a:pt x="12722" y="70324"/>
                  </a:cubicBezTo>
                  <a:lnTo>
                    <a:pt x="104932" y="20344"/>
                  </a:lnTo>
                  <a:cubicBezTo>
                    <a:pt x="108643" y="17520"/>
                    <a:pt x="110267" y="12722"/>
                    <a:pt x="109055" y="8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37" name="Google Shape;1137;p13"/>
            <p:cNvSpPr/>
            <p:nvPr/>
          </p:nvSpPr>
          <p:spPr>
            <a:xfrm>
              <a:off x="8827841" y="3424891"/>
              <a:ext cx="78022" cy="101380"/>
            </a:xfrm>
            <a:custGeom>
              <a:rect b="b" l="l" r="r" t="t"/>
              <a:pathLst>
                <a:path extrusionOk="0" h="101380" w="78022">
                  <a:moveTo>
                    <a:pt x="63223" y="97961"/>
                  </a:moveTo>
                  <a:cubicBezTo>
                    <a:pt x="65684" y="101547"/>
                    <a:pt x="70582" y="102459"/>
                    <a:pt x="74168" y="99998"/>
                  </a:cubicBezTo>
                  <a:cubicBezTo>
                    <a:pt x="74355" y="99873"/>
                    <a:pt x="74543" y="99735"/>
                    <a:pt x="74718" y="99585"/>
                  </a:cubicBezTo>
                  <a:cubicBezTo>
                    <a:pt x="74718" y="99585"/>
                    <a:pt x="75593" y="99585"/>
                    <a:pt x="75967" y="98586"/>
                  </a:cubicBezTo>
                  <a:lnTo>
                    <a:pt x="75967" y="98586"/>
                  </a:lnTo>
                  <a:cubicBezTo>
                    <a:pt x="76430" y="97949"/>
                    <a:pt x="76842" y="97286"/>
                    <a:pt x="77217" y="96587"/>
                  </a:cubicBezTo>
                  <a:cubicBezTo>
                    <a:pt x="77517" y="96162"/>
                    <a:pt x="77766" y="95699"/>
                    <a:pt x="77966" y="95212"/>
                  </a:cubicBezTo>
                  <a:cubicBezTo>
                    <a:pt x="78041" y="94425"/>
                    <a:pt x="78041" y="93625"/>
                    <a:pt x="77966" y="92838"/>
                  </a:cubicBezTo>
                  <a:cubicBezTo>
                    <a:pt x="77966" y="92838"/>
                    <a:pt x="77966" y="91714"/>
                    <a:pt x="77966" y="91214"/>
                  </a:cubicBezTo>
                  <a:cubicBezTo>
                    <a:pt x="78029" y="90552"/>
                    <a:pt x="78029" y="89877"/>
                    <a:pt x="77966" y="89214"/>
                  </a:cubicBezTo>
                  <a:cubicBezTo>
                    <a:pt x="78029" y="88465"/>
                    <a:pt x="78029" y="87715"/>
                    <a:pt x="77966" y="86965"/>
                  </a:cubicBezTo>
                  <a:cubicBezTo>
                    <a:pt x="77679" y="86316"/>
                    <a:pt x="77354" y="85691"/>
                    <a:pt x="76967" y="85091"/>
                  </a:cubicBezTo>
                  <a:cubicBezTo>
                    <a:pt x="76792" y="84554"/>
                    <a:pt x="76542" y="84054"/>
                    <a:pt x="76217" y="83592"/>
                  </a:cubicBezTo>
                  <a:lnTo>
                    <a:pt x="70220" y="75720"/>
                  </a:lnTo>
                  <a:lnTo>
                    <a:pt x="66721" y="71097"/>
                  </a:lnTo>
                  <a:lnTo>
                    <a:pt x="12495" y="0"/>
                  </a:lnTo>
                  <a:cubicBezTo>
                    <a:pt x="15956" y="4498"/>
                    <a:pt x="15956" y="10746"/>
                    <a:pt x="12495" y="15244"/>
                  </a:cubicBezTo>
                  <a:cubicBezTo>
                    <a:pt x="9571" y="18555"/>
                    <a:pt x="4523" y="18880"/>
                    <a:pt x="1212" y="15956"/>
                  </a:cubicBezTo>
                  <a:cubicBezTo>
                    <a:pt x="762" y="15556"/>
                    <a:pt x="350" y="15106"/>
                    <a:pt x="0" y="14619"/>
                  </a:cubicBezTo>
                  <a:lnTo>
                    <a:pt x="55101" y="868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38" name="Google Shape;1138;p13"/>
            <p:cNvSpPr/>
            <p:nvPr/>
          </p:nvSpPr>
          <p:spPr>
            <a:xfrm>
              <a:off x="8676059" y="3226716"/>
              <a:ext cx="166372" cy="215879"/>
            </a:xfrm>
            <a:custGeom>
              <a:rect b="b" l="l" r="r" t="t"/>
              <a:pathLst>
                <a:path extrusionOk="0" h="215879" w="166372">
                  <a:moveTo>
                    <a:pt x="151282" y="212544"/>
                  </a:moveTo>
                  <a:cubicBezTo>
                    <a:pt x="153856" y="216131"/>
                    <a:pt x="158854" y="216955"/>
                    <a:pt x="162440" y="214381"/>
                  </a:cubicBezTo>
                  <a:cubicBezTo>
                    <a:pt x="162927" y="214031"/>
                    <a:pt x="163377" y="213619"/>
                    <a:pt x="163777" y="213169"/>
                  </a:cubicBezTo>
                  <a:cubicBezTo>
                    <a:pt x="167238" y="208671"/>
                    <a:pt x="167238" y="202423"/>
                    <a:pt x="163777" y="197925"/>
                  </a:cubicBezTo>
                  <a:lnTo>
                    <a:pt x="17215" y="5752"/>
                  </a:lnTo>
                  <a:lnTo>
                    <a:pt x="15216" y="3003"/>
                  </a:lnTo>
                  <a:cubicBezTo>
                    <a:pt x="12455" y="-446"/>
                    <a:pt x="7432" y="-1008"/>
                    <a:pt x="3971" y="1753"/>
                  </a:cubicBezTo>
                  <a:cubicBezTo>
                    <a:pt x="3509" y="2116"/>
                    <a:pt x="3096" y="2541"/>
                    <a:pt x="2722" y="3003"/>
                  </a:cubicBezTo>
                  <a:cubicBezTo>
                    <a:pt x="460" y="5852"/>
                    <a:pt x="-465" y="9550"/>
                    <a:pt x="222" y="13124"/>
                  </a:cubicBezTo>
                  <a:cubicBezTo>
                    <a:pt x="160" y="13874"/>
                    <a:pt x="160" y="14623"/>
                    <a:pt x="222" y="15373"/>
                  </a:cubicBezTo>
                  <a:cubicBezTo>
                    <a:pt x="485" y="15998"/>
                    <a:pt x="822" y="16585"/>
                    <a:pt x="1222" y="17122"/>
                  </a:cubicBezTo>
                  <a:cubicBezTo>
                    <a:pt x="1172" y="17535"/>
                    <a:pt x="1172" y="17960"/>
                    <a:pt x="1222" y="18372"/>
                  </a:cubicBezTo>
                  <a:lnTo>
                    <a:pt x="146409" y="208796"/>
                  </a:lnTo>
                  <a:lnTo>
                    <a:pt x="148783" y="2117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39" name="Google Shape;1139;p13"/>
            <p:cNvSpPr/>
            <p:nvPr/>
          </p:nvSpPr>
          <p:spPr>
            <a:xfrm>
              <a:off x="7291381" y="4688595"/>
              <a:ext cx="146310" cy="222577"/>
            </a:xfrm>
            <a:custGeom>
              <a:rect b="b" l="l" r="r" t="t"/>
              <a:pathLst>
                <a:path extrusionOk="0" h="222577" w="146310">
                  <a:moveTo>
                    <a:pt x="3497" y="2166"/>
                  </a:moveTo>
                  <a:cubicBezTo>
                    <a:pt x="-463" y="6277"/>
                    <a:pt x="-1138" y="12549"/>
                    <a:pt x="1873" y="17410"/>
                  </a:cubicBezTo>
                  <a:lnTo>
                    <a:pt x="10369" y="30779"/>
                  </a:lnTo>
                  <a:lnTo>
                    <a:pt x="14618" y="37402"/>
                  </a:lnTo>
                  <a:lnTo>
                    <a:pt x="125195" y="211582"/>
                  </a:lnTo>
                  <a:lnTo>
                    <a:pt x="132192" y="222578"/>
                  </a:lnTo>
                  <a:cubicBezTo>
                    <a:pt x="129181" y="217718"/>
                    <a:pt x="129855" y="211445"/>
                    <a:pt x="133816" y="207334"/>
                  </a:cubicBezTo>
                  <a:cubicBezTo>
                    <a:pt x="137040" y="204310"/>
                    <a:pt x="142100" y="204473"/>
                    <a:pt x="145124" y="207684"/>
                  </a:cubicBezTo>
                  <a:cubicBezTo>
                    <a:pt x="145586" y="208184"/>
                    <a:pt x="145986" y="208733"/>
                    <a:pt x="146311" y="209333"/>
                  </a:cubicBezTo>
                  <a:lnTo>
                    <a:pt x="16117" y="4415"/>
                  </a:lnTo>
                  <a:cubicBezTo>
                    <a:pt x="14143" y="466"/>
                    <a:pt x="9333" y="-1133"/>
                    <a:pt x="5384" y="854"/>
                  </a:cubicBezTo>
                  <a:cubicBezTo>
                    <a:pt x="4697" y="1191"/>
                    <a:pt x="4060" y="1641"/>
                    <a:pt x="3497" y="21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40" name="Google Shape;1140;p13"/>
            <p:cNvSpPr/>
            <p:nvPr/>
          </p:nvSpPr>
          <p:spPr>
            <a:xfrm>
              <a:off x="7421325" y="4894260"/>
              <a:ext cx="55521" cy="82168"/>
            </a:xfrm>
            <a:custGeom>
              <a:rect b="b" l="l" r="r" t="t"/>
              <a:pathLst>
                <a:path extrusionOk="0" h="82168" w="55521">
                  <a:moveTo>
                    <a:pt x="52476" y="80263"/>
                  </a:moveTo>
                  <a:lnTo>
                    <a:pt x="53351" y="80263"/>
                  </a:lnTo>
                  <a:cubicBezTo>
                    <a:pt x="53351" y="80263"/>
                    <a:pt x="53351" y="80263"/>
                    <a:pt x="53351" y="79639"/>
                  </a:cubicBezTo>
                  <a:cubicBezTo>
                    <a:pt x="53838" y="79114"/>
                    <a:pt x="54251" y="78526"/>
                    <a:pt x="54600" y="77889"/>
                  </a:cubicBezTo>
                  <a:cubicBezTo>
                    <a:pt x="54600" y="77889"/>
                    <a:pt x="54600" y="76890"/>
                    <a:pt x="55475" y="76265"/>
                  </a:cubicBezTo>
                  <a:cubicBezTo>
                    <a:pt x="55537" y="75603"/>
                    <a:pt x="55537" y="74928"/>
                    <a:pt x="55475" y="74265"/>
                  </a:cubicBezTo>
                  <a:lnTo>
                    <a:pt x="55475" y="72267"/>
                  </a:lnTo>
                  <a:cubicBezTo>
                    <a:pt x="55475" y="71642"/>
                    <a:pt x="55475" y="70892"/>
                    <a:pt x="55475" y="70267"/>
                  </a:cubicBezTo>
                  <a:lnTo>
                    <a:pt x="55475" y="68143"/>
                  </a:lnTo>
                  <a:cubicBezTo>
                    <a:pt x="55263" y="67443"/>
                    <a:pt x="54963" y="66781"/>
                    <a:pt x="54600" y="66144"/>
                  </a:cubicBezTo>
                  <a:cubicBezTo>
                    <a:pt x="54650" y="65769"/>
                    <a:pt x="54650" y="65394"/>
                    <a:pt x="54600" y="65019"/>
                  </a:cubicBezTo>
                  <a:lnTo>
                    <a:pt x="15992" y="4169"/>
                  </a:lnTo>
                  <a:cubicBezTo>
                    <a:pt x="13880" y="295"/>
                    <a:pt x="9020" y="-1142"/>
                    <a:pt x="5147" y="982"/>
                  </a:cubicBezTo>
                  <a:cubicBezTo>
                    <a:pt x="4547" y="1307"/>
                    <a:pt x="3997" y="1707"/>
                    <a:pt x="3498" y="2169"/>
                  </a:cubicBezTo>
                  <a:cubicBezTo>
                    <a:pt x="-463" y="6280"/>
                    <a:pt x="-1138" y="12553"/>
                    <a:pt x="1873" y="17413"/>
                  </a:cubicBezTo>
                  <a:lnTo>
                    <a:pt x="6121" y="24036"/>
                  </a:lnTo>
                  <a:lnTo>
                    <a:pt x="33484" y="67268"/>
                  </a:lnTo>
                  <a:lnTo>
                    <a:pt x="40481" y="78139"/>
                  </a:lnTo>
                  <a:cubicBezTo>
                    <a:pt x="42605" y="81938"/>
                    <a:pt x="47403" y="83287"/>
                    <a:pt x="51202" y="81163"/>
                  </a:cubicBezTo>
                  <a:cubicBezTo>
                    <a:pt x="51652" y="80900"/>
                    <a:pt x="52077" y="80601"/>
                    <a:pt x="52476" y="802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41" name="Google Shape;1141;p13"/>
            <p:cNvSpPr/>
            <p:nvPr/>
          </p:nvSpPr>
          <p:spPr>
            <a:xfrm>
              <a:off x="8958410" y="5290646"/>
              <a:ext cx="17333" cy="23367"/>
            </a:xfrm>
            <a:custGeom>
              <a:rect b="b" l="l" r="r" t="t"/>
              <a:pathLst>
                <a:path extrusionOk="0" h="23367" w="17333">
                  <a:moveTo>
                    <a:pt x="12869" y="19993"/>
                  </a:moveTo>
                  <a:cubicBezTo>
                    <a:pt x="16480" y="17207"/>
                    <a:pt x="18092" y="12547"/>
                    <a:pt x="16992" y="8123"/>
                  </a:cubicBezTo>
                  <a:cubicBezTo>
                    <a:pt x="17068" y="7461"/>
                    <a:pt x="17068" y="6786"/>
                    <a:pt x="16992" y="6124"/>
                  </a:cubicBezTo>
                  <a:cubicBezTo>
                    <a:pt x="16730" y="5612"/>
                    <a:pt x="16430" y="5112"/>
                    <a:pt x="16118" y="4625"/>
                  </a:cubicBezTo>
                  <a:cubicBezTo>
                    <a:pt x="14756" y="1963"/>
                    <a:pt x="12107" y="201"/>
                    <a:pt x="9121" y="1"/>
                  </a:cubicBezTo>
                  <a:lnTo>
                    <a:pt x="9121" y="1"/>
                  </a:lnTo>
                  <a:cubicBezTo>
                    <a:pt x="7797" y="-24"/>
                    <a:pt x="6497" y="326"/>
                    <a:pt x="5373" y="1001"/>
                  </a:cubicBezTo>
                  <a:lnTo>
                    <a:pt x="4623" y="1001"/>
                  </a:lnTo>
                  <a:lnTo>
                    <a:pt x="1624" y="2750"/>
                  </a:lnTo>
                  <a:lnTo>
                    <a:pt x="0" y="3625"/>
                  </a:lnTo>
                  <a:cubicBezTo>
                    <a:pt x="4123" y="1526"/>
                    <a:pt x="9159" y="3163"/>
                    <a:pt x="11258" y="7286"/>
                  </a:cubicBezTo>
                  <a:cubicBezTo>
                    <a:pt x="11520" y="7798"/>
                    <a:pt x="11720" y="8323"/>
                    <a:pt x="11870" y="8873"/>
                  </a:cubicBezTo>
                  <a:cubicBezTo>
                    <a:pt x="13844" y="14133"/>
                    <a:pt x="12045" y="20068"/>
                    <a:pt x="7497" y="23367"/>
                  </a:cubicBezTo>
                  <a:lnTo>
                    <a:pt x="12869" y="202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42" name="Google Shape;1142;p13"/>
            <p:cNvSpPr/>
            <p:nvPr/>
          </p:nvSpPr>
          <p:spPr>
            <a:xfrm>
              <a:off x="8519099" y="5544714"/>
              <a:ext cx="12494" cy="2456"/>
            </a:xfrm>
            <a:custGeom>
              <a:rect b="b" l="l" r="r" t="t"/>
              <a:pathLst>
                <a:path extrusionOk="0" h="2456" w="12494">
                  <a:moveTo>
                    <a:pt x="0" y="1332"/>
                  </a:moveTo>
                  <a:lnTo>
                    <a:pt x="0" y="2456"/>
                  </a:lnTo>
                  <a:cubicBezTo>
                    <a:pt x="0" y="1706"/>
                    <a:pt x="0" y="957"/>
                    <a:pt x="0" y="207"/>
                  </a:cubicBezTo>
                  <a:cubicBezTo>
                    <a:pt x="0" y="-543"/>
                    <a:pt x="0" y="957"/>
                    <a:pt x="0" y="13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43" name="Google Shape;1143;p13"/>
            <p:cNvSpPr/>
            <p:nvPr/>
          </p:nvSpPr>
          <p:spPr>
            <a:xfrm>
              <a:off x="8519849" y="5541797"/>
              <a:ext cx="874" cy="1874"/>
            </a:xfrm>
            <a:custGeom>
              <a:rect b="b" l="l" r="r" t="t"/>
              <a:pathLst>
                <a:path extrusionOk="0" h="1874" w="874">
                  <a:moveTo>
                    <a:pt x="0" y="875"/>
                  </a:moveTo>
                  <a:lnTo>
                    <a:pt x="0" y="1874"/>
                  </a:lnTo>
                  <a:cubicBezTo>
                    <a:pt x="237" y="1225"/>
                    <a:pt x="537" y="600"/>
                    <a:pt x="875" y="0"/>
                  </a:cubicBezTo>
                  <a:cubicBezTo>
                    <a:pt x="612" y="325"/>
                    <a:pt x="325" y="612"/>
                    <a:pt x="0" y="8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44" name="Google Shape;1144;p13"/>
            <p:cNvSpPr/>
            <p:nvPr/>
          </p:nvSpPr>
          <p:spPr>
            <a:xfrm>
              <a:off x="8523597" y="5293608"/>
              <a:ext cx="446226" cy="259434"/>
            </a:xfrm>
            <a:custGeom>
              <a:rect b="b" l="l" r="r" t="t"/>
              <a:pathLst>
                <a:path extrusionOk="0" h="259434" w="446226">
                  <a:moveTo>
                    <a:pt x="13369" y="251563"/>
                  </a:moveTo>
                  <a:lnTo>
                    <a:pt x="13369" y="253687"/>
                  </a:lnTo>
                  <a:lnTo>
                    <a:pt x="13369" y="253687"/>
                  </a:lnTo>
                  <a:lnTo>
                    <a:pt x="13369" y="259435"/>
                  </a:lnTo>
                  <a:lnTo>
                    <a:pt x="17992" y="256811"/>
                  </a:lnTo>
                  <a:lnTo>
                    <a:pt x="441059" y="20655"/>
                  </a:lnTo>
                  <a:cubicBezTo>
                    <a:pt x="445607" y="17356"/>
                    <a:pt x="447407" y="11421"/>
                    <a:pt x="445433" y="6161"/>
                  </a:cubicBezTo>
                  <a:cubicBezTo>
                    <a:pt x="444208" y="1700"/>
                    <a:pt x="439610" y="-924"/>
                    <a:pt x="435149" y="301"/>
                  </a:cubicBezTo>
                  <a:cubicBezTo>
                    <a:pt x="434600" y="451"/>
                    <a:pt x="434063" y="650"/>
                    <a:pt x="433563" y="913"/>
                  </a:cubicBezTo>
                  <a:lnTo>
                    <a:pt x="432813" y="913"/>
                  </a:lnTo>
                  <a:lnTo>
                    <a:pt x="429814" y="2662"/>
                  </a:lnTo>
                  <a:lnTo>
                    <a:pt x="0" y="242567"/>
                  </a:lnTo>
                  <a:lnTo>
                    <a:pt x="0" y="242567"/>
                  </a:lnTo>
                  <a:cubicBezTo>
                    <a:pt x="912" y="241992"/>
                    <a:pt x="1937" y="241605"/>
                    <a:pt x="2999" y="241442"/>
                  </a:cubicBezTo>
                  <a:cubicBezTo>
                    <a:pt x="8221" y="240942"/>
                    <a:pt x="12857" y="244778"/>
                    <a:pt x="13344" y="250001"/>
                  </a:cubicBezTo>
                  <a:cubicBezTo>
                    <a:pt x="13394" y="250513"/>
                    <a:pt x="13407" y="251038"/>
                    <a:pt x="13369" y="2515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45" name="Google Shape;1145;p13"/>
            <p:cNvSpPr/>
            <p:nvPr/>
          </p:nvSpPr>
          <p:spPr>
            <a:xfrm>
              <a:off x="8521848" y="5538174"/>
              <a:ext cx="1124" cy="1249"/>
            </a:xfrm>
            <a:custGeom>
              <a:rect b="b" l="l" r="r" t="t"/>
              <a:pathLst>
                <a:path extrusionOk="0" h="1249" w="1124">
                  <a:moveTo>
                    <a:pt x="0" y="500"/>
                  </a:moveTo>
                  <a:lnTo>
                    <a:pt x="0" y="1249"/>
                  </a:lnTo>
                  <a:lnTo>
                    <a:pt x="1124" y="0"/>
                  </a:lnTo>
                  <a:cubicBezTo>
                    <a:pt x="1124" y="0"/>
                    <a:pt x="125" y="375"/>
                    <a:pt x="0" y="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46" name="Google Shape;1146;p13"/>
            <p:cNvSpPr/>
            <p:nvPr/>
          </p:nvSpPr>
          <p:spPr>
            <a:xfrm>
              <a:off x="7925731" y="3827356"/>
              <a:ext cx="34360" cy="49230"/>
            </a:xfrm>
            <a:custGeom>
              <a:rect b="b" l="l" r="r" t="t"/>
              <a:pathLst>
                <a:path extrusionOk="0" h="49230" w="34360">
                  <a:moveTo>
                    <a:pt x="34360" y="49230"/>
                  </a:moveTo>
                  <a:cubicBezTo>
                    <a:pt x="33086" y="47256"/>
                    <a:pt x="32386" y="44957"/>
                    <a:pt x="32361" y="42608"/>
                  </a:cubicBezTo>
                  <a:lnTo>
                    <a:pt x="7372" y="6997"/>
                  </a:lnTo>
                  <a:cubicBezTo>
                    <a:pt x="6872" y="6235"/>
                    <a:pt x="6872" y="5260"/>
                    <a:pt x="7372" y="4498"/>
                  </a:cubicBezTo>
                  <a:cubicBezTo>
                    <a:pt x="4273" y="4486"/>
                    <a:pt x="1437" y="2749"/>
                    <a:pt x="0" y="0"/>
                  </a:cubicBezTo>
                  <a:cubicBezTo>
                    <a:pt x="0" y="0"/>
                    <a:pt x="0" y="0"/>
                    <a:pt x="0" y="750"/>
                  </a:cubicBezTo>
                  <a:lnTo>
                    <a:pt x="3623" y="5998"/>
                  </a:lnTo>
                  <a:lnTo>
                    <a:pt x="5748" y="89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47" name="Google Shape;1147;p13"/>
            <p:cNvSpPr/>
            <p:nvPr/>
          </p:nvSpPr>
          <p:spPr>
            <a:xfrm>
              <a:off x="7934852" y="3816610"/>
              <a:ext cx="38858" cy="48480"/>
            </a:xfrm>
            <a:custGeom>
              <a:rect b="b" l="l" r="r" t="t"/>
              <a:pathLst>
                <a:path extrusionOk="0" h="48480" w="38858">
                  <a:moveTo>
                    <a:pt x="23990" y="48481"/>
                  </a:moveTo>
                  <a:cubicBezTo>
                    <a:pt x="24502" y="47081"/>
                    <a:pt x="25314" y="45807"/>
                    <a:pt x="26364" y="44732"/>
                  </a:cubicBezTo>
                  <a:cubicBezTo>
                    <a:pt x="29425" y="41559"/>
                    <a:pt x="34498" y="41459"/>
                    <a:pt x="37671" y="44533"/>
                  </a:cubicBezTo>
                  <a:cubicBezTo>
                    <a:pt x="38121" y="44970"/>
                    <a:pt x="38521" y="45457"/>
                    <a:pt x="38858" y="45982"/>
                  </a:cubicBezTo>
                  <a:lnTo>
                    <a:pt x="6747" y="0"/>
                  </a:lnTo>
                  <a:lnTo>
                    <a:pt x="6747" y="3124"/>
                  </a:lnTo>
                  <a:cubicBezTo>
                    <a:pt x="7572" y="8172"/>
                    <a:pt x="4761" y="13120"/>
                    <a:pt x="0" y="14994"/>
                  </a:cubicBezTo>
                  <a:lnTo>
                    <a:pt x="0" y="149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48" name="Google Shape;1148;p13"/>
            <p:cNvSpPr/>
            <p:nvPr/>
          </p:nvSpPr>
          <p:spPr>
            <a:xfrm>
              <a:off x="12094179" y="2022615"/>
              <a:ext cx="33042" cy="192758"/>
            </a:xfrm>
            <a:custGeom>
              <a:rect b="b" l="l" r="r" t="t"/>
              <a:pathLst>
                <a:path extrusionOk="0" h="192758" w="33042">
                  <a:moveTo>
                    <a:pt x="14870" y="8956"/>
                  </a:moveTo>
                  <a:lnTo>
                    <a:pt x="14870" y="14829"/>
                  </a:lnTo>
                  <a:lnTo>
                    <a:pt x="14870" y="17078"/>
                  </a:lnTo>
                  <a:lnTo>
                    <a:pt x="1" y="190009"/>
                  </a:lnTo>
                  <a:cubicBezTo>
                    <a:pt x="-74" y="184699"/>
                    <a:pt x="4174" y="180326"/>
                    <a:pt x="9497" y="180263"/>
                  </a:cubicBezTo>
                  <a:cubicBezTo>
                    <a:pt x="9622" y="180263"/>
                    <a:pt x="9746" y="180263"/>
                    <a:pt x="9871" y="180263"/>
                  </a:cubicBezTo>
                  <a:cubicBezTo>
                    <a:pt x="15532" y="181513"/>
                    <a:pt x="19105" y="187098"/>
                    <a:pt x="17868" y="192758"/>
                  </a:cubicBezTo>
                  <a:lnTo>
                    <a:pt x="17868" y="186886"/>
                  </a:lnTo>
                  <a:lnTo>
                    <a:pt x="32987" y="11955"/>
                  </a:lnTo>
                  <a:cubicBezTo>
                    <a:pt x="32987" y="11955"/>
                    <a:pt x="32987" y="11206"/>
                    <a:pt x="32987" y="10831"/>
                  </a:cubicBezTo>
                  <a:cubicBezTo>
                    <a:pt x="33049" y="10118"/>
                    <a:pt x="33049" y="9419"/>
                    <a:pt x="32987" y="8707"/>
                  </a:cubicBezTo>
                  <a:cubicBezTo>
                    <a:pt x="33062" y="8044"/>
                    <a:pt x="33062" y="7370"/>
                    <a:pt x="32987" y="6707"/>
                  </a:cubicBezTo>
                  <a:lnTo>
                    <a:pt x="32112" y="4958"/>
                  </a:lnTo>
                  <a:cubicBezTo>
                    <a:pt x="31850" y="4346"/>
                    <a:pt x="31475" y="3796"/>
                    <a:pt x="30987" y="3334"/>
                  </a:cubicBezTo>
                  <a:cubicBezTo>
                    <a:pt x="29750" y="1584"/>
                    <a:pt x="27864" y="410"/>
                    <a:pt x="25740" y="85"/>
                  </a:cubicBezTo>
                  <a:cubicBezTo>
                    <a:pt x="20467" y="-615"/>
                    <a:pt x="15631" y="3084"/>
                    <a:pt x="14932" y="8344"/>
                  </a:cubicBezTo>
                  <a:cubicBezTo>
                    <a:pt x="14907" y="8557"/>
                    <a:pt x="14882" y="8757"/>
                    <a:pt x="14870" y="89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49" name="Google Shape;1149;p13"/>
            <p:cNvSpPr/>
            <p:nvPr/>
          </p:nvSpPr>
          <p:spPr>
            <a:xfrm>
              <a:off x="12089419" y="2202250"/>
              <a:ext cx="22029" cy="68608"/>
            </a:xfrm>
            <a:custGeom>
              <a:rect b="b" l="l" r="r" t="t"/>
              <a:pathLst>
                <a:path extrusionOk="0" h="68608" w="22029">
                  <a:moveTo>
                    <a:pt x="13882" y="3"/>
                  </a:moveTo>
                  <a:cubicBezTo>
                    <a:pt x="8572" y="-134"/>
                    <a:pt x="4149" y="4064"/>
                    <a:pt x="4011" y="9375"/>
                  </a:cubicBezTo>
                  <a:cubicBezTo>
                    <a:pt x="4011" y="9499"/>
                    <a:pt x="4011" y="9624"/>
                    <a:pt x="4011" y="9749"/>
                  </a:cubicBezTo>
                  <a:lnTo>
                    <a:pt x="13" y="56731"/>
                  </a:lnTo>
                  <a:cubicBezTo>
                    <a:pt x="-62" y="58555"/>
                    <a:pt x="188" y="60367"/>
                    <a:pt x="763" y="62104"/>
                  </a:cubicBezTo>
                  <a:cubicBezTo>
                    <a:pt x="1725" y="65490"/>
                    <a:pt x="4548" y="68014"/>
                    <a:pt x="8010" y="68601"/>
                  </a:cubicBezTo>
                  <a:cubicBezTo>
                    <a:pt x="13245" y="68813"/>
                    <a:pt x="17668" y="64727"/>
                    <a:pt x="17880" y="59492"/>
                  </a:cubicBezTo>
                  <a:cubicBezTo>
                    <a:pt x="17880" y="59317"/>
                    <a:pt x="17880" y="59155"/>
                    <a:pt x="17880" y="58980"/>
                  </a:cubicBezTo>
                  <a:lnTo>
                    <a:pt x="20254" y="31990"/>
                  </a:lnTo>
                  <a:lnTo>
                    <a:pt x="21878" y="11998"/>
                  </a:lnTo>
                  <a:cubicBezTo>
                    <a:pt x="22816" y="6513"/>
                    <a:pt x="19305" y="1253"/>
                    <a:pt x="13882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50" name="Google Shape;1150;p13"/>
            <p:cNvSpPr/>
            <p:nvPr/>
          </p:nvSpPr>
          <p:spPr>
            <a:xfrm>
              <a:off x="7741810" y="6719077"/>
              <a:ext cx="39358" cy="153438"/>
            </a:xfrm>
            <a:custGeom>
              <a:rect b="b" l="l" r="r" t="t"/>
              <a:pathLst>
                <a:path extrusionOk="0" h="153438" w="39358">
                  <a:moveTo>
                    <a:pt x="10371" y="12370"/>
                  </a:moveTo>
                  <a:cubicBezTo>
                    <a:pt x="5223" y="12932"/>
                    <a:pt x="600" y="9209"/>
                    <a:pt x="50" y="4061"/>
                  </a:cubicBezTo>
                  <a:cubicBezTo>
                    <a:pt x="25" y="3873"/>
                    <a:pt x="13" y="3686"/>
                    <a:pt x="0" y="3499"/>
                  </a:cubicBezTo>
                  <a:lnTo>
                    <a:pt x="21116" y="153439"/>
                  </a:lnTo>
                  <a:lnTo>
                    <a:pt x="39358" y="153439"/>
                  </a:lnTo>
                  <a:lnTo>
                    <a:pt x="17742" y="0"/>
                  </a:lnTo>
                  <a:cubicBezTo>
                    <a:pt x="18705" y="5385"/>
                    <a:pt x="15556" y="10658"/>
                    <a:pt x="10371" y="123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51" name="Google Shape;1151;p13"/>
            <p:cNvSpPr/>
            <p:nvPr/>
          </p:nvSpPr>
          <p:spPr>
            <a:xfrm>
              <a:off x="11295824" y="3876086"/>
              <a:ext cx="79790" cy="58015"/>
            </a:xfrm>
            <a:custGeom>
              <a:rect b="b" l="l" r="r" t="t"/>
              <a:pathLst>
                <a:path extrusionOk="0" h="58015" w="79790">
                  <a:moveTo>
                    <a:pt x="4823" y="37485"/>
                  </a:moveTo>
                  <a:cubicBezTo>
                    <a:pt x="4823" y="37485"/>
                    <a:pt x="4198" y="37485"/>
                    <a:pt x="3824" y="38360"/>
                  </a:cubicBezTo>
                  <a:lnTo>
                    <a:pt x="2324" y="39609"/>
                  </a:lnTo>
                  <a:cubicBezTo>
                    <a:pt x="1924" y="40147"/>
                    <a:pt x="1587" y="40734"/>
                    <a:pt x="1325" y="41358"/>
                  </a:cubicBezTo>
                  <a:cubicBezTo>
                    <a:pt x="912" y="41821"/>
                    <a:pt x="612" y="42383"/>
                    <a:pt x="450" y="42983"/>
                  </a:cubicBezTo>
                  <a:cubicBezTo>
                    <a:pt x="387" y="43733"/>
                    <a:pt x="387" y="44482"/>
                    <a:pt x="450" y="45232"/>
                  </a:cubicBezTo>
                  <a:cubicBezTo>
                    <a:pt x="-150" y="47394"/>
                    <a:pt x="-150" y="49693"/>
                    <a:pt x="450" y="51854"/>
                  </a:cubicBezTo>
                  <a:cubicBezTo>
                    <a:pt x="1674" y="56315"/>
                    <a:pt x="6272" y="58939"/>
                    <a:pt x="10733" y="57715"/>
                  </a:cubicBezTo>
                  <a:cubicBezTo>
                    <a:pt x="11283" y="57564"/>
                    <a:pt x="11820" y="57365"/>
                    <a:pt x="12320" y="57102"/>
                  </a:cubicBezTo>
                  <a:lnTo>
                    <a:pt x="17318" y="54728"/>
                  </a:lnTo>
                  <a:lnTo>
                    <a:pt x="79791" y="19742"/>
                  </a:lnTo>
                  <a:cubicBezTo>
                    <a:pt x="75668" y="21829"/>
                    <a:pt x="70632" y="20167"/>
                    <a:pt x="68546" y="16031"/>
                  </a:cubicBezTo>
                  <a:cubicBezTo>
                    <a:pt x="68283" y="15506"/>
                    <a:pt x="68071" y="14944"/>
                    <a:pt x="67921" y="14369"/>
                  </a:cubicBezTo>
                  <a:cubicBezTo>
                    <a:pt x="66022" y="9146"/>
                    <a:pt x="67796" y="3286"/>
                    <a:pt x="72294" y="0"/>
                  </a:cubicBezTo>
                  <a:lnTo>
                    <a:pt x="70545" y="1000"/>
                  </a:lnTo>
                  <a:lnTo>
                    <a:pt x="67421" y="27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52" name="Google Shape;1152;p13"/>
            <p:cNvSpPr/>
            <p:nvPr/>
          </p:nvSpPr>
          <p:spPr>
            <a:xfrm>
              <a:off x="11540544" y="3783623"/>
              <a:ext cx="42481" cy="53853"/>
            </a:xfrm>
            <a:custGeom>
              <a:rect b="b" l="l" r="r" t="t"/>
              <a:pathLst>
                <a:path extrusionOk="0" h="53853" w="42481">
                  <a:moveTo>
                    <a:pt x="5498" y="17243"/>
                  </a:moveTo>
                  <a:lnTo>
                    <a:pt x="0" y="20242"/>
                  </a:lnTo>
                  <a:lnTo>
                    <a:pt x="29987" y="53853"/>
                  </a:lnTo>
                  <a:cubicBezTo>
                    <a:pt x="26463" y="49330"/>
                    <a:pt x="26463" y="43008"/>
                    <a:pt x="29987" y="38484"/>
                  </a:cubicBezTo>
                  <a:cubicBezTo>
                    <a:pt x="32636" y="35036"/>
                    <a:pt x="37571" y="34386"/>
                    <a:pt x="41020" y="37023"/>
                  </a:cubicBezTo>
                  <a:cubicBezTo>
                    <a:pt x="41569" y="37448"/>
                    <a:pt x="42057" y="37935"/>
                    <a:pt x="42482" y="38484"/>
                  </a:cubicBezTo>
                  <a:lnTo>
                    <a:pt x="38858" y="34236"/>
                  </a:lnTo>
                  <a:lnTo>
                    <a:pt x="35859" y="30988"/>
                  </a:lnTo>
                  <a:lnTo>
                    <a:pt x="8121" y="0"/>
                  </a:lnTo>
                  <a:lnTo>
                    <a:pt x="8121" y="0"/>
                  </a:lnTo>
                  <a:cubicBezTo>
                    <a:pt x="9071" y="949"/>
                    <a:pt x="9796" y="2112"/>
                    <a:pt x="10245" y="3374"/>
                  </a:cubicBezTo>
                  <a:cubicBezTo>
                    <a:pt x="11832" y="8534"/>
                    <a:pt x="9908" y="14132"/>
                    <a:pt x="5498" y="17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53" name="Google Shape;1153;p13"/>
            <p:cNvSpPr/>
            <p:nvPr/>
          </p:nvSpPr>
          <p:spPr>
            <a:xfrm>
              <a:off x="11567388" y="3818916"/>
              <a:ext cx="100147" cy="114105"/>
            </a:xfrm>
            <a:custGeom>
              <a:rect b="b" l="l" r="r" t="t"/>
              <a:pathLst>
                <a:path extrusionOk="0" h="114105" w="100147">
                  <a:moveTo>
                    <a:pt x="2642" y="3192"/>
                  </a:moveTo>
                  <a:cubicBezTo>
                    <a:pt x="-881" y="7703"/>
                    <a:pt x="-881" y="14038"/>
                    <a:pt x="2642" y="18561"/>
                  </a:cubicBezTo>
                  <a:lnTo>
                    <a:pt x="81234" y="106651"/>
                  </a:lnTo>
                  <a:lnTo>
                    <a:pt x="81983" y="107401"/>
                  </a:lnTo>
                  <a:lnTo>
                    <a:pt x="85232" y="111024"/>
                  </a:lnTo>
                  <a:cubicBezTo>
                    <a:pt x="87881" y="114473"/>
                    <a:pt x="92816" y="115123"/>
                    <a:pt x="96265" y="112486"/>
                  </a:cubicBezTo>
                  <a:cubicBezTo>
                    <a:pt x="96814" y="112061"/>
                    <a:pt x="97301" y="111574"/>
                    <a:pt x="97727" y="111024"/>
                  </a:cubicBezTo>
                  <a:cubicBezTo>
                    <a:pt x="99226" y="108950"/>
                    <a:pt x="100063" y="106464"/>
                    <a:pt x="100100" y="103902"/>
                  </a:cubicBezTo>
                  <a:cubicBezTo>
                    <a:pt x="100151" y="103115"/>
                    <a:pt x="100151" y="102315"/>
                    <a:pt x="100100" y="101528"/>
                  </a:cubicBezTo>
                  <a:cubicBezTo>
                    <a:pt x="100163" y="100941"/>
                    <a:pt x="100163" y="100366"/>
                    <a:pt x="100100" y="99779"/>
                  </a:cubicBezTo>
                  <a:cubicBezTo>
                    <a:pt x="99863" y="99129"/>
                    <a:pt x="99563" y="98504"/>
                    <a:pt x="99226" y="97905"/>
                  </a:cubicBezTo>
                  <a:lnTo>
                    <a:pt x="98226" y="96155"/>
                  </a:lnTo>
                  <a:cubicBezTo>
                    <a:pt x="98226" y="96155"/>
                    <a:pt x="98226" y="96155"/>
                    <a:pt x="98226" y="96155"/>
                  </a:cubicBezTo>
                  <a:lnTo>
                    <a:pt x="15637" y="3692"/>
                  </a:lnTo>
                  <a:cubicBezTo>
                    <a:pt x="13325" y="6"/>
                    <a:pt x="8465" y="-1106"/>
                    <a:pt x="4791" y="1205"/>
                  </a:cubicBezTo>
                  <a:cubicBezTo>
                    <a:pt x="3955" y="1730"/>
                    <a:pt x="3230" y="2405"/>
                    <a:pt x="2642" y="31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54" name="Google Shape;1154;p13"/>
            <p:cNvSpPr/>
            <p:nvPr/>
          </p:nvSpPr>
          <p:spPr>
            <a:xfrm>
              <a:off x="11673236" y="3084652"/>
              <a:ext cx="191495" cy="116953"/>
            </a:xfrm>
            <a:custGeom>
              <a:rect b="b" l="l" r="r" t="t"/>
              <a:pathLst>
                <a:path extrusionOk="0" h="116953" w="191495">
                  <a:moveTo>
                    <a:pt x="11370" y="102584"/>
                  </a:moveTo>
                  <a:cubicBezTo>
                    <a:pt x="13594" y="107832"/>
                    <a:pt x="11695" y="113917"/>
                    <a:pt x="6872" y="116953"/>
                  </a:cubicBezTo>
                  <a:lnTo>
                    <a:pt x="180922" y="22866"/>
                  </a:lnTo>
                  <a:lnTo>
                    <a:pt x="186169" y="20117"/>
                  </a:lnTo>
                  <a:cubicBezTo>
                    <a:pt x="190755" y="16906"/>
                    <a:pt x="192641" y="11033"/>
                    <a:pt x="190793" y="5748"/>
                  </a:cubicBezTo>
                  <a:cubicBezTo>
                    <a:pt x="190305" y="4461"/>
                    <a:pt x="189593" y="3274"/>
                    <a:pt x="188668" y="2249"/>
                  </a:cubicBezTo>
                  <a:lnTo>
                    <a:pt x="188668" y="2249"/>
                  </a:lnTo>
                  <a:cubicBezTo>
                    <a:pt x="188668" y="2249"/>
                    <a:pt x="187793" y="1624"/>
                    <a:pt x="187419" y="1250"/>
                  </a:cubicBezTo>
                  <a:cubicBezTo>
                    <a:pt x="186857" y="750"/>
                    <a:pt x="186219" y="325"/>
                    <a:pt x="185545" y="0"/>
                  </a:cubicBezTo>
                  <a:lnTo>
                    <a:pt x="183796" y="0"/>
                  </a:lnTo>
                  <a:lnTo>
                    <a:pt x="182172" y="0"/>
                  </a:lnTo>
                  <a:cubicBezTo>
                    <a:pt x="181397" y="88"/>
                    <a:pt x="180634" y="300"/>
                    <a:pt x="179922" y="625"/>
                  </a:cubicBezTo>
                  <a:lnTo>
                    <a:pt x="178923" y="625"/>
                  </a:lnTo>
                  <a:lnTo>
                    <a:pt x="178923" y="625"/>
                  </a:lnTo>
                  <a:lnTo>
                    <a:pt x="0" y="97461"/>
                  </a:lnTo>
                  <a:cubicBezTo>
                    <a:pt x="4136" y="95549"/>
                    <a:pt x="9033" y="97349"/>
                    <a:pt x="10945" y="101472"/>
                  </a:cubicBezTo>
                  <a:cubicBezTo>
                    <a:pt x="11120" y="101834"/>
                    <a:pt x="11258" y="102209"/>
                    <a:pt x="11370" y="1025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55" name="Google Shape;1155;p13"/>
            <p:cNvSpPr/>
            <p:nvPr/>
          </p:nvSpPr>
          <p:spPr>
            <a:xfrm>
              <a:off x="11665115" y="3209102"/>
              <a:ext cx="1249" cy="37"/>
            </a:xfrm>
            <a:custGeom>
              <a:rect b="b" l="l" r="r" t="t"/>
              <a:pathLst>
                <a:path extrusionOk="0" h="37" w="1249">
                  <a:moveTo>
                    <a:pt x="1249" y="0"/>
                  </a:moveTo>
                  <a:cubicBezTo>
                    <a:pt x="837" y="50"/>
                    <a:pt x="412" y="50"/>
                    <a:pt x="0" y="0"/>
                  </a:cubicBezTo>
                  <a:lnTo>
                    <a:pt x="9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56" name="Google Shape;1156;p13"/>
            <p:cNvSpPr/>
            <p:nvPr/>
          </p:nvSpPr>
          <p:spPr>
            <a:xfrm>
              <a:off x="11664115" y="3180968"/>
              <a:ext cx="21415" cy="28134"/>
            </a:xfrm>
            <a:custGeom>
              <a:rect b="b" l="l" r="r" t="t"/>
              <a:pathLst>
                <a:path extrusionOk="0" h="28134" w="21415">
                  <a:moveTo>
                    <a:pt x="0" y="5518"/>
                  </a:moveTo>
                  <a:lnTo>
                    <a:pt x="4373" y="10266"/>
                  </a:lnTo>
                  <a:cubicBezTo>
                    <a:pt x="8059" y="14590"/>
                    <a:pt x="8372" y="20850"/>
                    <a:pt x="5123" y="25510"/>
                  </a:cubicBezTo>
                  <a:cubicBezTo>
                    <a:pt x="4323" y="26548"/>
                    <a:pt x="3349" y="27435"/>
                    <a:pt x="2249" y="28134"/>
                  </a:cubicBezTo>
                  <a:lnTo>
                    <a:pt x="4123" y="27135"/>
                  </a:lnTo>
                  <a:lnTo>
                    <a:pt x="7372" y="25385"/>
                  </a:lnTo>
                  <a:lnTo>
                    <a:pt x="15993" y="20637"/>
                  </a:lnTo>
                  <a:cubicBezTo>
                    <a:pt x="20816" y="17601"/>
                    <a:pt x="22715" y="11516"/>
                    <a:pt x="20491" y="6268"/>
                  </a:cubicBezTo>
                  <a:cubicBezTo>
                    <a:pt x="19404" y="1845"/>
                    <a:pt x="14931" y="-854"/>
                    <a:pt x="10508" y="245"/>
                  </a:cubicBezTo>
                  <a:cubicBezTo>
                    <a:pt x="9896" y="395"/>
                    <a:pt x="9308" y="608"/>
                    <a:pt x="8746" y="895"/>
                  </a:cubicBezTo>
                  <a:lnTo>
                    <a:pt x="6622" y="2020"/>
                  </a:lnTo>
                  <a:lnTo>
                    <a:pt x="3373" y="37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57" name="Google Shape;1157;p13"/>
            <p:cNvSpPr/>
            <p:nvPr/>
          </p:nvSpPr>
          <p:spPr>
            <a:xfrm>
              <a:off x="11347627" y="3480681"/>
              <a:ext cx="261145" cy="161248"/>
            </a:xfrm>
            <a:custGeom>
              <a:rect b="b" l="l" r="r" t="t"/>
              <a:pathLst>
                <a:path extrusionOk="0" h="161248" w="261145">
                  <a:moveTo>
                    <a:pt x="247893" y="937"/>
                  </a:moveTo>
                  <a:lnTo>
                    <a:pt x="245894" y="1937"/>
                  </a:lnTo>
                  <a:lnTo>
                    <a:pt x="242770" y="3686"/>
                  </a:lnTo>
                  <a:lnTo>
                    <a:pt x="5373" y="134009"/>
                  </a:lnTo>
                  <a:lnTo>
                    <a:pt x="4373" y="152002"/>
                  </a:lnTo>
                  <a:cubicBezTo>
                    <a:pt x="4435" y="152502"/>
                    <a:pt x="4435" y="153001"/>
                    <a:pt x="4373" y="153501"/>
                  </a:cubicBezTo>
                  <a:cubicBezTo>
                    <a:pt x="4448" y="154214"/>
                    <a:pt x="4448" y="154913"/>
                    <a:pt x="4373" y="155625"/>
                  </a:cubicBezTo>
                  <a:cubicBezTo>
                    <a:pt x="4160" y="156238"/>
                    <a:pt x="3861" y="156837"/>
                    <a:pt x="3498" y="157375"/>
                  </a:cubicBezTo>
                  <a:cubicBezTo>
                    <a:pt x="3236" y="157962"/>
                    <a:pt x="2899" y="158499"/>
                    <a:pt x="2499" y="158999"/>
                  </a:cubicBezTo>
                  <a:cubicBezTo>
                    <a:pt x="2061" y="159524"/>
                    <a:pt x="1562" y="159986"/>
                    <a:pt x="999" y="160373"/>
                  </a:cubicBezTo>
                  <a:lnTo>
                    <a:pt x="0" y="161248"/>
                  </a:lnTo>
                  <a:lnTo>
                    <a:pt x="249892" y="23803"/>
                  </a:lnTo>
                  <a:lnTo>
                    <a:pt x="253140" y="21929"/>
                  </a:lnTo>
                  <a:lnTo>
                    <a:pt x="256014" y="20429"/>
                  </a:lnTo>
                  <a:cubicBezTo>
                    <a:pt x="256614" y="19992"/>
                    <a:pt x="257164" y="19492"/>
                    <a:pt x="257639" y="18930"/>
                  </a:cubicBezTo>
                  <a:cubicBezTo>
                    <a:pt x="258513" y="18155"/>
                    <a:pt x="259238" y="17231"/>
                    <a:pt x="259762" y="16181"/>
                  </a:cubicBezTo>
                  <a:cubicBezTo>
                    <a:pt x="261075" y="13645"/>
                    <a:pt x="261462" y="10733"/>
                    <a:pt x="260887" y="7934"/>
                  </a:cubicBezTo>
                  <a:cubicBezTo>
                    <a:pt x="260949" y="7310"/>
                    <a:pt x="260949" y="6685"/>
                    <a:pt x="260887" y="6060"/>
                  </a:cubicBezTo>
                  <a:cubicBezTo>
                    <a:pt x="260625" y="5473"/>
                    <a:pt x="260288" y="4935"/>
                    <a:pt x="259888" y="4436"/>
                  </a:cubicBezTo>
                  <a:cubicBezTo>
                    <a:pt x="258850" y="2461"/>
                    <a:pt x="257114" y="937"/>
                    <a:pt x="255015" y="187"/>
                  </a:cubicBezTo>
                  <a:cubicBezTo>
                    <a:pt x="253940" y="-62"/>
                    <a:pt x="252841" y="-62"/>
                    <a:pt x="251766" y="187"/>
                  </a:cubicBezTo>
                  <a:cubicBezTo>
                    <a:pt x="250429" y="100"/>
                    <a:pt x="249105" y="362"/>
                    <a:pt x="247893" y="9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58" name="Google Shape;1158;p13"/>
            <p:cNvSpPr/>
            <p:nvPr/>
          </p:nvSpPr>
          <p:spPr>
            <a:xfrm>
              <a:off x="11230428" y="3624811"/>
              <a:ext cx="117074" cy="72720"/>
            </a:xfrm>
            <a:custGeom>
              <a:rect b="b" l="l" r="r" t="t"/>
              <a:pathLst>
                <a:path extrusionOk="0" h="72720" w="117074">
                  <a:moveTo>
                    <a:pt x="14494" y="72721"/>
                  </a:moveTo>
                  <a:lnTo>
                    <a:pt x="116075" y="17118"/>
                  </a:lnTo>
                  <a:lnTo>
                    <a:pt x="117074" y="16244"/>
                  </a:lnTo>
                  <a:cubicBezTo>
                    <a:pt x="115562" y="17481"/>
                    <a:pt x="113651" y="18105"/>
                    <a:pt x="111702" y="17993"/>
                  </a:cubicBezTo>
                  <a:cubicBezTo>
                    <a:pt x="106304" y="16981"/>
                    <a:pt x="102643" y="11945"/>
                    <a:pt x="103330" y="6497"/>
                  </a:cubicBezTo>
                  <a:lnTo>
                    <a:pt x="103330" y="0"/>
                  </a:lnTo>
                  <a:lnTo>
                    <a:pt x="0" y="56727"/>
                  </a:lnTo>
                  <a:lnTo>
                    <a:pt x="4373" y="617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59" name="Google Shape;1159;p13"/>
            <p:cNvSpPr/>
            <p:nvPr/>
          </p:nvSpPr>
          <p:spPr>
            <a:xfrm>
              <a:off x="11207313" y="3668919"/>
              <a:ext cx="28237" cy="32861"/>
            </a:xfrm>
            <a:custGeom>
              <a:rect b="b" l="l" r="r" t="t"/>
              <a:pathLst>
                <a:path extrusionOk="0" h="32861" w="28237">
                  <a:moveTo>
                    <a:pt x="12495" y="14994"/>
                  </a:moveTo>
                  <a:cubicBezTo>
                    <a:pt x="9846" y="18442"/>
                    <a:pt x="4910" y="19092"/>
                    <a:pt x="1462" y="16456"/>
                  </a:cubicBezTo>
                  <a:cubicBezTo>
                    <a:pt x="912" y="16031"/>
                    <a:pt x="425" y="15544"/>
                    <a:pt x="0" y="14994"/>
                  </a:cubicBezTo>
                  <a:lnTo>
                    <a:pt x="3873" y="19492"/>
                  </a:lnTo>
                  <a:lnTo>
                    <a:pt x="6997" y="22991"/>
                  </a:lnTo>
                  <a:lnTo>
                    <a:pt x="15743" y="32862"/>
                  </a:lnTo>
                  <a:cubicBezTo>
                    <a:pt x="12220" y="28351"/>
                    <a:pt x="12220" y="22016"/>
                    <a:pt x="15743" y="17493"/>
                  </a:cubicBezTo>
                  <a:cubicBezTo>
                    <a:pt x="18504" y="14044"/>
                    <a:pt x="23527" y="13482"/>
                    <a:pt x="26988" y="16243"/>
                  </a:cubicBezTo>
                  <a:cubicBezTo>
                    <a:pt x="27451" y="16606"/>
                    <a:pt x="27863" y="17031"/>
                    <a:pt x="28238" y="17493"/>
                  </a:cubicBezTo>
                  <a:lnTo>
                    <a:pt x="23865" y="12495"/>
                  </a:lnTo>
                  <a:lnTo>
                    <a:pt x="12495" y="0"/>
                  </a:lnTo>
                  <a:cubicBezTo>
                    <a:pt x="15831" y="4448"/>
                    <a:pt x="15831" y="10546"/>
                    <a:pt x="12495" y="149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60" name="Google Shape;1160;p13"/>
            <p:cNvSpPr/>
            <p:nvPr/>
          </p:nvSpPr>
          <p:spPr>
            <a:xfrm>
              <a:off x="11220038" y="3683534"/>
              <a:ext cx="170819" cy="189178"/>
            </a:xfrm>
            <a:custGeom>
              <a:rect b="b" l="l" r="r" t="t"/>
              <a:pathLst>
                <a:path extrusionOk="0" h="189178" w="170819">
                  <a:moveTo>
                    <a:pt x="165322" y="182806"/>
                  </a:moveTo>
                  <a:lnTo>
                    <a:pt x="170820" y="179682"/>
                  </a:lnTo>
                  <a:lnTo>
                    <a:pt x="24883" y="13998"/>
                  </a:lnTo>
                  <a:lnTo>
                    <a:pt x="15137" y="3003"/>
                  </a:lnTo>
                  <a:cubicBezTo>
                    <a:pt x="12376" y="-446"/>
                    <a:pt x="7353" y="-1008"/>
                    <a:pt x="3904" y="1753"/>
                  </a:cubicBezTo>
                  <a:cubicBezTo>
                    <a:pt x="3430" y="2116"/>
                    <a:pt x="3018" y="2540"/>
                    <a:pt x="2643" y="3003"/>
                  </a:cubicBezTo>
                  <a:cubicBezTo>
                    <a:pt x="-881" y="7526"/>
                    <a:pt x="-881" y="13848"/>
                    <a:pt x="2643" y="18372"/>
                  </a:cubicBezTo>
                  <a:lnTo>
                    <a:pt x="152578" y="1891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61" name="Google Shape;1161;p13"/>
            <p:cNvSpPr/>
            <p:nvPr/>
          </p:nvSpPr>
          <p:spPr>
            <a:xfrm>
              <a:off x="11636502" y="4096623"/>
              <a:ext cx="155058" cy="96961"/>
            </a:xfrm>
            <a:custGeom>
              <a:rect b="b" l="l" r="r" t="t"/>
              <a:pathLst>
                <a:path extrusionOk="0" h="96961" w="155058">
                  <a:moveTo>
                    <a:pt x="143063" y="14494"/>
                  </a:moveTo>
                  <a:cubicBezTo>
                    <a:pt x="141064" y="9259"/>
                    <a:pt x="142801" y="3336"/>
                    <a:pt x="147311" y="0"/>
                  </a:cubicBezTo>
                  <a:lnTo>
                    <a:pt x="13994" y="76095"/>
                  </a:lnTo>
                  <a:lnTo>
                    <a:pt x="0" y="83967"/>
                  </a:lnTo>
                  <a:cubicBezTo>
                    <a:pt x="3373" y="82242"/>
                    <a:pt x="7497" y="83130"/>
                    <a:pt x="9871" y="86091"/>
                  </a:cubicBezTo>
                  <a:lnTo>
                    <a:pt x="19366" y="96961"/>
                  </a:lnTo>
                  <a:lnTo>
                    <a:pt x="155058" y="19617"/>
                  </a:lnTo>
                  <a:cubicBezTo>
                    <a:pt x="151084" y="21829"/>
                    <a:pt x="146062" y="20405"/>
                    <a:pt x="143838" y="16431"/>
                  </a:cubicBezTo>
                  <a:cubicBezTo>
                    <a:pt x="143500" y="15819"/>
                    <a:pt x="143238" y="15169"/>
                    <a:pt x="143063" y="144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62" name="Google Shape;1162;p13"/>
            <p:cNvSpPr/>
            <p:nvPr/>
          </p:nvSpPr>
          <p:spPr>
            <a:xfrm>
              <a:off x="11635003" y="4180715"/>
              <a:ext cx="1374" cy="1124"/>
            </a:xfrm>
            <a:custGeom>
              <a:rect b="b" l="l" r="r" t="t"/>
              <a:pathLst>
                <a:path extrusionOk="0" h="1124" w="1374">
                  <a:moveTo>
                    <a:pt x="0" y="1125"/>
                  </a:moveTo>
                  <a:cubicBezTo>
                    <a:pt x="425" y="712"/>
                    <a:pt x="887" y="337"/>
                    <a:pt x="1374" y="0"/>
                  </a:cubicBezTo>
                  <a:lnTo>
                    <a:pt x="13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63" name="Google Shape;1163;p13"/>
            <p:cNvSpPr/>
            <p:nvPr/>
          </p:nvSpPr>
          <p:spPr>
            <a:xfrm>
              <a:off x="11631754" y="4194959"/>
              <a:ext cx="1124" cy="1874"/>
            </a:xfrm>
            <a:custGeom>
              <a:rect b="b" l="l" r="r" t="t"/>
              <a:pathLst>
                <a:path extrusionOk="0" h="1874" w="1124">
                  <a:moveTo>
                    <a:pt x="1124" y="1874"/>
                  </a:moveTo>
                  <a:lnTo>
                    <a:pt x="1124" y="1874"/>
                  </a:lnTo>
                  <a:cubicBezTo>
                    <a:pt x="700" y="1274"/>
                    <a:pt x="325" y="649"/>
                    <a:pt x="0" y="0"/>
                  </a:cubicBezTo>
                  <a:lnTo>
                    <a:pt x="0" y="0"/>
                  </a:lnTo>
                  <a:cubicBezTo>
                    <a:pt x="0" y="0"/>
                    <a:pt x="875" y="1249"/>
                    <a:pt x="1124" y="18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64" name="Google Shape;1164;p13"/>
            <p:cNvSpPr/>
            <p:nvPr/>
          </p:nvSpPr>
          <p:spPr>
            <a:xfrm>
              <a:off x="12040203" y="4643655"/>
              <a:ext cx="131193" cy="147941"/>
            </a:xfrm>
            <a:custGeom>
              <a:rect b="b" l="l" r="r" t="t"/>
              <a:pathLst>
                <a:path extrusionOk="0" h="147941" w="131193">
                  <a:moveTo>
                    <a:pt x="12495" y="16244"/>
                  </a:moveTo>
                  <a:cubicBezTo>
                    <a:pt x="9733" y="19692"/>
                    <a:pt x="4711" y="20254"/>
                    <a:pt x="1262" y="17506"/>
                  </a:cubicBezTo>
                  <a:cubicBezTo>
                    <a:pt x="787" y="17131"/>
                    <a:pt x="374" y="16706"/>
                    <a:pt x="0" y="16244"/>
                  </a:cubicBezTo>
                  <a:lnTo>
                    <a:pt x="115825" y="147941"/>
                  </a:lnTo>
                  <a:lnTo>
                    <a:pt x="115825" y="147941"/>
                  </a:lnTo>
                  <a:lnTo>
                    <a:pt x="115825" y="142568"/>
                  </a:lnTo>
                  <a:cubicBezTo>
                    <a:pt x="115750" y="137395"/>
                    <a:pt x="119873" y="133134"/>
                    <a:pt x="125046" y="133047"/>
                  </a:cubicBezTo>
                  <a:cubicBezTo>
                    <a:pt x="125308" y="133047"/>
                    <a:pt x="125558" y="133060"/>
                    <a:pt x="125821" y="133072"/>
                  </a:cubicBezTo>
                  <a:cubicBezTo>
                    <a:pt x="127970" y="133547"/>
                    <a:pt x="129882" y="134797"/>
                    <a:pt x="131193" y="136571"/>
                  </a:cubicBezTo>
                  <a:cubicBezTo>
                    <a:pt x="131193" y="136571"/>
                    <a:pt x="131193" y="136571"/>
                    <a:pt x="131193" y="135946"/>
                  </a:cubicBezTo>
                  <a:lnTo>
                    <a:pt x="14994" y="3749"/>
                  </a:lnTo>
                  <a:lnTo>
                    <a:pt x="11745" y="0"/>
                  </a:lnTo>
                  <a:cubicBezTo>
                    <a:pt x="15968" y="4486"/>
                    <a:pt x="16280" y="11383"/>
                    <a:pt x="12495" y="162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65" name="Google Shape;1165;p13"/>
            <p:cNvSpPr/>
            <p:nvPr/>
          </p:nvSpPr>
          <p:spPr>
            <a:xfrm>
              <a:off x="8547712" y="5860670"/>
              <a:ext cx="18760" cy="21788"/>
            </a:xfrm>
            <a:custGeom>
              <a:rect b="b" l="l" r="r" t="t"/>
              <a:pathLst>
                <a:path extrusionOk="0" h="21788" w="18760">
                  <a:moveTo>
                    <a:pt x="5872" y="20617"/>
                  </a:moveTo>
                  <a:cubicBezTo>
                    <a:pt x="6859" y="21229"/>
                    <a:pt x="7972" y="21616"/>
                    <a:pt x="9121" y="21741"/>
                  </a:cubicBezTo>
                  <a:cubicBezTo>
                    <a:pt x="9658" y="21804"/>
                    <a:pt x="10208" y="21804"/>
                    <a:pt x="10745" y="21741"/>
                  </a:cubicBezTo>
                  <a:cubicBezTo>
                    <a:pt x="11370" y="21741"/>
                    <a:pt x="11745" y="21741"/>
                    <a:pt x="12370" y="21117"/>
                  </a:cubicBezTo>
                  <a:cubicBezTo>
                    <a:pt x="13532" y="20729"/>
                    <a:pt x="14569" y="20042"/>
                    <a:pt x="15368" y="19117"/>
                  </a:cubicBezTo>
                  <a:cubicBezTo>
                    <a:pt x="17705" y="16631"/>
                    <a:pt x="18929" y="13282"/>
                    <a:pt x="18742" y="9871"/>
                  </a:cubicBezTo>
                  <a:lnTo>
                    <a:pt x="17867" y="0"/>
                  </a:lnTo>
                  <a:cubicBezTo>
                    <a:pt x="19029" y="5648"/>
                    <a:pt x="15481" y="11195"/>
                    <a:pt x="9871" y="12495"/>
                  </a:cubicBezTo>
                  <a:cubicBezTo>
                    <a:pt x="4636" y="12707"/>
                    <a:pt x="212" y="8622"/>
                    <a:pt x="13" y="3386"/>
                  </a:cubicBezTo>
                  <a:cubicBezTo>
                    <a:pt x="0" y="3211"/>
                    <a:pt x="0" y="3049"/>
                    <a:pt x="0" y="2874"/>
                  </a:cubicBezTo>
                  <a:lnTo>
                    <a:pt x="875" y="12620"/>
                  </a:lnTo>
                  <a:cubicBezTo>
                    <a:pt x="812" y="13157"/>
                    <a:pt x="812" y="13707"/>
                    <a:pt x="875" y="14244"/>
                  </a:cubicBezTo>
                  <a:cubicBezTo>
                    <a:pt x="1149" y="15469"/>
                    <a:pt x="1612" y="16656"/>
                    <a:pt x="2249" y="17743"/>
                  </a:cubicBezTo>
                  <a:cubicBezTo>
                    <a:pt x="3224" y="18967"/>
                    <a:pt x="4461" y="19954"/>
                    <a:pt x="5872" y="206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66" name="Google Shape;1166;p13"/>
            <p:cNvSpPr/>
            <p:nvPr/>
          </p:nvSpPr>
          <p:spPr>
            <a:xfrm>
              <a:off x="8196989" y="4202456"/>
              <a:ext cx="136996" cy="191409"/>
            </a:xfrm>
            <a:custGeom>
              <a:rect b="b" l="l" r="r" t="t"/>
              <a:pathLst>
                <a:path extrusionOk="0" h="191409" w="136996">
                  <a:moveTo>
                    <a:pt x="129944" y="191299"/>
                  </a:moveTo>
                  <a:cubicBezTo>
                    <a:pt x="131343" y="191149"/>
                    <a:pt x="132680" y="190637"/>
                    <a:pt x="133817" y="189799"/>
                  </a:cubicBezTo>
                  <a:lnTo>
                    <a:pt x="134942" y="189050"/>
                  </a:lnTo>
                  <a:lnTo>
                    <a:pt x="134942" y="189050"/>
                  </a:lnTo>
                  <a:lnTo>
                    <a:pt x="136066" y="187301"/>
                  </a:lnTo>
                  <a:cubicBezTo>
                    <a:pt x="136428" y="186801"/>
                    <a:pt x="136728" y="186251"/>
                    <a:pt x="136941" y="185676"/>
                  </a:cubicBezTo>
                  <a:cubicBezTo>
                    <a:pt x="137016" y="185014"/>
                    <a:pt x="137016" y="184339"/>
                    <a:pt x="136941" y="183677"/>
                  </a:cubicBezTo>
                  <a:cubicBezTo>
                    <a:pt x="137003" y="183015"/>
                    <a:pt x="137003" y="182340"/>
                    <a:pt x="136941" y="181678"/>
                  </a:cubicBezTo>
                  <a:cubicBezTo>
                    <a:pt x="137003" y="181015"/>
                    <a:pt x="137003" y="180341"/>
                    <a:pt x="136941" y="179678"/>
                  </a:cubicBezTo>
                  <a:cubicBezTo>
                    <a:pt x="137003" y="178966"/>
                    <a:pt x="137003" y="178266"/>
                    <a:pt x="136941" y="177554"/>
                  </a:cubicBezTo>
                  <a:lnTo>
                    <a:pt x="136066" y="175680"/>
                  </a:lnTo>
                  <a:cubicBezTo>
                    <a:pt x="135879" y="175205"/>
                    <a:pt x="135679" y="174756"/>
                    <a:pt x="135441" y="174306"/>
                  </a:cubicBezTo>
                  <a:lnTo>
                    <a:pt x="131193" y="168308"/>
                  </a:lnTo>
                  <a:lnTo>
                    <a:pt x="131193" y="168308"/>
                  </a:lnTo>
                  <a:lnTo>
                    <a:pt x="16243" y="3249"/>
                  </a:lnTo>
                  <a:lnTo>
                    <a:pt x="14744" y="1250"/>
                  </a:lnTo>
                  <a:lnTo>
                    <a:pt x="13869" y="0"/>
                  </a:lnTo>
                  <a:lnTo>
                    <a:pt x="13869" y="0"/>
                  </a:lnTo>
                  <a:cubicBezTo>
                    <a:pt x="16568" y="4623"/>
                    <a:pt x="16005" y="10458"/>
                    <a:pt x="12495" y="14494"/>
                  </a:cubicBezTo>
                  <a:cubicBezTo>
                    <a:pt x="9321" y="17656"/>
                    <a:pt x="4173" y="17656"/>
                    <a:pt x="1012" y="14482"/>
                  </a:cubicBezTo>
                  <a:cubicBezTo>
                    <a:pt x="637" y="14107"/>
                    <a:pt x="300" y="13682"/>
                    <a:pt x="0" y="13245"/>
                  </a:cubicBezTo>
                  <a:lnTo>
                    <a:pt x="114450" y="176930"/>
                  </a:lnTo>
                  <a:lnTo>
                    <a:pt x="122197" y="188175"/>
                  </a:lnTo>
                  <a:cubicBezTo>
                    <a:pt x="123984" y="190587"/>
                    <a:pt x="126983" y="191799"/>
                    <a:pt x="129944" y="1912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67" name="Google Shape;1167;p13"/>
            <p:cNvSpPr/>
            <p:nvPr/>
          </p:nvSpPr>
          <p:spPr>
            <a:xfrm>
              <a:off x="8190241" y="4202081"/>
              <a:ext cx="22189" cy="16971"/>
            </a:xfrm>
            <a:custGeom>
              <a:rect b="b" l="l" r="r" t="t"/>
              <a:pathLst>
                <a:path extrusionOk="0" h="16971" w="22189">
                  <a:moveTo>
                    <a:pt x="19117" y="14494"/>
                  </a:moveTo>
                  <a:cubicBezTo>
                    <a:pt x="22628" y="10458"/>
                    <a:pt x="23190" y="4623"/>
                    <a:pt x="20491" y="0"/>
                  </a:cubicBezTo>
                  <a:lnTo>
                    <a:pt x="13744" y="3499"/>
                  </a:lnTo>
                  <a:cubicBezTo>
                    <a:pt x="13444" y="4124"/>
                    <a:pt x="13069" y="4711"/>
                    <a:pt x="12620" y="5248"/>
                  </a:cubicBezTo>
                  <a:cubicBezTo>
                    <a:pt x="11657" y="6248"/>
                    <a:pt x="10458" y="6985"/>
                    <a:pt x="9121" y="7372"/>
                  </a:cubicBezTo>
                  <a:lnTo>
                    <a:pt x="9121" y="7372"/>
                  </a:lnTo>
                  <a:cubicBezTo>
                    <a:pt x="9721" y="8147"/>
                    <a:pt x="9721" y="9221"/>
                    <a:pt x="9121" y="9996"/>
                  </a:cubicBezTo>
                  <a:cubicBezTo>
                    <a:pt x="8684" y="10621"/>
                    <a:pt x="7822" y="10771"/>
                    <a:pt x="7209" y="10333"/>
                  </a:cubicBezTo>
                  <a:cubicBezTo>
                    <a:pt x="7072" y="10233"/>
                    <a:pt x="6960" y="10121"/>
                    <a:pt x="6872" y="9996"/>
                  </a:cubicBezTo>
                  <a:lnTo>
                    <a:pt x="4873" y="7247"/>
                  </a:lnTo>
                  <a:cubicBezTo>
                    <a:pt x="2886" y="6773"/>
                    <a:pt x="1137" y="5573"/>
                    <a:pt x="0" y="3873"/>
                  </a:cubicBezTo>
                  <a:lnTo>
                    <a:pt x="0" y="3873"/>
                  </a:lnTo>
                  <a:lnTo>
                    <a:pt x="6372" y="13120"/>
                  </a:lnTo>
                  <a:cubicBezTo>
                    <a:pt x="8734" y="16931"/>
                    <a:pt x="13732" y="18118"/>
                    <a:pt x="17555" y="15756"/>
                  </a:cubicBezTo>
                  <a:cubicBezTo>
                    <a:pt x="18117" y="15406"/>
                    <a:pt x="18654" y="14982"/>
                    <a:pt x="19117" y="144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68" name="Google Shape;1168;p13"/>
            <p:cNvSpPr/>
            <p:nvPr/>
          </p:nvSpPr>
          <p:spPr>
            <a:xfrm>
              <a:off x="9878690" y="5274279"/>
              <a:ext cx="387404" cy="236697"/>
            </a:xfrm>
            <a:custGeom>
              <a:rect b="b" l="l" r="r" t="t"/>
              <a:pathLst>
                <a:path extrusionOk="0" h="236697" w="387404">
                  <a:moveTo>
                    <a:pt x="5070" y="215914"/>
                  </a:moveTo>
                  <a:cubicBezTo>
                    <a:pt x="559" y="219250"/>
                    <a:pt x="-1177" y="225173"/>
                    <a:pt x="822" y="230408"/>
                  </a:cubicBezTo>
                  <a:cubicBezTo>
                    <a:pt x="2046" y="234944"/>
                    <a:pt x="6706" y="237618"/>
                    <a:pt x="11242" y="236406"/>
                  </a:cubicBezTo>
                  <a:cubicBezTo>
                    <a:pt x="11967" y="236206"/>
                    <a:pt x="12667" y="235919"/>
                    <a:pt x="13316" y="235531"/>
                  </a:cubicBezTo>
                  <a:lnTo>
                    <a:pt x="14191" y="235531"/>
                  </a:lnTo>
                  <a:lnTo>
                    <a:pt x="17190" y="233782"/>
                  </a:lnTo>
                  <a:lnTo>
                    <a:pt x="387405" y="19617"/>
                  </a:lnTo>
                  <a:cubicBezTo>
                    <a:pt x="383456" y="22029"/>
                    <a:pt x="378308" y="20792"/>
                    <a:pt x="375897" y="16844"/>
                  </a:cubicBezTo>
                  <a:cubicBezTo>
                    <a:pt x="375447" y="16119"/>
                    <a:pt x="375123" y="15319"/>
                    <a:pt x="374910" y="14494"/>
                  </a:cubicBezTo>
                  <a:cubicBezTo>
                    <a:pt x="372886" y="9284"/>
                    <a:pt x="374573" y="3361"/>
                    <a:pt x="379033" y="0"/>
                  </a:cubicBezTo>
                  <a:lnTo>
                    <a:pt x="368163" y="63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69" name="Google Shape;1169;p13"/>
            <p:cNvSpPr/>
            <p:nvPr/>
          </p:nvSpPr>
          <p:spPr>
            <a:xfrm>
              <a:off x="9020397" y="3631434"/>
              <a:ext cx="19231" cy="58851"/>
            </a:xfrm>
            <a:custGeom>
              <a:rect b="b" l="l" r="r" t="t"/>
              <a:pathLst>
                <a:path extrusionOk="0" h="58851" w="19231">
                  <a:moveTo>
                    <a:pt x="9607" y="47606"/>
                  </a:moveTo>
                  <a:cubicBezTo>
                    <a:pt x="15055" y="47743"/>
                    <a:pt x="19365" y="52267"/>
                    <a:pt x="19228" y="57715"/>
                  </a:cubicBezTo>
                  <a:cubicBezTo>
                    <a:pt x="19228" y="57727"/>
                    <a:pt x="19228" y="57727"/>
                    <a:pt x="19228" y="57727"/>
                  </a:cubicBezTo>
                  <a:lnTo>
                    <a:pt x="17478" y="26615"/>
                  </a:lnTo>
                  <a:lnTo>
                    <a:pt x="17478" y="20492"/>
                  </a:lnTo>
                  <a:lnTo>
                    <a:pt x="17478" y="17743"/>
                  </a:lnTo>
                  <a:lnTo>
                    <a:pt x="17478" y="9996"/>
                  </a:lnTo>
                  <a:cubicBezTo>
                    <a:pt x="17616" y="4611"/>
                    <a:pt x="13368" y="137"/>
                    <a:pt x="7983" y="0"/>
                  </a:cubicBezTo>
                  <a:cubicBezTo>
                    <a:pt x="7945" y="0"/>
                    <a:pt x="7895" y="0"/>
                    <a:pt x="7858" y="0"/>
                  </a:cubicBezTo>
                  <a:cubicBezTo>
                    <a:pt x="6771" y="137"/>
                    <a:pt x="5709" y="475"/>
                    <a:pt x="4734" y="1000"/>
                  </a:cubicBezTo>
                  <a:cubicBezTo>
                    <a:pt x="4172" y="1387"/>
                    <a:pt x="3672" y="1849"/>
                    <a:pt x="3235" y="2374"/>
                  </a:cubicBezTo>
                  <a:cubicBezTo>
                    <a:pt x="2722" y="2674"/>
                    <a:pt x="2260" y="3061"/>
                    <a:pt x="1860" y="3499"/>
                  </a:cubicBezTo>
                  <a:cubicBezTo>
                    <a:pt x="1860" y="3499"/>
                    <a:pt x="1860" y="4623"/>
                    <a:pt x="986" y="5248"/>
                  </a:cubicBezTo>
                  <a:cubicBezTo>
                    <a:pt x="111" y="5873"/>
                    <a:pt x="361" y="6373"/>
                    <a:pt x="111" y="6997"/>
                  </a:cubicBezTo>
                  <a:cubicBezTo>
                    <a:pt x="-139" y="7622"/>
                    <a:pt x="111" y="8247"/>
                    <a:pt x="111" y="8872"/>
                  </a:cubicBezTo>
                  <a:cubicBezTo>
                    <a:pt x="49" y="9659"/>
                    <a:pt x="49" y="10458"/>
                    <a:pt x="111" y="11246"/>
                  </a:cubicBezTo>
                  <a:lnTo>
                    <a:pt x="111" y="11246"/>
                  </a:lnTo>
                  <a:lnTo>
                    <a:pt x="1985" y="42233"/>
                  </a:lnTo>
                  <a:lnTo>
                    <a:pt x="1985" y="48356"/>
                  </a:lnTo>
                  <a:lnTo>
                    <a:pt x="2610" y="58852"/>
                  </a:lnTo>
                  <a:cubicBezTo>
                    <a:pt x="1935" y="53904"/>
                    <a:pt x="4871" y="49181"/>
                    <a:pt x="9607" y="476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70" name="Google Shape;1170;p13"/>
            <p:cNvSpPr/>
            <p:nvPr/>
          </p:nvSpPr>
          <p:spPr>
            <a:xfrm>
              <a:off x="9021653" y="3679040"/>
              <a:ext cx="21220" cy="75719"/>
            </a:xfrm>
            <a:custGeom>
              <a:rect b="b" l="l" r="r" t="t"/>
              <a:pathLst>
                <a:path extrusionOk="0" h="75719" w="21220">
                  <a:moveTo>
                    <a:pt x="21220" y="66598"/>
                  </a:moveTo>
                  <a:lnTo>
                    <a:pt x="17972" y="10121"/>
                  </a:lnTo>
                  <a:cubicBezTo>
                    <a:pt x="18109" y="4673"/>
                    <a:pt x="13811" y="137"/>
                    <a:pt x="8363" y="0"/>
                  </a:cubicBezTo>
                  <a:cubicBezTo>
                    <a:pt x="8351" y="0"/>
                    <a:pt x="8351" y="0"/>
                    <a:pt x="8351" y="0"/>
                  </a:cubicBezTo>
                  <a:cubicBezTo>
                    <a:pt x="2953" y="1075"/>
                    <a:pt x="-670" y="6172"/>
                    <a:pt x="104" y="11620"/>
                  </a:cubicBezTo>
                  <a:lnTo>
                    <a:pt x="3728" y="75720"/>
                  </a:lnTo>
                  <a:lnTo>
                    <a:pt x="9600" y="725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71" name="Google Shape;1171;p13"/>
            <p:cNvSpPr/>
            <p:nvPr/>
          </p:nvSpPr>
          <p:spPr>
            <a:xfrm>
              <a:off x="10995529" y="3387906"/>
              <a:ext cx="4123" cy="17368"/>
            </a:xfrm>
            <a:custGeom>
              <a:rect b="b" l="l" r="r" t="t"/>
              <a:pathLst>
                <a:path extrusionOk="0" h="17368" w="4123">
                  <a:moveTo>
                    <a:pt x="4123" y="17368"/>
                  </a:moveTo>
                  <a:lnTo>
                    <a:pt x="4123" y="0"/>
                  </a:lnTo>
                  <a:lnTo>
                    <a:pt x="4123" y="0"/>
                  </a:lnTo>
                  <a:cubicBezTo>
                    <a:pt x="4073" y="3374"/>
                    <a:pt x="2562" y="6560"/>
                    <a:pt x="0" y="8746"/>
                  </a:cubicBezTo>
                  <a:cubicBezTo>
                    <a:pt x="2462" y="10958"/>
                    <a:pt x="3948" y="14057"/>
                    <a:pt x="4123" y="1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72" name="Google Shape;1172;p13"/>
            <p:cNvSpPr/>
            <p:nvPr/>
          </p:nvSpPr>
          <p:spPr>
            <a:xfrm>
              <a:off x="10991656" y="3376585"/>
              <a:ext cx="1499" cy="74"/>
            </a:xfrm>
            <a:custGeom>
              <a:rect b="b" l="l" r="r" t="t"/>
              <a:pathLst>
                <a:path extrusionOk="0" h="74" w="1499">
                  <a:moveTo>
                    <a:pt x="0" y="75"/>
                  </a:moveTo>
                  <a:lnTo>
                    <a:pt x="0" y="75"/>
                  </a:lnTo>
                  <a:cubicBezTo>
                    <a:pt x="500" y="13"/>
                    <a:pt x="1000" y="13"/>
                    <a:pt x="1500" y="75"/>
                  </a:cubicBezTo>
                  <a:cubicBezTo>
                    <a:pt x="1000" y="-25"/>
                    <a:pt x="500" y="-25"/>
                    <a:pt x="0" y="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73" name="Google Shape;1173;p13"/>
            <p:cNvSpPr/>
            <p:nvPr/>
          </p:nvSpPr>
          <p:spPr>
            <a:xfrm>
              <a:off x="10984534" y="3396402"/>
              <a:ext cx="14619" cy="21991"/>
            </a:xfrm>
            <a:custGeom>
              <a:rect b="b" l="l" r="r" t="t"/>
              <a:pathLst>
                <a:path extrusionOk="0" h="21991" w="14619">
                  <a:moveTo>
                    <a:pt x="10370" y="1000"/>
                  </a:moveTo>
                  <a:lnTo>
                    <a:pt x="0" y="6497"/>
                  </a:lnTo>
                  <a:cubicBezTo>
                    <a:pt x="1087" y="7022"/>
                    <a:pt x="2061" y="7734"/>
                    <a:pt x="2874" y="8622"/>
                  </a:cubicBezTo>
                  <a:lnTo>
                    <a:pt x="11620" y="18618"/>
                  </a:lnTo>
                  <a:lnTo>
                    <a:pt x="14618" y="21991"/>
                  </a:lnTo>
                  <a:lnTo>
                    <a:pt x="14618" y="8872"/>
                  </a:lnTo>
                  <a:cubicBezTo>
                    <a:pt x="14668" y="5573"/>
                    <a:pt x="13419" y="2374"/>
                    <a:pt x="11120" y="0"/>
                  </a:cubicBezTo>
                  <a:cubicBezTo>
                    <a:pt x="11120" y="0"/>
                    <a:pt x="10870" y="750"/>
                    <a:pt x="10370" y="1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74" name="Google Shape;1174;p13"/>
            <p:cNvSpPr/>
            <p:nvPr/>
          </p:nvSpPr>
          <p:spPr>
            <a:xfrm>
              <a:off x="8581322" y="6543272"/>
              <a:ext cx="134941" cy="97711"/>
            </a:xfrm>
            <a:custGeom>
              <a:rect b="b" l="l" r="r" t="t"/>
              <a:pathLst>
                <a:path extrusionOk="0" h="97711" w="134941">
                  <a:moveTo>
                    <a:pt x="122947" y="14494"/>
                  </a:moveTo>
                  <a:cubicBezTo>
                    <a:pt x="120923" y="9284"/>
                    <a:pt x="122610" y="3361"/>
                    <a:pt x="127070" y="0"/>
                  </a:cubicBezTo>
                  <a:lnTo>
                    <a:pt x="121447" y="3374"/>
                  </a:lnTo>
                  <a:lnTo>
                    <a:pt x="0" y="74845"/>
                  </a:lnTo>
                  <a:lnTo>
                    <a:pt x="1499" y="90089"/>
                  </a:lnTo>
                  <a:lnTo>
                    <a:pt x="2249" y="97711"/>
                  </a:lnTo>
                  <a:lnTo>
                    <a:pt x="134942" y="19493"/>
                  </a:lnTo>
                  <a:cubicBezTo>
                    <a:pt x="130869" y="21679"/>
                    <a:pt x="125796" y="20155"/>
                    <a:pt x="123609" y="16094"/>
                  </a:cubicBezTo>
                  <a:cubicBezTo>
                    <a:pt x="123334" y="15581"/>
                    <a:pt x="123109" y="15044"/>
                    <a:pt x="122947" y="144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75" name="Google Shape;1175;p13"/>
            <p:cNvSpPr/>
            <p:nvPr/>
          </p:nvSpPr>
          <p:spPr>
            <a:xfrm>
              <a:off x="9413088" y="6065463"/>
              <a:ext cx="114200" cy="75595"/>
            </a:xfrm>
            <a:custGeom>
              <a:rect b="b" l="l" r="r" t="t"/>
              <a:pathLst>
                <a:path extrusionOk="0" h="75595" w="114200">
                  <a:moveTo>
                    <a:pt x="102206" y="14494"/>
                  </a:moveTo>
                  <a:cubicBezTo>
                    <a:pt x="100182" y="9284"/>
                    <a:pt x="101869" y="3361"/>
                    <a:pt x="106329" y="0"/>
                  </a:cubicBezTo>
                  <a:lnTo>
                    <a:pt x="95958" y="6122"/>
                  </a:lnTo>
                  <a:lnTo>
                    <a:pt x="7122" y="58477"/>
                  </a:lnTo>
                  <a:lnTo>
                    <a:pt x="750" y="62225"/>
                  </a:lnTo>
                  <a:cubicBezTo>
                    <a:pt x="750" y="62225"/>
                    <a:pt x="750" y="62225"/>
                    <a:pt x="0" y="62975"/>
                  </a:cubicBezTo>
                  <a:cubicBezTo>
                    <a:pt x="3386" y="60251"/>
                    <a:pt x="8346" y="60801"/>
                    <a:pt x="11070" y="64187"/>
                  </a:cubicBezTo>
                  <a:cubicBezTo>
                    <a:pt x="11270" y="64437"/>
                    <a:pt x="11445" y="64699"/>
                    <a:pt x="11620" y="64974"/>
                  </a:cubicBezTo>
                  <a:lnTo>
                    <a:pt x="18867" y="75595"/>
                  </a:lnTo>
                  <a:lnTo>
                    <a:pt x="114201" y="19492"/>
                  </a:lnTo>
                  <a:cubicBezTo>
                    <a:pt x="110127" y="21679"/>
                    <a:pt x="105055" y="20155"/>
                    <a:pt x="102868" y="16094"/>
                  </a:cubicBezTo>
                  <a:cubicBezTo>
                    <a:pt x="102593" y="15581"/>
                    <a:pt x="102368" y="15044"/>
                    <a:pt x="102206" y="144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76" name="Google Shape;1176;p13"/>
            <p:cNvSpPr/>
            <p:nvPr/>
          </p:nvSpPr>
          <p:spPr>
            <a:xfrm>
              <a:off x="9409465" y="6141558"/>
              <a:ext cx="874" cy="1874"/>
            </a:xfrm>
            <a:custGeom>
              <a:rect b="b" l="l" r="r" t="t"/>
              <a:pathLst>
                <a:path extrusionOk="0" h="1874" w="874">
                  <a:moveTo>
                    <a:pt x="874" y="1874"/>
                  </a:moveTo>
                  <a:lnTo>
                    <a:pt x="0" y="0"/>
                  </a:lnTo>
                  <a:cubicBezTo>
                    <a:pt x="0" y="0"/>
                    <a:pt x="0" y="625"/>
                    <a:pt x="0" y="875"/>
                  </a:cubicBezTo>
                  <a:cubicBezTo>
                    <a:pt x="0" y="1125"/>
                    <a:pt x="750" y="1499"/>
                    <a:pt x="874" y="18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77" name="Google Shape;1177;p13"/>
            <p:cNvSpPr/>
            <p:nvPr/>
          </p:nvSpPr>
          <p:spPr>
            <a:xfrm>
              <a:off x="7803409" y="4979022"/>
              <a:ext cx="33360" cy="31487"/>
            </a:xfrm>
            <a:custGeom>
              <a:rect b="b" l="l" r="r" t="t"/>
              <a:pathLst>
                <a:path extrusionOk="0" h="31487" w="33360">
                  <a:moveTo>
                    <a:pt x="0" y="13869"/>
                  </a:moveTo>
                  <a:lnTo>
                    <a:pt x="4373" y="20492"/>
                  </a:lnTo>
                  <a:lnTo>
                    <a:pt x="11495" y="31487"/>
                  </a:lnTo>
                  <a:lnTo>
                    <a:pt x="33361" y="19867"/>
                  </a:lnTo>
                  <a:cubicBezTo>
                    <a:pt x="29175" y="22141"/>
                    <a:pt x="23940" y="20604"/>
                    <a:pt x="21666" y="16418"/>
                  </a:cubicBezTo>
                  <a:cubicBezTo>
                    <a:pt x="21316" y="15781"/>
                    <a:pt x="21041" y="15081"/>
                    <a:pt x="20866" y="14369"/>
                  </a:cubicBezTo>
                  <a:cubicBezTo>
                    <a:pt x="19017" y="9084"/>
                    <a:pt x="20903" y="3211"/>
                    <a:pt x="25489" y="0"/>
                  </a:cubicBezTo>
                  <a:lnTo>
                    <a:pt x="24864" y="0"/>
                  </a:lnTo>
                  <a:lnTo>
                    <a:pt x="21866" y="16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78" name="Google Shape;1178;p13"/>
            <p:cNvSpPr/>
            <p:nvPr/>
          </p:nvSpPr>
          <p:spPr>
            <a:xfrm>
              <a:off x="8563955" y="5911123"/>
              <a:ext cx="35828" cy="33637"/>
            </a:xfrm>
            <a:custGeom>
              <a:rect b="b" l="l" r="r" t="t"/>
              <a:pathLst>
                <a:path extrusionOk="0" h="33637" w="35828">
                  <a:moveTo>
                    <a:pt x="22740" y="1026"/>
                  </a:moveTo>
                  <a:lnTo>
                    <a:pt x="16993" y="4275"/>
                  </a:lnTo>
                  <a:lnTo>
                    <a:pt x="11120" y="7648"/>
                  </a:lnTo>
                  <a:lnTo>
                    <a:pt x="0" y="14021"/>
                  </a:lnTo>
                  <a:lnTo>
                    <a:pt x="0" y="14021"/>
                  </a:lnTo>
                  <a:cubicBezTo>
                    <a:pt x="3948" y="11622"/>
                    <a:pt x="9096" y="12884"/>
                    <a:pt x="11495" y="16832"/>
                  </a:cubicBezTo>
                  <a:cubicBezTo>
                    <a:pt x="11957" y="17582"/>
                    <a:pt x="12295" y="18407"/>
                    <a:pt x="12495" y="19269"/>
                  </a:cubicBezTo>
                  <a:cubicBezTo>
                    <a:pt x="14719" y="24454"/>
                    <a:pt x="12932" y="30489"/>
                    <a:pt x="8246" y="33638"/>
                  </a:cubicBezTo>
                  <a:lnTo>
                    <a:pt x="8246" y="33638"/>
                  </a:lnTo>
                  <a:lnTo>
                    <a:pt x="31361" y="20518"/>
                  </a:lnTo>
                  <a:lnTo>
                    <a:pt x="31361" y="20518"/>
                  </a:lnTo>
                  <a:lnTo>
                    <a:pt x="32861" y="19144"/>
                  </a:lnTo>
                  <a:lnTo>
                    <a:pt x="34110" y="17894"/>
                  </a:lnTo>
                  <a:cubicBezTo>
                    <a:pt x="34110" y="17894"/>
                    <a:pt x="34110" y="16770"/>
                    <a:pt x="34985" y="16145"/>
                  </a:cubicBezTo>
                  <a:cubicBezTo>
                    <a:pt x="35285" y="15583"/>
                    <a:pt x="35535" y="14995"/>
                    <a:pt x="35735" y="14396"/>
                  </a:cubicBezTo>
                  <a:cubicBezTo>
                    <a:pt x="35735" y="13771"/>
                    <a:pt x="35735" y="13146"/>
                    <a:pt x="35735" y="12397"/>
                  </a:cubicBezTo>
                  <a:cubicBezTo>
                    <a:pt x="35859" y="11647"/>
                    <a:pt x="35859" y="10897"/>
                    <a:pt x="35735" y="10147"/>
                  </a:cubicBezTo>
                  <a:cubicBezTo>
                    <a:pt x="35735" y="8823"/>
                    <a:pt x="35472" y="7511"/>
                    <a:pt x="34985" y="6274"/>
                  </a:cubicBezTo>
                  <a:cubicBezTo>
                    <a:pt x="33760" y="1751"/>
                    <a:pt x="29087" y="-936"/>
                    <a:pt x="24564" y="301"/>
                  </a:cubicBezTo>
                  <a:cubicBezTo>
                    <a:pt x="23927" y="464"/>
                    <a:pt x="23315" y="714"/>
                    <a:pt x="22740" y="10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79" name="Google Shape;1179;p13"/>
            <p:cNvSpPr/>
            <p:nvPr/>
          </p:nvSpPr>
          <p:spPr>
            <a:xfrm>
              <a:off x="7693034" y="6418073"/>
              <a:ext cx="10792" cy="47106"/>
            </a:xfrm>
            <a:custGeom>
              <a:rect b="b" l="l" r="r" t="t"/>
              <a:pathLst>
                <a:path extrusionOk="0" h="47106" w="10792">
                  <a:moveTo>
                    <a:pt x="2921" y="2124"/>
                  </a:moveTo>
                  <a:lnTo>
                    <a:pt x="1671" y="3499"/>
                  </a:lnTo>
                  <a:cubicBezTo>
                    <a:pt x="1309" y="4036"/>
                    <a:pt x="1009" y="4636"/>
                    <a:pt x="797" y="5248"/>
                  </a:cubicBezTo>
                  <a:lnTo>
                    <a:pt x="47" y="7122"/>
                  </a:lnTo>
                  <a:cubicBezTo>
                    <a:pt x="47" y="7747"/>
                    <a:pt x="47" y="8497"/>
                    <a:pt x="47" y="9122"/>
                  </a:cubicBezTo>
                  <a:cubicBezTo>
                    <a:pt x="-16" y="9833"/>
                    <a:pt x="-16" y="10534"/>
                    <a:pt x="47" y="11245"/>
                  </a:cubicBezTo>
                  <a:lnTo>
                    <a:pt x="47" y="11745"/>
                  </a:lnTo>
                  <a:lnTo>
                    <a:pt x="1296" y="21242"/>
                  </a:lnTo>
                  <a:lnTo>
                    <a:pt x="2546" y="29738"/>
                  </a:lnTo>
                  <a:lnTo>
                    <a:pt x="5045" y="47106"/>
                  </a:lnTo>
                  <a:cubicBezTo>
                    <a:pt x="4208" y="42358"/>
                    <a:pt x="6532" y="37623"/>
                    <a:pt x="10792" y="35361"/>
                  </a:cubicBezTo>
                  <a:lnTo>
                    <a:pt x="9668" y="27864"/>
                  </a:lnTo>
                  <a:lnTo>
                    <a:pt x="6919" y="7872"/>
                  </a:lnTo>
                  <a:lnTo>
                    <a:pt x="5794" y="0"/>
                  </a:lnTo>
                  <a:lnTo>
                    <a:pt x="4545" y="0"/>
                  </a:lnTo>
                  <a:cubicBezTo>
                    <a:pt x="3870" y="600"/>
                    <a:pt x="3320" y="1324"/>
                    <a:pt x="2921" y="21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80" name="Google Shape;1180;p13"/>
            <p:cNvSpPr/>
            <p:nvPr/>
          </p:nvSpPr>
          <p:spPr>
            <a:xfrm>
              <a:off x="7738603" y="6715079"/>
              <a:ext cx="3331" cy="2748"/>
            </a:xfrm>
            <a:custGeom>
              <a:rect b="b" l="l" r="r" t="t"/>
              <a:pathLst>
                <a:path extrusionOk="0" h="2748" w="3331">
                  <a:moveTo>
                    <a:pt x="1083" y="2124"/>
                  </a:moveTo>
                  <a:lnTo>
                    <a:pt x="1083" y="2124"/>
                  </a:lnTo>
                  <a:cubicBezTo>
                    <a:pt x="1083" y="2124"/>
                    <a:pt x="1083" y="2124"/>
                    <a:pt x="333" y="2124"/>
                  </a:cubicBezTo>
                  <a:cubicBezTo>
                    <a:pt x="-416" y="2124"/>
                    <a:pt x="333" y="2124"/>
                    <a:pt x="333" y="2749"/>
                  </a:cubicBezTo>
                  <a:lnTo>
                    <a:pt x="3332" y="1000"/>
                  </a:lnTo>
                  <a:lnTo>
                    <a:pt x="3332" y="0"/>
                  </a:lnTo>
                  <a:cubicBezTo>
                    <a:pt x="2794" y="900"/>
                    <a:pt x="2007" y="1637"/>
                    <a:pt x="1083" y="21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81" name="Google Shape;1181;p13"/>
            <p:cNvSpPr/>
            <p:nvPr/>
          </p:nvSpPr>
          <p:spPr>
            <a:xfrm>
              <a:off x="7465211" y="6704583"/>
              <a:ext cx="274475" cy="165544"/>
            </a:xfrm>
            <a:custGeom>
              <a:rect b="b" l="l" r="r" t="t"/>
              <a:pathLst>
                <a:path extrusionOk="0" h="165544" w="274475">
                  <a:moveTo>
                    <a:pt x="261981" y="10496"/>
                  </a:moveTo>
                  <a:lnTo>
                    <a:pt x="255733" y="0"/>
                  </a:lnTo>
                  <a:lnTo>
                    <a:pt x="4217" y="145192"/>
                  </a:lnTo>
                  <a:lnTo>
                    <a:pt x="4217" y="145192"/>
                  </a:lnTo>
                  <a:lnTo>
                    <a:pt x="2718" y="146567"/>
                  </a:lnTo>
                  <a:lnTo>
                    <a:pt x="1593" y="147941"/>
                  </a:lnTo>
                  <a:cubicBezTo>
                    <a:pt x="1231" y="148478"/>
                    <a:pt x="931" y="149078"/>
                    <a:pt x="718" y="149690"/>
                  </a:cubicBezTo>
                  <a:cubicBezTo>
                    <a:pt x="456" y="150290"/>
                    <a:pt x="244" y="150927"/>
                    <a:pt x="94" y="151565"/>
                  </a:cubicBezTo>
                  <a:cubicBezTo>
                    <a:pt x="-31" y="152227"/>
                    <a:pt x="-31" y="152902"/>
                    <a:pt x="94" y="153564"/>
                  </a:cubicBezTo>
                  <a:cubicBezTo>
                    <a:pt x="31" y="154314"/>
                    <a:pt x="31" y="155064"/>
                    <a:pt x="94" y="155813"/>
                  </a:cubicBezTo>
                  <a:cubicBezTo>
                    <a:pt x="219" y="156963"/>
                    <a:pt x="481" y="158087"/>
                    <a:pt x="843" y="159186"/>
                  </a:cubicBezTo>
                  <a:cubicBezTo>
                    <a:pt x="1955" y="163672"/>
                    <a:pt x="6503" y="166409"/>
                    <a:pt x="10989" y="165297"/>
                  </a:cubicBezTo>
                  <a:cubicBezTo>
                    <a:pt x="11814" y="165085"/>
                    <a:pt x="12613" y="164760"/>
                    <a:pt x="13338" y="164310"/>
                  </a:cubicBezTo>
                  <a:lnTo>
                    <a:pt x="13338" y="164310"/>
                  </a:lnTo>
                  <a:lnTo>
                    <a:pt x="16212" y="162685"/>
                  </a:lnTo>
                  <a:lnTo>
                    <a:pt x="19585" y="160686"/>
                  </a:lnTo>
                  <a:lnTo>
                    <a:pt x="274475" y="13495"/>
                  </a:lnTo>
                  <a:cubicBezTo>
                    <a:pt x="274475" y="13495"/>
                    <a:pt x="274475" y="13495"/>
                    <a:pt x="274475" y="12870"/>
                  </a:cubicBezTo>
                  <a:cubicBezTo>
                    <a:pt x="271302" y="15844"/>
                    <a:pt x="266316" y="15681"/>
                    <a:pt x="263355" y="12508"/>
                  </a:cubicBezTo>
                  <a:cubicBezTo>
                    <a:pt x="262793" y="11908"/>
                    <a:pt x="262330" y="11233"/>
                    <a:pt x="261981" y="104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82" name="Google Shape;1182;p13"/>
            <p:cNvSpPr/>
            <p:nvPr/>
          </p:nvSpPr>
          <p:spPr>
            <a:xfrm>
              <a:off x="7739686" y="6715829"/>
              <a:ext cx="874" cy="1374"/>
            </a:xfrm>
            <a:custGeom>
              <a:rect b="b" l="l" r="r" t="t"/>
              <a:pathLst>
                <a:path extrusionOk="0" h="1374" w="874">
                  <a:moveTo>
                    <a:pt x="875" y="0"/>
                  </a:moveTo>
                  <a:lnTo>
                    <a:pt x="875" y="0"/>
                  </a:lnTo>
                  <a:lnTo>
                    <a:pt x="0" y="1374"/>
                  </a:lnTo>
                  <a:cubicBezTo>
                    <a:pt x="350" y="962"/>
                    <a:pt x="650" y="500"/>
                    <a:pt x="8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83" name="Google Shape;1183;p13"/>
            <p:cNvSpPr/>
            <p:nvPr/>
          </p:nvSpPr>
          <p:spPr>
            <a:xfrm>
              <a:off x="10979411" y="3424766"/>
              <a:ext cx="4373" cy="5997"/>
            </a:xfrm>
            <a:custGeom>
              <a:rect b="b" l="l" r="r" t="t"/>
              <a:pathLst>
                <a:path extrusionOk="0" h="5997" w="4373">
                  <a:moveTo>
                    <a:pt x="2874" y="4248"/>
                  </a:moveTo>
                  <a:lnTo>
                    <a:pt x="4373" y="5998"/>
                  </a:lnTo>
                  <a:cubicBezTo>
                    <a:pt x="3024" y="4248"/>
                    <a:pt x="2162" y="2187"/>
                    <a:pt x="1874" y="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84" name="Google Shape;1184;p13"/>
            <p:cNvSpPr/>
            <p:nvPr/>
          </p:nvSpPr>
          <p:spPr>
            <a:xfrm>
              <a:off x="10987408" y="3405024"/>
              <a:ext cx="8746" cy="9996"/>
            </a:xfrm>
            <a:custGeom>
              <a:rect b="b" l="l" r="r" t="t"/>
              <a:pathLst>
                <a:path extrusionOk="0" h="9996" w="8746">
                  <a:moveTo>
                    <a:pt x="2749" y="7122"/>
                  </a:moveTo>
                  <a:cubicBezTo>
                    <a:pt x="5073" y="7147"/>
                    <a:pt x="7272" y="8197"/>
                    <a:pt x="8746" y="9996"/>
                  </a:cubicBezTo>
                  <a:lnTo>
                    <a:pt x="0" y="0"/>
                  </a:lnTo>
                  <a:cubicBezTo>
                    <a:pt x="887" y="1025"/>
                    <a:pt x="1562" y="2212"/>
                    <a:pt x="1999" y="3499"/>
                  </a:cubicBezTo>
                  <a:cubicBezTo>
                    <a:pt x="2424" y="4661"/>
                    <a:pt x="2686" y="5885"/>
                    <a:pt x="2749" y="71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85" name="Google Shape;1185;p13"/>
            <p:cNvSpPr/>
            <p:nvPr/>
          </p:nvSpPr>
          <p:spPr>
            <a:xfrm>
              <a:off x="10981285" y="3412146"/>
              <a:ext cx="240992" cy="275347"/>
            </a:xfrm>
            <a:custGeom>
              <a:rect b="b" l="l" r="r" t="t"/>
              <a:pathLst>
                <a:path extrusionOk="0" h="275347" w="240992">
                  <a:moveTo>
                    <a:pt x="8871" y="0"/>
                  </a:moveTo>
                  <a:cubicBezTo>
                    <a:pt x="9246" y="4273"/>
                    <a:pt x="7222" y="8409"/>
                    <a:pt x="3624" y="10746"/>
                  </a:cubicBezTo>
                  <a:lnTo>
                    <a:pt x="0" y="12620"/>
                  </a:lnTo>
                  <a:cubicBezTo>
                    <a:pt x="288" y="14807"/>
                    <a:pt x="1150" y="16868"/>
                    <a:pt x="2499" y="18617"/>
                  </a:cubicBezTo>
                  <a:lnTo>
                    <a:pt x="225902" y="272266"/>
                  </a:lnTo>
                  <a:cubicBezTo>
                    <a:pt x="228551" y="275715"/>
                    <a:pt x="233487" y="276365"/>
                    <a:pt x="236935" y="273728"/>
                  </a:cubicBezTo>
                  <a:cubicBezTo>
                    <a:pt x="237485" y="273304"/>
                    <a:pt x="237972" y="272816"/>
                    <a:pt x="238397" y="272266"/>
                  </a:cubicBezTo>
                  <a:cubicBezTo>
                    <a:pt x="241858" y="267768"/>
                    <a:pt x="241858" y="261521"/>
                    <a:pt x="238397" y="257022"/>
                  </a:cubicBezTo>
                  <a:lnTo>
                    <a:pt x="18117" y="7122"/>
                  </a:lnTo>
                  <a:lnTo>
                    <a:pt x="15118" y="3748"/>
                  </a:lnTo>
                  <a:cubicBezTo>
                    <a:pt x="13769" y="1549"/>
                    <a:pt x="11445" y="150"/>
                    <a:pt x="88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86" name="Google Shape;1186;p13"/>
            <p:cNvSpPr/>
            <p:nvPr/>
          </p:nvSpPr>
          <p:spPr>
            <a:xfrm>
              <a:off x="10771001" y="3403025"/>
              <a:ext cx="218699" cy="134196"/>
            </a:xfrm>
            <a:custGeom>
              <a:rect b="b" l="l" r="r" t="t"/>
              <a:pathLst>
                <a:path extrusionOk="0" h="134196" w="218699">
                  <a:moveTo>
                    <a:pt x="4873" y="119827"/>
                  </a:moveTo>
                  <a:cubicBezTo>
                    <a:pt x="6722" y="125113"/>
                    <a:pt x="4836" y="130985"/>
                    <a:pt x="250" y="134197"/>
                  </a:cubicBezTo>
                  <a:lnTo>
                    <a:pt x="207910" y="22866"/>
                  </a:lnTo>
                  <a:lnTo>
                    <a:pt x="207910" y="22866"/>
                  </a:lnTo>
                  <a:lnTo>
                    <a:pt x="209784" y="21866"/>
                  </a:lnTo>
                  <a:lnTo>
                    <a:pt x="213408" y="19992"/>
                  </a:lnTo>
                  <a:cubicBezTo>
                    <a:pt x="217006" y="17656"/>
                    <a:pt x="219031" y="13520"/>
                    <a:pt x="218656" y="9246"/>
                  </a:cubicBezTo>
                  <a:cubicBezTo>
                    <a:pt x="218593" y="8009"/>
                    <a:pt x="218331" y="6785"/>
                    <a:pt x="217906" y="5623"/>
                  </a:cubicBezTo>
                  <a:cubicBezTo>
                    <a:pt x="217469" y="4336"/>
                    <a:pt x="216794" y="3149"/>
                    <a:pt x="215907" y="2124"/>
                  </a:cubicBezTo>
                  <a:cubicBezTo>
                    <a:pt x="215095" y="1237"/>
                    <a:pt x="214120" y="525"/>
                    <a:pt x="213033" y="0"/>
                  </a:cubicBezTo>
                  <a:lnTo>
                    <a:pt x="213033" y="0"/>
                  </a:lnTo>
                  <a:lnTo>
                    <a:pt x="0" y="114080"/>
                  </a:lnTo>
                  <a:cubicBezTo>
                    <a:pt x="2299" y="115292"/>
                    <a:pt x="4048" y="117353"/>
                    <a:pt x="4873" y="1198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87" name="Google Shape;1187;p13"/>
            <p:cNvSpPr/>
            <p:nvPr/>
          </p:nvSpPr>
          <p:spPr>
            <a:xfrm>
              <a:off x="10753259" y="3517229"/>
              <a:ext cx="23568" cy="22990"/>
            </a:xfrm>
            <a:custGeom>
              <a:rect b="b" l="l" r="r" t="t"/>
              <a:pathLst>
                <a:path extrusionOk="0" h="22990" w="23568">
                  <a:moveTo>
                    <a:pt x="250" y="9746"/>
                  </a:moveTo>
                  <a:cubicBezTo>
                    <a:pt x="837" y="10046"/>
                    <a:pt x="1387" y="10421"/>
                    <a:pt x="1874" y="10871"/>
                  </a:cubicBezTo>
                  <a:cubicBezTo>
                    <a:pt x="2274" y="11171"/>
                    <a:pt x="2662" y="11508"/>
                    <a:pt x="2999" y="11870"/>
                  </a:cubicBezTo>
                  <a:lnTo>
                    <a:pt x="12620" y="22991"/>
                  </a:lnTo>
                  <a:lnTo>
                    <a:pt x="18242" y="19992"/>
                  </a:lnTo>
                  <a:cubicBezTo>
                    <a:pt x="22828" y="16781"/>
                    <a:pt x="24714" y="10908"/>
                    <a:pt x="22865" y="5623"/>
                  </a:cubicBezTo>
                  <a:cubicBezTo>
                    <a:pt x="21978" y="3174"/>
                    <a:pt x="20191" y="1162"/>
                    <a:pt x="17867" y="0"/>
                  </a:cubicBezTo>
                  <a:lnTo>
                    <a:pt x="6372" y="6123"/>
                  </a:lnTo>
                  <a:lnTo>
                    <a:pt x="0" y="94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88" name="Google Shape;1188;p13"/>
            <p:cNvSpPr/>
            <p:nvPr/>
          </p:nvSpPr>
          <p:spPr>
            <a:xfrm>
              <a:off x="11188196" y="4045144"/>
              <a:ext cx="86337" cy="102834"/>
            </a:xfrm>
            <a:custGeom>
              <a:rect b="b" l="l" r="r" t="t"/>
              <a:pathLst>
                <a:path extrusionOk="0" h="102834" w="86337">
                  <a:moveTo>
                    <a:pt x="75967" y="98086"/>
                  </a:moveTo>
                  <a:lnTo>
                    <a:pt x="75967" y="97087"/>
                  </a:lnTo>
                  <a:cubicBezTo>
                    <a:pt x="75892" y="96637"/>
                    <a:pt x="75892" y="96162"/>
                    <a:pt x="75967" y="95712"/>
                  </a:cubicBezTo>
                  <a:cubicBezTo>
                    <a:pt x="75842" y="94925"/>
                    <a:pt x="75842" y="94125"/>
                    <a:pt x="75967" y="93338"/>
                  </a:cubicBezTo>
                  <a:cubicBezTo>
                    <a:pt x="76255" y="92688"/>
                    <a:pt x="76579" y="92063"/>
                    <a:pt x="76967" y="91464"/>
                  </a:cubicBezTo>
                  <a:lnTo>
                    <a:pt x="76967" y="90214"/>
                  </a:lnTo>
                  <a:lnTo>
                    <a:pt x="76967" y="90214"/>
                  </a:lnTo>
                  <a:lnTo>
                    <a:pt x="78591" y="88964"/>
                  </a:lnTo>
                  <a:lnTo>
                    <a:pt x="79965" y="87965"/>
                  </a:lnTo>
                  <a:lnTo>
                    <a:pt x="81465" y="87965"/>
                  </a:lnTo>
                  <a:cubicBezTo>
                    <a:pt x="82127" y="87840"/>
                    <a:pt x="82802" y="87840"/>
                    <a:pt x="83464" y="87965"/>
                  </a:cubicBezTo>
                  <a:lnTo>
                    <a:pt x="83464" y="87965"/>
                  </a:lnTo>
                  <a:cubicBezTo>
                    <a:pt x="83876" y="87890"/>
                    <a:pt x="84301" y="87890"/>
                    <a:pt x="84713" y="87965"/>
                  </a:cubicBezTo>
                  <a:lnTo>
                    <a:pt x="86338" y="87965"/>
                  </a:lnTo>
                  <a:lnTo>
                    <a:pt x="84089" y="85341"/>
                  </a:lnTo>
                  <a:lnTo>
                    <a:pt x="12495" y="0"/>
                  </a:lnTo>
                  <a:cubicBezTo>
                    <a:pt x="16018" y="4523"/>
                    <a:pt x="16018" y="10846"/>
                    <a:pt x="12495" y="15369"/>
                  </a:cubicBezTo>
                  <a:cubicBezTo>
                    <a:pt x="9846" y="18818"/>
                    <a:pt x="4910" y="19467"/>
                    <a:pt x="1462" y="16831"/>
                  </a:cubicBezTo>
                  <a:cubicBezTo>
                    <a:pt x="912" y="16406"/>
                    <a:pt x="425" y="15919"/>
                    <a:pt x="0" y="15369"/>
                  </a:cubicBezTo>
                  <a:lnTo>
                    <a:pt x="74968" y="1028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89" name="Google Shape;1189;p13"/>
            <p:cNvSpPr/>
            <p:nvPr/>
          </p:nvSpPr>
          <p:spPr>
            <a:xfrm>
              <a:off x="11264107" y="4141105"/>
              <a:ext cx="56" cy="2124"/>
            </a:xfrm>
            <a:custGeom>
              <a:rect b="b" l="l" r="r" t="t"/>
              <a:pathLst>
                <a:path extrusionOk="0" h="2124" w="56">
                  <a:moveTo>
                    <a:pt x="56" y="2124"/>
                  </a:moveTo>
                  <a:lnTo>
                    <a:pt x="56" y="2124"/>
                  </a:lnTo>
                  <a:cubicBezTo>
                    <a:pt x="-19" y="1412"/>
                    <a:pt x="-19" y="712"/>
                    <a:pt x="56" y="0"/>
                  </a:cubicBezTo>
                  <a:cubicBezTo>
                    <a:pt x="-19" y="450"/>
                    <a:pt x="-19" y="925"/>
                    <a:pt x="56" y="13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90" name="Google Shape;1190;p13"/>
            <p:cNvSpPr/>
            <p:nvPr/>
          </p:nvSpPr>
          <p:spPr>
            <a:xfrm>
              <a:off x="11273409" y="4131678"/>
              <a:ext cx="1499" cy="56"/>
            </a:xfrm>
            <a:custGeom>
              <a:rect b="b" l="l" r="r" t="t"/>
              <a:pathLst>
                <a:path extrusionOk="0" h="56" w="1499">
                  <a:moveTo>
                    <a:pt x="0" y="56"/>
                  </a:moveTo>
                  <a:lnTo>
                    <a:pt x="1499" y="56"/>
                  </a:lnTo>
                  <a:cubicBezTo>
                    <a:pt x="1087" y="-19"/>
                    <a:pt x="662" y="-19"/>
                    <a:pt x="250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91" name="Google Shape;1191;p13"/>
            <p:cNvSpPr/>
            <p:nvPr/>
          </p:nvSpPr>
          <p:spPr>
            <a:xfrm>
              <a:off x="11260818" y="4142480"/>
              <a:ext cx="19337" cy="71100"/>
            </a:xfrm>
            <a:custGeom>
              <a:rect b="b" l="l" r="r" t="t"/>
              <a:pathLst>
                <a:path extrusionOk="0" h="71100" w="19337">
                  <a:moveTo>
                    <a:pt x="16464" y="66598"/>
                  </a:moveTo>
                  <a:lnTo>
                    <a:pt x="16464" y="66598"/>
                  </a:lnTo>
                  <a:cubicBezTo>
                    <a:pt x="16802" y="66036"/>
                    <a:pt x="17102" y="65461"/>
                    <a:pt x="17339" y="64849"/>
                  </a:cubicBezTo>
                  <a:cubicBezTo>
                    <a:pt x="17414" y="64137"/>
                    <a:pt x="17414" y="63437"/>
                    <a:pt x="17339" y="62725"/>
                  </a:cubicBezTo>
                  <a:cubicBezTo>
                    <a:pt x="17389" y="62263"/>
                    <a:pt x="17389" y="61800"/>
                    <a:pt x="17339" y="61351"/>
                  </a:cubicBezTo>
                  <a:lnTo>
                    <a:pt x="19338" y="23866"/>
                  </a:lnTo>
                  <a:lnTo>
                    <a:pt x="5344" y="7747"/>
                  </a:lnTo>
                  <a:cubicBezTo>
                    <a:pt x="3582" y="5548"/>
                    <a:pt x="2608" y="2824"/>
                    <a:pt x="2595" y="0"/>
                  </a:cubicBezTo>
                  <a:lnTo>
                    <a:pt x="2595" y="0"/>
                  </a:lnTo>
                  <a:lnTo>
                    <a:pt x="2595" y="4998"/>
                  </a:lnTo>
                  <a:lnTo>
                    <a:pt x="96" y="53229"/>
                  </a:lnTo>
                  <a:lnTo>
                    <a:pt x="96" y="59601"/>
                  </a:lnTo>
                  <a:cubicBezTo>
                    <a:pt x="-653" y="65062"/>
                    <a:pt x="3045" y="70135"/>
                    <a:pt x="8468" y="71097"/>
                  </a:cubicBezTo>
                  <a:cubicBezTo>
                    <a:pt x="10429" y="71159"/>
                    <a:pt x="12341" y="70497"/>
                    <a:pt x="13841" y="69223"/>
                  </a:cubicBezTo>
                  <a:lnTo>
                    <a:pt x="13841" y="69223"/>
                  </a:lnTo>
                  <a:lnTo>
                    <a:pt x="14840" y="68223"/>
                  </a:lnTo>
                  <a:cubicBezTo>
                    <a:pt x="15452" y="67761"/>
                    <a:pt x="16002" y="67211"/>
                    <a:pt x="16464" y="665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92" name="Google Shape;1192;p13"/>
            <p:cNvSpPr/>
            <p:nvPr/>
          </p:nvSpPr>
          <p:spPr>
            <a:xfrm>
              <a:off x="10708278" y="3747512"/>
              <a:ext cx="45625" cy="1066824"/>
            </a:xfrm>
            <a:custGeom>
              <a:rect b="b" l="l" r="r" t="t"/>
              <a:pathLst>
                <a:path extrusionOk="0" h="1066824" w="45625">
                  <a:moveTo>
                    <a:pt x="35985" y="11121"/>
                  </a:moveTo>
                  <a:cubicBezTo>
                    <a:pt x="30587" y="10346"/>
                    <a:pt x="26763" y="5423"/>
                    <a:pt x="27363" y="0"/>
                  </a:cubicBezTo>
                  <a:lnTo>
                    <a:pt x="27363" y="17368"/>
                  </a:lnTo>
                  <a:lnTo>
                    <a:pt x="0" y="1057953"/>
                  </a:lnTo>
                  <a:lnTo>
                    <a:pt x="4873" y="1055204"/>
                  </a:lnTo>
                  <a:cubicBezTo>
                    <a:pt x="8821" y="1052793"/>
                    <a:pt x="13969" y="1054030"/>
                    <a:pt x="16380" y="1057979"/>
                  </a:cubicBezTo>
                  <a:cubicBezTo>
                    <a:pt x="16830" y="1058703"/>
                    <a:pt x="17167" y="1059503"/>
                    <a:pt x="17368" y="1060327"/>
                  </a:cubicBezTo>
                  <a:cubicBezTo>
                    <a:pt x="18142" y="1062401"/>
                    <a:pt x="18367" y="1064638"/>
                    <a:pt x="17992" y="1066825"/>
                  </a:cubicBezTo>
                  <a:cubicBezTo>
                    <a:pt x="17992" y="1066825"/>
                    <a:pt x="17992" y="1065825"/>
                    <a:pt x="17992" y="1065325"/>
                  </a:cubicBezTo>
                  <a:lnTo>
                    <a:pt x="45605" y="500"/>
                  </a:lnTo>
                  <a:cubicBezTo>
                    <a:pt x="45955" y="6010"/>
                    <a:pt x="41770" y="10758"/>
                    <a:pt x="36259" y="11108"/>
                  </a:cubicBezTo>
                  <a:cubicBezTo>
                    <a:pt x="36172" y="11108"/>
                    <a:pt x="36072" y="11121"/>
                    <a:pt x="35985" y="111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93" name="Google Shape;1193;p13"/>
            <p:cNvSpPr/>
            <p:nvPr/>
          </p:nvSpPr>
          <p:spPr>
            <a:xfrm>
              <a:off x="10721897" y="4820210"/>
              <a:ext cx="1499" cy="1374"/>
            </a:xfrm>
            <a:custGeom>
              <a:rect b="b" l="l" r="r" t="t"/>
              <a:pathLst>
                <a:path extrusionOk="0" h="1374" w="1499">
                  <a:moveTo>
                    <a:pt x="0" y="1375"/>
                  </a:moveTo>
                  <a:lnTo>
                    <a:pt x="0" y="1375"/>
                  </a:lnTo>
                  <a:cubicBezTo>
                    <a:pt x="587" y="1012"/>
                    <a:pt x="1087" y="550"/>
                    <a:pt x="1499" y="0"/>
                  </a:cubicBezTo>
                  <a:cubicBezTo>
                    <a:pt x="1062" y="525"/>
                    <a:pt x="562" y="987"/>
                    <a:pt x="0" y="13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94" name="Google Shape;1194;p13"/>
            <p:cNvSpPr/>
            <p:nvPr/>
          </p:nvSpPr>
          <p:spPr>
            <a:xfrm>
              <a:off x="10294155" y="5023379"/>
              <a:ext cx="41658" cy="37273"/>
            </a:xfrm>
            <a:custGeom>
              <a:rect b="b" l="l" r="r" t="t"/>
              <a:pathLst>
                <a:path extrusionOk="0" h="37273" w="41658">
                  <a:moveTo>
                    <a:pt x="551" y="31112"/>
                  </a:moveTo>
                  <a:cubicBezTo>
                    <a:pt x="1776" y="35573"/>
                    <a:pt x="6374" y="38197"/>
                    <a:pt x="10834" y="36973"/>
                  </a:cubicBezTo>
                  <a:cubicBezTo>
                    <a:pt x="11384" y="36823"/>
                    <a:pt x="11922" y="36623"/>
                    <a:pt x="12421" y="36361"/>
                  </a:cubicBezTo>
                  <a:lnTo>
                    <a:pt x="13546" y="35736"/>
                  </a:lnTo>
                  <a:lnTo>
                    <a:pt x="16544" y="33986"/>
                  </a:lnTo>
                  <a:lnTo>
                    <a:pt x="17544" y="33361"/>
                  </a:lnTo>
                  <a:lnTo>
                    <a:pt x="41659" y="19617"/>
                  </a:lnTo>
                  <a:cubicBezTo>
                    <a:pt x="37536" y="21716"/>
                    <a:pt x="32500" y="20079"/>
                    <a:pt x="30401" y="15956"/>
                  </a:cubicBezTo>
                  <a:cubicBezTo>
                    <a:pt x="30139" y="15444"/>
                    <a:pt x="29939" y="14919"/>
                    <a:pt x="29789" y="14369"/>
                  </a:cubicBezTo>
                  <a:cubicBezTo>
                    <a:pt x="27565" y="9184"/>
                    <a:pt x="29352" y="3149"/>
                    <a:pt x="34037" y="0"/>
                  </a:cubicBezTo>
                  <a:lnTo>
                    <a:pt x="31413" y="1499"/>
                  </a:lnTo>
                  <a:lnTo>
                    <a:pt x="4800" y="16743"/>
                  </a:lnTo>
                  <a:lnTo>
                    <a:pt x="3800" y="17618"/>
                  </a:lnTo>
                  <a:cubicBezTo>
                    <a:pt x="3176" y="18018"/>
                    <a:pt x="2626" y="18530"/>
                    <a:pt x="2176" y="19117"/>
                  </a:cubicBezTo>
                  <a:lnTo>
                    <a:pt x="1176" y="20742"/>
                  </a:lnTo>
                  <a:cubicBezTo>
                    <a:pt x="1176" y="20742"/>
                    <a:pt x="551" y="21866"/>
                    <a:pt x="302" y="22616"/>
                  </a:cubicBezTo>
                  <a:cubicBezTo>
                    <a:pt x="239" y="23328"/>
                    <a:pt x="239" y="24028"/>
                    <a:pt x="302" y="24740"/>
                  </a:cubicBezTo>
                  <a:cubicBezTo>
                    <a:pt x="-173" y="26852"/>
                    <a:pt x="-86" y="29051"/>
                    <a:pt x="551" y="311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95" name="Google Shape;1195;p13"/>
            <p:cNvSpPr/>
            <p:nvPr/>
          </p:nvSpPr>
          <p:spPr>
            <a:xfrm>
              <a:off x="9374729" y="3280324"/>
              <a:ext cx="546389" cy="689100"/>
            </a:xfrm>
            <a:custGeom>
              <a:rect b="b" l="l" r="r" t="t"/>
              <a:pathLst>
                <a:path extrusionOk="0" h="689100" w="546389">
                  <a:moveTo>
                    <a:pt x="12495" y="0"/>
                  </a:moveTo>
                  <a:cubicBezTo>
                    <a:pt x="16018" y="4523"/>
                    <a:pt x="16018" y="10846"/>
                    <a:pt x="12495" y="15369"/>
                  </a:cubicBezTo>
                  <a:cubicBezTo>
                    <a:pt x="9846" y="18817"/>
                    <a:pt x="4910" y="19467"/>
                    <a:pt x="1462" y="16831"/>
                  </a:cubicBezTo>
                  <a:cubicBezTo>
                    <a:pt x="912" y="16406"/>
                    <a:pt x="425" y="15919"/>
                    <a:pt x="0" y="15369"/>
                  </a:cubicBezTo>
                  <a:lnTo>
                    <a:pt x="538018" y="689100"/>
                  </a:lnTo>
                  <a:lnTo>
                    <a:pt x="538018" y="689100"/>
                  </a:lnTo>
                  <a:cubicBezTo>
                    <a:pt x="537143" y="688163"/>
                    <a:pt x="536456" y="687064"/>
                    <a:pt x="536019" y="685851"/>
                  </a:cubicBezTo>
                  <a:cubicBezTo>
                    <a:pt x="534169" y="680566"/>
                    <a:pt x="536056" y="674694"/>
                    <a:pt x="540642" y="671482"/>
                  </a:cubicBezTo>
                  <a:lnTo>
                    <a:pt x="546389" y="668483"/>
                  </a:lnTo>
                  <a:lnTo>
                    <a:pt x="545639" y="667609"/>
                  </a:lnTo>
                  <a:lnTo>
                    <a:pt x="542391" y="6634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96" name="Google Shape;1196;p13"/>
            <p:cNvSpPr/>
            <p:nvPr/>
          </p:nvSpPr>
          <p:spPr>
            <a:xfrm>
              <a:off x="9363091" y="3266372"/>
              <a:ext cx="26526" cy="32465"/>
            </a:xfrm>
            <a:custGeom>
              <a:rect b="b" l="l" r="r" t="t"/>
              <a:pathLst>
                <a:path extrusionOk="0" h="32465" w="26526">
                  <a:moveTo>
                    <a:pt x="23883" y="29321"/>
                  </a:moveTo>
                  <a:cubicBezTo>
                    <a:pt x="27407" y="24798"/>
                    <a:pt x="27407" y="18475"/>
                    <a:pt x="23883" y="13952"/>
                  </a:cubicBezTo>
                  <a:lnTo>
                    <a:pt x="17511" y="5955"/>
                  </a:lnTo>
                  <a:lnTo>
                    <a:pt x="15137" y="3081"/>
                  </a:lnTo>
                  <a:cubicBezTo>
                    <a:pt x="12488" y="-367"/>
                    <a:pt x="7553" y="-1017"/>
                    <a:pt x="4104" y="1619"/>
                  </a:cubicBezTo>
                  <a:cubicBezTo>
                    <a:pt x="3555" y="2044"/>
                    <a:pt x="3068" y="2531"/>
                    <a:pt x="2643" y="3081"/>
                  </a:cubicBezTo>
                  <a:cubicBezTo>
                    <a:pt x="-881" y="7604"/>
                    <a:pt x="-881" y="13927"/>
                    <a:pt x="2643" y="18450"/>
                  </a:cubicBezTo>
                  <a:lnTo>
                    <a:pt x="7765" y="24948"/>
                  </a:lnTo>
                  <a:lnTo>
                    <a:pt x="10139" y="27821"/>
                  </a:lnTo>
                  <a:lnTo>
                    <a:pt x="11389" y="29446"/>
                  </a:lnTo>
                  <a:cubicBezTo>
                    <a:pt x="14062" y="32869"/>
                    <a:pt x="19011" y="33469"/>
                    <a:pt x="22434" y="30795"/>
                  </a:cubicBezTo>
                  <a:cubicBezTo>
                    <a:pt x="22984" y="30370"/>
                    <a:pt x="23471" y="29871"/>
                    <a:pt x="23883" y="293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97" name="Google Shape;1197;p13"/>
            <p:cNvSpPr/>
            <p:nvPr/>
          </p:nvSpPr>
          <p:spPr>
            <a:xfrm>
              <a:off x="9909907" y="3504234"/>
              <a:ext cx="848849" cy="467494"/>
            </a:xfrm>
            <a:custGeom>
              <a:rect b="b" l="l" r="r" t="t"/>
              <a:pathLst>
                <a:path extrusionOk="0" h="467494" w="848849">
                  <a:moveTo>
                    <a:pt x="716" y="461816"/>
                  </a:moveTo>
                  <a:cubicBezTo>
                    <a:pt x="1154" y="463028"/>
                    <a:pt x="1841" y="464127"/>
                    <a:pt x="2716" y="465064"/>
                  </a:cubicBezTo>
                  <a:cubicBezTo>
                    <a:pt x="3165" y="465627"/>
                    <a:pt x="3715" y="466089"/>
                    <a:pt x="4340" y="466439"/>
                  </a:cubicBezTo>
                  <a:cubicBezTo>
                    <a:pt x="4702" y="466839"/>
                    <a:pt x="5127" y="467176"/>
                    <a:pt x="5589" y="467438"/>
                  </a:cubicBezTo>
                  <a:cubicBezTo>
                    <a:pt x="6177" y="467514"/>
                    <a:pt x="6764" y="467514"/>
                    <a:pt x="7338" y="467438"/>
                  </a:cubicBezTo>
                  <a:cubicBezTo>
                    <a:pt x="7876" y="467514"/>
                    <a:pt x="8426" y="467514"/>
                    <a:pt x="8963" y="467438"/>
                  </a:cubicBezTo>
                  <a:lnTo>
                    <a:pt x="10462" y="467438"/>
                  </a:lnTo>
                  <a:lnTo>
                    <a:pt x="12336" y="467438"/>
                  </a:lnTo>
                  <a:lnTo>
                    <a:pt x="12336" y="467438"/>
                  </a:lnTo>
                  <a:lnTo>
                    <a:pt x="831482" y="28863"/>
                  </a:lnTo>
                  <a:lnTo>
                    <a:pt x="831482" y="28863"/>
                  </a:lnTo>
                  <a:cubicBezTo>
                    <a:pt x="831745" y="28164"/>
                    <a:pt x="832070" y="27489"/>
                    <a:pt x="832482" y="26864"/>
                  </a:cubicBezTo>
                  <a:cubicBezTo>
                    <a:pt x="832657" y="26364"/>
                    <a:pt x="832907" y="25902"/>
                    <a:pt x="833232" y="25490"/>
                  </a:cubicBezTo>
                  <a:lnTo>
                    <a:pt x="833232" y="25490"/>
                  </a:lnTo>
                  <a:cubicBezTo>
                    <a:pt x="833706" y="24965"/>
                    <a:pt x="834256" y="24503"/>
                    <a:pt x="834856" y="24115"/>
                  </a:cubicBezTo>
                  <a:lnTo>
                    <a:pt x="836105" y="23116"/>
                  </a:lnTo>
                  <a:lnTo>
                    <a:pt x="837605" y="23116"/>
                  </a:lnTo>
                  <a:cubicBezTo>
                    <a:pt x="838267" y="23041"/>
                    <a:pt x="838942" y="23041"/>
                    <a:pt x="839604" y="23116"/>
                  </a:cubicBezTo>
                  <a:lnTo>
                    <a:pt x="839604" y="23116"/>
                  </a:lnTo>
                  <a:cubicBezTo>
                    <a:pt x="839979" y="23166"/>
                    <a:pt x="840354" y="23166"/>
                    <a:pt x="840729" y="23116"/>
                  </a:cubicBezTo>
                  <a:cubicBezTo>
                    <a:pt x="841316" y="23041"/>
                    <a:pt x="841903" y="23041"/>
                    <a:pt x="842478" y="23116"/>
                  </a:cubicBezTo>
                  <a:lnTo>
                    <a:pt x="848850" y="19742"/>
                  </a:lnTo>
                  <a:cubicBezTo>
                    <a:pt x="844714" y="21804"/>
                    <a:pt x="839691" y="20129"/>
                    <a:pt x="837617" y="15994"/>
                  </a:cubicBezTo>
                  <a:cubicBezTo>
                    <a:pt x="837343" y="15431"/>
                    <a:pt x="837130" y="14844"/>
                    <a:pt x="836980" y="14244"/>
                  </a:cubicBezTo>
                  <a:cubicBezTo>
                    <a:pt x="834881" y="9034"/>
                    <a:pt x="836768" y="3061"/>
                    <a:pt x="841478" y="0"/>
                  </a:cubicBezTo>
                  <a:lnTo>
                    <a:pt x="10212" y="445073"/>
                  </a:lnTo>
                  <a:lnTo>
                    <a:pt x="4465" y="448071"/>
                  </a:lnTo>
                  <a:cubicBezTo>
                    <a:pt x="467" y="451420"/>
                    <a:pt x="-1020" y="456905"/>
                    <a:pt x="716" y="4618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98" name="Google Shape;1198;p13"/>
            <p:cNvSpPr/>
            <p:nvPr/>
          </p:nvSpPr>
          <p:spPr>
            <a:xfrm>
              <a:off x="11355749" y="3222968"/>
              <a:ext cx="17325" cy="28992"/>
            </a:xfrm>
            <a:custGeom>
              <a:rect b="b" l="l" r="r" t="t"/>
              <a:pathLst>
                <a:path extrusionOk="0" h="28992" w="17325">
                  <a:moveTo>
                    <a:pt x="17243" y="22620"/>
                  </a:moveTo>
                  <a:lnTo>
                    <a:pt x="17243" y="17622"/>
                  </a:lnTo>
                  <a:lnTo>
                    <a:pt x="17243" y="11499"/>
                  </a:lnTo>
                  <a:cubicBezTo>
                    <a:pt x="17930" y="6052"/>
                    <a:pt x="14269" y="1016"/>
                    <a:pt x="8871" y="4"/>
                  </a:cubicBezTo>
                  <a:cubicBezTo>
                    <a:pt x="4698" y="-121"/>
                    <a:pt x="999" y="2690"/>
                    <a:pt x="0" y="6751"/>
                  </a:cubicBezTo>
                  <a:lnTo>
                    <a:pt x="13244" y="21246"/>
                  </a:lnTo>
                  <a:lnTo>
                    <a:pt x="13244" y="21246"/>
                  </a:lnTo>
                  <a:cubicBezTo>
                    <a:pt x="13632" y="21845"/>
                    <a:pt x="13957" y="22470"/>
                    <a:pt x="14244" y="23120"/>
                  </a:cubicBezTo>
                  <a:cubicBezTo>
                    <a:pt x="14581" y="23632"/>
                    <a:pt x="14881" y="24182"/>
                    <a:pt x="15118" y="24744"/>
                  </a:cubicBezTo>
                  <a:cubicBezTo>
                    <a:pt x="15193" y="25406"/>
                    <a:pt x="15193" y="26081"/>
                    <a:pt x="15118" y="26743"/>
                  </a:cubicBezTo>
                  <a:cubicBezTo>
                    <a:pt x="15181" y="27493"/>
                    <a:pt x="15181" y="28243"/>
                    <a:pt x="15118" y="28992"/>
                  </a:cubicBezTo>
                  <a:cubicBezTo>
                    <a:pt x="15118" y="28992"/>
                    <a:pt x="15118" y="28992"/>
                    <a:pt x="15118" y="289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99" name="Google Shape;1199;p13"/>
            <p:cNvSpPr/>
            <p:nvPr/>
          </p:nvSpPr>
          <p:spPr>
            <a:xfrm>
              <a:off x="11333508" y="3252585"/>
              <a:ext cx="38108" cy="389857"/>
            </a:xfrm>
            <a:custGeom>
              <a:rect b="b" l="l" r="r" t="t"/>
              <a:pathLst>
                <a:path extrusionOk="0" h="389857" w="38108">
                  <a:moveTo>
                    <a:pt x="250" y="378349"/>
                  </a:moveTo>
                  <a:cubicBezTo>
                    <a:pt x="-437" y="383797"/>
                    <a:pt x="3224" y="388833"/>
                    <a:pt x="8621" y="389845"/>
                  </a:cubicBezTo>
                  <a:cubicBezTo>
                    <a:pt x="10571" y="389957"/>
                    <a:pt x="12482" y="389332"/>
                    <a:pt x="13994" y="388095"/>
                  </a:cubicBezTo>
                  <a:cubicBezTo>
                    <a:pt x="14556" y="387708"/>
                    <a:pt x="15056" y="387246"/>
                    <a:pt x="15493" y="386721"/>
                  </a:cubicBezTo>
                  <a:cubicBezTo>
                    <a:pt x="15893" y="386221"/>
                    <a:pt x="16230" y="385684"/>
                    <a:pt x="16493" y="385096"/>
                  </a:cubicBezTo>
                  <a:cubicBezTo>
                    <a:pt x="16855" y="384559"/>
                    <a:pt x="17155" y="383959"/>
                    <a:pt x="17367" y="383347"/>
                  </a:cubicBezTo>
                  <a:cubicBezTo>
                    <a:pt x="17442" y="382635"/>
                    <a:pt x="17442" y="381935"/>
                    <a:pt x="17367" y="381223"/>
                  </a:cubicBezTo>
                  <a:cubicBezTo>
                    <a:pt x="17430" y="380723"/>
                    <a:pt x="17430" y="380223"/>
                    <a:pt x="17367" y="379724"/>
                  </a:cubicBezTo>
                  <a:lnTo>
                    <a:pt x="18367" y="361731"/>
                  </a:lnTo>
                  <a:lnTo>
                    <a:pt x="38108" y="0"/>
                  </a:lnTo>
                  <a:cubicBezTo>
                    <a:pt x="38108" y="0"/>
                    <a:pt x="38108" y="0"/>
                    <a:pt x="38108" y="0"/>
                  </a:cubicBezTo>
                  <a:cubicBezTo>
                    <a:pt x="38108" y="2549"/>
                    <a:pt x="37321" y="5035"/>
                    <a:pt x="35859" y="7122"/>
                  </a:cubicBezTo>
                  <a:cubicBezTo>
                    <a:pt x="33323" y="10733"/>
                    <a:pt x="28338" y="11608"/>
                    <a:pt x="24714" y="9071"/>
                  </a:cubicBezTo>
                  <a:cubicBezTo>
                    <a:pt x="24227" y="8721"/>
                    <a:pt x="23765" y="8322"/>
                    <a:pt x="23365" y="7872"/>
                  </a:cubicBezTo>
                  <a:lnTo>
                    <a:pt x="20241" y="4248"/>
                  </a:lnTo>
                  <a:lnTo>
                    <a:pt x="0" y="3723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00" name="Google Shape;1200;p13"/>
            <p:cNvSpPr/>
            <p:nvPr/>
          </p:nvSpPr>
          <p:spPr>
            <a:xfrm>
              <a:off x="9855741" y="5668996"/>
              <a:ext cx="18897" cy="62350"/>
            </a:xfrm>
            <a:custGeom>
              <a:rect b="b" l="l" r="r" t="t"/>
              <a:pathLst>
                <a:path extrusionOk="0" h="62350" w="18897">
                  <a:moveTo>
                    <a:pt x="18898" y="51355"/>
                  </a:moveTo>
                  <a:lnTo>
                    <a:pt x="18023" y="0"/>
                  </a:lnTo>
                  <a:cubicBezTo>
                    <a:pt x="18536" y="5486"/>
                    <a:pt x="14625" y="10408"/>
                    <a:pt x="9152" y="11121"/>
                  </a:cubicBezTo>
                  <a:cubicBezTo>
                    <a:pt x="3730" y="10659"/>
                    <a:pt x="-331" y="5935"/>
                    <a:pt x="31" y="500"/>
                  </a:cubicBezTo>
                  <a:lnTo>
                    <a:pt x="31" y="4498"/>
                  </a:lnTo>
                  <a:lnTo>
                    <a:pt x="31" y="35861"/>
                  </a:lnTo>
                  <a:lnTo>
                    <a:pt x="31" y="41858"/>
                  </a:lnTo>
                  <a:lnTo>
                    <a:pt x="31" y="51855"/>
                  </a:lnTo>
                  <a:cubicBezTo>
                    <a:pt x="-394" y="57215"/>
                    <a:pt x="3617" y="61913"/>
                    <a:pt x="8977" y="62338"/>
                  </a:cubicBezTo>
                  <a:cubicBezTo>
                    <a:pt x="9040" y="62338"/>
                    <a:pt x="9090" y="62350"/>
                    <a:pt x="9152" y="62350"/>
                  </a:cubicBezTo>
                  <a:cubicBezTo>
                    <a:pt x="10739" y="62263"/>
                    <a:pt x="12263" y="61701"/>
                    <a:pt x="13525" y="60726"/>
                  </a:cubicBezTo>
                  <a:cubicBezTo>
                    <a:pt x="14462" y="60051"/>
                    <a:pt x="15274" y="59201"/>
                    <a:pt x="15899" y="58227"/>
                  </a:cubicBezTo>
                  <a:cubicBezTo>
                    <a:pt x="17624" y="56328"/>
                    <a:pt x="18673" y="53916"/>
                    <a:pt x="18898" y="513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01" name="Google Shape;1201;p13"/>
            <p:cNvSpPr/>
            <p:nvPr/>
          </p:nvSpPr>
          <p:spPr>
            <a:xfrm>
              <a:off x="12012840" y="3668419"/>
              <a:ext cx="43994" cy="298006"/>
            </a:xfrm>
            <a:custGeom>
              <a:rect b="b" l="l" r="r" t="t"/>
              <a:pathLst>
                <a:path extrusionOk="0" h="298006" w="43994">
                  <a:moveTo>
                    <a:pt x="34110" y="12495"/>
                  </a:moveTo>
                  <a:cubicBezTo>
                    <a:pt x="28500" y="11195"/>
                    <a:pt x="24952" y="5648"/>
                    <a:pt x="26114" y="0"/>
                  </a:cubicBezTo>
                  <a:lnTo>
                    <a:pt x="0" y="298006"/>
                  </a:lnTo>
                  <a:lnTo>
                    <a:pt x="4623" y="295382"/>
                  </a:lnTo>
                  <a:lnTo>
                    <a:pt x="16118" y="288885"/>
                  </a:lnTo>
                  <a:cubicBezTo>
                    <a:pt x="17005" y="288410"/>
                    <a:pt x="17980" y="288110"/>
                    <a:pt x="18992" y="288010"/>
                  </a:cubicBezTo>
                  <a:lnTo>
                    <a:pt x="43981" y="2499"/>
                  </a:lnTo>
                  <a:cubicBezTo>
                    <a:pt x="44256" y="7734"/>
                    <a:pt x="40245" y="12208"/>
                    <a:pt x="35010" y="12495"/>
                  </a:cubicBezTo>
                  <a:cubicBezTo>
                    <a:pt x="34710" y="12508"/>
                    <a:pt x="34410" y="12508"/>
                    <a:pt x="34110" y="124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02" name="Google Shape;1202;p13"/>
            <p:cNvSpPr/>
            <p:nvPr/>
          </p:nvSpPr>
          <p:spPr>
            <a:xfrm>
              <a:off x="10877955" y="6634111"/>
              <a:ext cx="2998" cy="1874"/>
            </a:xfrm>
            <a:custGeom>
              <a:rect b="b" l="l" r="r" t="t"/>
              <a:pathLst>
                <a:path extrusionOk="0" h="1874" w="2998">
                  <a:moveTo>
                    <a:pt x="0" y="1874"/>
                  </a:moveTo>
                  <a:lnTo>
                    <a:pt x="2999" y="0"/>
                  </a:lnTo>
                  <a:cubicBezTo>
                    <a:pt x="2087" y="550"/>
                    <a:pt x="1062" y="900"/>
                    <a:pt x="0" y="9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03" name="Google Shape;1203;p13"/>
            <p:cNvSpPr/>
            <p:nvPr/>
          </p:nvSpPr>
          <p:spPr>
            <a:xfrm>
              <a:off x="10462759" y="6614869"/>
              <a:ext cx="412072" cy="257397"/>
            </a:xfrm>
            <a:custGeom>
              <a:rect b="b" l="l" r="r" t="t"/>
              <a:pathLst>
                <a:path extrusionOk="0" h="257397" w="412072">
                  <a:moveTo>
                    <a:pt x="412072" y="19992"/>
                  </a:moveTo>
                  <a:cubicBezTo>
                    <a:pt x="409348" y="19230"/>
                    <a:pt x="407136" y="17243"/>
                    <a:pt x="406075" y="14619"/>
                  </a:cubicBezTo>
                  <a:cubicBezTo>
                    <a:pt x="403913" y="9459"/>
                    <a:pt x="405437" y="3486"/>
                    <a:pt x="409823" y="0"/>
                  </a:cubicBezTo>
                  <a:lnTo>
                    <a:pt x="0" y="257397"/>
                  </a:lnTo>
                  <a:lnTo>
                    <a:pt x="38858" y="257397"/>
                  </a:lnTo>
                  <a:lnTo>
                    <a:pt x="411947" y="23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04" name="Google Shape;1204;p13"/>
            <p:cNvSpPr/>
            <p:nvPr/>
          </p:nvSpPr>
          <p:spPr>
            <a:xfrm>
              <a:off x="10867861" y="6485186"/>
              <a:ext cx="222954" cy="150174"/>
            </a:xfrm>
            <a:custGeom>
              <a:rect b="b" l="l" r="r" t="t"/>
              <a:pathLst>
                <a:path extrusionOk="0" h="150174" w="222954">
                  <a:moveTo>
                    <a:pt x="221752" y="5607"/>
                  </a:moveTo>
                  <a:cubicBezTo>
                    <a:pt x="220715" y="3008"/>
                    <a:pt x="218554" y="1034"/>
                    <a:pt x="215880" y="235"/>
                  </a:cubicBezTo>
                  <a:cubicBezTo>
                    <a:pt x="214818" y="-78"/>
                    <a:pt x="213693" y="-78"/>
                    <a:pt x="212631" y="235"/>
                  </a:cubicBezTo>
                  <a:cubicBezTo>
                    <a:pt x="211569" y="334"/>
                    <a:pt x="210545" y="684"/>
                    <a:pt x="209633" y="1234"/>
                  </a:cubicBezTo>
                  <a:lnTo>
                    <a:pt x="4721" y="129932"/>
                  </a:lnTo>
                  <a:cubicBezTo>
                    <a:pt x="335" y="133419"/>
                    <a:pt x="-1189" y="139391"/>
                    <a:pt x="973" y="144552"/>
                  </a:cubicBezTo>
                  <a:cubicBezTo>
                    <a:pt x="2035" y="147176"/>
                    <a:pt x="4246" y="149162"/>
                    <a:pt x="6970" y="149925"/>
                  </a:cubicBezTo>
                  <a:lnTo>
                    <a:pt x="6970" y="139429"/>
                  </a:lnTo>
                  <a:cubicBezTo>
                    <a:pt x="6895" y="138467"/>
                    <a:pt x="7620" y="137630"/>
                    <a:pt x="8582" y="137555"/>
                  </a:cubicBezTo>
                  <a:cubicBezTo>
                    <a:pt x="8594" y="137555"/>
                    <a:pt x="8594" y="137555"/>
                    <a:pt x="8594" y="137555"/>
                  </a:cubicBezTo>
                  <a:cubicBezTo>
                    <a:pt x="9544" y="137792"/>
                    <a:pt x="10181" y="138692"/>
                    <a:pt x="10094" y="139679"/>
                  </a:cubicBezTo>
                  <a:lnTo>
                    <a:pt x="10094" y="150175"/>
                  </a:lnTo>
                  <a:cubicBezTo>
                    <a:pt x="11156" y="150074"/>
                    <a:pt x="12180" y="149725"/>
                    <a:pt x="13092" y="149175"/>
                  </a:cubicBezTo>
                  <a:lnTo>
                    <a:pt x="217879" y="20476"/>
                  </a:lnTo>
                  <a:lnTo>
                    <a:pt x="218504" y="20476"/>
                  </a:lnTo>
                  <a:cubicBezTo>
                    <a:pt x="219416" y="19714"/>
                    <a:pt x="220215" y="18839"/>
                    <a:pt x="220878" y="17852"/>
                  </a:cubicBezTo>
                  <a:cubicBezTo>
                    <a:pt x="223289" y="14204"/>
                    <a:pt x="223627" y="9556"/>
                    <a:pt x="221752" y="56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05" name="Google Shape;1205;p13"/>
            <p:cNvSpPr/>
            <p:nvPr/>
          </p:nvSpPr>
          <p:spPr>
            <a:xfrm>
              <a:off x="11346499" y="4477721"/>
              <a:ext cx="60690" cy="722336"/>
            </a:xfrm>
            <a:custGeom>
              <a:rect b="b" l="l" r="r" t="t"/>
              <a:pathLst>
                <a:path extrusionOk="0" h="722336" w="60690">
                  <a:moveTo>
                    <a:pt x="51731" y="0"/>
                  </a:moveTo>
                  <a:cubicBezTo>
                    <a:pt x="46345" y="63"/>
                    <a:pt x="42035" y="4486"/>
                    <a:pt x="42110" y="9871"/>
                  </a:cubicBezTo>
                  <a:cubicBezTo>
                    <a:pt x="42110" y="9909"/>
                    <a:pt x="42110" y="9958"/>
                    <a:pt x="42110" y="9996"/>
                  </a:cubicBezTo>
                  <a:lnTo>
                    <a:pt x="42110" y="13995"/>
                  </a:lnTo>
                  <a:lnTo>
                    <a:pt x="42110" y="18368"/>
                  </a:lnTo>
                  <a:lnTo>
                    <a:pt x="3" y="720838"/>
                  </a:lnTo>
                  <a:cubicBezTo>
                    <a:pt x="-134" y="715390"/>
                    <a:pt x="4164" y="710854"/>
                    <a:pt x="9624" y="710717"/>
                  </a:cubicBezTo>
                  <a:cubicBezTo>
                    <a:pt x="9624" y="710717"/>
                    <a:pt x="9624" y="710717"/>
                    <a:pt x="9624" y="710717"/>
                  </a:cubicBezTo>
                  <a:cubicBezTo>
                    <a:pt x="15022" y="711791"/>
                    <a:pt x="18645" y="716889"/>
                    <a:pt x="17870" y="722337"/>
                  </a:cubicBezTo>
                  <a:lnTo>
                    <a:pt x="60602" y="11621"/>
                  </a:lnTo>
                  <a:cubicBezTo>
                    <a:pt x="61339" y="5973"/>
                    <a:pt x="57378" y="775"/>
                    <a:pt x="517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06" name="Google Shape;1206;p13"/>
            <p:cNvSpPr/>
            <p:nvPr/>
          </p:nvSpPr>
          <p:spPr>
            <a:xfrm>
              <a:off x="11343863" y="5188438"/>
              <a:ext cx="19028" cy="53978"/>
            </a:xfrm>
            <a:custGeom>
              <a:rect b="b" l="l" r="r" t="t"/>
              <a:pathLst>
                <a:path extrusionOk="0" h="53978" w="19028">
                  <a:moveTo>
                    <a:pt x="11761" y="0"/>
                  </a:moveTo>
                  <a:cubicBezTo>
                    <a:pt x="6313" y="138"/>
                    <a:pt x="2002" y="4661"/>
                    <a:pt x="2140" y="10109"/>
                  </a:cubicBezTo>
                  <a:cubicBezTo>
                    <a:pt x="2140" y="10121"/>
                    <a:pt x="2140" y="10121"/>
                    <a:pt x="2140" y="10121"/>
                  </a:cubicBezTo>
                  <a:lnTo>
                    <a:pt x="141" y="42358"/>
                  </a:lnTo>
                  <a:cubicBezTo>
                    <a:pt x="-47" y="43595"/>
                    <a:pt x="-47" y="44870"/>
                    <a:pt x="141" y="46107"/>
                  </a:cubicBezTo>
                  <a:cubicBezTo>
                    <a:pt x="416" y="47331"/>
                    <a:pt x="878" y="48518"/>
                    <a:pt x="1515" y="49605"/>
                  </a:cubicBezTo>
                  <a:cubicBezTo>
                    <a:pt x="2864" y="52004"/>
                    <a:pt x="5276" y="53629"/>
                    <a:pt x="8012" y="53979"/>
                  </a:cubicBezTo>
                  <a:cubicBezTo>
                    <a:pt x="13410" y="53841"/>
                    <a:pt x="17708" y="49380"/>
                    <a:pt x="17633" y="43983"/>
                  </a:cubicBezTo>
                  <a:lnTo>
                    <a:pt x="18883" y="23616"/>
                  </a:lnTo>
                  <a:lnTo>
                    <a:pt x="18883" y="18493"/>
                  </a:lnTo>
                  <a:lnTo>
                    <a:pt x="18883" y="11620"/>
                  </a:lnTo>
                  <a:cubicBezTo>
                    <a:pt x="19745" y="6510"/>
                    <a:pt x="16708" y="1549"/>
                    <a:pt x="117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07" name="Google Shape;1207;p13"/>
            <p:cNvSpPr/>
            <p:nvPr/>
          </p:nvSpPr>
          <p:spPr>
            <a:xfrm>
              <a:off x="7763457" y="2379156"/>
              <a:ext cx="21209" cy="44758"/>
            </a:xfrm>
            <a:custGeom>
              <a:rect b="b" l="l" r="r" t="t"/>
              <a:pathLst>
                <a:path extrusionOk="0" h="44758" w="21209">
                  <a:moveTo>
                    <a:pt x="7840" y="152"/>
                  </a:moveTo>
                  <a:cubicBezTo>
                    <a:pt x="2417" y="1676"/>
                    <a:pt x="-906" y="7124"/>
                    <a:pt x="218" y="12647"/>
                  </a:cubicBezTo>
                  <a:lnTo>
                    <a:pt x="218" y="12647"/>
                  </a:lnTo>
                  <a:lnTo>
                    <a:pt x="218" y="16645"/>
                  </a:lnTo>
                  <a:lnTo>
                    <a:pt x="3342" y="44759"/>
                  </a:lnTo>
                  <a:cubicBezTo>
                    <a:pt x="2155" y="39186"/>
                    <a:pt x="5578" y="33676"/>
                    <a:pt x="11088" y="32264"/>
                  </a:cubicBezTo>
                  <a:cubicBezTo>
                    <a:pt x="16324" y="31914"/>
                    <a:pt x="20847" y="35875"/>
                    <a:pt x="21197" y="41110"/>
                  </a:cubicBezTo>
                  <a:cubicBezTo>
                    <a:pt x="21197" y="41248"/>
                    <a:pt x="21209" y="41373"/>
                    <a:pt x="21209" y="41510"/>
                  </a:cubicBezTo>
                  <a:lnTo>
                    <a:pt x="19710" y="28015"/>
                  </a:lnTo>
                  <a:lnTo>
                    <a:pt x="17461" y="8773"/>
                  </a:lnTo>
                  <a:cubicBezTo>
                    <a:pt x="17511" y="8448"/>
                    <a:pt x="17511" y="8098"/>
                    <a:pt x="17461" y="7774"/>
                  </a:cubicBezTo>
                  <a:cubicBezTo>
                    <a:pt x="17511" y="7111"/>
                    <a:pt x="17511" y="6436"/>
                    <a:pt x="17461" y="5774"/>
                  </a:cubicBezTo>
                  <a:cubicBezTo>
                    <a:pt x="17223" y="5125"/>
                    <a:pt x="16924" y="4500"/>
                    <a:pt x="16586" y="3900"/>
                  </a:cubicBezTo>
                  <a:cubicBezTo>
                    <a:pt x="14712" y="976"/>
                    <a:pt x="11251" y="-498"/>
                    <a:pt x="7840" y="1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08" name="Google Shape;1208;p13"/>
            <p:cNvSpPr/>
            <p:nvPr/>
          </p:nvSpPr>
          <p:spPr>
            <a:xfrm>
              <a:off x="11067998" y="2166674"/>
              <a:ext cx="317294" cy="174649"/>
            </a:xfrm>
            <a:custGeom>
              <a:rect b="b" l="l" r="r" t="t"/>
              <a:pathLst>
                <a:path extrusionOk="0" h="174649" w="317294">
                  <a:moveTo>
                    <a:pt x="317238" y="9965"/>
                  </a:moveTo>
                  <a:cubicBezTo>
                    <a:pt x="317300" y="9303"/>
                    <a:pt x="317300" y="8628"/>
                    <a:pt x="317238" y="7966"/>
                  </a:cubicBezTo>
                  <a:cubicBezTo>
                    <a:pt x="317313" y="7216"/>
                    <a:pt x="317313" y="6466"/>
                    <a:pt x="317238" y="5717"/>
                  </a:cubicBezTo>
                  <a:lnTo>
                    <a:pt x="317238" y="5717"/>
                  </a:lnTo>
                  <a:lnTo>
                    <a:pt x="316488" y="4467"/>
                  </a:lnTo>
                  <a:cubicBezTo>
                    <a:pt x="316188" y="3805"/>
                    <a:pt x="315814" y="3167"/>
                    <a:pt x="315364" y="2593"/>
                  </a:cubicBezTo>
                  <a:cubicBezTo>
                    <a:pt x="314976" y="2143"/>
                    <a:pt x="314564" y="1731"/>
                    <a:pt x="314114" y="1343"/>
                  </a:cubicBezTo>
                  <a:lnTo>
                    <a:pt x="312615" y="94"/>
                  </a:lnTo>
                  <a:lnTo>
                    <a:pt x="310741" y="94"/>
                  </a:lnTo>
                  <a:cubicBezTo>
                    <a:pt x="310241" y="31"/>
                    <a:pt x="309741" y="31"/>
                    <a:pt x="309241" y="94"/>
                  </a:cubicBezTo>
                  <a:lnTo>
                    <a:pt x="307617" y="94"/>
                  </a:lnTo>
                  <a:cubicBezTo>
                    <a:pt x="307005" y="-31"/>
                    <a:pt x="306355" y="-31"/>
                    <a:pt x="305743" y="94"/>
                  </a:cubicBezTo>
                  <a:lnTo>
                    <a:pt x="305743" y="94"/>
                  </a:lnTo>
                  <a:lnTo>
                    <a:pt x="300620" y="2718"/>
                  </a:lnTo>
                  <a:lnTo>
                    <a:pt x="0" y="154657"/>
                  </a:lnTo>
                  <a:cubicBezTo>
                    <a:pt x="4186" y="152683"/>
                    <a:pt x="9171" y="154470"/>
                    <a:pt x="11145" y="158655"/>
                  </a:cubicBezTo>
                  <a:cubicBezTo>
                    <a:pt x="11408" y="159218"/>
                    <a:pt x="11607" y="159805"/>
                    <a:pt x="11745" y="160405"/>
                  </a:cubicBezTo>
                  <a:cubicBezTo>
                    <a:pt x="13794" y="165678"/>
                    <a:pt x="11807" y="171663"/>
                    <a:pt x="6997" y="174649"/>
                  </a:cubicBezTo>
                  <a:lnTo>
                    <a:pt x="299371" y="26833"/>
                  </a:lnTo>
                  <a:lnTo>
                    <a:pt x="312615" y="20086"/>
                  </a:lnTo>
                  <a:cubicBezTo>
                    <a:pt x="315876" y="17799"/>
                    <a:pt x="317638" y="13926"/>
                    <a:pt x="317238" y="99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09" name="Google Shape;1209;p13"/>
            <p:cNvSpPr/>
            <p:nvPr/>
          </p:nvSpPr>
          <p:spPr>
            <a:xfrm>
              <a:off x="10929261" y="2395926"/>
              <a:ext cx="46" cy="1749"/>
            </a:xfrm>
            <a:custGeom>
              <a:rect b="b" l="l" r="r" t="t"/>
              <a:pathLst>
                <a:path extrusionOk="0" h="1749" w="46">
                  <a:moveTo>
                    <a:pt x="47" y="1749"/>
                  </a:moveTo>
                  <a:cubicBezTo>
                    <a:pt x="-16" y="1162"/>
                    <a:pt x="-16" y="587"/>
                    <a:pt x="47" y="0"/>
                  </a:cubicBezTo>
                  <a:cubicBezTo>
                    <a:pt x="-16" y="462"/>
                    <a:pt x="-16" y="912"/>
                    <a:pt x="47" y="13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10" name="Google Shape;1210;p13"/>
            <p:cNvSpPr/>
            <p:nvPr/>
          </p:nvSpPr>
          <p:spPr>
            <a:xfrm>
              <a:off x="10918925" y="2397801"/>
              <a:ext cx="27875" cy="304253"/>
            </a:xfrm>
            <a:custGeom>
              <a:rect b="b" l="l" r="r" t="t"/>
              <a:pathLst>
                <a:path extrusionOk="0" h="304253" w="27875">
                  <a:moveTo>
                    <a:pt x="9634" y="293008"/>
                  </a:moveTo>
                  <a:cubicBezTo>
                    <a:pt x="15019" y="293908"/>
                    <a:pt x="18792" y="298818"/>
                    <a:pt x="18255" y="304254"/>
                  </a:cubicBezTo>
                  <a:lnTo>
                    <a:pt x="27876" y="11745"/>
                  </a:lnTo>
                  <a:lnTo>
                    <a:pt x="27876" y="7247"/>
                  </a:lnTo>
                  <a:lnTo>
                    <a:pt x="22503" y="9996"/>
                  </a:lnTo>
                  <a:cubicBezTo>
                    <a:pt x="18117" y="11858"/>
                    <a:pt x="13057" y="9821"/>
                    <a:pt x="11195" y="5435"/>
                  </a:cubicBezTo>
                  <a:cubicBezTo>
                    <a:pt x="11020" y="5011"/>
                    <a:pt x="10870" y="4573"/>
                    <a:pt x="10758" y="4123"/>
                  </a:cubicBezTo>
                  <a:cubicBezTo>
                    <a:pt x="10321" y="2799"/>
                    <a:pt x="10108" y="1399"/>
                    <a:pt x="10133" y="0"/>
                  </a:cubicBezTo>
                  <a:lnTo>
                    <a:pt x="13" y="303379"/>
                  </a:lnTo>
                  <a:cubicBezTo>
                    <a:pt x="-262" y="297931"/>
                    <a:pt x="3923" y="293296"/>
                    <a:pt x="9371" y="293021"/>
                  </a:cubicBezTo>
                  <a:cubicBezTo>
                    <a:pt x="9458" y="293008"/>
                    <a:pt x="9546" y="293008"/>
                    <a:pt x="9634" y="2930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11" name="Google Shape;1211;p13"/>
            <p:cNvSpPr/>
            <p:nvPr/>
          </p:nvSpPr>
          <p:spPr>
            <a:xfrm>
              <a:off x="10916936" y="2690309"/>
              <a:ext cx="20044" cy="80217"/>
            </a:xfrm>
            <a:custGeom>
              <a:rect b="b" l="l" r="r" t="t"/>
              <a:pathLst>
                <a:path extrusionOk="0" h="80217" w="20044">
                  <a:moveTo>
                    <a:pt x="2" y="80218"/>
                  </a:moveTo>
                  <a:lnTo>
                    <a:pt x="2" y="80218"/>
                  </a:lnTo>
                  <a:cubicBezTo>
                    <a:pt x="-48" y="77582"/>
                    <a:pt x="739" y="75008"/>
                    <a:pt x="2251" y="72846"/>
                  </a:cubicBezTo>
                  <a:cubicBezTo>
                    <a:pt x="4788" y="69235"/>
                    <a:pt x="9773" y="68360"/>
                    <a:pt x="13396" y="70897"/>
                  </a:cubicBezTo>
                  <a:cubicBezTo>
                    <a:pt x="13884" y="71247"/>
                    <a:pt x="14346" y="71646"/>
                    <a:pt x="14746" y="72096"/>
                  </a:cubicBezTo>
                  <a:lnTo>
                    <a:pt x="17869" y="75595"/>
                  </a:lnTo>
                  <a:lnTo>
                    <a:pt x="19994" y="11245"/>
                  </a:lnTo>
                  <a:cubicBezTo>
                    <a:pt x="20531" y="5810"/>
                    <a:pt x="16758" y="900"/>
                    <a:pt x="11372" y="0"/>
                  </a:cubicBezTo>
                  <a:cubicBezTo>
                    <a:pt x="5925" y="275"/>
                    <a:pt x="1726" y="4898"/>
                    <a:pt x="2001" y="10346"/>
                  </a:cubicBezTo>
                  <a:cubicBezTo>
                    <a:pt x="2001" y="10358"/>
                    <a:pt x="2001" y="10358"/>
                    <a:pt x="2001" y="10371"/>
                  </a:cubicBezTo>
                  <a:lnTo>
                    <a:pt x="2001" y="176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12" name="Google Shape;1212;p13"/>
            <p:cNvSpPr/>
            <p:nvPr/>
          </p:nvSpPr>
          <p:spPr>
            <a:xfrm>
              <a:off x="11004900" y="2856243"/>
              <a:ext cx="367522" cy="406743"/>
            </a:xfrm>
            <a:custGeom>
              <a:rect b="b" l="l" r="r" t="t"/>
              <a:pathLst>
                <a:path extrusionOk="0" h="406743" w="367522">
                  <a:moveTo>
                    <a:pt x="12495" y="15369"/>
                  </a:moveTo>
                  <a:cubicBezTo>
                    <a:pt x="10071" y="18980"/>
                    <a:pt x="5173" y="19942"/>
                    <a:pt x="1574" y="17506"/>
                  </a:cubicBezTo>
                  <a:cubicBezTo>
                    <a:pt x="987" y="17118"/>
                    <a:pt x="463" y="16656"/>
                    <a:pt x="0" y="16118"/>
                  </a:cubicBezTo>
                  <a:lnTo>
                    <a:pt x="14119" y="31737"/>
                  </a:lnTo>
                  <a:lnTo>
                    <a:pt x="349599" y="400465"/>
                  </a:lnTo>
                  <a:lnTo>
                    <a:pt x="352723" y="404089"/>
                  </a:lnTo>
                  <a:cubicBezTo>
                    <a:pt x="355671" y="407375"/>
                    <a:pt x="360732" y="407650"/>
                    <a:pt x="364018" y="404689"/>
                  </a:cubicBezTo>
                  <a:cubicBezTo>
                    <a:pt x="364468" y="404289"/>
                    <a:pt x="364868" y="403839"/>
                    <a:pt x="365217" y="403339"/>
                  </a:cubicBezTo>
                  <a:cubicBezTo>
                    <a:pt x="366679" y="401253"/>
                    <a:pt x="367466" y="398766"/>
                    <a:pt x="367466" y="396217"/>
                  </a:cubicBezTo>
                  <a:cubicBezTo>
                    <a:pt x="367529" y="395467"/>
                    <a:pt x="367529" y="394718"/>
                    <a:pt x="367466" y="393968"/>
                  </a:cubicBezTo>
                  <a:cubicBezTo>
                    <a:pt x="367541" y="393306"/>
                    <a:pt x="367541" y="392631"/>
                    <a:pt x="367466" y="391969"/>
                  </a:cubicBezTo>
                  <a:cubicBezTo>
                    <a:pt x="367229" y="391406"/>
                    <a:pt x="366929" y="390857"/>
                    <a:pt x="366592" y="390344"/>
                  </a:cubicBezTo>
                  <a:cubicBezTo>
                    <a:pt x="366304" y="389695"/>
                    <a:pt x="365980" y="389070"/>
                    <a:pt x="365592" y="388470"/>
                  </a:cubicBezTo>
                  <a:lnTo>
                    <a:pt x="365592" y="388470"/>
                  </a:lnTo>
                  <a:lnTo>
                    <a:pt x="352348" y="373976"/>
                  </a:lnTo>
                  <a:lnTo>
                    <a:pt x="352348" y="373976"/>
                  </a:lnTo>
                  <a:lnTo>
                    <a:pt x="11995" y="0"/>
                  </a:lnTo>
                  <a:cubicBezTo>
                    <a:pt x="15669" y="4398"/>
                    <a:pt x="15868" y="10733"/>
                    <a:pt x="12495" y="153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13" name="Google Shape;1213;p13"/>
            <p:cNvSpPr/>
            <p:nvPr/>
          </p:nvSpPr>
          <p:spPr>
            <a:xfrm>
              <a:off x="10916844" y="2760262"/>
              <a:ext cx="102021" cy="114455"/>
            </a:xfrm>
            <a:custGeom>
              <a:rect b="b" l="l" r="r" t="t"/>
              <a:pathLst>
                <a:path extrusionOk="0" h="114455" w="102021">
                  <a:moveTo>
                    <a:pt x="2343" y="3393"/>
                  </a:moveTo>
                  <a:cubicBezTo>
                    <a:pt x="831" y="5555"/>
                    <a:pt x="44" y="8129"/>
                    <a:pt x="94" y="10765"/>
                  </a:cubicBezTo>
                  <a:cubicBezTo>
                    <a:pt x="-31" y="11515"/>
                    <a:pt x="-31" y="12265"/>
                    <a:pt x="94" y="13014"/>
                  </a:cubicBezTo>
                  <a:cubicBezTo>
                    <a:pt x="-19" y="13639"/>
                    <a:pt x="-19" y="14264"/>
                    <a:pt x="94" y="14888"/>
                  </a:cubicBezTo>
                  <a:cubicBezTo>
                    <a:pt x="319" y="15438"/>
                    <a:pt x="569" y="15988"/>
                    <a:pt x="843" y="16513"/>
                  </a:cubicBezTo>
                  <a:lnTo>
                    <a:pt x="1968" y="18387"/>
                  </a:lnTo>
                  <a:lnTo>
                    <a:pt x="1968" y="18387"/>
                  </a:lnTo>
                  <a:lnTo>
                    <a:pt x="83807" y="108351"/>
                  </a:lnTo>
                  <a:lnTo>
                    <a:pt x="86931" y="111725"/>
                  </a:lnTo>
                  <a:cubicBezTo>
                    <a:pt x="89768" y="115011"/>
                    <a:pt x="94740" y="115386"/>
                    <a:pt x="98039" y="112550"/>
                  </a:cubicBezTo>
                  <a:cubicBezTo>
                    <a:pt x="98564" y="112087"/>
                    <a:pt x="99039" y="111562"/>
                    <a:pt x="99426" y="110975"/>
                  </a:cubicBezTo>
                  <a:cubicBezTo>
                    <a:pt x="102887" y="106477"/>
                    <a:pt x="102887" y="100229"/>
                    <a:pt x="99426" y="95731"/>
                  </a:cubicBezTo>
                  <a:lnTo>
                    <a:pt x="17586" y="5767"/>
                  </a:lnTo>
                  <a:lnTo>
                    <a:pt x="14463" y="2269"/>
                  </a:lnTo>
                  <a:cubicBezTo>
                    <a:pt x="11301" y="-818"/>
                    <a:pt x="6241" y="-743"/>
                    <a:pt x="3155" y="2418"/>
                  </a:cubicBezTo>
                  <a:cubicBezTo>
                    <a:pt x="2855" y="2718"/>
                    <a:pt x="2592" y="3043"/>
                    <a:pt x="2343" y="33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14" name="Google Shape;1214;p13"/>
            <p:cNvSpPr/>
            <p:nvPr/>
          </p:nvSpPr>
          <p:spPr>
            <a:xfrm>
              <a:off x="8016441" y="5972375"/>
              <a:ext cx="102205" cy="69596"/>
            </a:xfrm>
            <a:custGeom>
              <a:rect b="b" l="l" r="r" t="t"/>
              <a:pathLst>
                <a:path extrusionOk="0" h="69596" w="102205">
                  <a:moveTo>
                    <a:pt x="12869" y="61600"/>
                  </a:moveTo>
                  <a:lnTo>
                    <a:pt x="13744" y="69597"/>
                  </a:lnTo>
                  <a:lnTo>
                    <a:pt x="102206" y="19617"/>
                  </a:lnTo>
                  <a:cubicBezTo>
                    <a:pt x="98145" y="21966"/>
                    <a:pt x="92947" y="20592"/>
                    <a:pt x="90598" y="16531"/>
                  </a:cubicBezTo>
                  <a:cubicBezTo>
                    <a:pt x="90199" y="15856"/>
                    <a:pt x="89899" y="15131"/>
                    <a:pt x="89711" y="14369"/>
                  </a:cubicBezTo>
                  <a:cubicBezTo>
                    <a:pt x="87812" y="9134"/>
                    <a:pt x="89586" y="3286"/>
                    <a:pt x="94084" y="0"/>
                  </a:cubicBezTo>
                  <a:lnTo>
                    <a:pt x="94084" y="0"/>
                  </a:lnTo>
                  <a:lnTo>
                    <a:pt x="91211" y="1749"/>
                  </a:lnTo>
                  <a:lnTo>
                    <a:pt x="0" y="53104"/>
                  </a:lnTo>
                  <a:lnTo>
                    <a:pt x="0" y="53104"/>
                  </a:lnTo>
                  <a:cubicBezTo>
                    <a:pt x="837" y="52454"/>
                    <a:pt x="1824" y="52029"/>
                    <a:pt x="2874" y="51854"/>
                  </a:cubicBezTo>
                  <a:cubicBezTo>
                    <a:pt x="8109" y="51579"/>
                    <a:pt x="12582" y="55603"/>
                    <a:pt x="12857" y="60838"/>
                  </a:cubicBezTo>
                  <a:cubicBezTo>
                    <a:pt x="12869" y="61088"/>
                    <a:pt x="12882" y="61350"/>
                    <a:pt x="12869" y="61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15" name="Google Shape;1215;p13"/>
            <p:cNvSpPr/>
            <p:nvPr/>
          </p:nvSpPr>
          <p:spPr>
            <a:xfrm>
              <a:off x="8011397" y="6034351"/>
              <a:ext cx="46" cy="2123"/>
            </a:xfrm>
            <a:custGeom>
              <a:rect b="b" l="l" r="r" t="t"/>
              <a:pathLst>
                <a:path extrusionOk="0" h="2123" w="46">
                  <a:moveTo>
                    <a:pt x="47" y="1374"/>
                  </a:moveTo>
                  <a:cubicBezTo>
                    <a:pt x="-16" y="1624"/>
                    <a:pt x="-16" y="1874"/>
                    <a:pt x="47" y="2124"/>
                  </a:cubicBezTo>
                  <a:cubicBezTo>
                    <a:pt x="-16" y="1412"/>
                    <a:pt x="-16" y="712"/>
                    <a:pt x="47" y="0"/>
                  </a:cubicBezTo>
                  <a:cubicBezTo>
                    <a:pt x="47" y="0"/>
                    <a:pt x="47" y="875"/>
                    <a:pt x="47" y="13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16" name="Google Shape;1216;p13"/>
            <p:cNvSpPr/>
            <p:nvPr/>
          </p:nvSpPr>
          <p:spPr>
            <a:xfrm>
              <a:off x="8135640" y="6060215"/>
              <a:ext cx="278754" cy="170806"/>
            </a:xfrm>
            <a:custGeom>
              <a:rect b="b" l="l" r="r" t="t"/>
              <a:pathLst>
                <a:path extrusionOk="0" h="170806" w="278754">
                  <a:moveTo>
                    <a:pt x="267010" y="14494"/>
                  </a:moveTo>
                  <a:cubicBezTo>
                    <a:pt x="265010" y="9259"/>
                    <a:pt x="266747" y="3336"/>
                    <a:pt x="271258" y="0"/>
                  </a:cubicBezTo>
                  <a:lnTo>
                    <a:pt x="6497" y="151189"/>
                  </a:lnTo>
                  <a:lnTo>
                    <a:pt x="0" y="154938"/>
                  </a:lnTo>
                  <a:lnTo>
                    <a:pt x="0" y="154938"/>
                  </a:lnTo>
                  <a:cubicBezTo>
                    <a:pt x="937" y="154376"/>
                    <a:pt x="1937" y="153951"/>
                    <a:pt x="2999" y="153689"/>
                  </a:cubicBezTo>
                  <a:cubicBezTo>
                    <a:pt x="8309" y="153414"/>
                    <a:pt x="12832" y="157487"/>
                    <a:pt x="13107" y="162785"/>
                  </a:cubicBezTo>
                  <a:cubicBezTo>
                    <a:pt x="13119" y="162835"/>
                    <a:pt x="13119" y="162885"/>
                    <a:pt x="13119" y="162935"/>
                  </a:cubicBezTo>
                  <a:lnTo>
                    <a:pt x="13994" y="170807"/>
                  </a:lnTo>
                  <a:lnTo>
                    <a:pt x="278755" y="19742"/>
                  </a:lnTo>
                  <a:cubicBezTo>
                    <a:pt x="274606" y="21779"/>
                    <a:pt x="269584" y="20067"/>
                    <a:pt x="267547" y="15918"/>
                  </a:cubicBezTo>
                  <a:cubicBezTo>
                    <a:pt x="267334" y="15456"/>
                    <a:pt x="267147" y="14981"/>
                    <a:pt x="267010" y="144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17" name="Google Shape;1217;p13"/>
            <p:cNvSpPr/>
            <p:nvPr/>
          </p:nvSpPr>
          <p:spPr>
            <a:xfrm>
              <a:off x="8132516" y="6216778"/>
              <a:ext cx="1249" cy="1374"/>
            </a:xfrm>
            <a:custGeom>
              <a:rect b="b" l="l" r="r" t="t"/>
              <a:pathLst>
                <a:path extrusionOk="0" h="1374" w="1249">
                  <a:moveTo>
                    <a:pt x="0" y="1374"/>
                  </a:moveTo>
                  <a:cubicBezTo>
                    <a:pt x="350" y="862"/>
                    <a:pt x="775" y="400"/>
                    <a:pt x="1249" y="0"/>
                  </a:cubicBezTo>
                  <a:lnTo>
                    <a:pt x="125" y="1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18" name="Google Shape;1218;p13"/>
            <p:cNvSpPr/>
            <p:nvPr/>
          </p:nvSpPr>
          <p:spPr>
            <a:xfrm>
              <a:off x="10816349" y="4562063"/>
              <a:ext cx="29546" cy="385221"/>
            </a:xfrm>
            <a:custGeom>
              <a:rect b="b" l="l" r="r" t="t"/>
              <a:pathLst>
                <a:path extrusionOk="0" h="385221" w="29546">
                  <a:moveTo>
                    <a:pt x="29495" y="11246"/>
                  </a:moveTo>
                  <a:cubicBezTo>
                    <a:pt x="30032" y="5810"/>
                    <a:pt x="26259" y="900"/>
                    <a:pt x="20874" y="0"/>
                  </a:cubicBezTo>
                  <a:cubicBezTo>
                    <a:pt x="15401" y="337"/>
                    <a:pt x="11215" y="5023"/>
                    <a:pt x="11503" y="10496"/>
                  </a:cubicBezTo>
                  <a:lnTo>
                    <a:pt x="8" y="371477"/>
                  </a:lnTo>
                  <a:lnTo>
                    <a:pt x="8" y="376725"/>
                  </a:lnTo>
                  <a:lnTo>
                    <a:pt x="8" y="384347"/>
                  </a:lnTo>
                  <a:cubicBezTo>
                    <a:pt x="-205" y="378912"/>
                    <a:pt x="3956" y="374313"/>
                    <a:pt x="9379" y="373976"/>
                  </a:cubicBezTo>
                  <a:cubicBezTo>
                    <a:pt x="14764" y="374876"/>
                    <a:pt x="18537" y="379786"/>
                    <a:pt x="18000" y="385222"/>
                  </a:cubicBezTo>
                  <a:lnTo>
                    <a:pt x="29370" y="23991"/>
                  </a:lnTo>
                  <a:lnTo>
                    <a:pt x="29370" y="187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19" name="Google Shape;1219;p13"/>
            <p:cNvSpPr/>
            <p:nvPr/>
          </p:nvSpPr>
          <p:spPr>
            <a:xfrm>
              <a:off x="10804986" y="4936039"/>
              <a:ext cx="29763" cy="381597"/>
            </a:xfrm>
            <a:custGeom>
              <a:rect b="b" l="l" r="r" t="t"/>
              <a:pathLst>
                <a:path extrusionOk="0" h="381597" w="29763">
                  <a:moveTo>
                    <a:pt x="20866" y="0"/>
                  </a:moveTo>
                  <a:cubicBezTo>
                    <a:pt x="15444" y="337"/>
                    <a:pt x="11283" y="4935"/>
                    <a:pt x="11495" y="10371"/>
                  </a:cubicBezTo>
                  <a:lnTo>
                    <a:pt x="0" y="372726"/>
                  </a:lnTo>
                  <a:lnTo>
                    <a:pt x="4873" y="369852"/>
                  </a:lnTo>
                  <a:cubicBezTo>
                    <a:pt x="8809" y="367428"/>
                    <a:pt x="13969" y="368640"/>
                    <a:pt x="16393" y="372576"/>
                  </a:cubicBezTo>
                  <a:cubicBezTo>
                    <a:pt x="16830" y="373289"/>
                    <a:pt x="17155" y="374051"/>
                    <a:pt x="17368" y="374851"/>
                  </a:cubicBezTo>
                  <a:cubicBezTo>
                    <a:pt x="18192" y="377000"/>
                    <a:pt x="18405" y="379336"/>
                    <a:pt x="17992" y="381598"/>
                  </a:cubicBezTo>
                  <a:cubicBezTo>
                    <a:pt x="18055" y="381098"/>
                    <a:pt x="18055" y="380598"/>
                    <a:pt x="17992" y="380098"/>
                  </a:cubicBezTo>
                  <a:lnTo>
                    <a:pt x="29737" y="10995"/>
                  </a:lnTo>
                  <a:cubicBezTo>
                    <a:pt x="30125" y="5573"/>
                    <a:pt x="26251" y="774"/>
                    <a:pt x="208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20" name="Google Shape;1220;p13"/>
            <p:cNvSpPr/>
            <p:nvPr/>
          </p:nvSpPr>
          <p:spPr>
            <a:xfrm>
              <a:off x="8011887" y="6025323"/>
              <a:ext cx="22671" cy="52385"/>
            </a:xfrm>
            <a:custGeom>
              <a:rect b="b" l="l" r="r" t="t"/>
              <a:pathLst>
                <a:path extrusionOk="0" h="52385" w="22671">
                  <a:moveTo>
                    <a:pt x="18298" y="17149"/>
                  </a:moveTo>
                  <a:lnTo>
                    <a:pt x="17424" y="9152"/>
                  </a:lnTo>
                  <a:cubicBezTo>
                    <a:pt x="17236" y="3917"/>
                    <a:pt x="12826" y="-181"/>
                    <a:pt x="7591" y="6"/>
                  </a:cubicBezTo>
                  <a:cubicBezTo>
                    <a:pt x="7453" y="6"/>
                    <a:pt x="7316" y="19"/>
                    <a:pt x="7178" y="31"/>
                  </a:cubicBezTo>
                  <a:cubicBezTo>
                    <a:pt x="5529" y="369"/>
                    <a:pt x="4030" y="1256"/>
                    <a:pt x="2930" y="2530"/>
                  </a:cubicBezTo>
                  <a:lnTo>
                    <a:pt x="1556" y="3905"/>
                  </a:lnTo>
                  <a:cubicBezTo>
                    <a:pt x="1556" y="3905"/>
                    <a:pt x="1556" y="5029"/>
                    <a:pt x="681" y="5654"/>
                  </a:cubicBezTo>
                  <a:cubicBezTo>
                    <a:pt x="419" y="6254"/>
                    <a:pt x="206" y="6891"/>
                    <a:pt x="56" y="7528"/>
                  </a:cubicBezTo>
                  <a:cubicBezTo>
                    <a:pt x="-19" y="8190"/>
                    <a:pt x="-19" y="8865"/>
                    <a:pt x="56" y="9528"/>
                  </a:cubicBezTo>
                  <a:cubicBezTo>
                    <a:pt x="-6" y="10240"/>
                    <a:pt x="-6" y="10939"/>
                    <a:pt x="56" y="11652"/>
                  </a:cubicBezTo>
                  <a:cubicBezTo>
                    <a:pt x="56" y="11652"/>
                    <a:pt x="56" y="11652"/>
                    <a:pt x="56" y="12276"/>
                  </a:cubicBezTo>
                  <a:lnTo>
                    <a:pt x="4929" y="52385"/>
                  </a:lnTo>
                  <a:cubicBezTo>
                    <a:pt x="3805" y="46862"/>
                    <a:pt x="7128" y="41415"/>
                    <a:pt x="12551" y="39890"/>
                  </a:cubicBezTo>
                  <a:cubicBezTo>
                    <a:pt x="17636" y="39403"/>
                    <a:pt x="22147" y="43139"/>
                    <a:pt x="22634" y="48225"/>
                  </a:cubicBezTo>
                  <a:cubicBezTo>
                    <a:pt x="22659" y="48487"/>
                    <a:pt x="22672" y="48749"/>
                    <a:pt x="22672" y="49012"/>
                  </a:cubicBezTo>
                  <a:lnTo>
                    <a:pt x="20672" y="32268"/>
                  </a:lnTo>
                  <a:lnTo>
                    <a:pt x="19798" y="243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21" name="Google Shape;1221;p13"/>
            <p:cNvSpPr/>
            <p:nvPr/>
          </p:nvSpPr>
          <p:spPr>
            <a:xfrm>
              <a:off x="8016098" y="6064950"/>
              <a:ext cx="28206" cy="99598"/>
            </a:xfrm>
            <a:custGeom>
              <a:rect b="b" l="l" r="r" t="t"/>
              <a:pathLst>
                <a:path extrusionOk="0" h="99598" w="28206">
                  <a:moveTo>
                    <a:pt x="7840" y="14"/>
                  </a:moveTo>
                  <a:cubicBezTo>
                    <a:pt x="2417" y="1538"/>
                    <a:pt x="-906" y="6986"/>
                    <a:pt x="218" y="12509"/>
                  </a:cubicBezTo>
                  <a:lnTo>
                    <a:pt x="218" y="15258"/>
                  </a:lnTo>
                  <a:lnTo>
                    <a:pt x="10464" y="99599"/>
                  </a:lnTo>
                  <a:cubicBezTo>
                    <a:pt x="9327" y="94114"/>
                    <a:pt x="12588" y="88678"/>
                    <a:pt x="17961" y="87104"/>
                  </a:cubicBezTo>
                  <a:cubicBezTo>
                    <a:pt x="23108" y="86617"/>
                    <a:pt x="27681" y="90403"/>
                    <a:pt x="28169" y="95563"/>
                  </a:cubicBezTo>
                  <a:cubicBezTo>
                    <a:pt x="28194" y="95775"/>
                    <a:pt x="28206" y="96000"/>
                    <a:pt x="28206" y="96225"/>
                  </a:cubicBezTo>
                  <a:lnTo>
                    <a:pt x="17586" y="8760"/>
                  </a:lnTo>
                  <a:cubicBezTo>
                    <a:pt x="17323" y="3662"/>
                    <a:pt x="12963" y="-261"/>
                    <a:pt x="7865" y="14"/>
                  </a:cubicBezTo>
                  <a:cubicBezTo>
                    <a:pt x="7853" y="14"/>
                    <a:pt x="7853" y="14"/>
                    <a:pt x="7840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22" name="Google Shape;1222;p13"/>
            <p:cNvSpPr/>
            <p:nvPr/>
          </p:nvSpPr>
          <p:spPr>
            <a:xfrm>
              <a:off x="11376739" y="4341276"/>
              <a:ext cx="1124" cy="1874"/>
            </a:xfrm>
            <a:custGeom>
              <a:rect b="b" l="l" r="r" t="t"/>
              <a:pathLst>
                <a:path extrusionOk="0" h="1874" w="1124">
                  <a:moveTo>
                    <a:pt x="1124" y="1874"/>
                  </a:moveTo>
                  <a:cubicBezTo>
                    <a:pt x="675" y="1300"/>
                    <a:pt x="300" y="662"/>
                    <a:pt x="0" y="0"/>
                  </a:cubicBezTo>
                  <a:lnTo>
                    <a:pt x="0" y="7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23" name="Google Shape;1223;p13"/>
            <p:cNvSpPr/>
            <p:nvPr/>
          </p:nvSpPr>
          <p:spPr>
            <a:xfrm>
              <a:off x="11375990" y="4303166"/>
              <a:ext cx="18880" cy="32362"/>
            </a:xfrm>
            <a:custGeom>
              <a:rect b="b" l="l" r="r" t="t"/>
              <a:pathLst>
                <a:path extrusionOk="0" h="32362" w="18880">
                  <a:moveTo>
                    <a:pt x="9621" y="11496"/>
                  </a:moveTo>
                  <a:cubicBezTo>
                    <a:pt x="4198" y="10534"/>
                    <a:pt x="487" y="5460"/>
                    <a:pt x="1250" y="0"/>
                  </a:cubicBezTo>
                  <a:lnTo>
                    <a:pt x="0" y="20742"/>
                  </a:lnTo>
                  <a:lnTo>
                    <a:pt x="0" y="25740"/>
                  </a:lnTo>
                  <a:lnTo>
                    <a:pt x="0" y="32362"/>
                  </a:lnTo>
                  <a:lnTo>
                    <a:pt x="0" y="32362"/>
                  </a:lnTo>
                  <a:cubicBezTo>
                    <a:pt x="50" y="29751"/>
                    <a:pt x="925" y="27214"/>
                    <a:pt x="2499" y="25115"/>
                  </a:cubicBezTo>
                  <a:cubicBezTo>
                    <a:pt x="5260" y="21666"/>
                    <a:pt x="10283" y="21104"/>
                    <a:pt x="13744" y="23866"/>
                  </a:cubicBezTo>
                  <a:cubicBezTo>
                    <a:pt x="14206" y="24228"/>
                    <a:pt x="14619" y="24653"/>
                    <a:pt x="14994" y="25115"/>
                  </a:cubicBezTo>
                  <a:lnTo>
                    <a:pt x="17992" y="28739"/>
                  </a:lnTo>
                  <a:lnTo>
                    <a:pt x="18867" y="12870"/>
                  </a:lnTo>
                  <a:lnTo>
                    <a:pt x="18867" y="7872"/>
                  </a:lnTo>
                  <a:lnTo>
                    <a:pt x="18867" y="1375"/>
                  </a:lnTo>
                  <a:cubicBezTo>
                    <a:pt x="19142" y="6685"/>
                    <a:pt x="15068" y="11208"/>
                    <a:pt x="9771" y="11483"/>
                  </a:cubicBezTo>
                  <a:cubicBezTo>
                    <a:pt x="9721" y="11496"/>
                    <a:pt x="9671" y="11496"/>
                    <a:pt x="9621" y="114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24" name="Google Shape;1224;p13"/>
            <p:cNvSpPr/>
            <p:nvPr/>
          </p:nvSpPr>
          <p:spPr>
            <a:xfrm>
              <a:off x="11375568" y="4338152"/>
              <a:ext cx="93" cy="1999"/>
            </a:xfrm>
            <a:custGeom>
              <a:rect b="b" l="l" r="r" t="t"/>
              <a:pathLst>
                <a:path extrusionOk="0" h="1999" w="93">
                  <a:moveTo>
                    <a:pt x="47" y="1999"/>
                  </a:moveTo>
                  <a:cubicBezTo>
                    <a:pt x="-16" y="1337"/>
                    <a:pt x="-16" y="662"/>
                    <a:pt x="47" y="0"/>
                  </a:cubicBezTo>
                  <a:cubicBezTo>
                    <a:pt x="109" y="287"/>
                    <a:pt x="109" y="587"/>
                    <a:pt x="47" y="875"/>
                  </a:cubicBezTo>
                  <a:cubicBezTo>
                    <a:pt x="47" y="875"/>
                    <a:pt x="47" y="1624"/>
                    <a:pt x="47" y="19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25" name="Google Shape;1225;p13"/>
            <p:cNvSpPr/>
            <p:nvPr/>
          </p:nvSpPr>
          <p:spPr>
            <a:xfrm>
              <a:off x="11266069" y="4132506"/>
              <a:ext cx="33579" cy="38837"/>
            </a:xfrm>
            <a:custGeom>
              <a:rect b="b" l="l" r="r" t="t"/>
              <a:pathLst>
                <a:path extrusionOk="0" h="38837" w="33579">
                  <a:moveTo>
                    <a:pt x="22709" y="13098"/>
                  </a:moveTo>
                  <a:lnTo>
                    <a:pt x="13338" y="2227"/>
                  </a:lnTo>
                  <a:lnTo>
                    <a:pt x="12213" y="1353"/>
                  </a:lnTo>
                  <a:lnTo>
                    <a:pt x="10714" y="103"/>
                  </a:lnTo>
                  <a:lnTo>
                    <a:pt x="10714" y="103"/>
                  </a:lnTo>
                  <a:lnTo>
                    <a:pt x="9090" y="103"/>
                  </a:lnTo>
                  <a:lnTo>
                    <a:pt x="7590" y="103"/>
                  </a:lnTo>
                  <a:cubicBezTo>
                    <a:pt x="6928" y="-34"/>
                    <a:pt x="6253" y="-34"/>
                    <a:pt x="5591" y="103"/>
                  </a:cubicBezTo>
                  <a:lnTo>
                    <a:pt x="4092" y="103"/>
                  </a:lnTo>
                  <a:lnTo>
                    <a:pt x="2718" y="1103"/>
                  </a:lnTo>
                  <a:lnTo>
                    <a:pt x="1093" y="2352"/>
                  </a:lnTo>
                  <a:lnTo>
                    <a:pt x="1093" y="2352"/>
                  </a:lnTo>
                  <a:lnTo>
                    <a:pt x="1093" y="3602"/>
                  </a:lnTo>
                  <a:cubicBezTo>
                    <a:pt x="706" y="4201"/>
                    <a:pt x="381" y="4826"/>
                    <a:pt x="94" y="5476"/>
                  </a:cubicBezTo>
                  <a:cubicBezTo>
                    <a:pt x="-31" y="6263"/>
                    <a:pt x="-31" y="7063"/>
                    <a:pt x="94" y="7850"/>
                  </a:cubicBezTo>
                  <a:cubicBezTo>
                    <a:pt x="19" y="8562"/>
                    <a:pt x="19" y="9262"/>
                    <a:pt x="94" y="9974"/>
                  </a:cubicBezTo>
                  <a:cubicBezTo>
                    <a:pt x="106" y="12798"/>
                    <a:pt x="1081" y="15522"/>
                    <a:pt x="2842" y="17721"/>
                  </a:cubicBezTo>
                  <a:lnTo>
                    <a:pt x="16836" y="33840"/>
                  </a:lnTo>
                  <a:lnTo>
                    <a:pt x="21085" y="38838"/>
                  </a:lnTo>
                  <a:cubicBezTo>
                    <a:pt x="17561" y="34314"/>
                    <a:pt x="17561" y="27992"/>
                    <a:pt x="21085" y="23469"/>
                  </a:cubicBezTo>
                  <a:cubicBezTo>
                    <a:pt x="23609" y="20020"/>
                    <a:pt x="28457" y="19270"/>
                    <a:pt x="31917" y="21807"/>
                  </a:cubicBezTo>
                  <a:cubicBezTo>
                    <a:pt x="32555" y="22269"/>
                    <a:pt x="33117" y="22831"/>
                    <a:pt x="33579" y="23469"/>
                  </a:cubicBezTo>
                  <a:lnTo>
                    <a:pt x="29706" y="18845"/>
                  </a:lnTo>
                  <a:lnTo>
                    <a:pt x="26707" y="153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26" name="Google Shape;1226;p13"/>
            <p:cNvSpPr/>
            <p:nvPr/>
          </p:nvSpPr>
          <p:spPr>
            <a:xfrm>
              <a:off x="11282262" y="4152530"/>
              <a:ext cx="111470" cy="127019"/>
            </a:xfrm>
            <a:custGeom>
              <a:rect b="b" l="l" r="r" t="t"/>
              <a:pathLst>
                <a:path extrusionOk="0" h="127019" w="111470">
                  <a:moveTo>
                    <a:pt x="2642" y="3194"/>
                  </a:moveTo>
                  <a:cubicBezTo>
                    <a:pt x="-881" y="7717"/>
                    <a:pt x="-881" y="14040"/>
                    <a:pt x="2642" y="18563"/>
                  </a:cubicBezTo>
                  <a:lnTo>
                    <a:pt x="96102" y="127020"/>
                  </a:lnTo>
                  <a:lnTo>
                    <a:pt x="96102" y="123021"/>
                  </a:lnTo>
                  <a:lnTo>
                    <a:pt x="96102" y="121897"/>
                  </a:lnTo>
                  <a:cubicBezTo>
                    <a:pt x="95890" y="116587"/>
                    <a:pt x="100025" y="112113"/>
                    <a:pt x="105336" y="111913"/>
                  </a:cubicBezTo>
                  <a:cubicBezTo>
                    <a:pt x="105423" y="111901"/>
                    <a:pt x="105511" y="111901"/>
                    <a:pt x="105598" y="111901"/>
                  </a:cubicBezTo>
                  <a:cubicBezTo>
                    <a:pt x="107934" y="112176"/>
                    <a:pt x="110059" y="113400"/>
                    <a:pt x="111471" y="115275"/>
                  </a:cubicBezTo>
                  <a:lnTo>
                    <a:pt x="111471" y="115275"/>
                  </a:lnTo>
                  <a:lnTo>
                    <a:pt x="14887" y="2819"/>
                  </a:lnTo>
                  <a:cubicBezTo>
                    <a:pt x="12164" y="-479"/>
                    <a:pt x="7278" y="-954"/>
                    <a:pt x="3979" y="1770"/>
                  </a:cubicBezTo>
                  <a:cubicBezTo>
                    <a:pt x="3480" y="2182"/>
                    <a:pt x="3030" y="2670"/>
                    <a:pt x="2642" y="31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27" name="Google Shape;1227;p13"/>
            <p:cNvSpPr/>
            <p:nvPr/>
          </p:nvSpPr>
          <p:spPr>
            <a:xfrm>
              <a:off x="11375614" y="4325403"/>
              <a:ext cx="32611" cy="38863"/>
            </a:xfrm>
            <a:custGeom>
              <a:rect b="b" l="l" r="r" t="t"/>
              <a:pathLst>
                <a:path extrusionOk="0" h="38863" w="32611">
                  <a:moveTo>
                    <a:pt x="14994" y="3003"/>
                  </a:moveTo>
                  <a:cubicBezTo>
                    <a:pt x="12233" y="-446"/>
                    <a:pt x="7210" y="-1008"/>
                    <a:pt x="3761" y="1753"/>
                  </a:cubicBezTo>
                  <a:cubicBezTo>
                    <a:pt x="3287" y="2116"/>
                    <a:pt x="2874" y="2540"/>
                    <a:pt x="2500" y="3003"/>
                  </a:cubicBezTo>
                  <a:cubicBezTo>
                    <a:pt x="363" y="5627"/>
                    <a:pt x="-462" y="9075"/>
                    <a:pt x="250" y="12374"/>
                  </a:cubicBezTo>
                  <a:cubicBezTo>
                    <a:pt x="188" y="13036"/>
                    <a:pt x="188" y="13711"/>
                    <a:pt x="250" y="14374"/>
                  </a:cubicBezTo>
                  <a:lnTo>
                    <a:pt x="1000" y="15998"/>
                  </a:lnTo>
                  <a:cubicBezTo>
                    <a:pt x="1300" y="16660"/>
                    <a:pt x="1675" y="17297"/>
                    <a:pt x="2125" y="17872"/>
                  </a:cubicBezTo>
                  <a:lnTo>
                    <a:pt x="2125" y="17872"/>
                  </a:lnTo>
                  <a:lnTo>
                    <a:pt x="19367" y="37989"/>
                  </a:lnTo>
                  <a:lnTo>
                    <a:pt x="20117" y="38864"/>
                  </a:lnTo>
                  <a:cubicBezTo>
                    <a:pt x="16656" y="34365"/>
                    <a:pt x="16656" y="28118"/>
                    <a:pt x="20117" y="23620"/>
                  </a:cubicBezTo>
                  <a:cubicBezTo>
                    <a:pt x="22878" y="20171"/>
                    <a:pt x="27901" y="19609"/>
                    <a:pt x="31350" y="22370"/>
                  </a:cubicBezTo>
                  <a:cubicBezTo>
                    <a:pt x="31824" y="22732"/>
                    <a:pt x="32236" y="23158"/>
                    <a:pt x="32611" y="23620"/>
                  </a:cubicBezTo>
                  <a:lnTo>
                    <a:pt x="28738" y="19121"/>
                  </a:lnTo>
                  <a:lnTo>
                    <a:pt x="25739" y="15623"/>
                  </a:lnTo>
                  <a:lnTo>
                    <a:pt x="17618" y="62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28" name="Google Shape;1228;p13"/>
            <p:cNvSpPr/>
            <p:nvPr/>
          </p:nvSpPr>
          <p:spPr>
            <a:xfrm>
              <a:off x="11393260" y="4346588"/>
              <a:ext cx="20588" cy="25008"/>
            </a:xfrm>
            <a:custGeom>
              <a:rect b="b" l="l" r="r" t="t"/>
              <a:pathLst>
                <a:path extrusionOk="0" h="25008" w="20588">
                  <a:moveTo>
                    <a:pt x="2596" y="3185"/>
                  </a:moveTo>
                  <a:cubicBezTo>
                    <a:pt x="-865" y="7683"/>
                    <a:pt x="-865" y="13931"/>
                    <a:pt x="2596" y="18429"/>
                  </a:cubicBezTo>
                  <a:lnTo>
                    <a:pt x="4345" y="20428"/>
                  </a:lnTo>
                  <a:lnTo>
                    <a:pt x="5594" y="21927"/>
                  </a:lnTo>
                  <a:cubicBezTo>
                    <a:pt x="8243" y="25376"/>
                    <a:pt x="13179" y="26026"/>
                    <a:pt x="16627" y="23389"/>
                  </a:cubicBezTo>
                  <a:cubicBezTo>
                    <a:pt x="17177" y="22964"/>
                    <a:pt x="17664" y="22477"/>
                    <a:pt x="18089" y="21927"/>
                  </a:cubicBezTo>
                  <a:cubicBezTo>
                    <a:pt x="20226" y="19303"/>
                    <a:pt x="21050" y="15855"/>
                    <a:pt x="20338" y="12556"/>
                  </a:cubicBezTo>
                  <a:cubicBezTo>
                    <a:pt x="20401" y="11894"/>
                    <a:pt x="20401" y="11219"/>
                    <a:pt x="20338" y="10557"/>
                  </a:cubicBezTo>
                  <a:cubicBezTo>
                    <a:pt x="20238" y="10045"/>
                    <a:pt x="20063" y="9532"/>
                    <a:pt x="19838" y="9057"/>
                  </a:cubicBezTo>
                  <a:cubicBezTo>
                    <a:pt x="19539" y="8395"/>
                    <a:pt x="19164" y="7758"/>
                    <a:pt x="18714" y="7183"/>
                  </a:cubicBezTo>
                  <a:cubicBezTo>
                    <a:pt x="18714" y="7183"/>
                    <a:pt x="18714" y="7183"/>
                    <a:pt x="18714" y="7183"/>
                  </a:cubicBezTo>
                  <a:lnTo>
                    <a:pt x="15715" y="3685"/>
                  </a:lnTo>
                  <a:cubicBezTo>
                    <a:pt x="13329" y="-39"/>
                    <a:pt x="8394" y="-1114"/>
                    <a:pt x="4670" y="1260"/>
                  </a:cubicBezTo>
                  <a:cubicBezTo>
                    <a:pt x="3870" y="1773"/>
                    <a:pt x="3170" y="2422"/>
                    <a:pt x="2596" y="31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29" name="Google Shape;1229;p13"/>
            <p:cNvSpPr/>
            <p:nvPr/>
          </p:nvSpPr>
          <p:spPr>
            <a:xfrm>
              <a:off x="8338302" y="5847550"/>
              <a:ext cx="76466" cy="116203"/>
            </a:xfrm>
            <a:custGeom>
              <a:rect b="b" l="l" r="r" t="t"/>
              <a:pathLst>
                <a:path extrusionOk="0" h="116203" w="76466">
                  <a:moveTo>
                    <a:pt x="6372" y="17118"/>
                  </a:moveTo>
                  <a:lnTo>
                    <a:pt x="0" y="20742"/>
                  </a:lnTo>
                  <a:lnTo>
                    <a:pt x="62473" y="116204"/>
                  </a:lnTo>
                  <a:cubicBezTo>
                    <a:pt x="59437" y="111381"/>
                    <a:pt x="60049" y="105108"/>
                    <a:pt x="63972" y="100960"/>
                  </a:cubicBezTo>
                  <a:cubicBezTo>
                    <a:pt x="67171" y="97911"/>
                    <a:pt x="72231" y="98036"/>
                    <a:pt x="75280" y="101222"/>
                  </a:cubicBezTo>
                  <a:cubicBezTo>
                    <a:pt x="75742" y="101710"/>
                    <a:pt x="76142" y="102247"/>
                    <a:pt x="76467" y="102834"/>
                  </a:cubicBezTo>
                  <a:lnTo>
                    <a:pt x="9996" y="625"/>
                  </a:lnTo>
                  <a:lnTo>
                    <a:pt x="9996" y="0"/>
                  </a:lnTo>
                  <a:cubicBezTo>
                    <a:pt x="10683" y="775"/>
                    <a:pt x="11233" y="1662"/>
                    <a:pt x="11620" y="2624"/>
                  </a:cubicBezTo>
                  <a:cubicBezTo>
                    <a:pt x="13419" y="8084"/>
                    <a:pt x="11245" y="14069"/>
                    <a:pt x="6372" y="171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30" name="Google Shape;1230;p13"/>
            <p:cNvSpPr/>
            <p:nvPr/>
          </p:nvSpPr>
          <p:spPr>
            <a:xfrm>
              <a:off x="10516706" y="546788"/>
              <a:ext cx="25825" cy="602135"/>
            </a:xfrm>
            <a:custGeom>
              <a:rect b="b" l="l" r="r" t="t"/>
              <a:pathLst>
                <a:path extrusionOk="0" h="602135" w="25825">
                  <a:moveTo>
                    <a:pt x="7902" y="10372"/>
                  </a:moveTo>
                  <a:lnTo>
                    <a:pt x="7902" y="16619"/>
                  </a:lnTo>
                  <a:lnTo>
                    <a:pt x="31" y="601761"/>
                  </a:lnTo>
                  <a:lnTo>
                    <a:pt x="31" y="601761"/>
                  </a:lnTo>
                  <a:cubicBezTo>
                    <a:pt x="-394" y="596326"/>
                    <a:pt x="3666" y="591573"/>
                    <a:pt x="9089" y="591144"/>
                  </a:cubicBezTo>
                  <a:cubicBezTo>
                    <a:pt x="9114" y="591143"/>
                    <a:pt x="9127" y="591142"/>
                    <a:pt x="9151" y="591140"/>
                  </a:cubicBezTo>
                  <a:cubicBezTo>
                    <a:pt x="14599" y="591794"/>
                    <a:pt x="18535" y="596672"/>
                    <a:pt x="18023" y="602136"/>
                  </a:cubicBezTo>
                  <a:lnTo>
                    <a:pt x="18023" y="585892"/>
                  </a:lnTo>
                  <a:lnTo>
                    <a:pt x="25769" y="10372"/>
                  </a:lnTo>
                  <a:lnTo>
                    <a:pt x="25769" y="10372"/>
                  </a:lnTo>
                  <a:lnTo>
                    <a:pt x="25769" y="8248"/>
                  </a:lnTo>
                  <a:cubicBezTo>
                    <a:pt x="25844" y="7583"/>
                    <a:pt x="25844" y="6913"/>
                    <a:pt x="25769" y="6248"/>
                  </a:cubicBezTo>
                  <a:cubicBezTo>
                    <a:pt x="25557" y="5670"/>
                    <a:pt x="25257" y="5123"/>
                    <a:pt x="24895" y="4624"/>
                  </a:cubicBezTo>
                  <a:lnTo>
                    <a:pt x="23770" y="2875"/>
                  </a:lnTo>
                  <a:cubicBezTo>
                    <a:pt x="22296" y="1136"/>
                    <a:pt x="20172" y="94"/>
                    <a:pt x="17898" y="1"/>
                  </a:cubicBezTo>
                  <a:cubicBezTo>
                    <a:pt x="12450" y="-75"/>
                    <a:pt x="7964" y="4282"/>
                    <a:pt x="7890" y="9733"/>
                  </a:cubicBezTo>
                  <a:cubicBezTo>
                    <a:pt x="7890" y="9946"/>
                    <a:pt x="7890" y="10159"/>
                    <a:pt x="7902" y="103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31" name="Google Shape;1231;p13"/>
            <p:cNvSpPr/>
            <p:nvPr/>
          </p:nvSpPr>
          <p:spPr>
            <a:xfrm>
              <a:off x="6070662" y="4119987"/>
              <a:ext cx="146307" cy="638996"/>
            </a:xfrm>
            <a:custGeom>
              <a:rect b="b" l="l" r="r" t="t"/>
              <a:pathLst>
                <a:path extrusionOk="0" h="638996" w="146307">
                  <a:moveTo>
                    <a:pt x="16988" y="6250"/>
                  </a:moveTo>
                  <a:cubicBezTo>
                    <a:pt x="15825" y="1814"/>
                    <a:pt x="11314" y="-860"/>
                    <a:pt x="6867" y="252"/>
                  </a:cubicBezTo>
                  <a:cubicBezTo>
                    <a:pt x="1920" y="2251"/>
                    <a:pt x="-873" y="7524"/>
                    <a:pt x="245" y="12747"/>
                  </a:cubicBezTo>
                  <a:cubicBezTo>
                    <a:pt x="245" y="12747"/>
                    <a:pt x="245" y="12747"/>
                    <a:pt x="245" y="12747"/>
                  </a:cubicBezTo>
                  <a:lnTo>
                    <a:pt x="245" y="16120"/>
                  </a:lnTo>
                  <a:lnTo>
                    <a:pt x="128815" y="638997"/>
                  </a:lnTo>
                  <a:cubicBezTo>
                    <a:pt x="127464" y="633587"/>
                    <a:pt x="130282" y="628001"/>
                    <a:pt x="135437" y="625877"/>
                  </a:cubicBezTo>
                  <a:cubicBezTo>
                    <a:pt x="140291" y="624815"/>
                    <a:pt x="145085" y="627889"/>
                    <a:pt x="146146" y="632750"/>
                  </a:cubicBezTo>
                  <a:cubicBezTo>
                    <a:pt x="146218" y="633074"/>
                    <a:pt x="146272" y="633412"/>
                    <a:pt x="146307" y="633749"/>
                  </a:cubicBezTo>
                  <a:lnTo>
                    <a:pt x="145557" y="630250"/>
                  </a:lnTo>
                  <a:lnTo>
                    <a:pt x="17738" y="8124"/>
                  </a:lnTo>
                  <a:cubicBezTo>
                    <a:pt x="17564" y="7474"/>
                    <a:pt x="17313" y="6837"/>
                    <a:pt x="16988" y="62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32" name="Google Shape;1232;p13"/>
            <p:cNvSpPr/>
            <p:nvPr/>
          </p:nvSpPr>
          <p:spPr>
            <a:xfrm>
              <a:off x="6199890" y="4746279"/>
              <a:ext cx="83268" cy="338590"/>
            </a:xfrm>
            <a:custGeom>
              <a:rect b="b" l="l" r="r" t="t"/>
              <a:pathLst>
                <a:path extrusionOk="0" h="338590" w="83268">
                  <a:moveTo>
                    <a:pt x="6959" y="210"/>
                  </a:moveTo>
                  <a:cubicBezTo>
                    <a:pt x="1803" y="2335"/>
                    <a:pt x="-1014" y="7920"/>
                    <a:pt x="336" y="13330"/>
                  </a:cubicBezTo>
                  <a:lnTo>
                    <a:pt x="65433" y="330329"/>
                  </a:lnTo>
                  <a:lnTo>
                    <a:pt x="65433" y="330329"/>
                  </a:lnTo>
                  <a:cubicBezTo>
                    <a:pt x="65683" y="331528"/>
                    <a:pt x="66149" y="332665"/>
                    <a:pt x="66808" y="333703"/>
                  </a:cubicBezTo>
                  <a:cubicBezTo>
                    <a:pt x="68402" y="337376"/>
                    <a:pt x="72432" y="339338"/>
                    <a:pt x="76304" y="338326"/>
                  </a:cubicBezTo>
                  <a:cubicBezTo>
                    <a:pt x="81478" y="336151"/>
                    <a:pt x="84290" y="330529"/>
                    <a:pt x="82926" y="325081"/>
                  </a:cubicBezTo>
                  <a:lnTo>
                    <a:pt x="82926" y="323207"/>
                  </a:lnTo>
                  <a:lnTo>
                    <a:pt x="17829" y="8207"/>
                  </a:lnTo>
                  <a:lnTo>
                    <a:pt x="17829" y="8207"/>
                  </a:lnTo>
                  <a:cubicBezTo>
                    <a:pt x="17390" y="3259"/>
                    <a:pt x="13022" y="-402"/>
                    <a:pt x="8073" y="35"/>
                  </a:cubicBezTo>
                  <a:cubicBezTo>
                    <a:pt x="7698" y="73"/>
                    <a:pt x="7326" y="135"/>
                    <a:pt x="6959" y="2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33" name="Google Shape;1233;p13"/>
            <p:cNvSpPr/>
            <p:nvPr/>
          </p:nvSpPr>
          <p:spPr>
            <a:xfrm>
              <a:off x="10191515" y="565032"/>
              <a:ext cx="17397" cy="734457"/>
            </a:xfrm>
            <a:custGeom>
              <a:rect b="b" l="l" r="r" t="t"/>
              <a:pathLst>
                <a:path extrusionOk="0" h="734457" w="17397">
                  <a:moveTo>
                    <a:pt x="8357" y="723587"/>
                  </a:moveTo>
                  <a:cubicBezTo>
                    <a:pt x="13843" y="724114"/>
                    <a:pt x="17866" y="728974"/>
                    <a:pt x="17354" y="734457"/>
                  </a:cubicBezTo>
                  <a:lnTo>
                    <a:pt x="17354" y="22241"/>
                  </a:lnTo>
                  <a:lnTo>
                    <a:pt x="17354" y="10871"/>
                  </a:lnTo>
                  <a:cubicBezTo>
                    <a:pt x="17866" y="5388"/>
                    <a:pt x="13843" y="527"/>
                    <a:pt x="8357" y="0"/>
                  </a:cubicBezTo>
                  <a:cubicBezTo>
                    <a:pt x="7233" y="56"/>
                    <a:pt x="6133" y="310"/>
                    <a:pt x="5109" y="750"/>
                  </a:cubicBezTo>
                  <a:cubicBezTo>
                    <a:pt x="4434" y="1136"/>
                    <a:pt x="3810" y="1597"/>
                    <a:pt x="3235" y="2124"/>
                  </a:cubicBezTo>
                  <a:lnTo>
                    <a:pt x="2110" y="3124"/>
                  </a:lnTo>
                  <a:cubicBezTo>
                    <a:pt x="1723" y="3629"/>
                    <a:pt x="1386" y="4174"/>
                    <a:pt x="1111" y="4748"/>
                  </a:cubicBezTo>
                  <a:cubicBezTo>
                    <a:pt x="1111" y="4748"/>
                    <a:pt x="361" y="5873"/>
                    <a:pt x="111" y="6497"/>
                  </a:cubicBezTo>
                  <a:cubicBezTo>
                    <a:pt x="-139" y="7122"/>
                    <a:pt x="111" y="7497"/>
                    <a:pt x="111" y="8122"/>
                  </a:cubicBezTo>
                  <a:cubicBezTo>
                    <a:pt x="36" y="8953"/>
                    <a:pt x="36" y="9789"/>
                    <a:pt x="111" y="10621"/>
                  </a:cubicBezTo>
                  <a:lnTo>
                    <a:pt x="111" y="10621"/>
                  </a:lnTo>
                  <a:lnTo>
                    <a:pt x="111" y="726710"/>
                  </a:lnTo>
                  <a:lnTo>
                    <a:pt x="111" y="734207"/>
                  </a:lnTo>
                  <a:cubicBezTo>
                    <a:pt x="-289" y="729071"/>
                    <a:pt x="3285" y="724472"/>
                    <a:pt x="8357" y="7235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34" name="Google Shape;1234;p13"/>
            <p:cNvSpPr/>
            <p:nvPr/>
          </p:nvSpPr>
          <p:spPr>
            <a:xfrm>
              <a:off x="9746475" y="1941982"/>
              <a:ext cx="23239" cy="320747"/>
            </a:xfrm>
            <a:custGeom>
              <a:rect b="b" l="l" r="r" t="t"/>
              <a:pathLst>
                <a:path extrusionOk="0" h="320747" w="23239">
                  <a:moveTo>
                    <a:pt x="14088" y="309876"/>
                  </a:moveTo>
                  <a:cubicBezTo>
                    <a:pt x="19461" y="310201"/>
                    <a:pt x="23546" y="314824"/>
                    <a:pt x="23221" y="320197"/>
                  </a:cubicBezTo>
                  <a:cubicBezTo>
                    <a:pt x="23221" y="320260"/>
                    <a:pt x="23209" y="320310"/>
                    <a:pt x="23209" y="320372"/>
                  </a:cubicBezTo>
                  <a:lnTo>
                    <a:pt x="17336" y="23990"/>
                  </a:lnTo>
                  <a:lnTo>
                    <a:pt x="17336" y="10621"/>
                  </a:lnTo>
                  <a:cubicBezTo>
                    <a:pt x="17699" y="5148"/>
                    <a:pt x="13563" y="400"/>
                    <a:pt x="8091" y="0"/>
                  </a:cubicBezTo>
                  <a:cubicBezTo>
                    <a:pt x="6953" y="37"/>
                    <a:pt x="5841" y="337"/>
                    <a:pt x="4842" y="875"/>
                  </a:cubicBezTo>
                  <a:cubicBezTo>
                    <a:pt x="4242" y="1262"/>
                    <a:pt x="3705" y="1724"/>
                    <a:pt x="3217" y="2249"/>
                  </a:cubicBezTo>
                  <a:lnTo>
                    <a:pt x="1968" y="3249"/>
                  </a:lnTo>
                  <a:cubicBezTo>
                    <a:pt x="1631" y="3723"/>
                    <a:pt x="1343" y="4223"/>
                    <a:pt x="1094" y="4748"/>
                  </a:cubicBezTo>
                  <a:cubicBezTo>
                    <a:pt x="706" y="5385"/>
                    <a:pt x="381" y="6060"/>
                    <a:pt x="94" y="6747"/>
                  </a:cubicBezTo>
                  <a:cubicBezTo>
                    <a:pt x="31" y="7285"/>
                    <a:pt x="31" y="7834"/>
                    <a:pt x="94" y="8372"/>
                  </a:cubicBezTo>
                  <a:cubicBezTo>
                    <a:pt x="-31" y="9196"/>
                    <a:pt x="-31" y="10046"/>
                    <a:pt x="94" y="10871"/>
                  </a:cubicBezTo>
                  <a:cubicBezTo>
                    <a:pt x="94" y="10871"/>
                    <a:pt x="94" y="10871"/>
                    <a:pt x="94" y="10871"/>
                  </a:cubicBezTo>
                  <a:lnTo>
                    <a:pt x="6466" y="313250"/>
                  </a:lnTo>
                  <a:lnTo>
                    <a:pt x="6466" y="320747"/>
                  </a:lnTo>
                  <a:cubicBezTo>
                    <a:pt x="5941" y="315737"/>
                    <a:pt x="9190" y="311089"/>
                    <a:pt x="14088" y="3098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35" name="Google Shape;1235;p13"/>
            <p:cNvSpPr/>
            <p:nvPr/>
          </p:nvSpPr>
          <p:spPr>
            <a:xfrm>
              <a:off x="9752133" y="2252359"/>
              <a:ext cx="17956" cy="33362"/>
            </a:xfrm>
            <a:custGeom>
              <a:rect b="b" l="l" r="r" t="t"/>
              <a:pathLst>
                <a:path extrusionOk="0" h="33362" w="17956">
                  <a:moveTo>
                    <a:pt x="9055" y="33362"/>
                  </a:moveTo>
                  <a:cubicBezTo>
                    <a:pt x="10941" y="33274"/>
                    <a:pt x="12728" y="32462"/>
                    <a:pt x="14053" y="31113"/>
                  </a:cubicBezTo>
                  <a:cubicBezTo>
                    <a:pt x="14965" y="30338"/>
                    <a:pt x="15727" y="29413"/>
                    <a:pt x="16301" y="28364"/>
                  </a:cubicBezTo>
                  <a:cubicBezTo>
                    <a:pt x="17326" y="26477"/>
                    <a:pt x="17876" y="24378"/>
                    <a:pt x="17926" y="22241"/>
                  </a:cubicBezTo>
                  <a:lnTo>
                    <a:pt x="17926" y="10496"/>
                  </a:lnTo>
                  <a:lnTo>
                    <a:pt x="17926" y="10496"/>
                  </a:lnTo>
                  <a:lnTo>
                    <a:pt x="17926" y="10496"/>
                  </a:lnTo>
                  <a:cubicBezTo>
                    <a:pt x="18351" y="5135"/>
                    <a:pt x="14340" y="437"/>
                    <a:pt x="8980" y="13"/>
                  </a:cubicBezTo>
                  <a:cubicBezTo>
                    <a:pt x="8917" y="13"/>
                    <a:pt x="8867" y="0"/>
                    <a:pt x="8805" y="0"/>
                  </a:cubicBezTo>
                  <a:cubicBezTo>
                    <a:pt x="3357" y="712"/>
                    <a:pt x="-529" y="5648"/>
                    <a:pt x="59" y="11121"/>
                  </a:cubicBezTo>
                  <a:lnTo>
                    <a:pt x="59" y="23616"/>
                  </a:lnTo>
                  <a:cubicBezTo>
                    <a:pt x="71" y="24728"/>
                    <a:pt x="284" y="25827"/>
                    <a:pt x="683" y="26864"/>
                  </a:cubicBezTo>
                  <a:cubicBezTo>
                    <a:pt x="871" y="27651"/>
                    <a:pt x="1158" y="28414"/>
                    <a:pt x="1558" y="29113"/>
                  </a:cubicBezTo>
                  <a:cubicBezTo>
                    <a:pt x="3095" y="31787"/>
                    <a:pt x="5969" y="33412"/>
                    <a:pt x="9055" y="333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36" name="Google Shape;1236;p13"/>
            <p:cNvSpPr/>
            <p:nvPr/>
          </p:nvSpPr>
          <p:spPr>
            <a:xfrm>
              <a:off x="9208801" y="2527548"/>
              <a:ext cx="18308" cy="24066"/>
            </a:xfrm>
            <a:custGeom>
              <a:rect b="b" l="l" r="r" t="t"/>
              <a:pathLst>
                <a:path extrusionOk="0" h="24066" w="18308">
                  <a:moveTo>
                    <a:pt x="14494" y="19443"/>
                  </a:moveTo>
                  <a:cubicBezTo>
                    <a:pt x="15368" y="18694"/>
                    <a:pt x="16131" y="17807"/>
                    <a:pt x="16743" y="16819"/>
                  </a:cubicBezTo>
                  <a:cubicBezTo>
                    <a:pt x="18130" y="14308"/>
                    <a:pt x="18617" y="11397"/>
                    <a:pt x="18117" y="8573"/>
                  </a:cubicBezTo>
                  <a:cubicBezTo>
                    <a:pt x="18242" y="7948"/>
                    <a:pt x="18242" y="7323"/>
                    <a:pt x="18117" y="6698"/>
                  </a:cubicBezTo>
                  <a:lnTo>
                    <a:pt x="18117" y="5949"/>
                  </a:lnTo>
                  <a:cubicBezTo>
                    <a:pt x="16843" y="1576"/>
                    <a:pt x="12270" y="-936"/>
                    <a:pt x="7897" y="326"/>
                  </a:cubicBezTo>
                  <a:cubicBezTo>
                    <a:pt x="7547" y="426"/>
                    <a:pt x="7210" y="551"/>
                    <a:pt x="6872" y="701"/>
                  </a:cubicBezTo>
                  <a:lnTo>
                    <a:pt x="4873" y="1576"/>
                  </a:lnTo>
                  <a:lnTo>
                    <a:pt x="1624" y="3200"/>
                  </a:lnTo>
                  <a:lnTo>
                    <a:pt x="0" y="3950"/>
                  </a:lnTo>
                  <a:cubicBezTo>
                    <a:pt x="4386" y="2100"/>
                    <a:pt x="9446" y="4162"/>
                    <a:pt x="11295" y="8548"/>
                  </a:cubicBezTo>
                  <a:cubicBezTo>
                    <a:pt x="11483" y="8998"/>
                    <a:pt x="11632" y="9472"/>
                    <a:pt x="11745" y="9947"/>
                  </a:cubicBezTo>
                  <a:cubicBezTo>
                    <a:pt x="13682" y="15245"/>
                    <a:pt x="11583" y="21168"/>
                    <a:pt x="6747" y="24067"/>
                  </a:cubicBezTo>
                  <a:lnTo>
                    <a:pt x="13494" y="20818"/>
                  </a:lnTo>
                  <a:cubicBezTo>
                    <a:pt x="13869" y="20393"/>
                    <a:pt x="14207" y="19931"/>
                    <a:pt x="14494" y="194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37" name="Google Shape;1237;p13"/>
            <p:cNvSpPr/>
            <p:nvPr/>
          </p:nvSpPr>
          <p:spPr>
            <a:xfrm>
              <a:off x="9145407" y="2530823"/>
              <a:ext cx="75105" cy="49370"/>
            </a:xfrm>
            <a:custGeom>
              <a:rect b="b" l="l" r="r" t="t"/>
              <a:pathLst>
                <a:path extrusionOk="0" h="49370" w="75105">
                  <a:moveTo>
                    <a:pt x="12167" y="48655"/>
                  </a:moveTo>
                  <a:lnTo>
                    <a:pt x="24661" y="42533"/>
                  </a:lnTo>
                  <a:lnTo>
                    <a:pt x="69392" y="20791"/>
                  </a:lnTo>
                  <a:cubicBezTo>
                    <a:pt x="74227" y="17892"/>
                    <a:pt x="76326" y="11970"/>
                    <a:pt x="74390" y="6672"/>
                  </a:cubicBezTo>
                  <a:cubicBezTo>
                    <a:pt x="73315" y="2036"/>
                    <a:pt x="68680" y="-850"/>
                    <a:pt x="64044" y="224"/>
                  </a:cubicBezTo>
                  <a:cubicBezTo>
                    <a:pt x="63569" y="337"/>
                    <a:pt x="63095" y="487"/>
                    <a:pt x="62645" y="674"/>
                  </a:cubicBezTo>
                  <a:lnTo>
                    <a:pt x="57522" y="3173"/>
                  </a:lnTo>
                  <a:lnTo>
                    <a:pt x="56647" y="3173"/>
                  </a:lnTo>
                  <a:lnTo>
                    <a:pt x="5419" y="28163"/>
                  </a:lnTo>
                  <a:cubicBezTo>
                    <a:pt x="5419" y="28163"/>
                    <a:pt x="4670" y="28163"/>
                    <a:pt x="4295" y="28913"/>
                  </a:cubicBezTo>
                  <a:cubicBezTo>
                    <a:pt x="3620" y="29338"/>
                    <a:pt x="2983" y="29850"/>
                    <a:pt x="2421" y="30412"/>
                  </a:cubicBezTo>
                  <a:cubicBezTo>
                    <a:pt x="972" y="31987"/>
                    <a:pt x="134" y="34024"/>
                    <a:pt x="47" y="36160"/>
                  </a:cubicBezTo>
                  <a:cubicBezTo>
                    <a:pt x="-16" y="36785"/>
                    <a:pt x="-16" y="37410"/>
                    <a:pt x="47" y="38034"/>
                  </a:cubicBezTo>
                  <a:cubicBezTo>
                    <a:pt x="-3" y="39434"/>
                    <a:pt x="209" y="40833"/>
                    <a:pt x="671" y="42158"/>
                  </a:cubicBezTo>
                  <a:lnTo>
                    <a:pt x="671" y="42158"/>
                  </a:lnTo>
                  <a:cubicBezTo>
                    <a:pt x="647" y="42445"/>
                    <a:pt x="647" y="42745"/>
                    <a:pt x="671" y="43032"/>
                  </a:cubicBezTo>
                  <a:cubicBezTo>
                    <a:pt x="1796" y="47518"/>
                    <a:pt x="6344" y="50242"/>
                    <a:pt x="10829" y="49117"/>
                  </a:cubicBezTo>
                  <a:cubicBezTo>
                    <a:pt x="11292" y="49005"/>
                    <a:pt x="11729" y="48843"/>
                    <a:pt x="12167" y="486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38" name="Google Shape;1238;p13"/>
            <p:cNvSpPr/>
            <p:nvPr/>
          </p:nvSpPr>
          <p:spPr>
            <a:xfrm>
              <a:off x="9348366" y="3141129"/>
              <a:ext cx="28068" cy="34193"/>
            </a:xfrm>
            <a:custGeom>
              <a:rect b="b" l="l" r="r" t="t"/>
              <a:pathLst>
                <a:path extrusionOk="0" h="34193" w="28068">
                  <a:moveTo>
                    <a:pt x="12495" y="14994"/>
                  </a:moveTo>
                  <a:cubicBezTo>
                    <a:pt x="9846" y="18443"/>
                    <a:pt x="4910" y="19092"/>
                    <a:pt x="1462" y="16456"/>
                  </a:cubicBezTo>
                  <a:cubicBezTo>
                    <a:pt x="912" y="16031"/>
                    <a:pt x="425" y="15544"/>
                    <a:pt x="0" y="14994"/>
                  </a:cubicBezTo>
                  <a:lnTo>
                    <a:pt x="4373" y="20367"/>
                  </a:lnTo>
                  <a:lnTo>
                    <a:pt x="10620" y="28114"/>
                  </a:lnTo>
                  <a:lnTo>
                    <a:pt x="12994" y="31112"/>
                  </a:lnTo>
                  <a:cubicBezTo>
                    <a:pt x="15643" y="34561"/>
                    <a:pt x="20579" y="35211"/>
                    <a:pt x="24027" y="32574"/>
                  </a:cubicBezTo>
                  <a:cubicBezTo>
                    <a:pt x="24577" y="32150"/>
                    <a:pt x="25064" y="31662"/>
                    <a:pt x="25489" y="31112"/>
                  </a:cubicBezTo>
                  <a:cubicBezTo>
                    <a:pt x="27638" y="28301"/>
                    <a:pt x="28500" y="24715"/>
                    <a:pt x="27863" y="21241"/>
                  </a:cubicBezTo>
                  <a:lnTo>
                    <a:pt x="27863" y="21241"/>
                  </a:lnTo>
                  <a:lnTo>
                    <a:pt x="27863" y="19242"/>
                  </a:lnTo>
                  <a:lnTo>
                    <a:pt x="26739" y="17243"/>
                  </a:lnTo>
                  <a:cubicBezTo>
                    <a:pt x="26739" y="17243"/>
                    <a:pt x="26739" y="16368"/>
                    <a:pt x="26114" y="15994"/>
                  </a:cubicBezTo>
                  <a:lnTo>
                    <a:pt x="20616" y="9246"/>
                  </a:lnTo>
                  <a:lnTo>
                    <a:pt x="17243" y="5123"/>
                  </a:lnTo>
                  <a:lnTo>
                    <a:pt x="13244" y="0"/>
                  </a:lnTo>
                  <a:cubicBezTo>
                    <a:pt x="16355" y="4611"/>
                    <a:pt x="16056" y="10721"/>
                    <a:pt x="12495" y="149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39" name="Google Shape;1239;p13"/>
            <p:cNvSpPr/>
            <p:nvPr/>
          </p:nvSpPr>
          <p:spPr>
            <a:xfrm>
              <a:off x="9281339" y="3055288"/>
              <a:ext cx="81867" cy="102791"/>
            </a:xfrm>
            <a:custGeom>
              <a:rect b="b" l="l" r="r" t="t"/>
              <a:pathLst>
                <a:path extrusionOk="0" h="102791" w="81867">
                  <a:moveTo>
                    <a:pt x="17424" y="38360"/>
                  </a:moveTo>
                  <a:lnTo>
                    <a:pt x="57656" y="88340"/>
                  </a:lnTo>
                  <a:lnTo>
                    <a:pt x="66777" y="99710"/>
                  </a:lnTo>
                  <a:cubicBezTo>
                    <a:pt x="69426" y="103159"/>
                    <a:pt x="74362" y="103809"/>
                    <a:pt x="77810" y="101172"/>
                  </a:cubicBezTo>
                  <a:cubicBezTo>
                    <a:pt x="78360" y="100747"/>
                    <a:pt x="78847" y="100260"/>
                    <a:pt x="79272" y="99710"/>
                  </a:cubicBezTo>
                  <a:cubicBezTo>
                    <a:pt x="82733" y="95212"/>
                    <a:pt x="82733" y="88965"/>
                    <a:pt x="79272" y="84466"/>
                  </a:cubicBezTo>
                  <a:lnTo>
                    <a:pt x="13176" y="2249"/>
                  </a:lnTo>
                  <a:lnTo>
                    <a:pt x="13176" y="2249"/>
                  </a:lnTo>
                  <a:cubicBezTo>
                    <a:pt x="12676" y="1687"/>
                    <a:pt x="12088" y="1225"/>
                    <a:pt x="11426" y="875"/>
                  </a:cubicBezTo>
                  <a:cubicBezTo>
                    <a:pt x="11114" y="512"/>
                    <a:pt x="10726" y="213"/>
                    <a:pt x="10302" y="0"/>
                  </a:cubicBezTo>
                  <a:lnTo>
                    <a:pt x="8677" y="0"/>
                  </a:lnTo>
                  <a:lnTo>
                    <a:pt x="7678" y="0"/>
                  </a:lnTo>
                  <a:lnTo>
                    <a:pt x="6179" y="0"/>
                  </a:lnTo>
                  <a:lnTo>
                    <a:pt x="6179" y="0"/>
                  </a:lnTo>
                  <a:lnTo>
                    <a:pt x="4679" y="0"/>
                  </a:lnTo>
                  <a:lnTo>
                    <a:pt x="3055" y="1250"/>
                  </a:lnTo>
                  <a:lnTo>
                    <a:pt x="1930" y="2124"/>
                  </a:lnTo>
                  <a:lnTo>
                    <a:pt x="1930" y="2124"/>
                  </a:lnTo>
                  <a:cubicBezTo>
                    <a:pt x="1506" y="2724"/>
                    <a:pt x="1131" y="3349"/>
                    <a:pt x="806" y="3998"/>
                  </a:cubicBezTo>
                  <a:cubicBezTo>
                    <a:pt x="531" y="4523"/>
                    <a:pt x="281" y="5073"/>
                    <a:pt x="56" y="5623"/>
                  </a:cubicBezTo>
                  <a:cubicBezTo>
                    <a:pt x="-19" y="6285"/>
                    <a:pt x="-19" y="6960"/>
                    <a:pt x="56" y="7622"/>
                  </a:cubicBezTo>
                  <a:cubicBezTo>
                    <a:pt x="-6" y="8372"/>
                    <a:pt x="-6" y="9122"/>
                    <a:pt x="56" y="9871"/>
                  </a:cubicBezTo>
                  <a:cubicBezTo>
                    <a:pt x="-19" y="12508"/>
                    <a:pt x="868" y="15081"/>
                    <a:pt x="2555" y="171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40" name="Google Shape;1240;p13"/>
            <p:cNvSpPr/>
            <p:nvPr/>
          </p:nvSpPr>
          <p:spPr>
            <a:xfrm>
              <a:off x="9178922" y="5807191"/>
              <a:ext cx="164321" cy="107817"/>
            </a:xfrm>
            <a:custGeom>
              <a:rect b="b" l="l" r="r" t="t"/>
              <a:pathLst>
                <a:path extrusionOk="0" h="107817" w="164321">
                  <a:moveTo>
                    <a:pt x="160073" y="21991"/>
                  </a:moveTo>
                  <a:lnTo>
                    <a:pt x="164321" y="19617"/>
                  </a:lnTo>
                  <a:cubicBezTo>
                    <a:pt x="160273" y="21991"/>
                    <a:pt x="155063" y="20629"/>
                    <a:pt x="152701" y="16568"/>
                  </a:cubicBezTo>
                  <a:cubicBezTo>
                    <a:pt x="152314" y="15918"/>
                    <a:pt x="152026" y="15219"/>
                    <a:pt x="151827" y="14494"/>
                  </a:cubicBezTo>
                  <a:cubicBezTo>
                    <a:pt x="149827" y="9259"/>
                    <a:pt x="151564" y="3336"/>
                    <a:pt x="156075" y="0"/>
                  </a:cubicBezTo>
                  <a:lnTo>
                    <a:pt x="155450" y="0"/>
                  </a:lnTo>
                  <a:lnTo>
                    <a:pt x="152452" y="1749"/>
                  </a:lnTo>
                  <a:lnTo>
                    <a:pt x="5140" y="86965"/>
                  </a:lnTo>
                  <a:cubicBezTo>
                    <a:pt x="442" y="90164"/>
                    <a:pt x="-1295" y="96261"/>
                    <a:pt x="1017" y="101459"/>
                  </a:cubicBezTo>
                  <a:cubicBezTo>
                    <a:pt x="2129" y="105945"/>
                    <a:pt x="6677" y="108682"/>
                    <a:pt x="11162" y="107569"/>
                  </a:cubicBezTo>
                  <a:cubicBezTo>
                    <a:pt x="11987" y="107357"/>
                    <a:pt x="12787" y="107032"/>
                    <a:pt x="13511" y="106582"/>
                  </a:cubicBezTo>
                  <a:lnTo>
                    <a:pt x="13511" y="1065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41" name="Google Shape;1241;p13"/>
            <p:cNvSpPr/>
            <p:nvPr/>
          </p:nvSpPr>
          <p:spPr>
            <a:xfrm>
              <a:off x="9331301" y="5805317"/>
              <a:ext cx="19435" cy="21908"/>
            </a:xfrm>
            <a:custGeom>
              <a:rect b="b" l="l" r="r" t="t"/>
              <a:pathLst>
                <a:path extrusionOk="0" h="21908" w="19435">
                  <a:moveTo>
                    <a:pt x="18564" y="5748"/>
                  </a:moveTo>
                  <a:cubicBezTo>
                    <a:pt x="18214" y="4711"/>
                    <a:pt x="17615" y="3761"/>
                    <a:pt x="16815" y="2999"/>
                  </a:cubicBezTo>
                  <a:lnTo>
                    <a:pt x="15440" y="1624"/>
                  </a:lnTo>
                  <a:cubicBezTo>
                    <a:pt x="14991" y="1225"/>
                    <a:pt x="14491" y="887"/>
                    <a:pt x="13941" y="625"/>
                  </a:cubicBezTo>
                  <a:lnTo>
                    <a:pt x="12442" y="0"/>
                  </a:lnTo>
                  <a:lnTo>
                    <a:pt x="10692" y="0"/>
                  </a:lnTo>
                  <a:lnTo>
                    <a:pt x="9068" y="0"/>
                  </a:lnTo>
                  <a:lnTo>
                    <a:pt x="7194" y="0"/>
                  </a:lnTo>
                  <a:lnTo>
                    <a:pt x="7194" y="0"/>
                  </a:lnTo>
                  <a:lnTo>
                    <a:pt x="5070" y="1125"/>
                  </a:lnTo>
                  <a:cubicBezTo>
                    <a:pt x="559" y="4461"/>
                    <a:pt x="-1177" y="10384"/>
                    <a:pt x="822" y="15619"/>
                  </a:cubicBezTo>
                  <a:cubicBezTo>
                    <a:pt x="2046" y="20155"/>
                    <a:pt x="6707" y="22828"/>
                    <a:pt x="11242" y="21617"/>
                  </a:cubicBezTo>
                  <a:cubicBezTo>
                    <a:pt x="11967" y="21417"/>
                    <a:pt x="12667" y="21129"/>
                    <a:pt x="13316" y="20742"/>
                  </a:cubicBezTo>
                  <a:lnTo>
                    <a:pt x="15440" y="19492"/>
                  </a:lnTo>
                  <a:cubicBezTo>
                    <a:pt x="19214" y="15994"/>
                    <a:pt x="20451" y="10534"/>
                    <a:pt x="18564" y="57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42" name="Google Shape;1242;p13"/>
            <p:cNvSpPr/>
            <p:nvPr/>
          </p:nvSpPr>
          <p:spPr>
            <a:xfrm>
              <a:off x="8994893" y="5280276"/>
              <a:ext cx="20663" cy="76719"/>
            </a:xfrm>
            <a:custGeom>
              <a:rect b="b" l="l" r="r" t="t"/>
              <a:pathLst>
                <a:path extrusionOk="0" h="76719" w="20663">
                  <a:moveTo>
                    <a:pt x="9622" y="11245"/>
                  </a:moveTo>
                  <a:cubicBezTo>
                    <a:pt x="4237" y="11183"/>
                    <a:pt x="-74" y="6760"/>
                    <a:pt x="1" y="1374"/>
                  </a:cubicBezTo>
                  <a:cubicBezTo>
                    <a:pt x="1" y="1337"/>
                    <a:pt x="1" y="1287"/>
                    <a:pt x="1" y="1250"/>
                  </a:cubicBezTo>
                  <a:lnTo>
                    <a:pt x="1" y="3249"/>
                  </a:lnTo>
                  <a:lnTo>
                    <a:pt x="1" y="7372"/>
                  </a:lnTo>
                  <a:lnTo>
                    <a:pt x="1750" y="33612"/>
                  </a:lnTo>
                  <a:lnTo>
                    <a:pt x="3874" y="67098"/>
                  </a:lnTo>
                  <a:cubicBezTo>
                    <a:pt x="3812" y="67723"/>
                    <a:pt x="3812" y="68348"/>
                    <a:pt x="3874" y="68972"/>
                  </a:cubicBezTo>
                  <a:cubicBezTo>
                    <a:pt x="4174" y="70159"/>
                    <a:pt x="4636" y="71284"/>
                    <a:pt x="5249" y="72346"/>
                  </a:cubicBezTo>
                  <a:cubicBezTo>
                    <a:pt x="5786" y="73458"/>
                    <a:pt x="6598" y="74408"/>
                    <a:pt x="7623" y="75095"/>
                  </a:cubicBezTo>
                  <a:lnTo>
                    <a:pt x="8997" y="76095"/>
                  </a:lnTo>
                  <a:lnTo>
                    <a:pt x="10621" y="76720"/>
                  </a:lnTo>
                  <a:lnTo>
                    <a:pt x="11496" y="76720"/>
                  </a:lnTo>
                  <a:lnTo>
                    <a:pt x="13121" y="76720"/>
                  </a:lnTo>
                  <a:lnTo>
                    <a:pt x="14745" y="76095"/>
                  </a:lnTo>
                  <a:cubicBezTo>
                    <a:pt x="15120" y="76145"/>
                    <a:pt x="15495" y="76145"/>
                    <a:pt x="15869" y="76095"/>
                  </a:cubicBezTo>
                  <a:lnTo>
                    <a:pt x="17369" y="75095"/>
                  </a:lnTo>
                  <a:lnTo>
                    <a:pt x="18743" y="73846"/>
                  </a:lnTo>
                  <a:lnTo>
                    <a:pt x="19867" y="72096"/>
                  </a:lnTo>
                  <a:cubicBezTo>
                    <a:pt x="20192" y="71547"/>
                    <a:pt x="20442" y="70959"/>
                    <a:pt x="20617" y="70347"/>
                  </a:cubicBezTo>
                  <a:cubicBezTo>
                    <a:pt x="20680" y="69722"/>
                    <a:pt x="20680" y="69097"/>
                    <a:pt x="20617" y="68473"/>
                  </a:cubicBezTo>
                  <a:cubicBezTo>
                    <a:pt x="20680" y="67723"/>
                    <a:pt x="20680" y="66973"/>
                    <a:pt x="20617" y="66223"/>
                  </a:cubicBezTo>
                  <a:lnTo>
                    <a:pt x="20617" y="65474"/>
                  </a:lnTo>
                  <a:lnTo>
                    <a:pt x="17993" y="0"/>
                  </a:lnTo>
                  <a:cubicBezTo>
                    <a:pt x="18543" y="5348"/>
                    <a:pt x="14907" y="10233"/>
                    <a:pt x="9622" y="112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43" name="Google Shape;1243;p13"/>
            <p:cNvSpPr/>
            <p:nvPr/>
          </p:nvSpPr>
          <p:spPr>
            <a:xfrm>
              <a:off x="8964531" y="4806340"/>
              <a:ext cx="48204" cy="484681"/>
            </a:xfrm>
            <a:custGeom>
              <a:rect b="b" l="l" r="r" t="t"/>
              <a:pathLst>
                <a:path extrusionOk="0" h="484681" w="48204">
                  <a:moveTo>
                    <a:pt x="9622" y="11620"/>
                  </a:moveTo>
                  <a:cubicBezTo>
                    <a:pt x="4237" y="11558"/>
                    <a:pt x="-74" y="7134"/>
                    <a:pt x="1" y="1749"/>
                  </a:cubicBezTo>
                  <a:cubicBezTo>
                    <a:pt x="1" y="1712"/>
                    <a:pt x="1" y="1662"/>
                    <a:pt x="1" y="1624"/>
                  </a:cubicBezTo>
                  <a:lnTo>
                    <a:pt x="1" y="5248"/>
                  </a:lnTo>
                  <a:lnTo>
                    <a:pt x="30113" y="474686"/>
                  </a:lnTo>
                  <a:cubicBezTo>
                    <a:pt x="29975" y="480071"/>
                    <a:pt x="34224" y="484544"/>
                    <a:pt x="39609" y="484681"/>
                  </a:cubicBezTo>
                  <a:cubicBezTo>
                    <a:pt x="39646" y="484681"/>
                    <a:pt x="39696" y="484681"/>
                    <a:pt x="39734" y="484681"/>
                  </a:cubicBezTo>
                  <a:cubicBezTo>
                    <a:pt x="45181" y="483669"/>
                    <a:pt x="48867" y="478546"/>
                    <a:pt x="48105" y="473061"/>
                  </a:cubicBezTo>
                  <a:lnTo>
                    <a:pt x="17743" y="0"/>
                  </a:lnTo>
                  <a:cubicBezTo>
                    <a:pt x="18518" y="5410"/>
                    <a:pt x="14969" y="10496"/>
                    <a:pt x="9622" y="116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44" name="Google Shape;1244;p13"/>
            <p:cNvSpPr/>
            <p:nvPr/>
          </p:nvSpPr>
          <p:spPr>
            <a:xfrm>
              <a:off x="11821797" y="1853480"/>
              <a:ext cx="134064" cy="81380"/>
            </a:xfrm>
            <a:custGeom>
              <a:rect b="b" l="l" r="r" t="t"/>
              <a:pathLst>
                <a:path extrusionOk="0" h="81380" w="134064">
                  <a:moveTo>
                    <a:pt x="128570" y="20279"/>
                  </a:moveTo>
                  <a:cubicBezTo>
                    <a:pt x="133192" y="17156"/>
                    <a:pt x="135179" y="11333"/>
                    <a:pt x="133443" y="6035"/>
                  </a:cubicBezTo>
                  <a:cubicBezTo>
                    <a:pt x="132743" y="4048"/>
                    <a:pt x="131431" y="2349"/>
                    <a:pt x="129694" y="1162"/>
                  </a:cubicBezTo>
                  <a:cubicBezTo>
                    <a:pt x="129207" y="712"/>
                    <a:pt x="128657" y="337"/>
                    <a:pt x="128070" y="37"/>
                  </a:cubicBezTo>
                  <a:lnTo>
                    <a:pt x="126446" y="37"/>
                  </a:lnTo>
                  <a:lnTo>
                    <a:pt x="124696" y="37"/>
                  </a:lnTo>
                  <a:lnTo>
                    <a:pt x="122822" y="37"/>
                  </a:lnTo>
                  <a:cubicBezTo>
                    <a:pt x="122447" y="-12"/>
                    <a:pt x="122072" y="-12"/>
                    <a:pt x="121698" y="37"/>
                  </a:cubicBezTo>
                  <a:lnTo>
                    <a:pt x="13744" y="54516"/>
                  </a:lnTo>
                  <a:lnTo>
                    <a:pt x="0" y="61388"/>
                  </a:lnTo>
                  <a:cubicBezTo>
                    <a:pt x="4273" y="59464"/>
                    <a:pt x="9308" y="61375"/>
                    <a:pt x="11233" y="65649"/>
                  </a:cubicBezTo>
                  <a:cubicBezTo>
                    <a:pt x="11445" y="66124"/>
                    <a:pt x="11620" y="66623"/>
                    <a:pt x="11745" y="67136"/>
                  </a:cubicBezTo>
                  <a:cubicBezTo>
                    <a:pt x="13794" y="72409"/>
                    <a:pt x="11807" y="78394"/>
                    <a:pt x="6997" y="81380"/>
                  </a:cubicBezTo>
                  <a:lnTo>
                    <a:pt x="123571" y="225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45" name="Google Shape;1245;p13"/>
            <p:cNvSpPr/>
            <p:nvPr/>
          </p:nvSpPr>
          <p:spPr>
            <a:xfrm>
              <a:off x="11514180" y="2058811"/>
              <a:ext cx="29487" cy="31362"/>
            </a:xfrm>
            <a:custGeom>
              <a:rect b="b" l="l" r="r" t="t"/>
              <a:pathLst>
                <a:path extrusionOk="0" h="31362" w="29487">
                  <a:moveTo>
                    <a:pt x="8871" y="6747"/>
                  </a:moveTo>
                  <a:lnTo>
                    <a:pt x="4998" y="8747"/>
                  </a:lnTo>
                  <a:lnTo>
                    <a:pt x="0" y="11371"/>
                  </a:lnTo>
                  <a:cubicBezTo>
                    <a:pt x="4273" y="9446"/>
                    <a:pt x="9308" y="11358"/>
                    <a:pt x="11233" y="15631"/>
                  </a:cubicBezTo>
                  <a:cubicBezTo>
                    <a:pt x="11445" y="16106"/>
                    <a:pt x="11620" y="16606"/>
                    <a:pt x="11745" y="17118"/>
                  </a:cubicBezTo>
                  <a:cubicBezTo>
                    <a:pt x="13482" y="22416"/>
                    <a:pt x="11495" y="28239"/>
                    <a:pt x="6872" y="31363"/>
                  </a:cubicBezTo>
                  <a:lnTo>
                    <a:pt x="29487" y="19992"/>
                  </a:lnTo>
                  <a:cubicBezTo>
                    <a:pt x="25039" y="21866"/>
                    <a:pt x="19904" y="19780"/>
                    <a:pt x="18030" y="15331"/>
                  </a:cubicBezTo>
                  <a:cubicBezTo>
                    <a:pt x="17867" y="14944"/>
                    <a:pt x="17730" y="14532"/>
                    <a:pt x="17617" y="14119"/>
                  </a:cubicBezTo>
                  <a:cubicBezTo>
                    <a:pt x="15606" y="8859"/>
                    <a:pt x="17655" y="2899"/>
                    <a:pt x="22491" y="0"/>
                  </a:cubicBezTo>
                  <a:lnTo>
                    <a:pt x="16243" y="3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46" name="Google Shape;1246;p13"/>
            <p:cNvSpPr/>
            <p:nvPr/>
          </p:nvSpPr>
          <p:spPr>
            <a:xfrm>
              <a:off x="11368687" y="2069430"/>
              <a:ext cx="157576" cy="92144"/>
            </a:xfrm>
            <a:custGeom>
              <a:rect b="b" l="l" r="r" t="t"/>
              <a:pathLst>
                <a:path extrusionOk="0" h="92144" w="157576">
                  <a:moveTo>
                    <a:pt x="156864" y="6499"/>
                  </a:moveTo>
                  <a:cubicBezTo>
                    <a:pt x="155764" y="1938"/>
                    <a:pt x="151166" y="-861"/>
                    <a:pt x="146605" y="239"/>
                  </a:cubicBezTo>
                  <a:cubicBezTo>
                    <a:pt x="146093" y="364"/>
                    <a:pt x="145593" y="539"/>
                    <a:pt x="145119" y="751"/>
                  </a:cubicBezTo>
                  <a:lnTo>
                    <a:pt x="131500" y="7499"/>
                  </a:lnTo>
                  <a:lnTo>
                    <a:pt x="5179" y="71348"/>
                  </a:lnTo>
                  <a:cubicBezTo>
                    <a:pt x="4779" y="71611"/>
                    <a:pt x="4404" y="71898"/>
                    <a:pt x="4054" y="72223"/>
                  </a:cubicBezTo>
                  <a:cubicBezTo>
                    <a:pt x="3455" y="72610"/>
                    <a:pt x="2917" y="73073"/>
                    <a:pt x="2430" y="73597"/>
                  </a:cubicBezTo>
                  <a:cubicBezTo>
                    <a:pt x="2030" y="74097"/>
                    <a:pt x="1693" y="74634"/>
                    <a:pt x="1431" y="75222"/>
                  </a:cubicBezTo>
                  <a:cubicBezTo>
                    <a:pt x="993" y="75746"/>
                    <a:pt x="656" y="76334"/>
                    <a:pt x="431" y="76971"/>
                  </a:cubicBezTo>
                  <a:cubicBezTo>
                    <a:pt x="356" y="77683"/>
                    <a:pt x="356" y="78383"/>
                    <a:pt x="431" y="79095"/>
                  </a:cubicBezTo>
                  <a:cubicBezTo>
                    <a:pt x="-144" y="81219"/>
                    <a:pt x="-144" y="83468"/>
                    <a:pt x="431" y="85593"/>
                  </a:cubicBezTo>
                  <a:cubicBezTo>
                    <a:pt x="1443" y="90103"/>
                    <a:pt x="5916" y="92952"/>
                    <a:pt x="10427" y="91940"/>
                  </a:cubicBezTo>
                  <a:cubicBezTo>
                    <a:pt x="11027" y="91802"/>
                    <a:pt x="11614" y="91602"/>
                    <a:pt x="12176" y="91340"/>
                  </a:cubicBezTo>
                  <a:lnTo>
                    <a:pt x="17299" y="88716"/>
                  </a:lnTo>
                  <a:lnTo>
                    <a:pt x="18049" y="88716"/>
                  </a:lnTo>
                  <a:lnTo>
                    <a:pt x="152116" y="20993"/>
                  </a:lnTo>
                  <a:cubicBezTo>
                    <a:pt x="156801" y="17794"/>
                    <a:pt x="158750" y="11847"/>
                    <a:pt x="156864" y="64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47" name="Google Shape;1247;p13"/>
            <p:cNvSpPr/>
            <p:nvPr/>
          </p:nvSpPr>
          <p:spPr>
            <a:xfrm>
              <a:off x="11025797" y="2153273"/>
              <a:ext cx="260231" cy="144739"/>
            </a:xfrm>
            <a:custGeom>
              <a:rect b="b" l="l" r="r" t="t"/>
              <a:pathLst>
                <a:path extrusionOk="0" h="144739" w="260231">
                  <a:moveTo>
                    <a:pt x="249861" y="14244"/>
                  </a:moveTo>
                  <a:cubicBezTo>
                    <a:pt x="247812" y="8971"/>
                    <a:pt x="249798" y="2986"/>
                    <a:pt x="254609" y="0"/>
                  </a:cubicBezTo>
                  <a:lnTo>
                    <a:pt x="234243" y="10246"/>
                  </a:lnTo>
                  <a:lnTo>
                    <a:pt x="18586" y="118952"/>
                  </a:lnTo>
                  <a:lnTo>
                    <a:pt x="18586" y="118952"/>
                  </a:lnTo>
                  <a:cubicBezTo>
                    <a:pt x="18798" y="124388"/>
                    <a:pt x="14638" y="128986"/>
                    <a:pt x="9215" y="129323"/>
                  </a:cubicBezTo>
                  <a:cubicBezTo>
                    <a:pt x="7078" y="129124"/>
                    <a:pt x="5104" y="128086"/>
                    <a:pt x="3717" y="126450"/>
                  </a:cubicBezTo>
                  <a:cubicBezTo>
                    <a:pt x="1381" y="128549"/>
                    <a:pt x="69" y="131560"/>
                    <a:pt x="94" y="134696"/>
                  </a:cubicBezTo>
                  <a:cubicBezTo>
                    <a:pt x="-31" y="135446"/>
                    <a:pt x="-31" y="136196"/>
                    <a:pt x="94" y="136945"/>
                  </a:cubicBezTo>
                  <a:cubicBezTo>
                    <a:pt x="31" y="137608"/>
                    <a:pt x="31" y="138282"/>
                    <a:pt x="94" y="138945"/>
                  </a:cubicBezTo>
                  <a:lnTo>
                    <a:pt x="94" y="138945"/>
                  </a:lnTo>
                  <a:cubicBezTo>
                    <a:pt x="268" y="139407"/>
                    <a:pt x="519" y="139819"/>
                    <a:pt x="843" y="140194"/>
                  </a:cubicBezTo>
                  <a:cubicBezTo>
                    <a:pt x="1093" y="140956"/>
                    <a:pt x="1468" y="141681"/>
                    <a:pt x="1968" y="142318"/>
                  </a:cubicBezTo>
                  <a:cubicBezTo>
                    <a:pt x="2393" y="142768"/>
                    <a:pt x="2855" y="143180"/>
                    <a:pt x="3342" y="143568"/>
                  </a:cubicBezTo>
                  <a:lnTo>
                    <a:pt x="4717" y="144692"/>
                  </a:lnTo>
                  <a:lnTo>
                    <a:pt x="6716" y="144692"/>
                  </a:lnTo>
                  <a:lnTo>
                    <a:pt x="8090" y="144692"/>
                  </a:lnTo>
                  <a:lnTo>
                    <a:pt x="9964" y="144692"/>
                  </a:lnTo>
                  <a:cubicBezTo>
                    <a:pt x="10502" y="144755"/>
                    <a:pt x="11051" y="144755"/>
                    <a:pt x="11589" y="144692"/>
                  </a:cubicBezTo>
                  <a:lnTo>
                    <a:pt x="11589" y="144692"/>
                  </a:lnTo>
                  <a:lnTo>
                    <a:pt x="14337" y="143193"/>
                  </a:lnTo>
                  <a:lnTo>
                    <a:pt x="14337" y="143193"/>
                  </a:lnTo>
                  <a:lnTo>
                    <a:pt x="260231" y="19242"/>
                  </a:lnTo>
                  <a:cubicBezTo>
                    <a:pt x="255996" y="20592"/>
                    <a:pt x="251448" y="18405"/>
                    <a:pt x="249861" y="142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48" name="Google Shape;1248;p13"/>
            <p:cNvSpPr/>
            <p:nvPr/>
          </p:nvSpPr>
          <p:spPr>
            <a:xfrm>
              <a:off x="8959159" y="4443485"/>
              <a:ext cx="8246" cy="2837"/>
            </a:xfrm>
            <a:custGeom>
              <a:rect b="b" l="l" r="r" t="t"/>
              <a:pathLst>
                <a:path extrusionOk="0" h="2837" w="8246">
                  <a:moveTo>
                    <a:pt x="6247" y="1999"/>
                  </a:moveTo>
                  <a:lnTo>
                    <a:pt x="8246" y="875"/>
                  </a:lnTo>
                  <a:cubicBezTo>
                    <a:pt x="5560" y="2237"/>
                    <a:pt x="2336" y="1887"/>
                    <a:pt x="0" y="0"/>
                  </a:cubicBezTo>
                  <a:lnTo>
                    <a:pt x="0" y="2374"/>
                  </a:lnTo>
                  <a:cubicBezTo>
                    <a:pt x="2049" y="3099"/>
                    <a:pt x="4298" y="2974"/>
                    <a:pt x="6247" y="19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49" name="Google Shape;1249;p13"/>
            <p:cNvSpPr/>
            <p:nvPr/>
          </p:nvSpPr>
          <p:spPr>
            <a:xfrm>
              <a:off x="8953287" y="4424493"/>
              <a:ext cx="6871" cy="8496"/>
            </a:xfrm>
            <a:custGeom>
              <a:rect b="b" l="l" r="r" t="t"/>
              <a:pathLst>
                <a:path extrusionOk="0" h="8496" w="6871">
                  <a:moveTo>
                    <a:pt x="6872" y="0"/>
                  </a:moveTo>
                  <a:lnTo>
                    <a:pt x="4873" y="1125"/>
                  </a:lnTo>
                  <a:cubicBezTo>
                    <a:pt x="2486" y="2474"/>
                    <a:pt x="737" y="4723"/>
                    <a:pt x="0" y="7372"/>
                  </a:cubicBezTo>
                  <a:cubicBezTo>
                    <a:pt x="650" y="7622"/>
                    <a:pt x="1250" y="8009"/>
                    <a:pt x="1749" y="8497"/>
                  </a:cubicBezTo>
                  <a:cubicBezTo>
                    <a:pt x="2049" y="5023"/>
                    <a:pt x="3936" y="1887"/>
                    <a:pt x="6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50" name="Google Shape;1250;p13"/>
            <p:cNvSpPr/>
            <p:nvPr/>
          </p:nvSpPr>
          <p:spPr>
            <a:xfrm>
              <a:off x="9628595" y="5317261"/>
              <a:ext cx="18953" cy="53103"/>
            </a:xfrm>
            <a:custGeom>
              <a:rect b="b" l="l" r="r" t="t"/>
              <a:pathLst>
                <a:path extrusionOk="0" h="53103" w="18953">
                  <a:moveTo>
                    <a:pt x="10270" y="53104"/>
                  </a:moveTo>
                  <a:cubicBezTo>
                    <a:pt x="15692" y="52267"/>
                    <a:pt x="19491" y="47306"/>
                    <a:pt x="18891" y="41858"/>
                  </a:cubicBezTo>
                  <a:lnTo>
                    <a:pt x="18891" y="37985"/>
                  </a:lnTo>
                  <a:lnTo>
                    <a:pt x="18891" y="30363"/>
                  </a:lnTo>
                  <a:lnTo>
                    <a:pt x="18016" y="0"/>
                  </a:lnTo>
                  <a:cubicBezTo>
                    <a:pt x="18554" y="5435"/>
                    <a:pt x="14780" y="10346"/>
                    <a:pt x="9395" y="11245"/>
                  </a:cubicBezTo>
                  <a:cubicBezTo>
                    <a:pt x="3947" y="10983"/>
                    <a:pt x="-251" y="6347"/>
                    <a:pt x="12" y="912"/>
                  </a:cubicBezTo>
                  <a:cubicBezTo>
                    <a:pt x="24" y="850"/>
                    <a:pt x="24" y="800"/>
                    <a:pt x="24" y="750"/>
                  </a:cubicBezTo>
                  <a:lnTo>
                    <a:pt x="1274" y="42608"/>
                  </a:lnTo>
                  <a:cubicBezTo>
                    <a:pt x="986" y="47956"/>
                    <a:pt x="4947" y="52579"/>
                    <a:pt x="10270" y="53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51" name="Google Shape;1251;p13"/>
            <p:cNvSpPr/>
            <p:nvPr/>
          </p:nvSpPr>
          <p:spPr>
            <a:xfrm>
              <a:off x="9604181" y="4499713"/>
              <a:ext cx="42356" cy="828794"/>
            </a:xfrm>
            <a:custGeom>
              <a:rect b="b" l="l" r="r" t="t"/>
              <a:pathLst>
                <a:path extrusionOk="0" h="828794" w="42356">
                  <a:moveTo>
                    <a:pt x="33685" y="828794"/>
                  </a:moveTo>
                  <a:cubicBezTo>
                    <a:pt x="39070" y="827895"/>
                    <a:pt x="42844" y="822984"/>
                    <a:pt x="42306" y="817549"/>
                  </a:cubicBezTo>
                  <a:lnTo>
                    <a:pt x="42306" y="813676"/>
                  </a:lnTo>
                  <a:lnTo>
                    <a:pt x="17317" y="10496"/>
                  </a:lnTo>
                  <a:cubicBezTo>
                    <a:pt x="17392" y="10046"/>
                    <a:pt x="17392" y="9571"/>
                    <a:pt x="17317" y="9122"/>
                  </a:cubicBezTo>
                  <a:cubicBezTo>
                    <a:pt x="17392" y="8334"/>
                    <a:pt x="17392" y="7534"/>
                    <a:pt x="17317" y="6747"/>
                  </a:cubicBezTo>
                  <a:cubicBezTo>
                    <a:pt x="17054" y="6085"/>
                    <a:pt x="16730" y="5460"/>
                    <a:pt x="16317" y="4873"/>
                  </a:cubicBezTo>
                  <a:cubicBezTo>
                    <a:pt x="14881" y="1962"/>
                    <a:pt x="11944" y="87"/>
                    <a:pt x="8696" y="0"/>
                  </a:cubicBezTo>
                  <a:cubicBezTo>
                    <a:pt x="3236" y="775"/>
                    <a:pt x="-588" y="5773"/>
                    <a:pt x="75" y="11245"/>
                  </a:cubicBezTo>
                  <a:lnTo>
                    <a:pt x="75" y="18368"/>
                  </a:lnTo>
                  <a:lnTo>
                    <a:pt x="25064" y="818924"/>
                  </a:lnTo>
                  <a:cubicBezTo>
                    <a:pt x="25026" y="823922"/>
                    <a:pt x="28725" y="828157"/>
                    <a:pt x="33685" y="8287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52" name="Google Shape;1252;p13"/>
            <p:cNvSpPr/>
            <p:nvPr/>
          </p:nvSpPr>
          <p:spPr>
            <a:xfrm>
              <a:off x="9409668" y="6126958"/>
              <a:ext cx="135738" cy="192528"/>
            </a:xfrm>
            <a:custGeom>
              <a:rect b="b" l="l" r="r" t="t"/>
              <a:pathLst>
                <a:path extrusionOk="0" h="192528" w="135738">
                  <a:moveTo>
                    <a:pt x="123243" y="177160"/>
                  </a:moveTo>
                  <a:cubicBezTo>
                    <a:pt x="126342" y="174011"/>
                    <a:pt x="131403" y="173961"/>
                    <a:pt x="134551" y="177060"/>
                  </a:cubicBezTo>
                  <a:cubicBezTo>
                    <a:pt x="135001" y="177497"/>
                    <a:pt x="135401" y="177997"/>
                    <a:pt x="135738" y="178534"/>
                  </a:cubicBezTo>
                  <a:lnTo>
                    <a:pt x="22038" y="14349"/>
                  </a:lnTo>
                  <a:lnTo>
                    <a:pt x="14790" y="3729"/>
                  </a:lnTo>
                  <a:cubicBezTo>
                    <a:pt x="12504" y="30"/>
                    <a:pt x="7656" y="-1107"/>
                    <a:pt x="3958" y="1180"/>
                  </a:cubicBezTo>
                  <a:cubicBezTo>
                    <a:pt x="3683" y="1342"/>
                    <a:pt x="3420" y="1530"/>
                    <a:pt x="3171" y="1729"/>
                  </a:cubicBezTo>
                  <a:lnTo>
                    <a:pt x="2046" y="2354"/>
                  </a:lnTo>
                  <a:lnTo>
                    <a:pt x="2046" y="3104"/>
                  </a:lnTo>
                  <a:cubicBezTo>
                    <a:pt x="1559" y="3566"/>
                    <a:pt x="1184" y="4116"/>
                    <a:pt x="922" y="4728"/>
                  </a:cubicBezTo>
                  <a:lnTo>
                    <a:pt x="47" y="6478"/>
                  </a:lnTo>
                  <a:cubicBezTo>
                    <a:pt x="-16" y="7140"/>
                    <a:pt x="-16" y="7814"/>
                    <a:pt x="47" y="8477"/>
                  </a:cubicBezTo>
                  <a:cubicBezTo>
                    <a:pt x="-16" y="9139"/>
                    <a:pt x="-16" y="9814"/>
                    <a:pt x="47" y="10476"/>
                  </a:cubicBezTo>
                  <a:cubicBezTo>
                    <a:pt x="-16" y="11188"/>
                    <a:pt x="-16" y="11888"/>
                    <a:pt x="47" y="12600"/>
                  </a:cubicBezTo>
                  <a:lnTo>
                    <a:pt x="47" y="14599"/>
                  </a:lnTo>
                  <a:lnTo>
                    <a:pt x="922" y="16473"/>
                  </a:lnTo>
                  <a:cubicBezTo>
                    <a:pt x="922" y="16473"/>
                    <a:pt x="922" y="17348"/>
                    <a:pt x="922" y="17598"/>
                  </a:cubicBezTo>
                  <a:lnTo>
                    <a:pt x="121869" y="192529"/>
                  </a:lnTo>
                  <a:cubicBezTo>
                    <a:pt x="118733" y="187705"/>
                    <a:pt x="119295" y="181358"/>
                    <a:pt x="123243" y="1771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53" name="Google Shape;1253;p13"/>
            <p:cNvSpPr/>
            <p:nvPr/>
          </p:nvSpPr>
          <p:spPr>
            <a:xfrm>
              <a:off x="9108220" y="6096576"/>
              <a:ext cx="297262" cy="186550"/>
            </a:xfrm>
            <a:custGeom>
              <a:rect b="b" l="l" r="r" t="t"/>
              <a:pathLst>
                <a:path extrusionOk="0" h="186550" w="297262">
                  <a:moveTo>
                    <a:pt x="296372" y="5748"/>
                  </a:moveTo>
                  <a:cubicBezTo>
                    <a:pt x="296010" y="4736"/>
                    <a:pt x="295460" y="3799"/>
                    <a:pt x="294748" y="2999"/>
                  </a:cubicBezTo>
                  <a:lnTo>
                    <a:pt x="293248" y="1624"/>
                  </a:lnTo>
                  <a:lnTo>
                    <a:pt x="291874" y="625"/>
                  </a:lnTo>
                  <a:lnTo>
                    <a:pt x="290125" y="0"/>
                  </a:lnTo>
                  <a:lnTo>
                    <a:pt x="288500" y="0"/>
                  </a:lnTo>
                  <a:lnTo>
                    <a:pt x="286876" y="0"/>
                  </a:lnTo>
                  <a:lnTo>
                    <a:pt x="285127" y="0"/>
                  </a:lnTo>
                  <a:lnTo>
                    <a:pt x="284377" y="0"/>
                  </a:lnTo>
                  <a:lnTo>
                    <a:pt x="0" y="167059"/>
                  </a:lnTo>
                  <a:cubicBezTo>
                    <a:pt x="3936" y="164635"/>
                    <a:pt x="9096" y="165847"/>
                    <a:pt x="11520" y="169782"/>
                  </a:cubicBezTo>
                  <a:cubicBezTo>
                    <a:pt x="11957" y="170495"/>
                    <a:pt x="12282" y="171257"/>
                    <a:pt x="12495" y="172057"/>
                  </a:cubicBezTo>
                  <a:cubicBezTo>
                    <a:pt x="14519" y="177267"/>
                    <a:pt x="12832" y="183190"/>
                    <a:pt x="8372" y="186551"/>
                  </a:cubicBezTo>
                  <a:lnTo>
                    <a:pt x="286501" y="23116"/>
                  </a:lnTo>
                  <a:lnTo>
                    <a:pt x="292748" y="19493"/>
                  </a:lnTo>
                  <a:cubicBezTo>
                    <a:pt x="296909" y="16244"/>
                    <a:pt x="298384" y="10621"/>
                    <a:pt x="296372" y="57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54" name="Google Shape;1254;p13"/>
            <p:cNvSpPr/>
            <p:nvPr/>
          </p:nvSpPr>
          <p:spPr>
            <a:xfrm>
              <a:off x="9013993" y="6263133"/>
              <a:ext cx="106973" cy="73723"/>
            </a:xfrm>
            <a:custGeom>
              <a:rect b="b" l="l" r="r" t="t"/>
              <a:pathLst>
                <a:path extrusionOk="0" h="73723" w="106973">
                  <a:moveTo>
                    <a:pt x="106221" y="6249"/>
                  </a:moveTo>
                  <a:cubicBezTo>
                    <a:pt x="105047" y="1776"/>
                    <a:pt x="100474" y="-898"/>
                    <a:pt x="96001" y="277"/>
                  </a:cubicBezTo>
                  <a:cubicBezTo>
                    <a:pt x="95201" y="489"/>
                    <a:pt x="94426" y="814"/>
                    <a:pt x="93727" y="1251"/>
                  </a:cubicBezTo>
                  <a:lnTo>
                    <a:pt x="93727" y="1251"/>
                  </a:lnTo>
                  <a:lnTo>
                    <a:pt x="90728" y="3000"/>
                  </a:lnTo>
                  <a:lnTo>
                    <a:pt x="5140" y="52980"/>
                  </a:lnTo>
                  <a:cubicBezTo>
                    <a:pt x="442" y="56179"/>
                    <a:pt x="-1295" y="62277"/>
                    <a:pt x="1017" y="67475"/>
                  </a:cubicBezTo>
                  <a:cubicBezTo>
                    <a:pt x="2191" y="71948"/>
                    <a:pt x="6764" y="74622"/>
                    <a:pt x="11237" y="73447"/>
                  </a:cubicBezTo>
                  <a:cubicBezTo>
                    <a:pt x="12037" y="73235"/>
                    <a:pt x="12812" y="72910"/>
                    <a:pt x="13511" y="72473"/>
                  </a:cubicBezTo>
                  <a:lnTo>
                    <a:pt x="102473" y="20118"/>
                  </a:lnTo>
                  <a:cubicBezTo>
                    <a:pt x="106521" y="16745"/>
                    <a:pt x="108020" y="11197"/>
                    <a:pt x="106221" y="62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55" name="Google Shape;1255;p13"/>
            <p:cNvSpPr/>
            <p:nvPr/>
          </p:nvSpPr>
          <p:spPr>
            <a:xfrm>
              <a:off x="8421766" y="3980929"/>
              <a:ext cx="181941" cy="108447"/>
            </a:xfrm>
            <a:custGeom>
              <a:rect b="b" l="l" r="r" t="t"/>
              <a:pathLst>
                <a:path extrusionOk="0" h="108447" w="181941">
                  <a:moveTo>
                    <a:pt x="11870" y="94203"/>
                  </a:moveTo>
                  <a:cubicBezTo>
                    <a:pt x="13632" y="99476"/>
                    <a:pt x="11695" y="105286"/>
                    <a:pt x="7122" y="108447"/>
                  </a:cubicBezTo>
                  <a:lnTo>
                    <a:pt x="176549" y="20982"/>
                  </a:lnTo>
                  <a:cubicBezTo>
                    <a:pt x="181122" y="17821"/>
                    <a:pt x="183058" y="12011"/>
                    <a:pt x="181297" y="6738"/>
                  </a:cubicBezTo>
                  <a:cubicBezTo>
                    <a:pt x="180247" y="3389"/>
                    <a:pt x="177398" y="915"/>
                    <a:pt x="173925" y="365"/>
                  </a:cubicBezTo>
                  <a:cubicBezTo>
                    <a:pt x="172463" y="-122"/>
                    <a:pt x="170889" y="-122"/>
                    <a:pt x="169427" y="365"/>
                  </a:cubicBezTo>
                  <a:lnTo>
                    <a:pt x="166803" y="1740"/>
                  </a:lnTo>
                  <a:lnTo>
                    <a:pt x="6122" y="84832"/>
                  </a:lnTo>
                  <a:lnTo>
                    <a:pt x="0" y="87955"/>
                  </a:lnTo>
                  <a:cubicBezTo>
                    <a:pt x="4273" y="86019"/>
                    <a:pt x="9309" y="87918"/>
                    <a:pt x="11245" y="92191"/>
                  </a:cubicBezTo>
                  <a:cubicBezTo>
                    <a:pt x="11533" y="92829"/>
                    <a:pt x="11745" y="93503"/>
                    <a:pt x="11870" y="942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56" name="Google Shape;1256;p13"/>
            <p:cNvSpPr/>
            <p:nvPr/>
          </p:nvSpPr>
          <p:spPr>
            <a:xfrm>
              <a:off x="8198738" y="4068692"/>
              <a:ext cx="235555" cy="136763"/>
            </a:xfrm>
            <a:custGeom>
              <a:rect b="b" l="l" r="r" t="t"/>
              <a:pathLst>
                <a:path extrusionOk="0" h="136763" w="235555">
                  <a:moveTo>
                    <a:pt x="234898" y="6440"/>
                  </a:moveTo>
                  <a:cubicBezTo>
                    <a:pt x="233761" y="1892"/>
                    <a:pt x="229151" y="-882"/>
                    <a:pt x="224590" y="255"/>
                  </a:cubicBezTo>
                  <a:cubicBezTo>
                    <a:pt x="224053" y="393"/>
                    <a:pt x="223528" y="580"/>
                    <a:pt x="223029" y="817"/>
                  </a:cubicBezTo>
                  <a:lnTo>
                    <a:pt x="211783" y="6690"/>
                  </a:lnTo>
                  <a:lnTo>
                    <a:pt x="0" y="116021"/>
                  </a:lnTo>
                  <a:lnTo>
                    <a:pt x="4373" y="122144"/>
                  </a:lnTo>
                  <a:lnTo>
                    <a:pt x="4373" y="122144"/>
                  </a:lnTo>
                  <a:lnTo>
                    <a:pt x="5248" y="123268"/>
                  </a:lnTo>
                  <a:cubicBezTo>
                    <a:pt x="7884" y="127379"/>
                    <a:pt x="7884" y="132652"/>
                    <a:pt x="5248" y="136763"/>
                  </a:cubicBezTo>
                  <a:lnTo>
                    <a:pt x="11995" y="133265"/>
                  </a:lnTo>
                  <a:lnTo>
                    <a:pt x="11995" y="133265"/>
                  </a:lnTo>
                  <a:lnTo>
                    <a:pt x="230025" y="20809"/>
                  </a:lnTo>
                  <a:cubicBezTo>
                    <a:pt x="234711" y="17673"/>
                    <a:pt x="236698" y="11775"/>
                    <a:pt x="234898" y="64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57" name="Google Shape;1257;p13"/>
            <p:cNvSpPr/>
            <p:nvPr/>
          </p:nvSpPr>
          <p:spPr>
            <a:xfrm>
              <a:off x="7793663" y="4999763"/>
              <a:ext cx="331981" cy="503447"/>
            </a:xfrm>
            <a:custGeom>
              <a:rect b="b" l="l" r="r" t="t"/>
              <a:pathLst>
                <a:path extrusionOk="0" h="503447" w="331981">
                  <a:moveTo>
                    <a:pt x="328608" y="500926"/>
                  </a:moveTo>
                  <a:cubicBezTo>
                    <a:pt x="332469" y="496802"/>
                    <a:pt x="333081" y="490604"/>
                    <a:pt x="330107" y="485806"/>
                  </a:cubicBezTo>
                  <a:lnTo>
                    <a:pt x="21241" y="10996"/>
                  </a:lnTo>
                  <a:lnTo>
                    <a:pt x="14119" y="0"/>
                  </a:lnTo>
                  <a:cubicBezTo>
                    <a:pt x="17130" y="4861"/>
                    <a:pt x="16455" y="11133"/>
                    <a:pt x="12495" y="15244"/>
                  </a:cubicBezTo>
                  <a:cubicBezTo>
                    <a:pt x="9408" y="18306"/>
                    <a:pt x="4423" y="18293"/>
                    <a:pt x="1362" y="15219"/>
                  </a:cubicBezTo>
                  <a:cubicBezTo>
                    <a:pt x="825" y="14669"/>
                    <a:pt x="362" y="14045"/>
                    <a:pt x="0" y="13370"/>
                  </a:cubicBezTo>
                  <a:lnTo>
                    <a:pt x="315988" y="499676"/>
                  </a:lnTo>
                  <a:cubicBezTo>
                    <a:pt x="318325" y="503424"/>
                    <a:pt x="323248" y="504574"/>
                    <a:pt x="327009" y="502237"/>
                  </a:cubicBezTo>
                  <a:cubicBezTo>
                    <a:pt x="327596" y="501875"/>
                    <a:pt x="328133" y="501438"/>
                    <a:pt x="328608" y="5009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58" name="Google Shape;1258;p13"/>
            <p:cNvSpPr/>
            <p:nvPr/>
          </p:nvSpPr>
          <p:spPr>
            <a:xfrm>
              <a:off x="11513084" y="3037625"/>
              <a:ext cx="89682" cy="99630"/>
            </a:xfrm>
            <a:custGeom>
              <a:rect b="b" l="l" r="r" t="t"/>
              <a:pathLst>
                <a:path extrusionOk="0" h="99630" w="89682">
                  <a:moveTo>
                    <a:pt x="2345" y="3169"/>
                  </a:moveTo>
                  <a:cubicBezTo>
                    <a:pt x="-1003" y="7830"/>
                    <a:pt x="-741" y="14165"/>
                    <a:pt x="2970" y="18538"/>
                  </a:cubicBezTo>
                  <a:lnTo>
                    <a:pt x="77938" y="99631"/>
                  </a:lnTo>
                  <a:cubicBezTo>
                    <a:pt x="74189" y="95282"/>
                    <a:pt x="73877" y="88947"/>
                    <a:pt x="77188" y="84262"/>
                  </a:cubicBezTo>
                  <a:cubicBezTo>
                    <a:pt x="79687" y="80626"/>
                    <a:pt x="84660" y="79689"/>
                    <a:pt x="88308" y="82187"/>
                  </a:cubicBezTo>
                  <a:cubicBezTo>
                    <a:pt x="88808" y="82537"/>
                    <a:pt x="89270" y="82937"/>
                    <a:pt x="89683" y="83387"/>
                  </a:cubicBezTo>
                  <a:lnTo>
                    <a:pt x="86059" y="79514"/>
                  </a:lnTo>
                  <a:lnTo>
                    <a:pt x="83060" y="76390"/>
                  </a:lnTo>
                  <a:lnTo>
                    <a:pt x="14340" y="2419"/>
                  </a:lnTo>
                  <a:cubicBezTo>
                    <a:pt x="11329" y="-717"/>
                    <a:pt x="6344" y="-817"/>
                    <a:pt x="3208" y="2194"/>
                  </a:cubicBezTo>
                  <a:cubicBezTo>
                    <a:pt x="2895" y="2494"/>
                    <a:pt x="2608" y="2819"/>
                    <a:pt x="2345" y="31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59" name="Google Shape;1259;p13"/>
            <p:cNvSpPr/>
            <p:nvPr/>
          </p:nvSpPr>
          <p:spPr>
            <a:xfrm>
              <a:off x="11588360" y="3118778"/>
              <a:ext cx="82619" cy="90783"/>
            </a:xfrm>
            <a:custGeom>
              <a:rect b="b" l="l" r="r" t="t"/>
              <a:pathLst>
                <a:path extrusionOk="0" h="90783" w="82619">
                  <a:moveTo>
                    <a:pt x="2287" y="3109"/>
                  </a:moveTo>
                  <a:cubicBezTo>
                    <a:pt x="-1024" y="7795"/>
                    <a:pt x="-711" y="14130"/>
                    <a:pt x="3037" y="18478"/>
                  </a:cubicBezTo>
                  <a:lnTo>
                    <a:pt x="63886" y="83952"/>
                  </a:lnTo>
                  <a:lnTo>
                    <a:pt x="66510" y="86826"/>
                  </a:lnTo>
                  <a:lnTo>
                    <a:pt x="68134" y="88575"/>
                  </a:lnTo>
                  <a:cubicBezTo>
                    <a:pt x="68484" y="88862"/>
                    <a:pt x="68859" y="89125"/>
                    <a:pt x="69259" y="89325"/>
                  </a:cubicBezTo>
                  <a:cubicBezTo>
                    <a:pt x="69833" y="89849"/>
                    <a:pt x="70458" y="90312"/>
                    <a:pt x="71133" y="90699"/>
                  </a:cubicBezTo>
                  <a:lnTo>
                    <a:pt x="71882" y="90699"/>
                  </a:lnTo>
                  <a:lnTo>
                    <a:pt x="72882" y="90699"/>
                  </a:lnTo>
                  <a:lnTo>
                    <a:pt x="74506" y="90699"/>
                  </a:lnTo>
                  <a:lnTo>
                    <a:pt x="74506" y="90699"/>
                  </a:lnTo>
                  <a:cubicBezTo>
                    <a:pt x="75081" y="90812"/>
                    <a:pt x="75681" y="90812"/>
                    <a:pt x="76256" y="90699"/>
                  </a:cubicBezTo>
                  <a:cubicBezTo>
                    <a:pt x="76668" y="90749"/>
                    <a:pt x="77092" y="90749"/>
                    <a:pt x="77505" y="90699"/>
                  </a:cubicBezTo>
                  <a:lnTo>
                    <a:pt x="77505" y="90699"/>
                  </a:lnTo>
                  <a:cubicBezTo>
                    <a:pt x="78604" y="89999"/>
                    <a:pt x="79579" y="89112"/>
                    <a:pt x="80379" y="88075"/>
                  </a:cubicBezTo>
                  <a:cubicBezTo>
                    <a:pt x="83627" y="83414"/>
                    <a:pt x="83315" y="77155"/>
                    <a:pt x="79629" y="72831"/>
                  </a:cubicBezTo>
                  <a:lnTo>
                    <a:pt x="75256" y="68083"/>
                  </a:lnTo>
                  <a:lnTo>
                    <a:pt x="14532" y="2609"/>
                  </a:lnTo>
                  <a:cubicBezTo>
                    <a:pt x="11558" y="-652"/>
                    <a:pt x="6498" y="-889"/>
                    <a:pt x="3237" y="2084"/>
                  </a:cubicBezTo>
                  <a:cubicBezTo>
                    <a:pt x="2887" y="2397"/>
                    <a:pt x="2575" y="2734"/>
                    <a:pt x="2287" y="31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60" name="Google Shape;1260;p13"/>
            <p:cNvSpPr/>
            <p:nvPr/>
          </p:nvSpPr>
          <p:spPr>
            <a:xfrm>
              <a:off x="12134184" y="3544843"/>
              <a:ext cx="24592" cy="82724"/>
            </a:xfrm>
            <a:custGeom>
              <a:rect b="b" l="l" r="r" t="t"/>
              <a:pathLst>
                <a:path extrusionOk="0" h="82724" w="24592">
                  <a:moveTo>
                    <a:pt x="14722" y="11870"/>
                  </a:moveTo>
                  <a:cubicBezTo>
                    <a:pt x="9324" y="10683"/>
                    <a:pt x="5850" y="5435"/>
                    <a:pt x="6850" y="0"/>
                  </a:cubicBezTo>
                  <a:lnTo>
                    <a:pt x="4975" y="19117"/>
                  </a:lnTo>
                  <a:lnTo>
                    <a:pt x="227" y="70222"/>
                  </a:lnTo>
                  <a:cubicBezTo>
                    <a:pt x="-947" y="75832"/>
                    <a:pt x="2539" y="81355"/>
                    <a:pt x="8099" y="82717"/>
                  </a:cubicBezTo>
                  <a:cubicBezTo>
                    <a:pt x="13409" y="82929"/>
                    <a:pt x="17883" y="78794"/>
                    <a:pt x="18082" y="73483"/>
                  </a:cubicBezTo>
                  <a:cubicBezTo>
                    <a:pt x="18095" y="73346"/>
                    <a:pt x="18095" y="73221"/>
                    <a:pt x="18095" y="73096"/>
                  </a:cubicBezTo>
                  <a:lnTo>
                    <a:pt x="24592" y="2874"/>
                  </a:lnTo>
                  <a:cubicBezTo>
                    <a:pt x="24392" y="8047"/>
                    <a:pt x="20044" y="12070"/>
                    <a:pt x="14871" y="11883"/>
                  </a:cubicBezTo>
                  <a:cubicBezTo>
                    <a:pt x="14822" y="11870"/>
                    <a:pt x="14771" y="11870"/>
                    <a:pt x="14722" y="118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61" name="Google Shape;1261;p13"/>
            <p:cNvSpPr/>
            <p:nvPr/>
          </p:nvSpPr>
          <p:spPr>
            <a:xfrm>
              <a:off x="12018962" y="1199778"/>
              <a:ext cx="186044" cy="111080"/>
            </a:xfrm>
            <a:custGeom>
              <a:rect b="b" l="l" r="r" t="t"/>
              <a:pathLst>
                <a:path extrusionOk="0" h="111080" w="186044">
                  <a:moveTo>
                    <a:pt x="11620" y="96961"/>
                  </a:moveTo>
                  <a:cubicBezTo>
                    <a:pt x="13582" y="102228"/>
                    <a:pt x="11545" y="108147"/>
                    <a:pt x="6748" y="111081"/>
                  </a:cubicBezTo>
                  <a:lnTo>
                    <a:pt x="186045" y="23616"/>
                  </a:lnTo>
                  <a:lnTo>
                    <a:pt x="186045" y="0"/>
                  </a:lnTo>
                  <a:lnTo>
                    <a:pt x="0" y="90964"/>
                  </a:lnTo>
                  <a:cubicBezTo>
                    <a:pt x="4323" y="89129"/>
                    <a:pt x="9308" y="91144"/>
                    <a:pt x="11146" y="95463"/>
                  </a:cubicBezTo>
                  <a:cubicBezTo>
                    <a:pt x="11345" y="95947"/>
                    <a:pt x="11508" y="96448"/>
                    <a:pt x="11620" y="969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62" name="Google Shape;1262;p13"/>
            <p:cNvSpPr/>
            <p:nvPr/>
          </p:nvSpPr>
          <p:spPr>
            <a:xfrm>
              <a:off x="11984421" y="1290564"/>
              <a:ext cx="46902" cy="35467"/>
            </a:xfrm>
            <a:custGeom>
              <a:rect b="b" l="l" r="r" t="t"/>
              <a:pathLst>
                <a:path extrusionOk="0" h="35467" w="46902">
                  <a:moveTo>
                    <a:pt x="19547" y="7426"/>
                  </a:moveTo>
                  <a:lnTo>
                    <a:pt x="5803" y="14173"/>
                  </a:lnTo>
                  <a:cubicBezTo>
                    <a:pt x="718" y="17113"/>
                    <a:pt x="-1368" y="23388"/>
                    <a:pt x="930" y="28792"/>
                  </a:cubicBezTo>
                  <a:cubicBezTo>
                    <a:pt x="1942" y="33375"/>
                    <a:pt x="6465" y="36275"/>
                    <a:pt x="11051" y="35268"/>
                  </a:cubicBezTo>
                  <a:cubicBezTo>
                    <a:pt x="11563" y="35156"/>
                    <a:pt x="12063" y="34995"/>
                    <a:pt x="12550" y="34790"/>
                  </a:cubicBezTo>
                  <a:lnTo>
                    <a:pt x="41288" y="20795"/>
                  </a:lnTo>
                  <a:cubicBezTo>
                    <a:pt x="46086" y="17861"/>
                    <a:pt x="48123" y="11942"/>
                    <a:pt x="46161" y="6676"/>
                  </a:cubicBezTo>
                  <a:cubicBezTo>
                    <a:pt x="45149" y="2093"/>
                    <a:pt x="40626" y="-807"/>
                    <a:pt x="36040" y="200"/>
                  </a:cubicBezTo>
                  <a:cubicBezTo>
                    <a:pt x="35528" y="312"/>
                    <a:pt x="35028" y="473"/>
                    <a:pt x="34541" y="678"/>
                  </a:cubicBezTo>
                  <a:lnTo>
                    <a:pt x="31417" y="2178"/>
                  </a:lnTo>
                  <a:lnTo>
                    <a:pt x="28419" y="38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63" name="Google Shape;1263;p13"/>
            <p:cNvSpPr/>
            <p:nvPr/>
          </p:nvSpPr>
          <p:spPr>
            <a:xfrm>
              <a:off x="11024889" y="2235740"/>
              <a:ext cx="19377" cy="47434"/>
            </a:xfrm>
            <a:custGeom>
              <a:rect b="b" l="l" r="r" t="t"/>
              <a:pathLst>
                <a:path extrusionOk="0" h="47434" w="19377">
                  <a:moveTo>
                    <a:pt x="9998" y="47356"/>
                  </a:moveTo>
                  <a:cubicBezTo>
                    <a:pt x="15421" y="47019"/>
                    <a:pt x="19582" y="42421"/>
                    <a:pt x="19369" y="36985"/>
                  </a:cubicBezTo>
                  <a:lnTo>
                    <a:pt x="19369" y="36985"/>
                  </a:lnTo>
                  <a:lnTo>
                    <a:pt x="19369" y="20367"/>
                  </a:lnTo>
                  <a:lnTo>
                    <a:pt x="19369" y="7872"/>
                  </a:lnTo>
                  <a:lnTo>
                    <a:pt x="19369" y="1000"/>
                  </a:lnTo>
                  <a:cubicBezTo>
                    <a:pt x="19582" y="6435"/>
                    <a:pt x="15421" y="11033"/>
                    <a:pt x="9998" y="11371"/>
                  </a:cubicBezTo>
                  <a:cubicBezTo>
                    <a:pt x="4526" y="10533"/>
                    <a:pt x="702" y="5498"/>
                    <a:pt x="1377" y="0"/>
                  </a:cubicBezTo>
                  <a:lnTo>
                    <a:pt x="2" y="36611"/>
                  </a:lnTo>
                  <a:cubicBezTo>
                    <a:pt x="-60" y="39734"/>
                    <a:pt x="1065" y="42770"/>
                    <a:pt x="3126" y="45107"/>
                  </a:cubicBezTo>
                  <a:cubicBezTo>
                    <a:pt x="4950" y="46869"/>
                    <a:pt x="7487" y="47706"/>
                    <a:pt x="9998" y="473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64" name="Google Shape;1264;p13"/>
            <p:cNvSpPr/>
            <p:nvPr/>
          </p:nvSpPr>
          <p:spPr>
            <a:xfrm>
              <a:off x="11027813" y="2178755"/>
              <a:ext cx="19855" cy="67730"/>
            </a:xfrm>
            <a:custGeom>
              <a:rect b="b" l="l" r="r" t="t"/>
              <a:pathLst>
                <a:path extrusionOk="0" h="67730" w="19855">
                  <a:moveTo>
                    <a:pt x="1576" y="9754"/>
                  </a:moveTo>
                  <a:lnTo>
                    <a:pt x="1576" y="16876"/>
                  </a:lnTo>
                  <a:lnTo>
                    <a:pt x="77" y="56360"/>
                  </a:lnTo>
                  <a:cubicBezTo>
                    <a:pt x="-598" y="61858"/>
                    <a:pt x="3226" y="66893"/>
                    <a:pt x="8698" y="67730"/>
                  </a:cubicBezTo>
                  <a:cubicBezTo>
                    <a:pt x="14121" y="67393"/>
                    <a:pt x="18282" y="62795"/>
                    <a:pt x="18069" y="57360"/>
                  </a:cubicBezTo>
                  <a:lnTo>
                    <a:pt x="18694" y="40366"/>
                  </a:lnTo>
                  <a:lnTo>
                    <a:pt x="19818" y="10753"/>
                  </a:lnTo>
                  <a:cubicBezTo>
                    <a:pt x="19818" y="10753"/>
                    <a:pt x="19818" y="10753"/>
                    <a:pt x="19818" y="10753"/>
                  </a:cubicBezTo>
                  <a:cubicBezTo>
                    <a:pt x="19868" y="9966"/>
                    <a:pt x="19868" y="9166"/>
                    <a:pt x="19818" y="8379"/>
                  </a:cubicBezTo>
                  <a:lnTo>
                    <a:pt x="19818" y="6630"/>
                  </a:lnTo>
                  <a:cubicBezTo>
                    <a:pt x="19818" y="6630"/>
                    <a:pt x="19194" y="5505"/>
                    <a:pt x="18944" y="4881"/>
                  </a:cubicBezTo>
                  <a:lnTo>
                    <a:pt x="17819" y="3131"/>
                  </a:lnTo>
                  <a:cubicBezTo>
                    <a:pt x="16357" y="1344"/>
                    <a:pt x="14246" y="220"/>
                    <a:pt x="11947" y="8"/>
                  </a:cubicBezTo>
                  <a:cubicBezTo>
                    <a:pt x="6424" y="-205"/>
                    <a:pt x="1789" y="4106"/>
                    <a:pt x="1576" y="9616"/>
                  </a:cubicBezTo>
                  <a:cubicBezTo>
                    <a:pt x="1576" y="9666"/>
                    <a:pt x="1576" y="9704"/>
                    <a:pt x="1576" y="97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65" name="Google Shape;1265;p13"/>
            <p:cNvSpPr/>
            <p:nvPr/>
          </p:nvSpPr>
          <p:spPr>
            <a:xfrm>
              <a:off x="8709840" y="3751636"/>
              <a:ext cx="328659" cy="184053"/>
            </a:xfrm>
            <a:custGeom>
              <a:rect b="b" l="l" r="r" t="t"/>
              <a:pathLst>
                <a:path extrusionOk="0" h="184053" w="328659">
                  <a:moveTo>
                    <a:pt x="316790" y="14244"/>
                  </a:moveTo>
                  <a:cubicBezTo>
                    <a:pt x="315028" y="8971"/>
                    <a:pt x="316965" y="3161"/>
                    <a:pt x="321538" y="0"/>
                  </a:cubicBezTo>
                  <a:lnTo>
                    <a:pt x="315665" y="3124"/>
                  </a:lnTo>
                  <a:lnTo>
                    <a:pt x="5549" y="163310"/>
                  </a:lnTo>
                  <a:cubicBezTo>
                    <a:pt x="739" y="166296"/>
                    <a:pt x="-1248" y="172281"/>
                    <a:pt x="801" y="177554"/>
                  </a:cubicBezTo>
                  <a:cubicBezTo>
                    <a:pt x="1901" y="182115"/>
                    <a:pt x="6499" y="184914"/>
                    <a:pt x="11060" y="183814"/>
                  </a:cubicBezTo>
                  <a:cubicBezTo>
                    <a:pt x="11572" y="183689"/>
                    <a:pt x="12072" y="183514"/>
                    <a:pt x="12546" y="183302"/>
                  </a:cubicBezTo>
                  <a:lnTo>
                    <a:pt x="328660" y="19992"/>
                  </a:lnTo>
                  <a:cubicBezTo>
                    <a:pt x="324312" y="21929"/>
                    <a:pt x="319214" y="19980"/>
                    <a:pt x="317277" y="15631"/>
                  </a:cubicBezTo>
                  <a:cubicBezTo>
                    <a:pt x="317077" y="15181"/>
                    <a:pt x="316915" y="14719"/>
                    <a:pt x="316790" y="142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66" name="Google Shape;1266;p13"/>
            <p:cNvSpPr/>
            <p:nvPr/>
          </p:nvSpPr>
          <p:spPr>
            <a:xfrm>
              <a:off x="9026110" y="3729520"/>
              <a:ext cx="60832" cy="42863"/>
            </a:xfrm>
            <a:custGeom>
              <a:rect b="b" l="l" r="r" t="t"/>
              <a:pathLst>
                <a:path extrusionOk="0" h="42863" w="60832">
                  <a:moveTo>
                    <a:pt x="59869" y="5623"/>
                  </a:moveTo>
                  <a:cubicBezTo>
                    <a:pt x="59444" y="4435"/>
                    <a:pt x="58807" y="3336"/>
                    <a:pt x="57995" y="2374"/>
                  </a:cubicBezTo>
                  <a:cubicBezTo>
                    <a:pt x="57520" y="1886"/>
                    <a:pt x="57020" y="1424"/>
                    <a:pt x="56496" y="999"/>
                  </a:cubicBezTo>
                  <a:lnTo>
                    <a:pt x="55121" y="0"/>
                  </a:lnTo>
                  <a:lnTo>
                    <a:pt x="53497" y="0"/>
                  </a:lnTo>
                  <a:lnTo>
                    <a:pt x="51872" y="0"/>
                  </a:lnTo>
                  <a:lnTo>
                    <a:pt x="50248" y="0"/>
                  </a:lnTo>
                  <a:lnTo>
                    <a:pt x="48374" y="0"/>
                  </a:lnTo>
                  <a:lnTo>
                    <a:pt x="48374" y="0"/>
                  </a:lnTo>
                  <a:lnTo>
                    <a:pt x="17013" y="16118"/>
                  </a:lnTo>
                  <a:lnTo>
                    <a:pt x="5393" y="22116"/>
                  </a:lnTo>
                  <a:cubicBezTo>
                    <a:pt x="819" y="25277"/>
                    <a:pt x="-1117" y="31087"/>
                    <a:pt x="645" y="36360"/>
                  </a:cubicBezTo>
                  <a:cubicBezTo>
                    <a:pt x="1819" y="40971"/>
                    <a:pt x="6505" y="43770"/>
                    <a:pt x="11128" y="42595"/>
                  </a:cubicBezTo>
                  <a:cubicBezTo>
                    <a:pt x="11602" y="42470"/>
                    <a:pt x="12065" y="42308"/>
                    <a:pt x="12514" y="42108"/>
                  </a:cubicBezTo>
                  <a:lnTo>
                    <a:pt x="49998" y="22866"/>
                  </a:lnTo>
                  <a:lnTo>
                    <a:pt x="55871" y="19867"/>
                  </a:lnTo>
                  <a:cubicBezTo>
                    <a:pt x="60406" y="16656"/>
                    <a:pt x="62068" y="10720"/>
                    <a:pt x="59869" y="56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67" name="Google Shape;1267;p13"/>
            <p:cNvSpPr/>
            <p:nvPr/>
          </p:nvSpPr>
          <p:spPr>
            <a:xfrm>
              <a:off x="7124617" y="2314266"/>
              <a:ext cx="70303" cy="383665"/>
            </a:xfrm>
            <a:custGeom>
              <a:rect b="b" l="l" r="r" t="t"/>
              <a:pathLst>
                <a:path extrusionOk="0" h="383665" w="70303">
                  <a:moveTo>
                    <a:pt x="60058" y="371295"/>
                  </a:moveTo>
                  <a:cubicBezTo>
                    <a:pt x="65131" y="370745"/>
                    <a:pt x="69704" y="374406"/>
                    <a:pt x="70254" y="379479"/>
                  </a:cubicBezTo>
                  <a:cubicBezTo>
                    <a:pt x="70279" y="379704"/>
                    <a:pt x="70292" y="379942"/>
                    <a:pt x="70304" y="380166"/>
                  </a:cubicBezTo>
                  <a:lnTo>
                    <a:pt x="20326" y="30306"/>
                  </a:lnTo>
                  <a:lnTo>
                    <a:pt x="19326" y="22934"/>
                  </a:lnTo>
                  <a:lnTo>
                    <a:pt x="18576" y="17686"/>
                  </a:lnTo>
                  <a:lnTo>
                    <a:pt x="17327" y="8939"/>
                  </a:lnTo>
                  <a:cubicBezTo>
                    <a:pt x="17152" y="3842"/>
                    <a:pt x="12879" y="-170"/>
                    <a:pt x="7781" y="6"/>
                  </a:cubicBezTo>
                  <a:cubicBezTo>
                    <a:pt x="7506" y="18"/>
                    <a:pt x="7231" y="30"/>
                    <a:pt x="6956" y="68"/>
                  </a:cubicBezTo>
                  <a:cubicBezTo>
                    <a:pt x="6057" y="255"/>
                    <a:pt x="5207" y="643"/>
                    <a:pt x="4458" y="1193"/>
                  </a:cubicBezTo>
                  <a:cubicBezTo>
                    <a:pt x="3895" y="1480"/>
                    <a:pt x="3395" y="1867"/>
                    <a:pt x="2958" y="2317"/>
                  </a:cubicBezTo>
                  <a:lnTo>
                    <a:pt x="1709" y="3692"/>
                  </a:lnTo>
                  <a:cubicBezTo>
                    <a:pt x="1371" y="4204"/>
                    <a:pt x="1071" y="4754"/>
                    <a:pt x="834" y="5316"/>
                  </a:cubicBezTo>
                  <a:cubicBezTo>
                    <a:pt x="459" y="5928"/>
                    <a:pt x="197" y="6603"/>
                    <a:pt x="84" y="7315"/>
                  </a:cubicBezTo>
                  <a:cubicBezTo>
                    <a:pt x="-28" y="7940"/>
                    <a:pt x="-28" y="8565"/>
                    <a:pt x="84" y="9189"/>
                  </a:cubicBezTo>
                  <a:cubicBezTo>
                    <a:pt x="22" y="9939"/>
                    <a:pt x="22" y="10689"/>
                    <a:pt x="84" y="11438"/>
                  </a:cubicBezTo>
                  <a:cubicBezTo>
                    <a:pt x="147" y="11813"/>
                    <a:pt x="147" y="12188"/>
                    <a:pt x="84" y="12563"/>
                  </a:cubicBezTo>
                  <a:lnTo>
                    <a:pt x="51312" y="374919"/>
                  </a:lnTo>
                  <a:lnTo>
                    <a:pt x="52562" y="383665"/>
                  </a:lnTo>
                  <a:cubicBezTo>
                    <a:pt x="51500" y="378230"/>
                    <a:pt x="54748" y="372869"/>
                    <a:pt x="60058" y="3712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68" name="Google Shape;1268;p13"/>
            <p:cNvSpPr/>
            <p:nvPr/>
          </p:nvSpPr>
          <p:spPr>
            <a:xfrm>
              <a:off x="8189367" y="4204830"/>
              <a:ext cx="5747" cy="4623"/>
            </a:xfrm>
            <a:custGeom>
              <a:rect b="b" l="l" r="r" t="t"/>
              <a:pathLst>
                <a:path extrusionOk="0" h="4623" w="5747">
                  <a:moveTo>
                    <a:pt x="4873" y="3374"/>
                  </a:moveTo>
                  <a:cubicBezTo>
                    <a:pt x="2899" y="2874"/>
                    <a:pt x="1162" y="1674"/>
                    <a:pt x="0" y="0"/>
                  </a:cubicBezTo>
                  <a:lnTo>
                    <a:pt x="0" y="0"/>
                  </a:lnTo>
                  <a:lnTo>
                    <a:pt x="875" y="1250"/>
                  </a:lnTo>
                  <a:lnTo>
                    <a:pt x="875" y="1250"/>
                  </a:lnTo>
                  <a:cubicBezTo>
                    <a:pt x="2012" y="2949"/>
                    <a:pt x="3761" y="4148"/>
                    <a:pt x="5747" y="46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69" name="Google Shape;1269;p13"/>
            <p:cNvSpPr/>
            <p:nvPr/>
          </p:nvSpPr>
          <p:spPr>
            <a:xfrm>
              <a:off x="8198488" y="4191085"/>
              <a:ext cx="7474" cy="17868"/>
            </a:xfrm>
            <a:custGeom>
              <a:rect b="b" l="l" r="r" t="t"/>
              <a:pathLst>
                <a:path extrusionOk="0" h="17868" w="7474">
                  <a:moveTo>
                    <a:pt x="5498" y="14619"/>
                  </a:moveTo>
                  <a:cubicBezTo>
                    <a:pt x="8134" y="10508"/>
                    <a:pt x="8134" y="5235"/>
                    <a:pt x="5498" y="1125"/>
                  </a:cubicBezTo>
                  <a:lnTo>
                    <a:pt x="4623" y="0"/>
                  </a:lnTo>
                  <a:lnTo>
                    <a:pt x="4623" y="0"/>
                  </a:lnTo>
                  <a:cubicBezTo>
                    <a:pt x="7447" y="4598"/>
                    <a:pt x="6997" y="10496"/>
                    <a:pt x="3498" y="14619"/>
                  </a:cubicBezTo>
                  <a:cubicBezTo>
                    <a:pt x="2486" y="15557"/>
                    <a:pt x="1299" y="16281"/>
                    <a:pt x="0" y="16744"/>
                  </a:cubicBezTo>
                  <a:lnTo>
                    <a:pt x="875" y="17868"/>
                  </a:lnTo>
                  <a:cubicBezTo>
                    <a:pt x="2199" y="17481"/>
                    <a:pt x="3411" y="16744"/>
                    <a:pt x="4373" y="15744"/>
                  </a:cubicBezTo>
                  <a:cubicBezTo>
                    <a:pt x="4785" y="15406"/>
                    <a:pt x="5160" y="15032"/>
                    <a:pt x="5498" y="146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70" name="Google Shape;1270;p13"/>
            <p:cNvSpPr/>
            <p:nvPr/>
          </p:nvSpPr>
          <p:spPr>
            <a:xfrm>
              <a:off x="7711948" y="6442313"/>
              <a:ext cx="47672" cy="288820"/>
            </a:xfrm>
            <a:custGeom>
              <a:rect b="b" l="l" r="r" t="t"/>
              <a:pathLst>
                <a:path extrusionOk="0" h="288820" w="47672">
                  <a:moveTo>
                    <a:pt x="875" y="12495"/>
                  </a:moveTo>
                  <a:lnTo>
                    <a:pt x="0" y="12495"/>
                  </a:lnTo>
                  <a:cubicBezTo>
                    <a:pt x="1974" y="14294"/>
                    <a:pt x="3249" y="16731"/>
                    <a:pt x="3624" y="19367"/>
                  </a:cubicBezTo>
                  <a:lnTo>
                    <a:pt x="37734" y="260396"/>
                  </a:lnTo>
                  <a:cubicBezTo>
                    <a:pt x="38883" y="265844"/>
                    <a:pt x="35685" y="271267"/>
                    <a:pt x="30362" y="272891"/>
                  </a:cubicBezTo>
                  <a:lnTo>
                    <a:pt x="28862" y="272891"/>
                  </a:lnTo>
                  <a:lnTo>
                    <a:pt x="28862" y="272891"/>
                  </a:lnTo>
                  <a:lnTo>
                    <a:pt x="28862" y="274141"/>
                  </a:lnTo>
                  <a:lnTo>
                    <a:pt x="29737" y="279888"/>
                  </a:lnTo>
                  <a:cubicBezTo>
                    <a:pt x="29987" y="285061"/>
                    <a:pt x="34373" y="289047"/>
                    <a:pt x="39546" y="288810"/>
                  </a:cubicBezTo>
                  <a:cubicBezTo>
                    <a:pt x="39733" y="288797"/>
                    <a:pt x="39920" y="288785"/>
                    <a:pt x="40108" y="288760"/>
                  </a:cubicBezTo>
                  <a:cubicBezTo>
                    <a:pt x="45355" y="287035"/>
                    <a:pt x="48504" y="281688"/>
                    <a:pt x="47480" y="276265"/>
                  </a:cubicBezTo>
                  <a:lnTo>
                    <a:pt x="8246" y="0"/>
                  </a:lnTo>
                  <a:cubicBezTo>
                    <a:pt x="9271" y="5423"/>
                    <a:pt x="6122" y="10771"/>
                    <a:pt x="875" y="124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71" name="Google Shape;1271;p13"/>
            <p:cNvSpPr/>
            <p:nvPr/>
          </p:nvSpPr>
          <p:spPr>
            <a:xfrm>
              <a:off x="7702452" y="6446186"/>
              <a:ext cx="3498" cy="7497"/>
            </a:xfrm>
            <a:custGeom>
              <a:rect b="b" l="l" r="r" t="t"/>
              <a:pathLst>
                <a:path extrusionOk="0" h="7497" w="3498">
                  <a:moveTo>
                    <a:pt x="2749" y="6747"/>
                  </a:moveTo>
                  <a:lnTo>
                    <a:pt x="3498" y="6747"/>
                  </a:lnTo>
                  <a:cubicBezTo>
                    <a:pt x="1562" y="4986"/>
                    <a:pt x="325" y="2599"/>
                    <a:pt x="0" y="0"/>
                  </a:cubicBezTo>
                  <a:lnTo>
                    <a:pt x="1124" y="7497"/>
                  </a:lnTo>
                  <a:cubicBezTo>
                    <a:pt x="1624" y="7172"/>
                    <a:pt x="2174" y="6922"/>
                    <a:pt x="2749" y="67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72" name="Google Shape;1272;p13"/>
            <p:cNvSpPr/>
            <p:nvPr/>
          </p:nvSpPr>
          <p:spPr>
            <a:xfrm>
              <a:off x="8050427" y="6354973"/>
              <a:ext cx="79715" cy="517043"/>
            </a:xfrm>
            <a:custGeom>
              <a:rect b="b" l="l" r="r" t="t"/>
              <a:pathLst>
                <a:path extrusionOk="0" h="517043" w="79715">
                  <a:moveTo>
                    <a:pt x="10121" y="12370"/>
                  </a:moveTo>
                  <a:cubicBezTo>
                    <a:pt x="4960" y="12782"/>
                    <a:pt x="450" y="8934"/>
                    <a:pt x="25" y="3774"/>
                  </a:cubicBezTo>
                  <a:cubicBezTo>
                    <a:pt x="13" y="3561"/>
                    <a:pt x="0" y="3336"/>
                    <a:pt x="0" y="3124"/>
                  </a:cubicBezTo>
                  <a:lnTo>
                    <a:pt x="0" y="4498"/>
                  </a:lnTo>
                  <a:lnTo>
                    <a:pt x="0" y="8497"/>
                  </a:lnTo>
                  <a:lnTo>
                    <a:pt x="61598" y="517044"/>
                  </a:lnTo>
                  <a:lnTo>
                    <a:pt x="79716" y="517044"/>
                  </a:lnTo>
                  <a:lnTo>
                    <a:pt x="17243" y="0"/>
                  </a:lnTo>
                  <a:cubicBezTo>
                    <a:pt x="18405" y="5348"/>
                    <a:pt x="15318" y="10696"/>
                    <a:pt x="10121" y="123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73" name="Google Shape;1273;p13"/>
            <p:cNvSpPr/>
            <p:nvPr/>
          </p:nvSpPr>
          <p:spPr>
            <a:xfrm>
              <a:off x="8026711" y="6151889"/>
              <a:ext cx="41696" cy="215854"/>
            </a:xfrm>
            <a:custGeom>
              <a:rect b="b" l="l" r="r" t="t"/>
              <a:pathLst>
                <a:path extrusionOk="0" h="215854" w="41696">
                  <a:moveTo>
                    <a:pt x="17968" y="9161"/>
                  </a:moveTo>
                  <a:cubicBezTo>
                    <a:pt x="17856" y="3988"/>
                    <a:pt x="13570" y="-110"/>
                    <a:pt x="8385" y="2"/>
                  </a:cubicBezTo>
                  <a:cubicBezTo>
                    <a:pt x="8172" y="2"/>
                    <a:pt x="7947" y="15"/>
                    <a:pt x="7722" y="40"/>
                  </a:cubicBezTo>
                  <a:cubicBezTo>
                    <a:pt x="2350" y="1614"/>
                    <a:pt x="-911" y="7050"/>
                    <a:pt x="226" y="12535"/>
                  </a:cubicBezTo>
                  <a:lnTo>
                    <a:pt x="23715" y="206583"/>
                  </a:lnTo>
                  <a:cubicBezTo>
                    <a:pt x="23765" y="211756"/>
                    <a:pt x="28001" y="215916"/>
                    <a:pt x="33186" y="215854"/>
                  </a:cubicBezTo>
                  <a:cubicBezTo>
                    <a:pt x="33399" y="215854"/>
                    <a:pt x="33624" y="215841"/>
                    <a:pt x="33836" y="215829"/>
                  </a:cubicBezTo>
                  <a:cubicBezTo>
                    <a:pt x="39296" y="214354"/>
                    <a:pt x="42645" y="208869"/>
                    <a:pt x="41458" y="203334"/>
                  </a:cubicBezTo>
                  <a:lnTo>
                    <a:pt x="20842" y="32777"/>
                  </a:lnTo>
                  <a:lnTo>
                    <a:pt x="19842" y="247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74" name="Google Shape;1274;p13"/>
            <p:cNvSpPr/>
            <p:nvPr/>
          </p:nvSpPr>
          <p:spPr>
            <a:xfrm>
              <a:off x="11385486" y="3780780"/>
              <a:ext cx="165682" cy="105176"/>
            </a:xfrm>
            <a:custGeom>
              <a:rect b="b" l="l" r="r" t="t"/>
              <a:pathLst>
                <a:path extrusionOk="0" h="105176" w="165682">
                  <a:moveTo>
                    <a:pt x="11745" y="90808"/>
                  </a:moveTo>
                  <a:cubicBezTo>
                    <a:pt x="13944" y="96031"/>
                    <a:pt x="12107" y="102066"/>
                    <a:pt x="7372" y="105177"/>
                  </a:cubicBezTo>
                  <a:lnTo>
                    <a:pt x="155058" y="23085"/>
                  </a:lnTo>
                  <a:lnTo>
                    <a:pt x="160556" y="20086"/>
                  </a:lnTo>
                  <a:cubicBezTo>
                    <a:pt x="165054" y="16800"/>
                    <a:pt x="166828" y="10940"/>
                    <a:pt x="164929" y="5717"/>
                  </a:cubicBezTo>
                  <a:cubicBezTo>
                    <a:pt x="164479" y="4455"/>
                    <a:pt x="163754" y="3293"/>
                    <a:pt x="162805" y="2343"/>
                  </a:cubicBezTo>
                  <a:cubicBezTo>
                    <a:pt x="161980" y="1381"/>
                    <a:pt x="160955" y="618"/>
                    <a:pt x="159806" y="94"/>
                  </a:cubicBezTo>
                  <a:cubicBezTo>
                    <a:pt x="159106" y="-31"/>
                    <a:pt x="158382" y="-31"/>
                    <a:pt x="157682" y="94"/>
                  </a:cubicBezTo>
                  <a:cubicBezTo>
                    <a:pt x="157682" y="94"/>
                    <a:pt x="156807" y="94"/>
                    <a:pt x="156432" y="94"/>
                  </a:cubicBezTo>
                  <a:cubicBezTo>
                    <a:pt x="155233" y="119"/>
                    <a:pt x="154071" y="456"/>
                    <a:pt x="153059" y="1093"/>
                  </a:cubicBezTo>
                  <a:lnTo>
                    <a:pt x="153059" y="1093"/>
                  </a:lnTo>
                  <a:lnTo>
                    <a:pt x="5498" y="83061"/>
                  </a:lnTo>
                  <a:lnTo>
                    <a:pt x="0" y="86185"/>
                  </a:lnTo>
                  <a:cubicBezTo>
                    <a:pt x="4098" y="84048"/>
                    <a:pt x="9159" y="85647"/>
                    <a:pt x="11282" y="89758"/>
                  </a:cubicBezTo>
                  <a:cubicBezTo>
                    <a:pt x="11470" y="90095"/>
                    <a:pt x="11620" y="90445"/>
                    <a:pt x="11745" y="908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75" name="Google Shape;1275;p13"/>
            <p:cNvSpPr/>
            <p:nvPr/>
          </p:nvSpPr>
          <p:spPr>
            <a:xfrm>
              <a:off x="11362878" y="3865120"/>
              <a:ext cx="35275" cy="31353"/>
            </a:xfrm>
            <a:custGeom>
              <a:rect b="b" l="l" r="r" t="t"/>
              <a:pathLst>
                <a:path extrusionOk="0" h="31353" w="35275">
                  <a:moveTo>
                    <a:pt x="992" y="25086"/>
                  </a:moveTo>
                  <a:cubicBezTo>
                    <a:pt x="2154" y="29559"/>
                    <a:pt x="6727" y="32245"/>
                    <a:pt x="11200" y="31083"/>
                  </a:cubicBezTo>
                  <a:cubicBezTo>
                    <a:pt x="11775" y="30933"/>
                    <a:pt x="12325" y="30721"/>
                    <a:pt x="12862" y="30458"/>
                  </a:cubicBezTo>
                  <a:lnTo>
                    <a:pt x="29979" y="20837"/>
                  </a:lnTo>
                  <a:cubicBezTo>
                    <a:pt x="34715" y="17726"/>
                    <a:pt x="36551" y="11691"/>
                    <a:pt x="34353" y="6468"/>
                  </a:cubicBezTo>
                  <a:cubicBezTo>
                    <a:pt x="33303" y="1970"/>
                    <a:pt x="28792" y="-829"/>
                    <a:pt x="24294" y="221"/>
                  </a:cubicBezTo>
                  <a:cubicBezTo>
                    <a:pt x="23432" y="433"/>
                    <a:pt x="22608" y="758"/>
                    <a:pt x="21858" y="1220"/>
                  </a:cubicBezTo>
                  <a:lnTo>
                    <a:pt x="9363" y="7967"/>
                  </a:lnTo>
                  <a:lnTo>
                    <a:pt x="4365" y="10716"/>
                  </a:lnTo>
                  <a:cubicBezTo>
                    <a:pt x="230" y="14265"/>
                    <a:pt x="-1132" y="20075"/>
                    <a:pt x="992" y="250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76" name="Google Shape;1276;p13"/>
            <p:cNvSpPr/>
            <p:nvPr/>
          </p:nvSpPr>
          <p:spPr>
            <a:xfrm>
              <a:off x="11778744" y="4071633"/>
              <a:ext cx="57047" cy="45593"/>
            </a:xfrm>
            <a:custGeom>
              <a:rect b="b" l="l" r="r" t="t"/>
              <a:pathLst>
                <a:path extrusionOk="0" h="45593" w="57047">
                  <a:moveTo>
                    <a:pt x="8194" y="23241"/>
                  </a:moveTo>
                  <a:lnTo>
                    <a:pt x="5070" y="24990"/>
                  </a:lnTo>
                  <a:cubicBezTo>
                    <a:pt x="559" y="28326"/>
                    <a:pt x="-1177" y="34249"/>
                    <a:pt x="822" y="39484"/>
                  </a:cubicBezTo>
                  <a:cubicBezTo>
                    <a:pt x="2009" y="43883"/>
                    <a:pt x="6532" y="46494"/>
                    <a:pt x="10930" y="45307"/>
                  </a:cubicBezTo>
                  <a:cubicBezTo>
                    <a:pt x="11542" y="45145"/>
                    <a:pt x="12129" y="44907"/>
                    <a:pt x="12692" y="44607"/>
                  </a:cubicBezTo>
                  <a:lnTo>
                    <a:pt x="57047" y="19617"/>
                  </a:lnTo>
                  <a:cubicBezTo>
                    <a:pt x="52937" y="21729"/>
                    <a:pt x="47889" y="20117"/>
                    <a:pt x="45777" y="15994"/>
                  </a:cubicBezTo>
                  <a:cubicBezTo>
                    <a:pt x="45527" y="15519"/>
                    <a:pt x="45328" y="15019"/>
                    <a:pt x="45178" y="14494"/>
                  </a:cubicBezTo>
                  <a:cubicBezTo>
                    <a:pt x="43179" y="9259"/>
                    <a:pt x="44915" y="3336"/>
                    <a:pt x="49426" y="0"/>
                  </a:cubicBezTo>
                  <a:lnTo>
                    <a:pt x="11942" y="216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77" name="Google Shape;1277;p13"/>
            <p:cNvSpPr/>
            <p:nvPr/>
          </p:nvSpPr>
          <p:spPr>
            <a:xfrm>
              <a:off x="12010101" y="5638883"/>
              <a:ext cx="77706" cy="617003"/>
            </a:xfrm>
            <a:custGeom>
              <a:rect b="b" l="l" r="r" t="t"/>
              <a:pathLst>
                <a:path extrusionOk="0" h="617003" w="77706">
                  <a:moveTo>
                    <a:pt x="60963" y="0"/>
                  </a:moveTo>
                  <a:lnTo>
                    <a:pt x="115" y="605009"/>
                  </a:lnTo>
                  <a:cubicBezTo>
                    <a:pt x="-585" y="609769"/>
                    <a:pt x="1964" y="614417"/>
                    <a:pt x="6362" y="616379"/>
                  </a:cubicBezTo>
                  <a:cubicBezTo>
                    <a:pt x="6849" y="616717"/>
                    <a:pt x="7399" y="616929"/>
                    <a:pt x="7986" y="617004"/>
                  </a:cubicBezTo>
                  <a:cubicBezTo>
                    <a:pt x="7986" y="617004"/>
                    <a:pt x="8986" y="617004"/>
                    <a:pt x="9486" y="617004"/>
                  </a:cubicBezTo>
                  <a:cubicBezTo>
                    <a:pt x="14171" y="616354"/>
                    <a:pt x="17733" y="612480"/>
                    <a:pt x="17982" y="607757"/>
                  </a:cubicBezTo>
                  <a:lnTo>
                    <a:pt x="17982" y="602510"/>
                  </a:lnTo>
                  <a:lnTo>
                    <a:pt x="17982" y="597886"/>
                  </a:lnTo>
                  <a:lnTo>
                    <a:pt x="77706" y="13369"/>
                  </a:lnTo>
                  <a:lnTo>
                    <a:pt x="74958" y="10121"/>
                  </a:lnTo>
                  <a:cubicBezTo>
                    <a:pt x="73246" y="11633"/>
                    <a:pt x="70984" y="12357"/>
                    <a:pt x="68711" y="12120"/>
                  </a:cubicBezTo>
                  <a:cubicBezTo>
                    <a:pt x="63376" y="10708"/>
                    <a:pt x="60002" y="5435"/>
                    <a:pt x="609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78" name="Google Shape;1278;p13"/>
            <p:cNvSpPr/>
            <p:nvPr/>
          </p:nvSpPr>
          <p:spPr>
            <a:xfrm>
              <a:off x="12086807" y="5641507"/>
              <a:ext cx="1624" cy="5872"/>
            </a:xfrm>
            <a:custGeom>
              <a:rect b="b" l="l" r="r" t="t"/>
              <a:pathLst>
                <a:path extrusionOk="0" h="5872" w="1624">
                  <a:moveTo>
                    <a:pt x="1000" y="5873"/>
                  </a:moveTo>
                  <a:lnTo>
                    <a:pt x="1624" y="0"/>
                  </a:lnTo>
                  <a:cubicBezTo>
                    <a:pt x="1362" y="1662"/>
                    <a:pt x="812" y="3274"/>
                    <a:pt x="0" y="47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79" name="Google Shape;1279;p13"/>
            <p:cNvSpPr/>
            <p:nvPr/>
          </p:nvSpPr>
          <p:spPr>
            <a:xfrm>
              <a:off x="12104050" y="5142831"/>
              <a:ext cx="34735" cy="170182"/>
            </a:xfrm>
            <a:custGeom>
              <a:rect b="b" l="l" r="r" t="t"/>
              <a:pathLst>
                <a:path extrusionOk="0" h="170182" w="34735">
                  <a:moveTo>
                    <a:pt x="24740" y="12495"/>
                  </a:moveTo>
                  <a:cubicBezTo>
                    <a:pt x="19180" y="11133"/>
                    <a:pt x="15694" y="5610"/>
                    <a:pt x="16868" y="0"/>
                  </a:cubicBezTo>
                  <a:lnTo>
                    <a:pt x="0" y="167183"/>
                  </a:lnTo>
                  <a:cubicBezTo>
                    <a:pt x="-12" y="161935"/>
                    <a:pt x="4236" y="157687"/>
                    <a:pt x="9484" y="157674"/>
                  </a:cubicBezTo>
                  <a:cubicBezTo>
                    <a:pt x="9658" y="157674"/>
                    <a:pt x="9821" y="157674"/>
                    <a:pt x="9996" y="157687"/>
                  </a:cubicBezTo>
                  <a:cubicBezTo>
                    <a:pt x="15556" y="159049"/>
                    <a:pt x="19042" y="164572"/>
                    <a:pt x="17867" y="170182"/>
                  </a:cubicBezTo>
                  <a:lnTo>
                    <a:pt x="18617" y="162935"/>
                  </a:lnTo>
                  <a:lnTo>
                    <a:pt x="34735" y="2999"/>
                  </a:lnTo>
                  <a:cubicBezTo>
                    <a:pt x="34597" y="8384"/>
                    <a:pt x="30125" y="12632"/>
                    <a:pt x="24752" y="12495"/>
                  </a:cubicBezTo>
                  <a:cubicBezTo>
                    <a:pt x="24740" y="12495"/>
                    <a:pt x="24740" y="12495"/>
                    <a:pt x="24740" y="124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80" name="Google Shape;1280;p13"/>
            <p:cNvSpPr/>
            <p:nvPr/>
          </p:nvSpPr>
          <p:spPr>
            <a:xfrm>
              <a:off x="11631536" y="4179341"/>
              <a:ext cx="351067" cy="401589"/>
            </a:xfrm>
            <a:custGeom>
              <a:rect b="b" l="l" r="r" t="t"/>
              <a:pathLst>
                <a:path extrusionOk="0" h="401589" w="351067">
                  <a:moveTo>
                    <a:pt x="24208" y="13869"/>
                  </a:moveTo>
                  <a:lnTo>
                    <a:pt x="14712" y="2999"/>
                  </a:lnTo>
                  <a:cubicBezTo>
                    <a:pt x="12338" y="37"/>
                    <a:pt x="8215" y="-850"/>
                    <a:pt x="4842" y="874"/>
                  </a:cubicBezTo>
                  <a:lnTo>
                    <a:pt x="4842" y="874"/>
                  </a:lnTo>
                  <a:cubicBezTo>
                    <a:pt x="4354" y="1212"/>
                    <a:pt x="3892" y="1587"/>
                    <a:pt x="3467" y="1999"/>
                  </a:cubicBezTo>
                  <a:lnTo>
                    <a:pt x="1968" y="3248"/>
                  </a:lnTo>
                  <a:lnTo>
                    <a:pt x="1968" y="3248"/>
                  </a:lnTo>
                  <a:cubicBezTo>
                    <a:pt x="1430" y="3973"/>
                    <a:pt x="1006" y="4773"/>
                    <a:pt x="718" y="5622"/>
                  </a:cubicBezTo>
                  <a:cubicBezTo>
                    <a:pt x="431" y="5997"/>
                    <a:pt x="219" y="6422"/>
                    <a:pt x="94" y="6872"/>
                  </a:cubicBezTo>
                  <a:cubicBezTo>
                    <a:pt x="-31" y="7534"/>
                    <a:pt x="-31" y="8209"/>
                    <a:pt x="94" y="8871"/>
                  </a:cubicBezTo>
                  <a:cubicBezTo>
                    <a:pt x="31" y="9333"/>
                    <a:pt x="31" y="9783"/>
                    <a:pt x="94" y="10246"/>
                  </a:cubicBezTo>
                  <a:lnTo>
                    <a:pt x="94" y="10995"/>
                  </a:lnTo>
                  <a:cubicBezTo>
                    <a:pt x="31" y="11458"/>
                    <a:pt x="31" y="11907"/>
                    <a:pt x="94" y="12370"/>
                  </a:cubicBezTo>
                  <a:lnTo>
                    <a:pt x="94" y="12370"/>
                  </a:lnTo>
                  <a:cubicBezTo>
                    <a:pt x="94" y="12370"/>
                    <a:pt x="94" y="12994"/>
                    <a:pt x="94" y="13245"/>
                  </a:cubicBezTo>
                  <a:cubicBezTo>
                    <a:pt x="44" y="13832"/>
                    <a:pt x="44" y="14406"/>
                    <a:pt x="94" y="14994"/>
                  </a:cubicBezTo>
                  <a:cubicBezTo>
                    <a:pt x="418" y="15643"/>
                    <a:pt x="793" y="16268"/>
                    <a:pt x="1218" y="16868"/>
                  </a:cubicBezTo>
                  <a:lnTo>
                    <a:pt x="1218" y="17868"/>
                  </a:lnTo>
                  <a:cubicBezTo>
                    <a:pt x="1218" y="17868"/>
                    <a:pt x="1218" y="17868"/>
                    <a:pt x="1218" y="17868"/>
                  </a:cubicBezTo>
                  <a:lnTo>
                    <a:pt x="1218" y="17868"/>
                  </a:lnTo>
                  <a:lnTo>
                    <a:pt x="338573" y="401590"/>
                  </a:lnTo>
                  <a:cubicBezTo>
                    <a:pt x="335049" y="397066"/>
                    <a:pt x="335049" y="390744"/>
                    <a:pt x="338573" y="386221"/>
                  </a:cubicBezTo>
                  <a:cubicBezTo>
                    <a:pt x="341334" y="382772"/>
                    <a:pt x="346357" y="382210"/>
                    <a:pt x="349805" y="384959"/>
                  </a:cubicBezTo>
                  <a:cubicBezTo>
                    <a:pt x="350280" y="385334"/>
                    <a:pt x="350692" y="385758"/>
                    <a:pt x="351067" y="386221"/>
                  </a:cubicBezTo>
                  <a:lnTo>
                    <a:pt x="337823" y="3712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81" name="Google Shape;1281;p13"/>
            <p:cNvSpPr/>
            <p:nvPr/>
          </p:nvSpPr>
          <p:spPr>
            <a:xfrm>
              <a:off x="11968715" y="4563683"/>
              <a:ext cx="86250" cy="99343"/>
            </a:xfrm>
            <a:custGeom>
              <a:rect b="b" l="l" r="r" t="t"/>
              <a:pathLst>
                <a:path extrusionOk="0" h="99343" w="86250">
                  <a:moveTo>
                    <a:pt x="15137" y="3003"/>
                  </a:moveTo>
                  <a:cubicBezTo>
                    <a:pt x="12376" y="-446"/>
                    <a:pt x="7353" y="-1008"/>
                    <a:pt x="3905" y="1753"/>
                  </a:cubicBezTo>
                  <a:cubicBezTo>
                    <a:pt x="3429" y="2116"/>
                    <a:pt x="3018" y="2540"/>
                    <a:pt x="2642" y="3003"/>
                  </a:cubicBezTo>
                  <a:cubicBezTo>
                    <a:pt x="-881" y="7526"/>
                    <a:pt x="-881" y="13848"/>
                    <a:pt x="2642" y="18372"/>
                  </a:cubicBezTo>
                  <a:lnTo>
                    <a:pt x="71113" y="96340"/>
                  </a:lnTo>
                  <a:cubicBezTo>
                    <a:pt x="73874" y="99789"/>
                    <a:pt x="78897" y="100351"/>
                    <a:pt x="82346" y="97590"/>
                  </a:cubicBezTo>
                  <a:cubicBezTo>
                    <a:pt x="82820" y="97228"/>
                    <a:pt x="83233" y="96803"/>
                    <a:pt x="83607" y="96340"/>
                  </a:cubicBezTo>
                  <a:cubicBezTo>
                    <a:pt x="87131" y="91817"/>
                    <a:pt x="87131" y="85495"/>
                    <a:pt x="83607" y="80972"/>
                  </a:cubicBezTo>
                  <a:lnTo>
                    <a:pt x="71113" y="66103"/>
                  </a:lnTo>
                  <a:lnTo>
                    <a:pt x="19010" y="67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82" name="Google Shape;1282;p13"/>
            <p:cNvSpPr/>
            <p:nvPr/>
          </p:nvSpPr>
          <p:spPr>
            <a:xfrm>
              <a:off x="8519974" y="5535662"/>
              <a:ext cx="16742" cy="13757"/>
            </a:xfrm>
            <a:custGeom>
              <a:rect b="b" l="l" r="r" t="t"/>
              <a:pathLst>
                <a:path extrusionOk="0" h="13757" w="16742">
                  <a:moveTo>
                    <a:pt x="6871" y="2012"/>
                  </a:moveTo>
                  <a:cubicBezTo>
                    <a:pt x="12182" y="1874"/>
                    <a:pt x="16605" y="6072"/>
                    <a:pt x="16742" y="11383"/>
                  </a:cubicBezTo>
                  <a:cubicBezTo>
                    <a:pt x="16742" y="11458"/>
                    <a:pt x="16742" y="11546"/>
                    <a:pt x="16742" y="11633"/>
                  </a:cubicBezTo>
                  <a:lnTo>
                    <a:pt x="16742" y="11633"/>
                  </a:lnTo>
                  <a:lnTo>
                    <a:pt x="16742" y="9509"/>
                  </a:lnTo>
                  <a:cubicBezTo>
                    <a:pt x="16755" y="4261"/>
                    <a:pt x="12507" y="13"/>
                    <a:pt x="7259" y="0"/>
                  </a:cubicBezTo>
                  <a:cubicBezTo>
                    <a:pt x="7084" y="0"/>
                    <a:pt x="6921" y="0"/>
                    <a:pt x="6747" y="13"/>
                  </a:cubicBezTo>
                  <a:cubicBezTo>
                    <a:pt x="5684" y="175"/>
                    <a:pt x="4660" y="562"/>
                    <a:pt x="3748" y="1137"/>
                  </a:cubicBezTo>
                  <a:lnTo>
                    <a:pt x="2873" y="1887"/>
                  </a:lnTo>
                  <a:lnTo>
                    <a:pt x="2123" y="2512"/>
                  </a:lnTo>
                  <a:lnTo>
                    <a:pt x="999" y="3761"/>
                  </a:lnTo>
                  <a:cubicBezTo>
                    <a:pt x="961" y="4048"/>
                    <a:pt x="961" y="4348"/>
                    <a:pt x="999" y="4636"/>
                  </a:cubicBezTo>
                  <a:lnTo>
                    <a:pt x="999" y="4636"/>
                  </a:lnTo>
                  <a:lnTo>
                    <a:pt x="999" y="5260"/>
                  </a:lnTo>
                  <a:cubicBezTo>
                    <a:pt x="662" y="5860"/>
                    <a:pt x="362" y="6485"/>
                    <a:pt x="124" y="7135"/>
                  </a:cubicBezTo>
                  <a:cubicBezTo>
                    <a:pt x="62" y="7547"/>
                    <a:pt x="62" y="7972"/>
                    <a:pt x="124" y="8384"/>
                  </a:cubicBezTo>
                  <a:cubicBezTo>
                    <a:pt x="124" y="8384"/>
                    <a:pt x="124" y="8384"/>
                    <a:pt x="124" y="9009"/>
                  </a:cubicBezTo>
                  <a:cubicBezTo>
                    <a:pt x="124" y="9634"/>
                    <a:pt x="124" y="10508"/>
                    <a:pt x="124" y="11258"/>
                  </a:cubicBezTo>
                  <a:lnTo>
                    <a:pt x="124" y="13757"/>
                  </a:lnTo>
                  <a:lnTo>
                    <a:pt x="124" y="13757"/>
                  </a:lnTo>
                  <a:cubicBezTo>
                    <a:pt x="-638" y="8747"/>
                    <a:pt x="2161" y="3873"/>
                    <a:pt x="6871" y="20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83" name="Google Shape;1283;p13"/>
            <p:cNvSpPr/>
            <p:nvPr/>
          </p:nvSpPr>
          <p:spPr>
            <a:xfrm>
              <a:off x="8519917" y="5537174"/>
              <a:ext cx="45882" cy="335616"/>
            </a:xfrm>
            <a:custGeom>
              <a:rect b="b" l="l" r="r" t="t"/>
              <a:pathLst>
                <a:path extrusionOk="0" h="335616" w="45882">
                  <a:moveTo>
                    <a:pt x="37666" y="335616"/>
                  </a:moveTo>
                  <a:cubicBezTo>
                    <a:pt x="43276" y="334317"/>
                    <a:pt x="46824" y="328769"/>
                    <a:pt x="45662" y="323121"/>
                  </a:cubicBezTo>
                  <a:lnTo>
                    <a:pt x="45662" y="317873"/>
                  </a:lnTo>
                  <a:lnTo>
                    <a:pt x="20673" y="44357"/>
                  </a:lnTo>
                  <a:lnTo>
                    <a:pt x="18049" y="15369"/>
                  </a:lnTo>
                  <a:lnTo>
                    <a:pt x="18049" y="9621"/>
                  </a:lnTo>
                  <a:lnTo>
                    <a:pt x="18049" y="9621"/>
                  </a:lnTo>
                  <a:cubicBezTo>
                    <a:pt x="18049" y="4311"/>
                    <a:pt x="13751" y="0"/>
                    <a:pt x="8428" y="0"/>
                  </a:cubicBezTo>
                  <a:cubicBezTo>
                    <a:pt x="8341" y="0"/>
                    <a:pt x="8266" y="0"/>
                    <a:pt x="8178" y="0"/>
                  </a:cubicBezTo>
                  <a:cubicBezTo>
                    <a:pt x="2643" y="1412"/>
                    <a:pt x="-855" y="6872"/>
                    <a:pt x="182" y="12495"/>
                  </a:cubicBezTo>
                  <a:lnTo>
                    <a:pt x="182" y="12495"/>
                  </a:lnTo>
                  <a:lnTo>
                    <a:pt x="27045" y="308877"/>
                  </a:lnTo>
                  <a:lnTo>
                    <a:pt x="28669" y="325870"/>
                  </a:lnTo>
                  <a:cubicBezTo>
                    <a:pt x="28532" y="331018"/>
                    <a:pt x="32518" y="335341"/>
                    <a:pt x="37666" y="3356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84" name="Google Shape;1284;p13"/>
            <p:cNvSpPr/>
            <p:nvPr/>
          </p:nvSpPr>
          <p:spPr>
            <a:xfrm>
              <a:off x="10270842" y="5249372"/>
              <a:ext cx="39115" cy="35652"/>
            </a:xfrm>
            <a:custGeom>
              <a:rect b="b" l="l" r="r" t="t"/>
              <a:pathLst>
                <a:path extrusionOk="0" h="35652" w="39115">
                  <a:moveTo>
                    <a:pt x="13245" y="21284"/>
                  </a:moveTo>
                  <a:cubicBezTo>
                    <a:pt x="15468" y="26469"/>
                    <a:pt x="13682" y="32504"/>
                    <a:pt x="8996" y="35653"/>
                  </a:cubicBezTo>
                  <a:lnTo>
                    <a:pt x="34860" y="20784"/>
                  </a:lnTo>
                  <a:lnTo>
                    <a:pt x="35735" y="20034"/>
                  </a:lnTo>
                  <a:cubicBezTo>
                    <a:pt x="36647" y="19272"/>
                    <a:pt x="37446" y="18397"/>
                    <a:pt x="38109" y="17410"/>
                  </a:cubicBezTo>
                  <a:lnTo>
                    <a:pt x="38109" y="16660"/>
                  </a:lnTo>
                  <a:cubicBezTo>
                    <a:pt x="38521" y="16148"/>
                    <a:pt x="38821" y="15548"/>
                    <a:pt x="38983" y="14911"/>
                  </a:cubicBezTo>
                  <a:cubicBezTo>
                    <a:pt x="39046" y="14124"/>
                    <a:pt x="39046" y="13324"/>
                    <a:pt x="38983" y="12537"/>
                  </a:cubicBezTo>
                  <a:cubicBezTo>
                    <a:pt x="39283" y="10438"/>
                    <a:pt x="39071" y="8289"/>
                    <a:pt x="38359" y="6289"/>
                  </a:cubicBezTo>
                  <a:cubicBezTo>
                    <a:pt x="37134" y="1754"/>
                    <a:pt x="32473" y="-920"/>
                    <a:pt x="27950" y="292"/>
                  </a:cubicBezTo>
                  <a:cubicBezTo>
                    <a:pt x="27213" y="492"/>
                    <a:pt x="26514" y="779"/>
                    <a:pt x="25864" y="1166"/>
                  </a:cubicBezTo>
                  <a:lnTo>
                    <a:pt x="20741" y="4165"/>
                  </a:lnTo>
                  <a:lnTo>
                    <a:pt x="0" y="16660"/>
                  </a:lnTo>
                  <a:cubicBezTo>
                    <a:pt x="3661" y="13836"/>
                    <a:pt x="8921" y="14511"/>
                    <a:pt x="11745" y="18172"/>
                  </a:cubicBezTo>
                  <a:cubicBezTo>
                    <a:pt x="12457" y="19097"/>
                    <a:pt x="12970" y="20146"/>
                    <a:pt x="13245" y="212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85" name="Google Shape;1285;p13"/>
            <p:cNvSpPr/>
            <p:nvPr/>
          </p:nvSpPr>
          <p:spPr>
            <a:xfrm>
              <a:off x="10252627" y="5264297"/>
              <a:ext cx="32784" cy="30333"/>
            </a:xfrm>
            <a:custGeom>
              <a:rect b="b" l="l" r="r" t="t"/>
              <a:pathLst>
                <a:path extrusionOk="0" h="30333" w="32784">
                  <a:moveTo>
                    <a:pt x="10969" y="6108"/>
                  </a:moveTo>
                  <a:lnTo>
                    <a:pt x="4971" y="9482"/>
                  </a:lnTo>
                  <a:cubicBezTo>
                    <a:pt x="511" y="12843"/>
                    <a:pt x="-1176" y="18765"/>
                    <a:pt x="848" y="23976"/>
                  </a:cubicBezTo>
                  <a:cubicBezTo>
                    <a:pt x="1960" y="28461"/>
                    <a:pt x="6508" y="31198"/>
                    <a:pt x="10994" y="30086"/>
                  </a:cubicBezTo>
                  <a:cubicBezTo>
                    <a:pt x="11818" y="29873"/>
                    <a:pt x="12618" y="29549"/>
                    <a:pt x="13343" y="29099"/>
                  </a:cubicBezTo>
                  <a:lnTo>
                    <a:pt x="27586" y="20727"/>
                  </a:lnTo>
                  <a:cubicBezTo>
                    <a:pt x="32272" y="17578"/>
                    <a:pt x="34059" y="11543"/>
                    <a:pt x="31835" y="6358"/>
                  </a:cubicBezTo>
                  <a:cubicBezTo>
                    <a:pt x="30723" y="1872"/>
                    <a:pt x="26175" y="-864"/>
                    <a:pt x="21689" y="248"/>
                  </a:cubicBezTo>
                  <a:cubicBezTo>
                    <a:pt x="20864" y="460"/>
                    <a:pt x="20065" y="785"/>
                    <a:pt x="19340" y="1235"/>
                  </a:cubicBezTo>
                  <a:lnTo>
                    <a:pt x="18340" y="1860"/>
                  </a:lnTo>
                  <a:lnTo>
                    <a:pt x="15342" y="34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86" name="Google Shape;1286;p13"/>
            <p:cNvSpPr/>
            <p:nvPr/>
          </p:nvSpPr>
          <p:spPr>
            <a:xfrm>
              <a:off x="8703671" y="6507037"/>
              <a:ext cx="74940" cy="56854"/>
            </a:xfrm>
            <a:custGeom>
              <a:rect b="b" l="l" r="r" t="t"/>
              <a:pathLst>
                <a:path extrusionOk="0" h="56854" w="74940">
                  <a:moveTo>
                    <a:pt x="62197" y="14494"/>
                  </a:moveTo>
                  <a:cubicBezTo>
                    <a:pt x="59885" y="9297"/>
                    <a:pt x="61622" y="3199"/>
                    <a:pt x="66320" y="0"/>
                  </a:cubicBezTo>
                  <a:lnTo>
                    <a:pt x="66320" y="0"/>
                  </a:lnTo>
                  <a:lnTo>
                    <a:pt x="63321" y="1749"/>
                  </a:lnTo>
                  <a:lnTo>
                    <a:pt x="16466" y="29363"/>
                  </a:lnTo>
                  <a:lnTo>
                    <a:pt x="4971" y="36111"/>
                  </a:lnTo>
                  <a:cubicBezTo>
                    <a:pt x="511" y="39472"/>
                    <a:pt x="-1176" y="45394"/>
                    <a:pt x="848" y="50605"/>
                  </a:cubicBezTo>
                  <a:cubicBezTo>
                    <a:pt x="2022" y="55078"/>
                    <a:pt x="6595" y="57752"/>
                    <a:pt x="11069" y="56578"/>
                  </a:cubicBezTo>
                  <a:cubicBezTo>
                    <a:pt x="11868" y="56365"/>
                    <a:pt x="12643" y="56040"/>
                    <a:pt x="13343" y="55603"/>
                  </a:cubicBezTo>
                  <a:lnTo>
                    <a:pt x="74941" y="19368"/>
                  </a:lnTo>
                  <a:cubicBezTo>
                    <a:pt x="71093" y="21929"/>
                    <a:pt x="65895" y="20892"/>
                    <a:pt x="63334" y="17043"/>
                  </a:cubicBezTo>
                  <a:cubicBezTo>
                    <a:pt x="62809" y="16256"/>
                    <a:pt x="62434" y="15394"/>
                    <a:pt x="62197" y="144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87" name="Google Shape;1287;p13"/>
            <p:cNvSpPr/>
            <p:nvPr/>
          </p:nvSpPr>
          <p:spPr>
            <a:xfrm>
              <a:off x="8764351" y="6415947"/>
              <a:ext cx="170539" cy="111833"/>
            </a:xfrm>
            <a:custGeom>
              <a:rect b="b" l="l" r="r" t="t"/>
              <a:pathLst>
                <a:path extrusionOk="0" h="111833" w="170539">
                  <a:moveTo>
                    <a:pt x="170194" y="6250"/>
                  </a:moveTo>
                  <a:cubicBezTo>
                    <a:pt x="169019" y="1776"/>
                    <a:pt x="164446" y="-898"/>
                    <a:pt x="159973" y="277"/>
                  </a:cubicBezTo>
                  <a:cubicBezTo>
                    <a:pt x="159173" y="489"/>
                    <a:pt x="158399" y="814"/>
                    <a:pt x="157699" y="1251"/>
                  </a:cubicBezTo>
                  <a:lnTo>
                    <a:pt x="152076" y="4500"/>
                  </a:lnTo>
                  <a:lnTo>
                    <a:pt x="5140" y="91090"/>
                  </a:lnTo>
                  <a:cubicBezTo>
                    <a:pt x="442" y="94289"/>
                    <a:pt x="-1295" y="100387"/>
                    <a:pt x="1017" y="105585"/>
                  </a:cubicBezTo>
                  <a:cubicBezTo>
                    <a:pt x="2191" y="110058"/>
                    <a:pt x="6764" y="112732"/>
                    <a:pt x="11237" y="111557"/>
                  </a:cubicBezTo>
                  <a:cubicBezTo>
                    <a:pt x="12037" y="111345"/>
                    <a:pt x="12812" y="111020"/>
                    <a:pt x="13511" y="110583"/>
                  </a:cubicBezTo>
                  <a:lnTo>
                    <a:pt x="157449" y="26366"/>
                  </a:lnTo>
                  <a:lnTo>
                    <a:pt x="166070" y="21243"/>
                  </a:lnTo>
                  <a:lnTo>
                    <a:pt x="166070" y="21243"/>
                  </a:lnTo>
                  <a:cubicBezTo>
                    <a:pt x="166670" y="20806"/>
                    <a:pt x="167220" y="20306"/>
                    <a:pt x="167695" y="19744"/>
                  </a:cubicBezTo>
                  <a:cubicBezTo>
                    <a:pt x="168095" y="19407"/>
                    <a:pt x="168482" y="19019"/>
                    <a:pt x="168819" y="18619"/>
                  </a:cubicBezTo>
                  <a:cubicBezTo>
                    <a:pt x="169119" y="18107"/>
                    <a:pt x="169369" y="17558"/>
                    <a:pt x="169569" y="16995"/>
                  </a:cubicBezTo>
                  <a:cubicBezTo>
                    <a:pt x="169969" y="16383"/>
                    <a:pt x="170256" y="15708"/>
                    <a:pt x="170443" y="14996"/>
                  </a:cubicBezTo>
                  <a:cubicBezTo>
                    <a:pt x="170443" y="14996"/>
                    <a:pt x="170443" y="14121"/>
                    <a:pt x="170443" y="13622"/>
                  </a:cubicBezTo>
                  <a:cubicBezTo>
                    <a:pt x="170506" y="12747"/>
                    <a:pt x="170506" y="11872"/>
                    <a:pt x="170443" y="10997"/>
                  </a:cubicBezTo>
                  <a:lnTo>
                    <a:pt x="170443" y="10997"/>
                  </a:lnTo>
                  <a:cubicBezTo>
                    <a:pt x="170631" y="9411"/>
                    <a:pt x="170543" y="7811"/>
                    <a:pt x="170194" y="62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88" name="Google Shape;1288;p13"/>
            <p:cNvSpPr/>
            <p:nvPr/>
          </p:nvSpPr>
          <p:spPr>
            <a:xfrm>
              <a:off x="7824361" y="4943036"/>
              <a:ext cx="79504" cy="56408"/>
            </a:xfrm>
            <a:custGeom>
              <a:rect b="b" l="l" r="r" t="t"/>
              <a:pathLst>
                <a:path extrusionOk="0" h="56408" w="79504">
                  <a:moveTo>
                    <a:pt x="539" y="49855"/>
                  </a:moveTo>
                  <a:cubicBezTo>
                    <a:pt x="1688" y="54478"/>
                    <a:pt x="6361" y="57302"/>
                    <a:pt x="10984" y="56152"/>
                  </a:cubicBezTo>
                  <a:cubicBezTo>
                    <a:pt x="11696" y="55977"/>
                    <a:pt x="12383" y="55703"/>
                    <a:pt x="13033" y="55353"/>
                  </a:cubicBezTo>
                  <a:lnTo>
                    <a:pt x="79504" y="19867"/>
                  </a:lnTo>
                  <a:cubicBezTo>
                    <a:pt x="75244" y="21829"/>
                    <a:pt x="70196" y="19954"/>
                    <a:pt x="68234" y="15694"/>
                  </a:cubicBezTo>
                  <a:cubicBezTo>
                    <a:pt x="68047" y="15269"/>
                    <a:pt x="67885" y="14819"/>
                    <a:pt x="67759" y="14369"/>
                  </a:cubicBezTo>
                  <a:cubicBezTo>
                    <a:pt x="65885" y="9109"/>
                    <a:pt x="67722" y="3248"/>
                    <a:pt x="72258" y="0"/>
                  </a:cubicBezTo>
                  <a:lnTo>
                    <a:pt x="72258" y="0"/>
                  </a:lnTo>
                  <a:lnTo>
                    <a:pt x="69259" y="1624"/>
                  </a:lnTo>
                  <a:lnTo>
                    <a:pt x="6786" y="35111"/>
                  </a:lnTo>
                  <a:cubicBezTo>
                    <a:pt x="1413" y="37872"/>
                    <a:pt x="-1211" y="44082"/>
                    <a:pt x="539" y="498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89" name="Google Shape;1289;p13"/>
            <p:cNvSpPr/>
            <p:nvPr/>
          </p:nvSpPr>
          <p:spPr>
            <a:xfrm>
              <a:off x="7890666" y="4919692"/>
              <a:ext cx="60317" cy="44237"/>
            </a:xfrm>
            <a:custGeom>
              <a:rect b="b" l="l" r="r" t="t"/>
              <a:pathLst>
                <a:path extrusionOk="0" h="44237" w="60317">
                  <a:moveTo>
                    <a:pt x="830" y="37963"/>
                  </a:moveTo>
                  <a:cubicBezTo>
                    <a:pt x="2054" y="42486"/>
                    <a:pt x="6727" y="45173"/>
                    <a:pt x="11250" y="43936"/>
                  </a:cubicBezTo>
                  <a:cubicBezTo>
                    <a:pt x="11713" y="43811"/>
                    <a:pt x="12150" y="43661"/>
                    <a:pt x="12575" y="43461"/>
                  </a:cubicBezTo>
                  <a:lnTo>
                    <a:pt x="55056" y="20845"/>
                  </a:lnTo>
                  <a:cubicBezTo>
                    <a:pt x="55769" y="20408"/>
                    <a:pt x="56393" y="19858"/>
                    <a:pt x="56931" y="19221"/>
                  </a:cubicBezTo>
                  <a:cubicBezTo>
                    <a:pt x="60067" y="15872"/>
                    <a:pt x="61129" y="11074"/>
                    <a:pt x="59679" y="6726"/>
                  </a:cubicBezTo>
                  <a:cubicBezTo>
                    <a:pt x="58705" y="2140"/>
                    <a:pt x="54182" y="-796"/>
                    <a:pt x="49596" y="191"/>
                  </a:cubicBezTo>
                  <a:cubicBezTo>
                    <a:pt x="48747" y="366"/>
                    <a:pt x="47934" y="678"/>
                    <a:pt x="47185" y="1103"/>
                  </a:cubicBezTo>
                  <a:lnTo>
                    <a:pt x="4703" y="23719"/>
                  </a:lnTo>
                  <a:cubicBezTo>
                    <a:pt x="443" y="27118"/>
                    <a:pt x="-1119" y="32878"/>
                    <a:pt x="830" y="379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90" name="Google Shape;1290;p13"/>
            <p:cNvSpPr/>
            <p:nvPr/>
          </p:nvSpPr>
          <p:spPr>
            <a:xfrm>
              <a:off x="8558957" y="5923549"/>
              <a:ext cx="17540" cy="23086"/>
            </a:xfrm>
            <a:custGeom>
              <a:rect b="b" l="l" r="r" t="t"/>
              <a:pathLst>
                <a:path extrusionOk="0" h="23086" w="17540">
                  <a:moveTo>
                    <a:pt x="16618" y="6468"/>
                  </a:moveTo>
                  <a:cubicBezTo>
                    <a:pt x="15568" y="1970"/>
                    <a:pt x="11058" y="-829"/>
                    <a:pt x="6560" y="221"/>
                  </a:cubicBezTo>
                  <a:cubicBezTo>
                    <a:pt x="5697" y="433"/>
                    <a:pt x="4873" y="758"/>
                    <a:pt x="4123" y="1220"/>
                  </a:cubicBezTo>
                  <a:lnTo>
                    <a:pt x="1249" y="2844"/>
                  </a:lnTo>
                  <a:lnTo>
                    <a:pt x="0" y="3594"/>
                  </a:lnTo>
                  <a:lnTo>
                    <a:pt x="0" y="3594"/>
                  </a:lnTo>
                  <a:cubicBezTo>
                    <a:pt x="3948" y="1183"/>
                    <a:pt x="9096" y="2420"/>
                    <a:pt x="11507" y="6368"/>
                  </a:cubicBezTo>
                  <a:cubicBezTo>
                    <a:pt x="11957" y="7093"/>
                    <a:pt x="12295" y="7893"/>
                    <a:pt x="12495" y="8717"/>
                  </a:cubicBezTo>
                  <a:cubicBezTo>
                    <a:pt x="14719" y="13903"/>
                    <a:pt x="12932" y="19938"/>
                    <a:pt x="8246" y="23086"/>
                  </a:cubicBezTo>
                  <a:lnTo>
                    <a:pt x="12245" y="20837"/>
                  </a:lnTo>
                  <a:lnTo>
                    <a:pt x="12245" y="20837"/>
                  </a:lnTo>
                  <a:cubicBezTo>
                    <a:pt x="16980" y="17726"/>
                    <a:pt x="18817" y="11691"/>
                    <a:pt x="16618" y="64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91" name="Google Shape;1291;p13"/>
            <p:cNvSpPr/>
            <p:nvPr/>
          </p:nvSpPr>
          <p:spPr>
            <a:xfrm>
              <a:off x="8442382" y="5926408"/>
              <a:ext cx="130079" cy="86451"/>
            </a:xfrm>
            <a:custGeom>
              <a:rect b="b" l="l" r="r" t="t"/>
              <a:pathLst>
                <a:path extrusionOk="0" h="86451" w="130079">
                  <a:moveTo>
                    <a:pt x="129194" y="6358"/>
                  </a:moveTo>
                  <a:cubicBezTo>
                    <a:pt x="128082" y="1872"/>
                    <a:pt x="123534" y="-864"/>
                    <a:pt x="119049" y="248"/>
                  </a:cubicBezTo>
                  <a:cubicBezTo>
                    <a:pt x="118224" y="460"/>
                    <a:pt x="117424" y="785"/>
                    <a:pt x="116700" y="1235"/>
                  </a:cubicBezTo>
                  <a:lnTo>
                    <a:pt x="116700" y="1235"/>
                  </a:lnTo>
                  <a:lnTo>
                    <a:pt x="114950" y="2235"/>
                  </a:lnTo>
                  <a:lnTo>
                    <a:pt x="0" y="67709"/>
                  </a:lnTo>
                  <a:lnTo>
                    <a:pt x="4373" y="74581"/>
                  </a:lnTo>
                  <a:lnTo>
                    <a:pt x="7247" y="78954"/>
                  </a:lnTo>
                  <a:cubicBezTo>
                    <a:pt x="8646" y="81191"/>
                    <a:pt x="9308" y="83815"/>
                    <a:pt x="9121" y="86451"/>
                  </a:cubicBezTo>
                  <a:lnTo>
                    <a:pt x="11245" y="85201"/>
                  </a:lnTo>
                  <a:lnTo>
                    <a:pt x="124446" y="20852"/>
                  </a:lnTo>
                  <a:lnTo>
                    <a:pt x="124446" y="20852"/>
                  </a:lnTo>
                  <a:cubicBezTo>
                    <a:pt x="129382" y="17841"/>
                    <a:pt x="131393" y="11706"/>
                    <a:pt x="129194" y="63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92" name="Google Shape;1292;p13"/>
            <p:cNvSpPr/>
            <p:nvPr/>
          </p:nvSpPr>
          <p:spPr>
            <a:xfrm>
              <a:off x="10961294" y="3780874"/>
              <a:ext cx="242788" cy="282719"/>
            </a:xfrm>
            <a:custGeom>
              <a:rect b="b" l="l" r="r" t="t"/>
              <a:pathLst>
                <a:path extrusionOk="0" h="282719" w="242788">
                  <a:moveTo>
                    <a:pt x="12495" y="15619"/>
                  </a:moveTo>
                  <a:cubicBezTo>
                    <a:pt x="9846" y="19067"/>
                    <a:pt x="4910" y="19717"/>
                    <a:pt x="1462" y="17081"/>
                  </a:cubicBezTo>
                  <a:cubicBezTo>
                    <a:pt x="912" y="16656"/>
                    <a:pt x="425" y="16169"/>
                    <a:pt x="0" y="15619"/>
                  </a:cubicBezTo>
                  <a:lnTo>
                    <a:pt x="227652" y="279639"/>
                  </a:lnTo>
                  <a:cubicBezTo>
                    <a:pt x="230301" y="283087"/>
                    <a:pt x="235236" y="283737"/>
                    <a:pt x="238684" y="281101"/>
                  </a:cubicBezTo>
                  <a:cubicBezTo>
                    <a:pt x="239234" y="280676"/>
                    <a:pt x="239721" y="280188"/>
                    <a:pt x="240146" y="279639"/>
                  </a:cubicBezTo>
                  <a:cubicBezTo>
                    <a:pt x="243670" y="275115"/>
                    <a:pt x="243670" y="268793"/>
                    <a:pt x="240146" y="264270"/>
                  </a:cubicBezTo>
                  <a:lnTo>
                    <a:pt x="236148" y="259646"/>
                  </a:lnTo>
                  <a:lnTo>
                    <a:pt x="233149" y="256148"/>
                  </a:lnTo>
                  <a:lnTo>
                    <a:pt x="12370" y="0"/>
                  </a:lnTo>
                  <a:cubicBezTo>
                    <a:pt x="16056" y="4536"/>
                    <a:pt x="16118" y="11020"/>
                    <a:pt x="12495" y="156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93" name="Google Shape;1293;p13"/>
            <p:cNvSpPr/>
            <p:nvPr/>
          </p:nvSpPr>
          <p:spPr>
            <a:xfrm>
              <a:off x="10755133" y="3528100"/>
              <a:ext cx="221797" cy="271723"/>
            </a:xfrm>
            <a:custGeom>
              <a:rect b="b" l="l" r="r" t="t"/>
              <a:pathLst>
                <a:path extrusionOk="0" h="271723" w="221797">
                  <a:moveTo>
                    <a:pt x="10746" y="12120"/>
                  </a:moveTo>
                  <a:lnTo>
                    <a:pt x="1124" y="1000"/>
                  </a:lnTo>
                  <a:cubicBezTo>
                    <a:pt x="787" y="637"/>
                    <a:pt x="400" y="300"/>
                    <a:pt x="0" y="0"/>
                  </a:cubicBezTo>
                  <a:cubicBezTo>
                    <a:pt x="2574" y="2324"/>
                    <a:pt x="3986" y="5660"/>
                    <a:pt x="3873" y="9121"/>
                  </a:cubicBezTo>
                  <a:lnTo>
                    <a:pt x="3873" y="33487"/>
                  </a:lnTo>
                  <a:lnTo>
                    <a:pt x="206661" y="268643"/>
                  </a:lnTo>
                  <a:cubicBezTo>
                    <a:pt x="209310" y="272091"/>
                    <a:pt x="214245" y="272741"/>
                    <a:pt x="217693" y="270105"/>
                  </a:cubicBezTo>
                  <a:cubicBezTo>
                    <a:pt x="218243" y="269680"/>
                    <a:pt x="218731" y="269193"/>
                    <a:pt x="219155" y="268643"/>
                  </a:cubicBezTo>
                  <a:cubicBezTo>
                    <a:pt x="222679" y="264120"/>
                    <a:pt x="222679" y="257797"/>
                    <a:pt x="219155" y="253274"/>
                  </a:cubicBezTo>
                  <a:lnTo>
                    <a:pt x="214907" y="248401"/>
                  </a:lnTo>
                  <a:lnTo>
                    <a:pt x="211908" y="2449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94" name="Google Shape;1294;p13"/>
            <p:cNvSpPr/>
            <p:nvPr/>
          </p:nvSpPr>
          <p:spPr>
            <a:xfrm>
              <a:off x="10741592" y="3532723"/>
              <a:ext cx="46" cy="2249"/>
            </a:xfrm>
            <a:custGeom>
              <a:rect b="b" l="l" r="r" t="t"/>
              <a:pathLst>
                <a:path extrusionOk="0" h="2249" w="46">
                  <a:moveTo>
                    <a:pt x="47" y="250"/>
                  </a:moveTo>
                  <a:cubicBezTo>
                    <a:pt x="47" y="875"/>
                    <a:pt x="47" y="1624"/>
                    <a:pt x="47" y="2249"/>
                  </a:cubicBezTo>
                  <a:cubicBezTo>
                    <a:pt x="-16" y="1499"/>
                    <a:pt x="-16" y="750"/>
                    <a:pt x="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95" name="Google Shape;1295;p13"/>
            <p:cNvSpPr/>
            <p:nvPr/>
          </p:nvSpPr>
          <p:spPr>
            <a:xfrm>
              <a:off x="10751509" y="3526669"/>
              <a:ext cx="1999" cy="680"/>
            </a:xfrm>
            <a:custGeom>
              <a:rect b="b" l="l" r="r" t="t"/>
              <a:pathLst>
                <a:path extrusionOk="0" h="680" w="1999">
                  <a:moveTo>
                    <a:pt x="1749" y="56"/>
                  </a:moveTo>
                  <a:cubicBezTo>
                    <a:pt x="1162" y="-19"/>
                    <a:pt x="575" y="-19"/>
                    <a:pt x="0" y="56"/>
                  </a:cubicBezTo>
                  <a:cubicBezTo>
                    <a:pt x="700" y="131"/>
                    <a:pt x="1375" y="344"/>
                    <a:pt x="1999" y="6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96" name="Google Shape;1296;p13"/>
            <p:cNvSpPr/>
            <p:nvPr/>
          </p:nvSpPr>
          <p:spPr>
            <a:xfrm>
              <a:off x="10742888" y="3529225"/>
              <a:ext cx="874" cy="1499"/>
            </a:xfrm>
            <a:custGeom>
              <a:rect b="b" l="l" r="r" t="t"/>
              <a:pathLst>
                <a:path extrusionOk="0" h="1499" w="874">
                  <a:moveTo>
                    <a:pt x="750" y="125"/>
                  </a:moveTo>
                  <a:cubicBezTo>
                    <a:pt x="425" y="537"/>
                    <a:pt x="175" y="1000"/>
                    <a:pt x="0" y="1499"/>
                  </a:cubicBezTo>
                  <a:cubicBezTo>
                    <a:pt x="213" y="962"/>
                    <a:pt x="512" y="450"/>
                    <a:pt x="8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97" name="Google Shape;1297;p13"/>
            <p:cNvSpPr/>
            <p:nvPr/>
          </p:nvSpPr>
          <p:spPr>
            <a:xfrm>
              <a:off x="10738331" y="3526045"/>
              <a:ext cx="20056" cy="141000"/>
            </a:xfrm>
            <a:custGeom>
              <a:rect b="b" l="l" r="r" t="t"/>
              <a:pathLst>
                <a:path extrusionOk="0" h="141000" w="20056">
                  <a:moveTo>
                    <a:pt x="8680" y="129879"/>
                  </a:moveTo>
                  <a:cubicBezTo>
                    <a:pt x="14078" y="130654"/>
                    <a:pt x="17901" y="135577"/>
                    <a:pt x="17302" y="141000"/>
                  </a:cubicBezTo>
                  <a:lnTo>
                    <a:pt x="20050" y="35292"/>
                  </a:lnTo>
                  <a:lnTo>
                    <a:pt x="20050" y="10927"/>
                  </a:lnTo>
                  <a:cubicBezTo>
                    <a:pt x="20163" y="7466"/>
                    <a:pt x="18751" y="4130"/>
                    <a:pt x="16177" y="1805"/>
                  </a:cubicBezTo>
                  <a:cubicBezTo>
                    <a:pt x="15690" y="1356"/>
                    <a:pt x="15140" y="981"/>
                    <a:pt x="14553" y="681"/>
                  </a:cubicBezTo>
                  <a:cubicBezTo>
                    <a:pt x="13928" y="344"/>
                    <a:pt x="13253" y="131"/>
                    <a:pt x="12554" y="56"/>
                  </a:cubicBezTo>
                  <a:cubicBezTo>
                    <a:pt x="12179" y="106"/>
                    <a:pt x="11804" y="106"/>
                    <a:pt x="11429" y="56"/>
                  </a:cubicBezTo>
                  <a:lnTo>
                    <a:pt x="11429" y="56"/>
                  </a:lnTo>
                  <a:cubicBezTo>
                    <a:pt x="10767" y="-19"/>
                    <a:pt x="10092" y="-19"/>
                    <a:pt x="9430" y="56"/>
                  </a:cubicBezTo>
                  <a:lnTo>
                    <a:pt x="7931" y="56"/>
                  </a:lnTo>
                  <a:lnTo>
                    <a:pt x="6681" y="1056"/>
                  </a:lnTo>
                  <a:cubicBezTo>
                    <a:pt x="6081" y="1443"/>
                    <a:pt x="5532" y="1905"/>
                    <a:pt x="5057" y="2430"/>
                  </a:cubicBezTo>
                  <a:cubicBezTo>
                    <a:pt x="4695" y="2880"/>
                    <a:pt x="4394" y="3392"/>
                    <a:pt x="4182" y="3930"/>
                  </a:cubicBezTo>
                  <a:cubicBezTo>
                    <a:pt x="3770" y="4554"/>
                    <a:pt x="3445" y="5229"/>
                    <a:pt x="3183" y="5929"/>
                  </a:cubicBezTo>
                  <a:cubicBezTo>
                    <a:pt x="3120" y="6679"/>
                    <a:pt x="3120" y="7428"/>
                    <a:pt x="3183" y="8178"/>
                  </a:cubicBezTo>
                  <a:cubicBezTo>
                    <a:pt x="3120" y="8678"/>
                    <a:pt x="3120" y="9178"/>
                    <a:pt x="3183" y="9677"/>
                  </a:cubicBezTo>
                  <a:lnTo>
                    <a:pt x="59" y="140625"/>
                  </a:lnTo>
                  <a:cubicBezTo>
                    <a:pt x="-528" y="135277"/>
                    <a:pt x="3333" y="130467"/>
                    <a:pt x="8680" y="1298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98" name="Google Shape;1298;p13"/>
            <p:cNvSpPr/>
            <p:nvPr/>
          </p:nvSpPr>
          <p:spPr>
            <a:xfrm>
              <a:off x="10735949" y="3656174"/>
              <a:ext cx="19746" cy="102459"/>
            </a:xfrm>
            <a:custGeom>
              <a:rect b="b" l="l" r="r" t="t"/>
              <a:pathLst>
                <a:path extrusionOk="0" h="102459" w="19746">
                  <a:moveTo>
                    <a:pt x="8314" y="102459"/>
                  </a:moveTo>
                  <a:cubicBezTo>
                    <a:pt x="13737" y="102122"/>
                    <a:pt x="17897" y="97524"/>
                    <a:pt x="17685" y="92089"/>
                  </a:cubicBezTo>
                  <a:lnTo>
                    <a:pt x="19684" y="11121"/>
                  </a:lnTo>
                  <a:cubicBezTo>
                    <a:pt x="20284" y="5698"/>
                    <a:pt x="16461" y="775"/>
                    <a:pt x="11063" y="0"/>
                  </a:cubicBezTo>
                  <a:cubicBezTo>
                    <a:pt x="5690" y="262"/>
                    <a:pt x="1542" y="4823"/>
                    <a:pt x="1804" y="10209"/>
                  </a:cubicBezTo>
                  <a:cubicBezTo>
                    <a:pt x="1804" y="10296"/>
                    <a:pt x="1804" y="10396"/>
                    <a:pt x="1817" y="10496"/>
                  </a:cubicBezTo>
                  <a:lnTo>
                    <a:pt x="1817" y="17868"/>
                  </a:lnTo>
                  <a:lnTo>
                    <a:pt x="68" y="84592"/>
                  </a:lnTo>
                  <a:lnTo>
                    <a:pt x="68" y="91339"/>
                  </a:lnTo>
                  <a:cubicBezTo>
                    <a:pt x="-545" y="96637"/>
                    <a:pt x="3066" y="101510"/>
                    <a:pt x="8314" y="1024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99" name="Google Shape;1299;p13"/>
            <p:cNvSpPr/>
            <p:nvPr/>
          </p:nvSpPr>
          <p:spPr>
            <a:xfrm>
              <a:off x="10977662" y="3376620"/>
              <a:ext cx="23671" cy="25655"/>
            </a:xfrm>
            <a:custGeom>
              <a:rect b="b" l="l" r="r" t="t"/>
              <a:pathLst>
                <a:path extrusionOk="0" h="25655" w="23671">
                  <a:moveTo>
                    <a:pt x="13744" y="41"/>
                  </a:moveTo>
                  <a:lnTo>
                    <a:pt x="12495" y="41"/>
                  </a:lnTo>
                  <a:lnTo>
                    <a:pt x="12495" y="41"/>
                  </a:lnTo>
                  <a:lnTo>
                    <a:pt x="10746" y="41"/>
                  </a:lnTo>
                  <a:lnTo>
                    <a:pt x="10746" y="41"/>
                  </a:lnTo>
                  <a:lnTo>
                    <a:pt x="0" y="5788"/>
                  </a:lnTo>
                  <a:lnTo>
                    <a:pt x="0" y="5788"/>
                  </a:lnTo>
                  <a:cubicBezTo>
                    <a:pt x="4186" y="3514"/>
                    <a:pt x="9421" y="5051"/>
                    <a:pt x="11695" y="9237"/>
                  </a:cubicBezTo>
                  <a:cubicBezTo>
                    <a:pt x="12045" y="9874"/>
                    <a:pt x="12320" y="10574"/>
                    <a:pt x="12495" y="11286"/>
                  </a:cubicBezTo>
                  <a:cubicBezTo>
                    <a:pt x="14344" y="16572"/>
                    <a:pt x="12457" y="22444"/>
                    <a:pt x="7872" y="25655"/>
                  </a:cubicBezTo>
                  <a:lnTo>
                    <a:pt x="7872" y="25655"/>
                  </a:lnTo>
                  <a:lnTo>
                    <a:pt x="18242" y="20157"/>
                  </a:lnTo>
                  <a:cubicBezTo>
                    <a:pt x="18242" y="20157"/>
                    <a:pt x="18992" y="19408"/>
                    <a:pt x="19492" y="19158"/>
                  </a:cubicBezTo>
                  <a:cubicBezTo>
                    <a:pt x="22053" y="16971"/>
                    <a:pt x="23565" y="13785"/>
                    <a:pt x="23615" y="10411"/>
                  </a:cubicBezTo>
                  <a:cubicBezTo>
                    <a:pt x="23678" y="9699"/>
                    <a:pt x="23678" y="9000"/>
                    <a:pt x="23615" y="8287"/>
                  </a:cubicBezTo>
                  <a:cubicBezTo>
                    <a:pt x="23690" y="7575"/>
                    <a:pt x="23690" y="6875"/>
                    <a:pt x="23615" y="6163"/>
                  </a:cubicBezTo>
                  <a:lnTo>
                    <a:pt x="23615" y="6163"/>
                  </a:lnTo>
                  <a:lnTo>
                    <a:pt x="22865" y="4914"/>
                  </a:lnTo>
                  <a:cubicBezTo>
                    <a:pt x="22540" y="4264"/>
                    <a:pt x="22166" y="3639"/>
                    <a:pt x="21741" y="3039"/>
                  </a:cubicBezTo>
                  <a:cubicBezTo>
                    <a:pt x="21341" y="2565"/>
                    <a:pt x="20879" y="2140"/>
                    <a:pt x="20366" y="1790"/>
                  </a:cubicBezTo>
                  <a:lnTo>
                    <a:pt x="18867" y="665"/>
                  </a:lnTo>
                  <a:cubicBezTo>
                    <a:pt x="18367" y="603"/>
                    <a:pt x="17867" y="603"/>
                    <a:pt x="17368" y="665"/>
                  </a:cubicBezTo>
                  <a:lnTo>
                    <a:pt x="17368" y="665"/>
                  </a:lnTo>
                  <a:cubicBezTo>
                    <a:pt x="16243" y="116"/>
                    <a:pt x="14981" y="-97"/>
                    <a:pt x="13744" y="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00" name="Google Shape;1300;p13"/>
            <p:cNvSpPr/>
            <p:nvPr/>
          </p:nvSpPr>
          <p:spPr>
            <a:xfrm>
              <a:off x="10746662" y="3382851"/>
              <a:ext cx="242822" cy="142004"/>
            </a:xfrm>
            <a:custGeom>
              <a:rect b="b" l="l" r="r" t="t"/>
              <a:pathLst>
                <a:path extrusionOk="0" h="142004" w="242822">
                  <a:moveTo>
                    <a:pt x="1099" y="135627"/>
                  </a:moveTo>
                  <a:cubicBezTo>
                    <a:pt x="2199" y="140113"/>
                    <a:pt x="6734" y="142862"/>
                    <a:pt x="11220" y="141762"/>
                  </a:cubicBezTo>
                  <a:cubicBezTo>
                    <a:pt x="11832" y="141613"/>
                    <a:pt x="12407" y="141400"/>
                    <a:pt x="12969" y="141125"/>
                  </a:cubicBezTo>
                  <a:lnTo>
                    <a:pt x="24464" y="135003"/>
                  </a:lnTo>
                  <a:lnTo>
                    <a:pt x="237497" y="20923"/>
                  </a:lnTo>
                  <a:cubicBezTo>
                    <a:pt x="242082" y="17712"/>
                    <a:pt x="243969" y="11839"/>
                    <a:pt x="242120" y="6554"/>
                  </a:cubicBezTo>
                  <a:cubicBezTo>
                    <a:pt x="240970" y="1931"/>
                    <a:pt x="236297" y="-893"/>
                    <a:pt x="231674" y="256"/>
                  </a:cubicBezTo>
                  <a:cubicBezTo>
                    <a:pt x="230962" y="431"/>
                    <a:pt x="230275" y="706"/>
                    <a:pt x="229625" y="1056"/>
                  </a:cubicBezTo>
                  <a:lnTo>
                    <a:pt x="229625" y="1056"/>
                  </a:lnTo>
                  <a:lnTo>
                    <a:pt x="4722" y="121258"/>
                  </a:lnTo>
                  <a:cubicBezTo>
                    <a:pt x="262" y="124582"/>
                    <a:pt x="-1250" y="130579"/>
                    <a:pt x="1099" y="1356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01" name="Google Shape;1301;p13"/>
            <p:cNvSpPr/>
            <p:nvPr/>
          </p:nvSpPr>
          <p:spPr>
            <a:xfrm>
              <a:off x="9853342" y="5504062"/>
              <a:ext cx="18070" cy="40608"/>
            </a:xfrm>
            <a:custGeom>
              <a:rect b="b" l="l" r="r" t="t"/>
              <a:pathLst>
                <a:path extrusionOk="0" h="40608" w="18070">
                  <a:moveTo>
                    <a:pt x="8302" y="0"/>
                  </a:moveTo>
                  <a:cubicBezTo>
                    <a:pt x="6541" y="137"/>
                    <a:pt x="4879" y="837"/>
                    <a:pt x="3555" y="1999"/>
                  </a:cubicBezTo>
                  <a:cubicBezTo>
                    <a:pt x="2917" y="2437"/>
                    <a:pt x="2368" y="2986"/>
                    <a:pt x="1930" y="3624"/>
                  </a:cubicBezTo>
                  <a:lnTo>
                    <a:pt x="931" y="5248"/>
                  </a:lnTo>
                  <a:cubicBezTo>
                    <a:pt x="931" y="5873"/>
                    <a:pt x="306" y="6373"/>
                    <a:pt x="56" y="7122"/>
                  </a:cubicBezTo>
                  <a:cubicBezTo>
                    <a:pt x="-19" y="7959"/>
                    <a:pt x="-19" y="8784"/>
                    <a:pt x="56" y="9621"/>
                  </a:cubicBezTo>
                  <a:cubicBezTo>
                    <a:pt x="56" y="9621"/>
                    <a:pt x="56" y="10621"/>
                    <a:pt x="56" y="11120"/>
                  </a:cubicBezTo>
                  <a:lnTo>
                    <a:pt x="56" y="11120"/>
                  </a:lnTo>
                  <a:lnTo>
                    <a:pt x="56" y="11120"/>
                  </a:lnTo>
                  <a:lnTo>
                    <a:pt x="56" y="40609"/>
                  </a:lnTo>
                  <a:cubicBezTo>
                    <a:pt x="-469" y="35161"/>
                    <a:pt x="3380" y="30263"/>
                    <a:pt x="8802" y="29488"/>
                  </a:cubicBezTo>
                  <a:cubicBezTo>
                    <a:pt x="14275" y="29888"/>
                    <a:pt x="18411" y="34636"/>
                    <a:pt x="18048" y="40109"/>
                  </a:cubicBezTo>
                  <a:lnTo>
                    <a:pt x="18048" y="26115"/>
                  </a:lnTo>
                  <a:lnTo>
                    <a:pt x="18048" y="10371"/>
                  </a:lnTo>
                  <a:cubicBezTo>
                    <a:pt x="18261" y="4848"/>
                    <a:pt x="13950" y="212"/>
                    <a:pt x="8440" y="0"/>
                  </a:cubicBezTo>
                  <a:cubicBezTo>
                    <a:pt x="8390" y="0"/>
                    <a:pt x="8353" y="0"/>
                    <a:pt x="83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02" name="Google Shape;1302;p13"/>
            <p:cNvSpPr/>
            <p:nvPr/>
          </p:nvSpPr>
          <p:spPr>
            <a:xfrm>
              <a:off x="9853350" y="5533800"/>
              <a:ext cx="20084" cy="146316"/>
            </a:xfrm>
            <a:custGeom>
              <a:rect b="b" l="l" r="r" t="t"/>
              <a:pathLst>
                <a:path extrusionOk="0" h="146316" w="20084">
                  <a:moveTo>
                    <a:pt x="8794" y="0"/>
                  </a:moveTo>
                  <a:cubicBezTo>
                    <a:pt x="3371" y="774"/>
                    <a:pt x="-477" y="5672"/>
                    <a:pt x="48" y="11120"/>
                  </a:cubicBezTo>
                  <a:lnTo>
                    <a:pt x="48" y="22616"/>
                  </a:lnTo>
                  <a:lnTo>
                    <a:pt x="48" y="23366"/>
                  </a:lnTo>
                  <a:cubicBezTo>
                    <a:pt x="1335" y="26439"/>
                    <a:pt x="1335" y="29913"/>
                    <a:pt x="48" y="32987"/>
                  </a:cubicBezTo>
                  <a:lnTo>
                    <a:pt x="1422" y="105958"/>
                  </a:lnTo>
                  <a:lnTo>
                    <a:pt x="2047" y="135696"/>
                  </a:lnTo>
                  <a:cubicBezTo>
                    <a:pt x="1684" y="141131"/>
                    <a:pt x="5745" y="145854"/>
                    <a:pt x="11168" y="146317"/>
                  </a:cubicBezTo>
                  <a:cubicBezTo>
                    <a:pt x="16640" y="145604"/>
                    <a:pt x="20551" y="140681"/>
                    <a:pt x="20039" y="135196"/>
                  </a:cubicBezTo>
                  <a:lnTo>
                    <a:pt x="17665" y="10246"/>
                  </a:lnTo>
                  <a:cubicBezTo>
                    <a:pt x="17827" y="5035"/>
                    <a:pt x="13967" y="587"/>
                    <a:pt x="87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03" name="Google Shape;1303;p13"/>
            <p:cNvSpPr/>
            <p:nvPr/>
          </p:nvSpPr>
          <p:spPr>
            <a:xfrm>
              <a:off x="12037300" y="3598197"/>
              <a:ext cx="24393" cy="82724"/>
            </a:xfrm>
            <a:custGeom>
              <a:rect b="b" l="l" r="r" t="t"/>
              <a:pathLst>
                <a:path extrusionOk="0" h="82724" w="24393">
                  <a:moveTo>
                    <a:pt x="9650" y="82717"/>
                  </a:moveTo>
                  <a:cubicBezTo>
                    <a:pt x="14885" y="82929"/>
                    <a:pt x="19308" y="78844"/>
                    <a:pt x="19508" y="73608"/>
                  </a:cubicBezTo>
                  <a:cubicBezTo>
                    <a:pt x="19521" y="73433"/>
                    <a:pt x="19521" y="73271"/>
                    <a:pt x="19521" y="73096"/>
                  </a:cubicBezTo>
                  <a:lnTo>
                    <a:pt x="19521" y="68848"/>
                  </a:lnTo>
                  <a:lnTo>
                    <a:pt x="19521" y="64349"/>
                  </a:lnTo>
                  <a:lnTo>
                    <a:pt x="24393" y="8871"/>
                  </a:lnTo>
                  <a:lnTo>
                    <a:pt x="24393" y="2874"/>
                  </a:lnTo>
                  <a:cubicBezTo>
                    <a:pt x="24318" y="8259"/>
                    <a:pt x="19908" y="12557"/>
                    <a:pt x="14523" y="12495"/>
                  </a:cubicBezTo>
                  <a:cubicBezTo>
                    <a:pt x="14523" y="12495"/>
                    <a:pt x="14523" y="12495"/>
                    <a:pt x="14523" y="12495"/>
                  </a:cubicBezTo>
                  <a:cubicBezTo>
                    <a:pt x="8913" y="11195"/>
                    <a:pt x="5364" y="5648"/>
                    <a:pt x="6526" y="0"/>
                  </a:cubicBezTo>
                  <a:lnTo>
                    <a:pt x="154" y="70347"/>
                  </a:lnTo>
                  <a:cubicBezTo>
                    <a:pt x="-833" y="76132"/>
                    <a:pt x="3040" y="81617"/>
                    <a:pt x="8825" y="82604"/>
                  </a:cubicBezTo>
                  <a:cubicBezTo>
                    <a:pt x="9100" y="82654"/>
                    <a:pt x="9375" y="82692"/>
                    <a:pt x="9650" y="827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04" name="Google Shape;1304;p13"/>
            <p:cNvSpPr/>
            <p:nvPr/>
          </p:nvSpPr>
          <p:spPr>
            <a:xfrm>
              <a:off x="7782668" y="2557862"/>
              <a:ext cx="159323" cy="1274005"/>
            </a:xfrm>
            <a:custGeom>
              <a:rect b="b" l="l" r="r" t="t"/>
              <a:pathLst>
                <a:path extrusionOk="0" h="1274005" w="159323">
                  <a:moveTo>
                    <a:pt x="150685" y="1273992"/>
                  </a:moveTo>
                  <a:cubicBezTo>
                    <a:pt x="150685" y="1273992"/>
                    <a:pt x="150685" y="1273992"/>
                    <a:pt x="150685" y="1273992"/>
                  </a:cubicBezTo>
                  <a:cubicBezTo>
                    <a:pt x="151172" y="1273517"/>
                    <a:pt x="151947" y="1273517"/>
                    <a:pt x="152434" y="1273992"/>
                  </a:cubicBezTo>
                  <a:cubicBezTo>
                    <a:pt x="157195" y="1272118"/>
                    <a:pt x="160006" y="1267170"/>
                    <a:pt x="159181" y="1262122"/>
                  </a:cubicBezTo>
                  <a:lnTo>
                    <a:pt x="159181" y="1258998"/>
                  </a:lnTo>
                  <a:lnTo>
                    <a:pt x="17742" y="0"/>
                  </a:lnTo>
                  <a:cubicBezTo>
                    <a:pt x="18929" y="5535"/>
                    <a:pt x="15581" y="11021"/>
                    <a:pt x="10121" y="12495"/>
                  </a:cubicBezTo>
                  <a:cubicBezTo>
                    <a:pt x="4885" y="12845"/>
                    <a:pt x="362" y="8884"/>
                    <a:pt x="12" y="3649"/>
                  </a:cubicBezTo>
                  <a:cubicBezTo>
                    <a:pt x="12" y="3511"/>
                    <a:pt x="0" y="3386"/>
                    <a:pt x="0" y="3249"/>
                  </a:cubicBezTo>
                  <a:lnTo>
                    <a:pt x="141564" y="1265246"/>
                  </a:lnTo>
                  <a:cubicBezTo>
                    <a:pt x="141526" y="1265533"/>
                    <a:pt x="141526" y="1265833"/>
                    <a:pt x="141564" y="1266120"/>
                  </a:cubicBezTo>
                  <a:cubicBezTo>
                    <a:pt x="141714" y="1266808"/>
                    <a:pt x="141926" y="1267470"/>
                    <a:pt x="142189" y="1268119"/>
                  </a:cubicBezTo>
                  <a:cubicBezTo>
                    <a:pt x="142376" y="1268782"/>
                    <a:pt x="142676" y="1269419"/>
                    <a:pt x="143063" y="1269994"/>
                  </a:cubicBezTo>
                  <a:cubicBezTo>
                    <a:pt x="144675" y="1272630"/>
                    <a:pt x="147599" y="1274167"/>
                    <a:pt x="150685" y="12739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05" name="Google Shape;1305;p13"/>
            <p:cNvSpPr/>
            <p:nvPr/>
          </p:nvSpPr>
          <p:spPr>
            <a:xfrm>
              <a:off x="7767564" y="2412279"/>
              <a:ext cx="33084" cy="157829"/>
            </a:xfrm>
            <a:custGeom>
              <a:rect b="b" l="l" r="r" t="t"/>
              <a:pathLst>
                <a:path extrusionOk="0" h="157829" w="33084">
                  <a:moveTo>
                    <a:pt x="25224" y="157828"/>
                  </a:moveTo>
                  <a:cubicBezTo>
                    <a:pt x="30684" y="156353"/>
                    <a:pt x="34033" y="150868"/>
                    <a:pt x="32846" y="145333"/>
                  </a:cubicBezTo>
                  <a:lnTo>
                    <a:pt x="32846" y="145333"/>
                  </a:lnTo>
                  <a:lnTo>
                    <a:pt x="32846" y="141335"/>
                  </a:lnTo>
                  <a:lnTo>
                    <a:pt x="18977" y="17759"/>
                  </a:lnTo>
                  <a:lnTo>
                    <a:pt x="18102" y="9262"/>
                  </a:lnTo>
                  <a:cubicBezTo>
                    <a:pt x="17977" y="4014"/>
                    <a:pt x="13617" y="-134"/>
                    <a:pt x="8381" y="3"/>
                  </a:cubicBezTo>
                  <a:cubicBezTo>
                    <a:pt x="8244" y="3"/>
                    <a:pt x="8119" y="3"/>
                    <a:pt x="7981" y="16"/>
                  </a:cubicBezTo>
                  <a:cubicBezTo>
                    <a:pt x="2471" y="1428"/>
                    <a:pt x="-952" y="6938"/>
                    <a:pt x="235" y="12511"/>
                  </a:cubicBezTo>
                  <a:lnTo>
                    <a:pt x="15603" y="149206"/>
                  </a:lnTo>
                  <a:cubicBezTo>
                    <a:pt x="16066" y="154154"/>
                    <a:pt x="20251" y="157915"/>
                    <a:pt x="25224" y="1578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06" name="Google Shape;1306;p13"/>
            <p:cNvSpPr/>
            <p:nvPr/>
          </p:nvSpPr>
          <p:spPr>
            <a:xfrm>
              <a:off x="11027016" y="2320027"/>
              <a:ext cx="52758" cy="41412"/>
            </a:xfrm>
            <a:custGeom>
              <a:rect b="b" l="l" r="r" t="t"/>
              <a:pathLst>
                <a:path extrusionOk="0" h="41412" w="52758">
                  <a:moveTo>
                    <a:pt x="51853" y="6552"/>
                  </a:moveTo>
                  <a:cubicBezTo>
                    <a:pt x="50841" y="2041"/>
                    <a:pt x="46367" y="-808"/>
                    <a:pt x="41857" y="204"/>
                  </a:cubicBezTo>
                  <a:cubicBezTo>
                    <a:pt x="41257" y="342"/>
                    <a:pt x="40670" y="542"/>
                    <a:pt x="40108" y="804"/>
                  </a:cubicBezTo>
                  <a:lnTo>
                    <a:pt x="37734" y="2053"/>
                  </a:lnTo>
                  <a:lnTo>
                    <a:pt x="34485" y="3678"/>
                  </a:lnTo>
                  <a:lnTo>
                    <a:pt x="12495" y="14798"/>
                  </a:lnTo>
                  <a:lnTo>
                    <a:pt x="0" y="21421"/>
                  </a:lnTo>
                  <a:cubicBezTo>
                    <a:pt x="4273" y="19496"/>
                    <a:pt x="9308" y="21408"/>
                    <a:pt x="11232" y="25682"/>
                  </a:cubicBezTo>
                  <a:cubicBezTo>
                    <a:pt x="11445" y="26156"/>
                    <a:pt x="11620" y="26656"/>
                    <a:pt x="11745" y="27168"/>
                  </a:cubicBezTo>
                  <a:cubicBezTo>
                    <a:pt x="13481" y="32466"/>
                    <a:pt x="11495" y="38289"/>
                    <a:pt x="6872" y="41413"/>
                  </a:cubicBezTo>
                  <a:lnTo>
                    <a:pt x="47604" y="20796"/>
                  </a:lnTo>
                  <a:cubicBezTo>
                    <a:pt x="52227" y="17660"/>
                    <a:pt x="54002" y="11712"/>
                    <a:pt x="51853" y="65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07" name="Google Shape;1307;p13"/>
            <p:cNvSpPr/>
            <p:nvPr/>
          </p:nvSpPr>
          <p:spPr>
            <a:xfrm>
              <a:off x="10930251" y="2340697"/>
              <a:ext cx="108712" cy="67413"/>
            </a:xfrm>
            <a:custGeom>
              <a:rect b="b" l="l" r="r" t="t"/>
              <a:pathLst>
                <a:path extrusionOk="0" h="67413" w="108712">
                  <a:moveTo>
                    <a:pt x="108010" y="6499"/>
                  </a:moveTo>
                  <a:cubicBezTo>
                    <a:pt x="106910" y="1938"/>
                    <a:pt x="102312" y="-861"/>
                    <a:pt x="97751" y="239"/>
                  </a:cubicBezTo>
                  <a:cubicBezTo>
                    <a:pt x="97239" y="364"/>
                    <a:pt x="96739" y="539"/>
                    <a:pt x="96265" y="751"/>
                  </a:cubicBezTo>
                  <a:lnTo>
                    <a:pt x="91017" y="3375"/>
                  </a:lnTo>
                  <a:lnTo>
                    <a:pt x="4804" y="46858"/>
                  </a:lnTo>
                  <a:lnTo>
                    <a:pt x="4804" y="46858"/>
                  </a:lnTo>
                  <a:lnTo>
                    <a:pt x="4804" y="46858"/>
                  </a:lnTo>
                  <a:cubicBezTo>
                    <a:pt x="4804" y="46858"/>
                    <a:pt x="4179" y="46858"/>
                    <a:pt x="3805" y="47608"/>
                  </a:cubicBezTo>
                  <a:cubicBezTo>
                    <a:pt x="3168" y="48045"/>
                    <a:pt x="2580" y="48545"/>
                    <a:pt x="2055" y="49107"/>
                  </a:cubicBezTo>
                  <a:cubicBezTo>
                    <a:pt x="1630" y="49594"/>
                    <a:pt x="1293" y="50144"/>
                    <a:pt x="1056" y="50731"/>
                  </a:cubicBezTo>
                  <a:cubicBezTo>
                    <a:pt x="681" y="51281"/>
                    <a:pt x="344" y="51868"/>
                    <a:pt x="56" y="52481"/>
                  </a:cubicBezTo>
                  <a:cubicBezTo>
                    <a:pt x="-19" y="53318"/>
                    <a:pt x="-19" y="54142"/>
                    <a:pt x="56" y="54980"/>
                  </a:cubicBezTo>
                  <a:cubicBezTo>
                    <a:pt x="-6" y="55567"/>
                    <a:pt x="-6" y="56142"/>
                    <a:pt x="56" y="56729"/>
                  </a:cubicBezTo>
                  <a:lnTo>
                    <a:pt x="56" y="56729"/>
                  </a:lnTo>
                  <a:cubicBezTo>
                    <a:pt x="31" y="58128"/>
                    <a:pt x="244" y="59528"/>
                    <a:pt x="681" y="60852"/>
                  </a:cubicBezTo>
                  <a:cubicBezTo>
                    <a:pt x="1818" y="65475"/>
                    <a:pt x="6491" y="68299"/>
                    <a:pt x="11114" y="67162"/>
                  </a:cubicBezTo>
                  <a:cubicBezTo>
                    <a:pt x="11564" y="67050"/>
                    <a:pt x="12001" y="66900"/>
                    <a:pt x="12426" y="66725"/>
                  </a:cubicBezTo>
                  <a:lnTo>
                    <a:pt x="17799" y="63976"/>
                  </a:lnTo>
                  <a:lnTo>
                    <a:pt x="17799" y="63976"/>
                  </a:lnTo>
                  <a:lnTo>
                    <a:pt x="103887" y="20493"/>
                  </a:lnTo>
                  <a:cubicBezTo>
                    <a:pt x="108122" y="17195"/>
                    <a:pt x="109784" y="11559"/>
                    <a:pt x="108010" y="64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08" name="Google Shape;1308;p13"/>
            <p:cNvSpPr/>
            <p:nvPr/>
          </p:nvSpPr>
          <p:spPr>
            <a:xfrm>
              <a:off x="8105719" y="5883411"/>
              <a:ext cx="171235" cy="109860"/>
            </a:xfrm>
            <a:custGeom>
              <a:rect b="b" l="l" r="r" t="t"/>
              <a:pathLst>
                <a:path extrusionOk="0" h="109860" w="171235">
                  <a:moveTo>
                    <a:pt x="934" y="103459"/>
                  </a:moveTo>
                  <a:cubicBezTo>
                    <a:pt x="2096" y="108007"/>
                    <a:pt x="6719" y="110756"/>
                    <a:pt x="11267" y="109594"/>
                  </a:cubicBezTo>
                  <a:cubicBezTo>
                    <a:pt x="12029" y="109394"/>
                    <a:pt x="12753" y="109094"/>
                    <a:pt x="13428" y="108707"/>
                  </a:cubicBezTo>
                  <a:lnTo>
                    <a:pt x="171235" y="19742"/>
                  </a:lnTo>
                  <a:lnTo>
                    <a:pt x="171235" y="19742"/>
                  </a:lnTo>
                  <a:cubicBezTo>
                    <a:pt x="167287" y="22141"/>
                    <a:pt x="162139" y="20879"/>
                    <a:pt x="159740" y="16931"/>
                  </a:cubicBezTo>
                  <a:cubicBezTo>
                    <a:pt x="159278" y="16181"/>
                    <a:pt x="158940" y="15356"/>
                    <a:pt x="158740" y="14494"/>
                  </a:cubicBezTo>
                  <a:cubicBezTo>
                    <a:pt x="156741" y="9259"/>
                    <a:pt x="158478" y="3336"/>
                    <a:pt x="162989" y="0"/>
                  </a:cubicBezTo>
                  <a:lnTo>
                    <a:pt x="162989" y="0"/>
                  </a:lnTo>
                  <a:lnTo>
                    <a:pt x="162114" y="0"/>
                  </a:lnTo>
                  <a:lnTo>
                    <a:pt x="5182" y="88590"/>
                  </a:lnTo>
                  <a:cubicBezTo>
                    <a:pt x="496" y="91964"/>
                    <a:pt x="-1253" y="98111"/>
                    <a:pt x="934" y="1034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09" name="Google Shape;1309;p13"/>
            <p:cNvSpPr/>
            <p:nvPr/>
          </p:nvSpPr>
          <p:spPr>
            <a:xfrm>
              <a:off x="8470121" y="6036225"/>
              <a:ext cx="74" cy="2124"/>
            </a:xfrm>
            <a:custGeom>
              <a:rect b="b" l="l" r="r" t="t"/>
              <a:pathLst>
                <a:path extrusionOk="0" h="2124" w="74">
                  <a:moveTo>
                    <a:pt x="0" y="999"/>
                  </a:moveTo>
                  <a:cubicBezTo>
                    <a:pt x="0" y="999"/>
                    <a:pt x="0" y="375"/>
                    <a:pt x="0" y="0"/>
                  </a:cubicBezTo>
                  <a:lnTo>
                    <a:pt x="0" y="0"/>
                  </a:lnTo>
                  <a:cubicBezTo>
                    <a:pt x="75" y="712"/>
                    <a:pt x="75" y="1412"/>
                    <a:pt x="0" y="2124"/>
                  </a:cubicBezTo>
                  <a:cubicBezTo>
                    <a:pt x="100" y="1762"/>
                    <a:pt x="100" y="1362"/>
                    <a:pt x="0" y="9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10" name="Google Shape;1310;p13"/>
            <p:cNvSpPr/>
            <p:nvPr/>
          </p:nvSpPr>
          <p:spPr>
            <a:xfrm>
              <a:off x="8442882" y="6030602"/>
              <a:ext cx="16617" cy="11120"/>
            </a:xfrm>
            <a:custGeom>
              <a:rect b="b" l="l" r="r" t="t"/>
              <a:pathLst>
                <a:path extrusionOk="0" h="11120" w="16617">
                  <a:moveTo>
                    <a:pt x="9996" y="11121"/>
                  </a:moveTo>
                  <a:cubicBezTo>
                    <a:pt x="9521" y="6360"/>
                    <a:pt x="12207" y="1849"/>
                    <a:pt x="16618" y="0"/>
                  </a:cubicBezTo>
                  <a:lnTo>
                    <a:pt x="15119" y="0"/>
                  </a:lnTo>
                  <a:lnTo>
                    <a:pt x="4873" y="5748"/>
                  </a:lnTo>
                  <a:lnTo>
                    <a:pt x="0" y="8622"/>
                  </a:lnTo>
                  <a:cubicBezTo>
                    <a:pt x="3486" y="6797"/>
                    <a:pt x="7784" y="7872"/>
                    <a:pt x="9996" y="111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11" name="Google Shape;1311;p13"/>
            <p:cNvSpPr/>
            <p:nvPr/>
          </p:nvSpPr>
          <p:spPr>
            <a:xfrm>
              <a:off x="8450504" y="6055217"/>
              <a:ext cx="3873" cy="4123"/>
            </a:xfrm>
            <a:custGeom>
              <a:rect b="b" l="l" r="r" t="t"/>
              <a:pathLst>
                <a:path extrusionOk="0" h="4123" w="3873">
                  <a:moveTo>
                    <a:pt x="0" y="4124"/>
                  </a:moveTo>
                  <a:lnTo>
                    <a:pt x="3873" y="1999"/>
                  </a:lnTo>
                  <a:lnTo>
                    <a:pt x="3873" y="0"/>
                  </a:lnTo>
                  <a:cubicBezTo>
                    <a:pt x="3061" y="1749"/>
                    <a:pt x="1699" y="3199"/>
                    <a:pt x="0" y="41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12" name="Google Shape;1312;p13"/>
            <p:cNvSpPr/>
            <p:nvPr/>
          </p:nvSpPr>
          <p:spPr>
            <a:xfrm>
              <a:off x="8401953" y="6039698"/>
              <a:ext cx="52299" cy="42369"/>
            </a:xfrm>
            <a:custGeom>
              <a:rect b="b" l="l" r="r" t="t"/>
              <a:pathLst>
                <a:path extrusionOk="0" h="42369" w="52299">
                  <a:moveTo>
                    <a:pt x="37431" y="26015"/>
                  </a:moveTo>
                  <a:lnTo>
                    <a:pt x="48676" y="19643"/>
                  </a:lnTo>
                  <a:cubicBezTo>
                    <a:pt x="50288" y="18681"/>
                    <a:pt x="51550" y="17244"/>
                    <a:pt x="52300" y="15520"/>
                  </a:cubicBezTo>
                  <a:lnTo>
                    <a:pt x="51050" y="3025"/>
                  </a:lnTo>
                  <a:lnTo>
                    <a:pt x="51050" y="3025"/>
                  </a:lnTo>
                  <a:cubicBezTo>
                    <a:pt x="48689" y="-49"/>
                    <a:pt x="44415" y="-899"/>
                    <a:pt x="41054" y="1025"/>
                  </a:cubicBezTo>
                  <a:lnTo>
                    <a:pt x="5070" y="21517"/>
                  </a:lnTo>
                  <a:cubicBezTo>
                    <a:pt x="559" y="24853"/>
                    <a:pt x="-1177" y="30776"/>
                    <a:pt x="822" y="36012"/>
                  </a:cubicBezTo>
                  <a:cubicBezTo>
                    <a:pt x="1934" y="40497"/>
                    <a:pt x="6482" y="43234"/>
                    <a:pt x="10967" y="42121"/>
                  </a:cubicBezTo>
                  <a:cubicBezTo>
                    <a:pt x="11792" y="41909"/>
                    <a:pt x="12592" y="41584"/>
                    <a:pt x="13316" y="41135"/>
                  </a:cubicBezTo>
                  <a:lnTo>
                    <a:pt x="13316" y="41135"/>
                  </a:lnTo>
                  <a:lnTo>
                    <a:pt x="16315" y="395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13" name="Google Shape;1313;p13"/>
            <p:cNvSpPr/>
            <p:nvPr/>
          </p:nvSpPr>
          <p:spPr>
            <a:xfrm>
              <a:off x="11378980" y="4264785"/>
              <a:ext cx="18072" cy="12640"/>
            </a:xfrm>
            <a:custGeom>
              <a:rect b="b" l="l" r="r" t="t"/>
              <a:pathLst>
                <a:path extrusionOk="0" h="12640" w="18072">
                  <a:moveTo>
                    <a:pt x="8" y="10017"/>
                  </a:moveTo>
                  <a:lnTo>
                    <a:pt x="8" y="11142"/>
                  </a:lnTo>
                  <a:cubicBezTo>
                    <a:pt x="-129" y="5694"/>
                    <a:pt x="4169" y="1158"/>
                    <a:pt x="9616" y="1021"/>
                  </a:cubicBezTo>
                  <a:cubicBezTo>
                    <a:pt x="9629" y="1021"/>
                    <a:pt x="9629" y="1021"/>
                    <a:pt x="9629" y="1021"/>
                  </a:cubicBezTo>
                  <a:cubicBezTo>
                    <a:pt x="15002" y="2145"/>
                    <a:pt x="18637" y="7181"/>
                    <a:pt x="18000" y="12641"/>
                  </a:cubicBezTo>
                  <a:lnTo>
                    <a:pt x="18000" y="11142"/>
                  </a:lnTo>
                  <a:cubicBezTo>
                    <a:pt x="18063" y="10355"/>
                    <a:pt x="18063" y="9555"/>
                    <a:pt x="18000" y="8768"/>
                  </a:cubicBezTo>
                  <a:lnTo>
                    <a:pt x="18000" y="7018"/>
                  </a:lnTo>
                  <a:cubicBezTo>
                    <a:pt x="17788" y="6406"/>
                    <a:pt x="17488" y="5806"/>
                    <a:pt x="17126" y="5269"/>
                  </a:cubicBezTo>
                  <a:cubicBezTo>
                    <a:pt x="16863" y="4607"/>
                    <a:pt x="16538" y="3982"/>
                    <a:pt x="16126" y="3395"/>
                  </a:cubicBezTo>
                  <a:cubicBezTo>
                    <a:pt x="14714" y="1521"/>
                    <a:pt x="12590" y="296"/>
                    <a:pt x="10254" y="21"/>
                  </a:cubicBezTo>
                  <a:cubicBezTo>
                    <a:pt x="4956" y="-329"/>
                    <a:pt x="371" y="3682"/>
                    <a:pt x="21" y="8993"/>
                  </a:cubicBezTo>
                  <a:cubicBezTo>
                    <a:pt x="-4" y="9330"/>
                    <a:pt x="-4" y="9680"/>
                    <a:pt x="8" y="100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14" name="Google Shape;1314;p13"/>
            <p:cNvSpPr/>
            <p:nvPr/>
          </p:nvSpPr>
          <p:spPr>
            <a:xfrm>
              <a:off x="11377018" y="4265806"/>
              <a:ext cx="19049" cy="48855"/>
            </a:xfrm>
            <a:custGeom>
              <a:rect b="b" l="l" r="r" t="t"/>
              <a:pathLst>
                <a:path extrusionOk="0" h="48855" w="19049">
                  <a:moveTo>
                    <a:pt x="11092" y="0"/>
                  </a:moveTo>
                  <a:cubicBezTo>
                    <a:pt x="5644" y="138"/>
                    <a:pt x="1333" y="4661"/>
                    <a:pt x="1471" y="10108"/>
                  </a:cubicBezTo>
                  <a:cubicBezTo>
                    <a:pt x="1471" y="10121"/>
                    <a:pt x="1471" y="10121"/>
                    <a:pt x="1471" y="10121"/>
                  </a:cubicBezTo>
                  <a:lnTo>
                    <a:pt x="1471" y="14119"/>
                  </a:lnTo>
                  <a:lnTo>
                    <a:pt x="96" y="37360"/>
                  </a:lnTo>
                  <a:cubicBezTo>
                    <a:pt x="-653" y="42820"/>
                    <a:pt x="3045" y="47894"/>
                    <a:pt x="8468" y="48856"/>
                  </a:cubicBezTo>
                  <a:cubicBezTo>
                    <a:pt x="13778" y="48856"/>
                    <a:pt x="18089" y="44557"/>
                    <a:pt x="18101" y="39247"/>
                  </a:cubicBezTo>
                  <a:cubicBezTo>
                    <a:pt x="18101" y="39109"/>
                    <a:pt x="18089" y="38984"/>
                    <a:pt x="18089" y="38860"/>
                  </a:cubicBezTo>
                  <a:lnTo>
                    <a:pt x="18963" y="23116"/>
                  </a:lnTo>
                  <a:lnTo>
                    <a:pt x="18963" y="18118"/>
                  </a:lnTo>
                  <a:lnTo>
                    <a:pt x="18963" y="11620"/>
                  </a:lnTo>
                  <a:cubicBezTo>
                    <a:pt x="19638" y="6323"/>
                    <a:pt x="16265" y="1337"/>
                    <a:pt x="110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15" name="Google Shape;1315;p13"/>
            <p:cNvSpPr/>
            <p:nvPr/>
          </p:nvSpPr>
          <p:spPr>
            <a:xfrm>
              <a:off x="8433261" y="6000614"/>
              <a:ext cx="18537" cy="21828"/>
            </a:xfrm>
            <a:custGeom>
              <a:rect b="b" l="l" r="r" t="t"/>
              <a:pathLst>
                <a:path extrusionOk="0" h="21828" w="18537">
                  <a:moveTo>
                    <a:pt x="12495" y="15494"/>
                  </a:moveTo>
                  <a:cubicBezTo>
                    <a:pt x="9321" y="18568"/>
                    <a:pt x="4261" y="18493"/>
                    <a:pt x="1187" y="15319"/>
                  </a:cubicBezTo>
                  <a:cubicBezTo>
                    <a:pt x="725" y="14844"/>
                    <a:pt x="325" y="14319"/>
                    <a:pt x="0" y="13745"/>
                  </a:cubicBezTo>
                  <a:lnTo>
                    <a:pt x="625" y="14619"/>
                  </a:lnTo>
                  <a:lnTo>
                    <a:pt x="2624" y="17743"/>
                  </a:lnTo>
                  <a:lnTo>
                    <a:pt x="2624" y="17743"/>
                  </a:lnTo>
                  <a:cubicBezTo>
                    <a:pt x="4786" y="21591"/>
                    <a:pt x="9658" y="22966"/>
                    <a:pt x="13507" y="20804"/>
                  </a:cubicBezTo>
                  <a:cubicBezTo>
                    <a:pt x="14094" y="20479"/>
                    <a:pt x="14631" y="20079"/>
                    <a:pt x="15119" y="19617"/>
                  </a:cubicBezTo>
                  <a:cubicBezTo>
                    <a:pt x="19042" y="15469"/>
                    <a:pt x="19654" y="9196"/>
                    <a:pt x="16618" y="4373"/>
                  </a:cubicBezTo>
                  <a:lnTo>
                    <a:pt x="13744" y="0"/>
                  </a:lnTo>
                  <a:cubicBezTo>
                    <a:pt x="16980" y="4823"/>
                    <a:pt x="16468" y="11245"/>
                    <a:pt x="12495" y="154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16" name="Google Shape;1316;p13"/>
            <p:cNvSpPr/>
            <p:nvPr/>
          </p:nvSpPr>
          <p:spPr>
            <a:xfrm>
              <a:off x="8398480" y="5946674"/>
              <a:ext cx="50649" cy="72061"/>
            </a:xfrm>
            <a:custGeom>
              <a:rect b="b" l="l" r="r" t="t"/>
              <a:pathLst>
                <a:path extrusionOk="0" h="72061" w="50649">
                  <a:moveTo>
                    <a:pt x="15914" y="4085"/>
                  </a:moveTo>
                  <a:lnTo>
                    <a:pt x="15914" y="4085"/>
                  </a:lnTo>
                  <a:cubicBezTo>
                    <a:pt x="13752" y="236"/>
                    <a:pt x="8880" y="-1138"/>
                    <a:pt x="5031" y="1024"/>
                  </a:cubicBezTo>
                  <a:cubicBezTo>
                    <a:pt x="4444" y="1349"/>
                    <a:pt x="3907" y="1748"/>
                    <a:pt x="3419" y="2211"/>
                  </a:cubicBezTo>
                  <a:cubicBezTo>
                    <a:pt x="-504" y="6359"/>
                    <a:pt x="-1116" y="12631"/>
                    <a:pt x="1920" y="17455"/>
                  </a:cubicBezTo>
                  <a:lnTo>
                    <a:pt x="34781" y="68059"/>
                  </a:lnTo>
                  <a:cubicBezTo>
                    <a:pt x="36980" y="71883"/>
                    <a:pt x="41878" y="73195"/>
                    <a:pt x="45701" y="70996"/>
                  </a:cubicBezTo>
                  <a:cubicBezTo>
                    <a:pt x="46276" y="70671"/>
                    <a:pt x="46801" y="70271"/>
                    <a:pt x="47275" y="69809"/>
                  </a:cubicBezTo>
                  <a:cubicBezTo>
                    <a:pt x="51136" y="65685"/>
                    <a:pt x="51748" y="59488"/>
                    <a:pt x="48775" y="54690"/>
                  </a:cubicBezTo>
                  <a:lnTo>
                    <a:pt x="44402" y="47818"/>
                  </a:lnTo>
                  <a:lnTo>
                    <a:pt x="18163" y="75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17" name="Google Shape;1317;p13"/>
            <p:cNvSpPr/>
            <p:nvPr/>
          </p:nvSpPr>
          <p:spPr>
            <a:xfrm>
              <a:off x="8531249" y="6258739"/>
              <a:ext cx="51698" cy="377495"/>
            </a:xfrm>
            <a:custGeom>
              <a:rect b="b" l="l" r="r" t="t"/>
              <a:pathLst>
                <a:path extrusionOk="0" h="377495" w="51698">
                  <a:moveTo>
                    <a:pt x="17338" y="9518"/>
                  </a:moveTo>
                  <a:cubicBezTo>
                    <a:pt x="17338" y="9518"/>
                    <a:pt x="17338" y="9518"/>
                    <a:pt x="17338" y="8768"/>
                  </a:cubicBezTo>
                  <a:cubicBezTo>
                    <a:pt x="17375" y="8106"/>
                    <a:pt x="17375" y="7431"/>
                    <a:pt x="17338" y="6769"/>
                  </a:cubicBezTo>
                  <a:cubicBezTo>
                    <a:pt x="17163" y="6119"/>
                    <a:pt x="16913" y="5482"/>
                    <a:pt x="16588" y="4895"/>
                  </a:cubicBezTo>
                  <a:cubicBezTo>
                    <a:pt x="15064" y="1709"/>
                    <a:pt x="11740" y="-228"/>
                    <a:pt x="8217" y="22"/>
                  </a:cubicBezTo>
                  <a:cubicBezTo>
                    <a:pt x="2607" y="1321"/>
                    <a:pt x="-942" y="6869"/>
                    <a:pt x="220" y="12517"/>
                  </a:cubicBezTo>
                  <a:lnTo>
                    <a:pt x="220" y="14266"/>
                  </a:lnTo>
                  <a:lnTo>
                    <a:pt x="220" y="18264"/>
                  </a:lnTo>
                  <a:lnTo>
                    <a:pt x="33831" y="377496"/>
                  </a:lnTo>
                  <a:cubicBezTo>
                    <a:pt x="32719" y="371898"/>
                    <a:pt x="36180" y="366413"/>
                    <a:pt x="41702" y="365001"/>
                  </a:cubicBezTo>
                  <a:cubicBezTo>
                    <a:pt x="47013" y="364789"/>
                    <a:pt x="51486" y="368925"/>
                    <a:pt x="51686" y="374235"/>
                  </a:cubicBezTo>
                  <a:cubicBezTo>
                    <a:pt x="51698" y="374372"/>
                    <a:pt x="51698" y="374497"/>
                    <a:pt x="51698" y="374622"/>
                  </a:cubicBezTo>
                  <a:lnTo>
                    <a:pt x="50199" y="3593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18" name="Google Shape;1318;p13"/>
            <p:cNvSpPr/>
            <p:nvPr/>
          </p:nvSpPr>
          <p:spPr>
            <a:xfrm>
              <a:off x="8564747" y="6624103"/>
              <a:ext cx="40440" cy="249037"/>
            </a:xfrm>
            <a:custGeom>
              <a:rect b="b" l="l" r="r" t="t"/>
              <a:pathLst>
                <a:path extrusionOk="0" h="249037" w="40440">
                  <a:moveTo>
                    <a:pt x="39940" y="243040"/>
                  </a:moveTo>
                  <a:lnTo>
                    <a:pt x="18824" y="17255"/>
                  </a:lnTo>
                  <a:lnTo>
                    <a:pt x="18075" y="9634"/>
                  </a:lnTo>
                  <a:cubicBezTo>
                    <a:pt x="18075" y="4323"/>
                    <a:pt x="13777" y="12"/>
                    <a:pt x="8466" y="0"/>
                  </a:cubicBezTo>
                  <a:cubicBezTo>
                    <a:pt x="8329" y="0"/>
                    <a:pt x="8204" y="12"/>
                    <a:pt x="8079" y="12"/>
                  </a:cubicBezTo>
                  <a:cubicBezTo>
                    <a:pt x="2557" y="1424"/>
                    <a:pt x="-904" y="6909"/>
                    <a:pt x="208" y="12507"/>
                  </a:cubicBezTo>
                  <a:lnTo>
                    <a:pt x="22323" y="249038"/>
                  </a:lnTo>
                  <a:lnTo>
                    <a:pt x="40440" y="249038"/>
                  </a:lnTo>
                  <a:lnTo>
                    <a:pt x="40440" y="2475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19" name="Google Shape;1319;p13"/>
            <p:cNvSpPr/>
            <p:nvPr/>
          </p:nvSpPr>
          <p:spPr>
            <a:xfrm>
              <a:off x="10514858" y="1137678"/>
              <a:ext cx="19540" cy="145067"/>
            </a:xfrm>
            <a:custGeom>
              <a:rect b="b" l="l" r="r" t="t"/>
              <a:pathLst>
                <a:path extrusionOk="0" h="145067" w="19540">
                  <a:moveTo>
                    <a:pt x="9125" y="133947"/>
                  </a:moveTo>
                  <a:cubicBezTo>
                    <a:pt x="14548" y="134723"/>
                    <a:pt x="18396" y="139619"/>
                    <a:pt x="17872" y="145067"/>
                  </a:cubicBezTo>
                  <a:lnTo>
                    <a:pt x="17872" y="138570"/>
                  </a:lnTo>
                  <a:lnTo>
                    <a:pt x="19496" y="18368"/>
                  </a:lnTo>
                  <a:lnTo>
                    <a:pt x="19496" y="10996"/>
                  </a:lnTo>
                  <a:cubicBezTo>
                    <a:pt x="20008" y="5532"/>
                    <a:pt x="16072" y="653"/>
                    <a:pt x="10625" y="0"/>
                  </a:cubicBezTo>
                  <a:cubicBezTo>
                    <a:pt x="5189" y="397"/>
                    <a:pt x="1104" y="5127"/>
                    <a:pt x="1504" y="10565"/>
                  </a:cubicBezTo>
                  <a:cubicBezTo>
                    <a:pt x="1504" y="10583"/>
                    <a:pt x="1504" y="10602"/>
                    <a:pt x="1504" y="10621"/>
                  </a:cubicBezTo>
                  <a:lnTo>
                    <a:pt x="4" y="144193"/>
                  </a:lnTo>
                  <a:cubicBezTo>
                    <a:pt x="-146" y="138901"/>
                    <a:pt x="3853" y="134408"/>
                    <a:pt x="9125" y="1339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20" name="Google Shape;1320;p13"/>
            <p:cNvSpPr/>
            <p:nvPr/>
          </p:nvSpPr>
          <p:spPr>
            <a:xfrm>
              <a:off x="10509239" y="1271375"/>
              <a:ext cx="23287" cy="420082"/>
            </a:xfrm>
            <a:custGeom>
              <a:rect b="b" l="l" r="r" t="t"/>
              <a:pathLst>
                <a:path extrusionOk="0" h="420082" w="23287">
                  <a:moveTo>
                    <a:pt x="1749" y="415084"/>
                  </a:moveTo>
                  <a:lnTo>
                    <a:pt x="1749" y="415084"/>
                  </a:lnTo>
                  <a:cubicBezTo>
                    <a:pt x="2074" y="415740"/>
                    <a:pt x="2449" y="416368"/>
                    <a:pt x="2874" y="416959"/>
                  </a:cubicBezTo>
                  <a:cubicBezTo>
                    <a:pt x="4361" y="418773"/>
                    <a:pt x="6535" y="419901"/>
                    <a:pt x="8871" y="420082"/>
                  </a:cubicBezTo>
                  <a:cubicBezTo>
                    <a:pt x="14344" y="419619"/>
                    <a:pt x="18430" y="414817"/>
                    <a:pt x="17992" y="409337"/>
                  </a:cubicBezTo>
                  <a:lnTo>
                    <a:pt x="17992" y="404339"/>
                  </a:lnTo>
                  <a:lnTo>
                    <a:pt x="23240" y="11121"/>
                  </a:lnTo>
                  <a:cubicBezTo>
                    <a:pt x="23765" y="5673"/>
                    <a:pt x="19916" y="776"/>
                    <a:pt x="14494" y="0"/>
                  </a:cubicBezTo>
                  <a:cubicBezTo>
                    <a:pt x="9021" y="463"/>
                    <a:pt x="4935" y="5265"/>
                    <a:pt x="5373" y="10746"/>
                  </a:cubicBezTo>
                  <a:lnTo>
                    <a:pt x="0" y="409087"/>
                  </a:lnTo>
                  <a:lnTo>
                    <a:pt x="0" y="409087"/>
                  </a:lnTo>
                  <a:cubicBezTo>
                    <a:pt x="0" y="409087"/>
                    <a:pt x="0" y="410336"/>
                    <a:pt x="0" y="410961"/>
                  </a:cubicBezTo>
                  <a:cubicBezTo>
                    <a:pt x="312" y="412435"/>
                    <a:pt x="912" y="413835"/>
                    <a:pt x="1749" y="4150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21" name="Google Shape;1321;p13"/>
            <p:cNvSpPr/>
            <p:nvPr/>
          </p:nvSpPr>
          <p:spPr>
            <a:xfrm>
              <a:off x="10190880" y="1288861"/>
              <a:ext cx="18241" cy="144948"/>
            </a:xfrm>
            <a:custGeom>
              <a:rect b="b" l="l" r="r" t="t"/>
              <a:pathLst>
                <a:path extrusionOk="0" h="144948" w="18241">
                  <a:moveTo>
                    <a:pt x="9118" y="134078"/>
                  </a:moveTo>
                  <a:cubicBezTo>
                    <a:pt x="14566" y="134669"/>
                    <a:pt x="18551" y="139487"/>
                    <a:pt x="18114" y="144949"/>
                  </a:cubicBezTo>
                  <a:lnTo>
                    <a:pt x="18114" y="10627"/>
                  </a:lnTo>
                  <a:cubicBezTo>
                    <a:pt x="18951" y="5659"/>
                    <a:pt x="15590" y="957"/>
                    <a:pt x="10617" y="126"/>
                  </a:cubicBezTo>
                  <a:cubicBezTo>
                    <a:pt x="5657" y="-705"/>
                    <a:pt x="959" y="2649"/>
                    <a:pt x="122" y="7618"/>
                  </a:cubicBezTo>
                  <a:cubicBezTo>
                    <a:pt x="-41" y="8614"/>
                    <a:pt x="-41" y="9631"/>
                    <a:pt x="122" y="10627"/>
                  </a:cubicBezTo>
                  <a:lnTo>
                    <a:pt x="122" y="144949"/>
                  </a:lnTo>
                  <a:cubicBezTo>
                    <a:pt x="-316" y="139487"/>
                    <a:pt x="3670" y="134669"/>
                    <a:pt x="9118" y="1340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22" name="Google Shape;1322;p13"/>
            <p:cNvSpPr/>
            <p:nvPr/>
          </p:nvSpPr>
          <p:spPr>
            <a:xfrm>
              <a:off x="8963781" y="4793845"/>
              <a:ext cx="18842" cy="24115"/>
            </a:xfrm>
            <a:custGeom>
              <a:rect b="b" l="l" r="r" t="t"/>
              <a:pathLst>
                <a:path extrusionOk="0" h="24115" w="18842">
                  <a:moveTo>
                    <a:pt x="9622" y="11620"/>
                  </a:moveTo>
                  <a:cubicBezTo>
                    <a:pt x="4237" y="11558"/>
                    <a:pt x="-74" y="7134"/>
                    <a:pt x="1" y="1749"/>
                  </a:cubicBezTo>
                  <a:cubicBezTo>
                    <a:pt x="1" y="1712"/>
                    <a:pt x="1" y="1662"/>
                    <a:pt x="1" y="1624"/>
                  </a:cubicBezTo>
                  <a:lnTo>
                    <a:pt x="751" y="14119"/>
                  </a:lnTo>
                  <a:cubicBezTo>
                    <a:pt x="613" y="19505"/>
                    <a:pt x="4861" y="23978"/>
                    <a:pt x="10247" y="24115"/>
                  </a:cubicBezTo>
                  <a:cubicBezTo>
                    <a:pt x="10284" y="24115"/>
                    <a:pt x="10334" y="24115"/>
                    <a:pt x="10371" y="24115"/>
                  </a:cubicBezTo>
                  <a:cubicBezTo>
                    <a:pt x="15819" y="23103"/>
                    <a:pt x="19505" y="17980"/>
                    <a:pt x="18743" y="12495"/>
                  </a:cubicBezTo>
                  <a:lnTo>
                    <a:pt x="17868" y="0"/>
                  </a:lnTo>
                  <a:cubicBezTo>
                    <a:pt x="18630" y="5448"/>
                    <a:pt x="15019" y="10546"/>
                    <a:pt x="9622" y="116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23" name="Google Shape;1323;p13"/>
            <p:cNvSpPr/>
            <p:nvPr/>
          </p:nvSpPr>
          <p:spPr>
            <a:xfrm>
              <a:off x="8960409" y="4742865"/>
              <a:ext cx="20717" cy="63100"/>
            </a:xfrm>
            <a:custGeom>
              <a:rect b="b" l="l" r="r" t="t"/>
              <a:pathLst>
                <a:path extrusionOk="0" h="63100" w="20717">
                  <a:moveTo>
                    <a:pt x="9746" y="11621"/>
                  </a:moveTo>
                  <a:cubicBezTo>
                    <a:pt x="4361" y="11621"/>
                    <a:pt x="0" y="7260"/>
                    <a:pt x="0" y="1875"/>
                  </a:cubicBezTo>
                  <a:cubicBezTo>
                    <a:pt x="0" y="1799"/>
                    <a:pt x="0" y="1712"/>
                    <a:pt x="0" y="1624"/>
                  </a:cubicBezTo>
                  <a:lnTo>
                    <a:pt x="1999" y="32737"/>
                  </a:lnTo>
                  <a:lnTo>
                    <a:pt x="1999" y="35236"/>
                  </a:lnTo>
                  <a:lnTo>
                    <a:pt x="1999" y="41733"/>
                  </a:lnTo>
                  <a:lnTo>
                    <a:pt x="2749" y="53104"/>
                  </a:lnTo>
                  <a:cubicBezTo>
                    <a:pt x="2611" y="58489"/>
                    <a:pt x="6859" y="62962"/>
                    <a:pt x="12244" y="63100"/>
                  </a:cubicBezTo>
                  <a:cubicBezTo>
                    <a:pt x="12282" y="63100"/>
                    <a:pt x="12332" y="63100"/>
                    <a:pt x="12370" y="63100"/>
                  </a:cubicBezTo>
                  <a:cubicBezTo>
                    <a:pt x="17767" y="62026"/>
                    <a:pt x="21378" y="56927"/>
                    <a:pt x="20616" y="51479"/>
                  </a:cubicBezTo>
                  <a:lnTo>
                    <a:pt x="17367" y="0"/>
                  </a:lnTo>
                  <a:cubicBezTo>
                    <a:pt x="18179" y="5261"/>
                    <a:pt x="14893" y="10271"/>
                    <a:pt x="9746" y="116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24" name="Google Shape;1324;p13"/>
            <p:cNvSpPr/>
            <p:nvPr/>
          </p:nvSpPr>
          <p:spPr>
            <a:xfrm>
              <a:off x="11701224" y="1914367"/>
              <a:ext cx="132494" cy="81344"/>
            </a:xfrm>
            <a:custGeom>
              <a:rect b="b" l="l" r="r" t="t"/>
              <a:pathLst>
                <a:path extrusionOk="0" h="81344" w="132494">
                  <a:moveTo>
                    <a:pt x="0" y="61352"/>
                  </a:moveTo>
                  <a:cubicBezTo>
                    <a:pt x="4186" y="59378"/>
                    <a:pt x="9171" y="61165"/>
                    <a:pt x="11145" y="65350"/>
                  </a:cubicBezTo>
                  <a:cubicBezTo>
                    <a:pt x="11408" y="65913"/>
                    <a:pt x="11608" y="66500"/>
                    <a:pt x="11745" y="67100"/>
                  </a:cubicBezTo>
                  <a:cubicBezTo>
                    <a:pt x="13507" y="72373"/>
                    <a:pt x="11570" y="78183"/>
                    <a:pt x="6997" y="81344"/>
                  </a:cubicBezTo>
                  <a:lnTo>
                    <a:pt x="126945" y="20743"/>
                  </a:lnTo>
                  <a:cubicBezTo>
                    <a:pt x="131756" y="17757"/>
                    <a:pt x="133742" y="11772"/>
                    <a:pt x="131693" y="6499"/>
                  </a:cubicBezTo>
                  <a:cubicBezTo>
                    <a:pt x="130594" y="1938"/>
                    <a:pt x="125996" y="-861"/>
                    <a:pt x="121435" y="239"/>
                  </a:cubicBezTo>
                  <a:cubicBezTo>
                    <a:pt x="120923" y="364"/>
                    <a:pt x="120423" y="539"/>
                    <a:pt x="119948" y="751"/>
                  </a:cubicBezTo>
                  <a:lnTo>
                    <a:pt x="114950" y="3250"/>
                  </a:lnTo>
                  <a:lnTo>
                    <a:pt x="3873" y="59353"/>
                  </a:lnTo>
                  <a:lnTo>
                    <a:pt x="500" y="61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25" name="Google Shape;1325;p13"/>
            <p:cNvSpPr/>
            <p:nvPr/>
          </p:nvSpPr>
          <p:spPr>
            <a:xfrm>
              <a:off x="11531029" y="1975040"/>
              <a:ext cx="182551" cy="104452"/>
            </a:xfrm>
            <a:custGeom>
              <a:rect b="b" l="l" r="r" t="t"/>
              <a:pathLst>
                <a:path extrusionOk="0" h="104452" w="182551">
                  <a:moveTo>
                    <a:pt x="10014" y="81522"/>
                  </a:moveTo>
                  <a:lnTo>
                    <a:pt x="5641" y="83771"/>
                  </a:lnTo>
                  <a:cubicBezTo>
                    <a:pt x="805" y="86670"/>
                    <a:pt x="-1244" y="92630"/>
                    <a:pt x="768" y="97890"/>
                  </a:cubicBezTo>
                  <a:cubicBezTo>
                    <a:pt x="1980" y="102564"/>
                    <a:pt x="6740" y="105375"/>
                    <a:pt x="11426" y="104175"/>
                  </a:cubicBezTo>
                  <a:cubicBezTo>
                    <a:pt x="11838" y="104063"/>
                    <a:pt x="12238" y="103925"/>
                    <a:pt x="12638" y="103763"/>
                  </a:cubicBezTo>
                  <a:lnTo>
                    <a:pt x="177192" y="20671"/>
                  </a:lnTo>
                  <a:cubicBezTo>
                    <a:pt x="181715" y="17522"/>
                    <a:pt x="183639" y="11787"/>
                    <a:pt x="181940" y="6552"/>
                  </a:cubicBezTo>
                  <a:cubicBezTo>
                    <a:pt x="180928" y="2041"/>
                    <a:pt x="176455" y="-808"/>
                    <a:pt x="171944" y="204"/>
                  </a:cubicBezTo>
                  <a:cubicBezTo>
                    <a:pt x="171344" y="342"/>
                    <a:pt x="170757" y="542"/>
                    <a:pt x="170195" y="804"/>
                  </a:cubicBezTo>
                  <a:lnTo>
                    <a:pt x="10639" y="815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26" name="Google Shape;1326;p13"/>
            <p:cNvSpPr/>
            <p:nvPr/>
          </p:nvSpPr>
          <p:spPr>
            <a:xfrm>
              <a:off x="11291651" y="2046722"/>
              <a:ext cx="212164" cy="121045"/>
            </a:xfrm>
            <a:custGeom>
              <a:rect b="b" l="l" r="r" t="t"/>
              <a:pathLst>
                <a:path extrusionOk="0" h="121045" w="212164">
                  <a:moveTo>
                    <a:pt x="211534" y="6091"/>
                  </a:moveTo>
                  <a:cubicBezTo>
                    <a:pt x="210796" y="4092"/>
                    <a:pt x="209497" y="2368"/>
                    <a:pt x="207785" y="1093"/>
                  </a:cubicBezTo>
                  <a:cubicBezTo>
                    <a:pt x="207285" y="693"/>
                    <a:pt x="206748" y="356"/>
                    <a:pt x="206161" y="94"/>
                  </a:cubicBezTo>
                  <a:cubicBezTo>
                    <a:pt x="205624" y="19"/>
                    <a:pt x="205074" y="19"/>
                    <a:pt x="204537" y="94"/>
                  </a:cubicBezTo>
                  <a:lnTo>
                    <a:pt x="202788" y="94"/>
                  </a:lnTo>
                  <a:cubicBezTo>
                    <a:pt x="202213" y="-31"/>
                    <a:pt x="201613" y="-31"/>
                    <a:pt x="201038" y="94"/>
                  </a:cubicBezTo>
                  <a:cubicBezTo>
                    <a:pt x="201038" y="94"/>
                    <a:pt x="200163" y="94"/>
                    <a:pt x="199789" y="94"/>
                  </a:cubicBezTo>
                  <a:lnTo>
                    <a:pt x="1874" y="100054"/>
                  </a:lnTo>
                  <a:lnTo>
                    <a:pt x="0" y="101054"/>
                  </a:lnTo>
                  <a:cubicBezTo>
                    <a:pt x="4273" y="99129"/>
                    <a:pt x="9308" y="101041"/>
                    <a:pt x="11232" y="105314"/>
                  </a:cubicBezTo>
                  <a:cubicBezTo>
                    <a:pt x="11445" y="105789"/>
                    <a:pt x="11620" y="106289"/>
                    <a:pt x="11745" y="106801"/>
                  </a:cubicBezTo>
                  <a:cubicBezTo>
                    <a:pt x="13482" y="112099"/>
                    <a:pt x="11495" y="117922"/>
                    <a:pt x="6872" y="121045"/>
                  </a:cubicBezTo>
                  <a:lnTo>
                    <a:pt x="201538" y="22335"/>
                  </a:lnTo>
                  <a:lnTo>
                    <a:pt x="206661" y="19836"/>
                  </a:lnTo>
                  <a:cubicBezTo>
                    <a:pt x="211271" y="16937"/>
                    <a:pt x="213296" y="11252"/>
                    <a:pt x="211534" y="60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27" name="Google Shape;1327;p13"/>
            <p:cNvSpPr/>
            <p:nvPr/>
          </p:nvSpPr>
          <p:spPr>
            <a:xfrm>
              <a:off x="11274732" y="2146899"/>
              <a:ext cx="29286" cy="27170"/>
            </a:xfrm>
            <a:custGeom>
              <a:rect b="b" l="l" r="r" t="t"/>
              <a:pathLst>
                <a:path extrusionOk="0" h="27170" w="29286">
                  <a:moveTo>
                    <a:pt x="28664" y="6499"/>
                  </a:moveTo>
                  <a:cubicBezTo>
                    <a:pt x="27565" y="1938"/>
                    <a:pt x="22967" y="-861"/>
                    <a:pt x="18406" y="239"/>
                  </a:cubicBezTo>
                  <a:cubicBezTo>
                    <a:pt x="17894" y="364"/>
                    <a:pt x="17394" y="539"/>
                    <a:pt x="16920" y="751"/>
                  </a:cubicBezTo>
                  <a:lnTo>
                    <a:pt x="5549" y="6374"/>
                  </a:lnTo>
                  <a:cubicBezTo>
                    <a:pt x="739" y="9360"/>
                    <a:pt x="-1248" y="15345"/>
                    <a:pt x="801" y="20618"/>
                  </a:cubicBezTo>
                  <a:cubicBezTo>
                    <a:pt x="1814" y="25129"/>
                    <a:pt x="6286" y="27978"/>
                    <a:pt x="10797" y="26966"/>
                  </a:cubicBezTo>
                  <a:cubicBezTo>
                    <a:pt x="11397" y="26828"/>
                    <a:pt x="11984" y="26628"/>
                    <a:pt x="12546" y="26366"/>
                  </a:cubicBezTo>
                  <a:lnTo>
                    <a:pt x="23791" y="20743"/>
                  </a:lnTo>
                  <a:cubicBezTo>
                    <a:pt x="28415" y="17620"/>
                    <a:pt x="30401" y="11797"/>
                    <a:pt x="28664" y="64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28" name="Google Shape;1328;p13"/>
            <p:cNvSpPr/>
            <p:nvPr/>
          </p:nvSpPr>
          <p:spPr>
            <a:xfrm>
              <a:off x="8980650" y="4200123"/>
              <a:ext cx="412603" cy="233741"/>
            </a:xfrm>
            <a:custGeom>
              <a:rect b="b" l="l" r="r" t="t"/>
              <a:pathLst>
                <a:path extrusionOk="0" h="233741" w="412603">
                  <a:moveTo>
                    <a:pt x="411697" y="5582"/>
                  </a:moveTo>
                  <a:cubicBezTo>
                    <a:pt x="411247" y="4445"/>
                    <a:pt x="410622" y="3383"/>
                    <a:pt x="409823" y="2458"/>
                  </a:cubicBezTo>
                  <a:cubicBezTo>
                    <a:pt x="409311" y="1921"/>
                    <a:pt x="408773" y="1421"/>
                    <a:pt x="408198" y="959"/>
                  </a:cubicBezTo>
                  <a:lnTo>
                    <a:pt x="406949" y="84"/>
                  </a:lnTo>
                  <a:cubicBezTo>
                    <a:pt x="406324" y="-28"/>
                    <a:pt x="405700" y="-28"/>
                    <a:pt x="405075" y="84"/>
                  </a:cubicBezTo>
                  <a:lnTo>
                    <a:pt x="403575" y="84"/>
                  </a:lnTo>
                  <a:lnTo>
                    <a:pt x="401951" y="84"/>
                  </a:lnTo>
                  <a:lnTo>
                    <a:pt x="400202" y="84"/>
                  </a:lnTo>
                  <a:lnTo>
                    <a:pt x="400202" y="84"/>
                  </a:lnTo>
                  <a:lnTo>
                    <a:pt x="5997" y="210625"/>
                  </a:lnTo>
                  <a:lnTo>
                    <a:pt x="0" y="213874"/>
                  </a:lnTo>
                  <a:cubicBezTo>
                    <a:pt x="4236" y="211850"/>
                    <a:pt x="9308" y="213649"/>
                    <a:pt x="11320" y="217885"/>
                  </a:cubicBezTo>
                  <a:cubicBezTo>
                    <a:pt x="11557" y="218360"/>
                    <a:pt x="11732" y="218860"/>
                    <a:pt x="11870" y="219372"/>
                  </a:cubicBezTo>
                  <a:cubicBezTo>
                    <a:pt x="13719" y="224657"/>
                    <a:pt x="11832" y="230530"/>
                    <a:pt x="7247" y="233741"/>
                  </a:cubicBezTo>
                  <a:lnTo>
                    <a:pt x="401576" y="23075"/>
                  </a:lnTo>
                  <a:lnTo>
                    <a:pt x="407449" y="19827"/>
                  </a:lnTo>
                  <a:cubicBezTo>
                    <a:pt x="412072" y="16690"/>
                    <a:pt x="413846" y="10743"/>
                    <a:pt x="411697" y="55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29" name="Google Shape;1329;p13"/>
            <p:cNvSpPr/>
            <p:nvPr/>
          </p:nvSpPr>
          <p:spPr>
            <a:xfrm>
              <a:off x="8955036" y="4412913"/>
              <a:ext cx="37812" cy="32310"/>
            </a:xfrm>
            <a:custGeom>
              <a:rect b="b" l="l" r="r" t="t"/>
              <a:pathLst>
                <a:path extrusionOk="0" h="32310" w="37812">
                  <a:moveTo>
                    <a:pt x="12370" y="31447"/>
                  </a:moveTo>
                  <a:lnTo>
                    <a:pt x="32486" y="20701"/>
                  </a:lnTo>
                  <a:cubicBezTo>
                    <a:pt x="37072" y="17490"/>
                    <a:pt x="38958" y="11617"/>
                    <a:pt x="37109" y="6332"/>
                  </a:cubicBezTo>
                  <a:cubicBezTo>
                    <a:pt x="35910" y="1796"/>
                    <a:pt x="31262" y="-915"/>
                    <a:pt x="26726" y="284"/>
                  </a:cubicBezTo>
                  <a:cubicBezTo>
                    <a:pt x="26214" y="422"/>
                    <a:pt x="25714" y="609"/>
                    <a:pt x="25239" y="834"/>
                  </a:cubicBezTo>
                  <a:lnTo>
                    <a:pt x="14119" y="6831"/>
                  </a:lnTo>
                  <a:lnTo>
                    <a:pt x="11120" y="8331"/>
                  </a:lnTo>
                  <a:lnTo>
                    <a:pt x="5123" y="11580"/>
                  </a:lnTo>
                  <a:cubicBezTo>
                    <a:pt x="2187" y="13466"/>
                    <a:pt x="300" y="16602"/>
                    <a:pt x="0" y="20076"/>
                  </a:cubicBezTo>
                  <a:cubicBezTo>
                    <a:pt x="2362" y="22088"/>
                    <a:pt x="3799" y="24974"/>
                    <a:pt x="3998" y="28073"/>
                  </a:cubicBezTo>
                  <a:lnTo>
                    <a:pt x="3998" y="30572"/>
                  </a:lnTo>
                  <a:cubicBezTo>
                    <a:pt x="6360" y="32521"/>
                    <a:pt x="9658" y="32859"/>
                    <a:pt x="12370" y="314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30" name="Google Shape;1330;p13"/>
            <p:cNvSpPr/>
            <p:nvPr/>
          </p:nvSpPr>
          <p:spPr>
            <a:xfrm>
              <a:off x="9598133" y="6401829"/>
              <a:ext cx="97995" cy="132197"/>
            </a:xfrm>
            <a:custGeom>
              <a:rect b="b" l="l" r="r" t="t"/>
              <a:pathLst>
                <a:path extrusionOk="0" h="132197" w="97995">
                  <a:moveTo>
                    <a:pt x="15743" y="2999"/>
                  </a:moveTo>
                  <a:lnTo>
                    <a:pt x="13619" y="0"/>
                  </a:lnTo>
                  <a:lnTo>
                    <a:pt x="13619" y="0"/>
                  </a:lnTo>
                  <a:cubicBezTo>
                    <a:pt x="16755" y="4748"/>
                    <a:pt x="16293" y="11008"/>
                    <a:pt x="12495" y="15244"/>
                  </a:cubicBezTo>
                  <a:cubicBezTo>
                    <a:pt x="9396" y="18392"/>
                    <a:pt x="4336" y="18442"/>
                    <a:pt x="1187" y="15344"/>
                  </a:cubicBezTo>
                  <a:cubicBezTo>
                    <a:pt x="737" y="14906"/>
                    <a:pt x="337" y="14407"/>
                    <a:pt x="0" y="13869"/>
                  </a:cubicBezTo>
                  <a:lnTo>
                    <a:pt x="81590" y="131573"/>
                  </a:lnTo>
                  <a:lnTo>
                    <a:pt x="81590" y="132197"/>
                  </a:lnTo>
                  <a:lnTo>
                    <a:pt x="81590" y="127949"/>
                  </a:lnTo>
                  <a:cubicBezTo>
                    <a:pt x="81052" y="122514"/>
                    <a:pt x="84826" y="117603"/>
                    <a:pt x="90211" y="116703"/>
                  </a:cubicBezTo>
                  <a:cubicBezTo>
                    <a:pt x="93585" y="116728"/>
                    <a:pt x="96621" y="118727"/>
                    <a:pt x="97958" y="121826"/>
                  </a:cubicBezTo>
                  <a:cubicBezTo>
                    <a:pt x="98008" y="121414"/>
                    <a:pt x="98008" y="120989"/>
                    <a:pt x="97958" y="1205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31" name="Google Shape;1331;p13"/>
            <p:cNvSpPr/>
            <p:nvPr/>
          </p:nvSpPr>
          <p:spPr>
            <a:xfrm>
              <a:off x="9530339" y="6302221"/>
              <a:ext cx="83735" cy="116749"/>
            </a:xfrm>
            <a:custGeom>
              <a:rect b="b" l="l" r="r" t="t"/>
              <a:pathLst>
                <a:path extrusionOk="0" h="116749" w="83735">
                  <a:moveTo>
                    <a:pt x="15691" y="3772"/>
                  </a:moveTo>
                  <a:lnTo>
                    <a:pt x="15691" y="3772"/>
                  </a:lnTo>
                  <a:cubicBezTo>
                    <a:pt x="13355" y="23"/>
                    <a:pt x="8419" y="-1126"/>
                    <a:pt x="4671" y="1210"/>
                  </a:cubicBezTo>
                  <a:cubicBezTo>
                    <a:pt x="4134" y="1547"/>
                    <a:pt x="3646" y="1947"/>
                    <a:pt x="3197" y="2397"/>
                  </a:cubicBezTo>
                  <a:cubicBezTo>
                    <a:pt x="-602" y="6633"/>
                    <a:pt x="-1064" y="12893"/>
                    <a:pt x="2072" y="17641"/>
                  </a:cubicBezTo>
                  <a:lnTo>
                    <a:pt x="68044" y="112978"/>
                  </a:lnTo>
                  <a:cubicBezTo>
                    <a:pt x="70380" y="116727"/>
                    <a:pt x="75316" y="117876"/>
                    <a:pt x="79064" y="115540"/>
                  </a:cubicBezTo>
                  <a:cubicBezTo>
                    <a:pt x="79601" y="115202"/>
                    <a:pt x="80088" y="114803"/>
                    <a:pt x="80538" y="114353"/>
                  </a:cubicBezTo>
                  <a:cubicBezTo>
                    <a:pt x="84337" y="110117"/>
                    <a:pt x="84799" y="103857"/>
                    <a:pt x="81663" y="99109"/>
                  </a:cubicBezTo>
                  <a:lnTo>
                    <a:pt x="18065" y="7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32" name="Google Shape;1332;p13"/>
            <p:cNvSpPr/>
            <p:nvPr/>
          </p:nvSpPr>
          <p:spPr>
            <a:xfrm>
              <a:off x="7689833" y="4838952"/>
              <a:ext cx="119822" cy="177539"/>
            </a:xfrm>
            <a:custGeom>
              <a:rect b="b" l="l" r="r" t="t"/>
              <a:pathLst>
                <a:path extrusionOk="0" h="177539" w="119822">
                  <a:moveTo>
                    <a:pt x="116325" y="175555"/>
                  </a:moveTo>
                  <a:cubicBezTo>
                    <a:pt x="120286" y="171444"/>
                    <a:pt x="120960" y="165172"/>
                    <a:pt x="117949" y="160311"/>
                  </a:cubicBezTo>
                  <a:lnTo>
                    <a:pt x="113576" y="153689"/>
                  </a:lnTo>
                  <a:lnTo>
                    <a:pt x="16118" y="3749"/>
                  </a:lnTo>
                  <a:lnTo>
                    <a:pt x="13994" y="625"/>
                  </a:lnTo>
                  <a:lnTo>
                    <a:pt x="13994" y="0"/>
                  </a:lnTo>
                  <a:cubicBezTo>
                    <a:pt x="17030" y="4823"/>
                    <a:pt x="16418" y="11096"/>
                    <a:pt x="12495" y="15244"/>
                  </a:cubicBezTo>
                  <a:cubicBezTo>
                    <a:pt x="9296" y="18293"/>
                    <a:pt x="4236" y="18168"/>
                    <a:pt x="1187" y="14982"/>
                  </a:cubicBezTo>
                  <a:cubicBezTo>
                    <a:pt x="725" y="14494"/>
                    <a:pt x="325" y="13957"/>
                    <a:pt x="0" y="13370"/>
                  </a:cubicBezTo>
                  <a:lnTo>
                    <a:pt x="104330" y="173681"/>
                  </a:lnTo>
                  <a:cubicBezTo>
                    <a:pt x="106542" y="177417"/>
                    <a:pt x="111377" y="178654"/>
                    <a:pt x="115113" y="176442"/>
                  </a:cubicBezTo>
                  <a:cubicBezTo>
                    <a:pt x="115550" y="176180"/>
                    <a:pt x="115950" y="175892"/>
                    <a:pt x="116325" y="175555"/>
                  </a:cubicBezTo>
                  <a:close/>
                </a:path>
              </a:pathLst>
            </a:custGeom>
            <a:solidFill>
              <a:srgbClr val="0B76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33" name="Google Shape;1333;p13"/>
            <p:cNvSpPr/>
            <p:nvPr/>
          </p:nvSpPr>
          <p:spPr>
            <a:xfrm>
              <a:off x="12141362" y="3168493"/>
              <a:ext cx="53148" cy="388233"/>
            </a:xfrm>
            <a:custGeom>
              <a:rect b="b" l="l" r="r" t="t"/>
              <a:pathLst>
                <a:path extrusionOk="0" h="388233" w="53148">
                  <a:moveTo>
                    <a:pt x="171" y="370227"/>
                  </a:moveTo>
                  <a:lnTo>
                    <a:pt x="171" y="376350"/>
                  </a:lnTo>
                  <a:cubicBezTo>
                    <a:pt x="-828" y="381785"/>
                    <a:pt x="2645" y="387033"/>
                    <a:pt x="8043" y="388220"/>
                  </a:cubicBezTo>
                  <a:cubicBezTo>
                    <a:pt x="13216" y="388495"/>
                    <a:pt x="17627" y="384534"/>
                    <a:pt x="17901" y="379361"/>
                  </a:cubicBezTo>
                  <a:cubicBezTo>
                    <a:pt x="17913" y="379149"/>
                    <a:pt x="17913" y="378936"/>
                    <a:pt x="17913" y="378724"/>
                  </a:cubicBezTo>
                  <a:lnTo>
                    <a:pt x="53148" y="2999"/>
                  </a:lnTo>
                  <a:cubicBezTo>
                    <a:pt x="53148" y="8247"/>
                    <a:pt x="48901" y="12495"/>
                    <a:pt x="43665" y="12507"/>
                  </a:cubicBezTo>
                  <a:cubicBezTo>
                    <a:pt x="43528" y="12507"/>
                    <a:pt x="43403" y="12495"/>
                    <a:pt x="43278" y="12495"/>
                  </a:cubicBezTo>
                  <a:cubicBezTo>
                    <a:pt x="37680" y="11270"/>
                    <a:pt x="34144" y="5735"/>
                    <a:pt x="35369" y="137"/>
                  </a:cubicBezTo>
                  <a:cubicBezTo>
                    <a:pt x="35381" y="87"/>
                    <a:pt x="35394" y="50"/>
                    <a:pt x="35406" y="0"/>
                  </a:cubicBezTo>
                  <a:lnTo>
                    <a:pt x="35406" y="4248"/>
                  </a:lnTo>
                  <a:lnTo>
                    <a:pt x="35406" y="8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34" name="Google Shape;1334;p13"/>
            <p:cNvSpPr/>
            <p:nvPr/>
          </p:nvSpPr>
          <p:spPr>
            <a:xfrm>
              <a:off x="7197171" y="2831253"/>
              <a:ext cx="128060" cy="797499"/>
            </a:xfrm>
            <a:custGeom>
              <a:rect b="b" l="l" r="r" t="t"/>
              <a:pathLst>
                <a:path extrusionOk="0" h="797499" w="128060">
                  <a:moveTo>
                    <a:pt x="108953" y="779939"/>
                  </a:moveTo>
                  <a:lnTo>
                    <a:pt x="110202" y="788561"/>
                  </a:lnTo>
                  <a:cubicBezTo>
                    <a:pt x="110365" y="793659"/>
                    <a:pt x="114650" y="797670"/>
                    <a:pt x="119748" y="797494"/>
                  </a:cubicBezTo>
                  <a:cubicBezTo>
                    <a:pt x="120023" y="797482"/>
                    <a:pt x="120298" y="797470"/>
                    <a:pt x="120573" y="797432"/>
                  </a:cubicBezTo>
                  <a:cubicBezTo>
                    <a:pt x="125846" y="795758"/>
                    <a:pt x="128982" y="790347"/>
                    <a:pt x="127820" y="784937"/>
                  </a:cubicBezTo>
                  <a:lnTo>
                    <a:pt x="17742" y="0"/>
                  </a:lnTo>
                  <a:cubicBezTo>
                    <a:pt x="19017" y="5460"/>
                    <a:pt x="15768" y="10971"/>
                    <a:pt x="10371" y="12495"/>
                  </a:cubicBezTo>
                  <a:cubicBezTo>
                    <a:pt x="5298" y="13120"/>
                    <a:pt x="687" y="9521"/>
                    <a:pt x="63" y="4448"/>
                  </a:cubicBezTo>
                  <a:cubicBezTo>
                    <a:pt x="25" y="4223"/>
                    <a:pt x="12" y="3986"/>
                    <a:pt x="0" y="3749"/>
                  </a:cubicBezTo>
                  <a:lnTo>
                    <a:pt x="0" y="3749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35" name="Google Shape;1335;p13"/>
            <p:cNvSpPr/>
            <p:nvPr/>
          </p:nvSpPr>
          <p:spPr>
            <a:xfrm>
              <a:off x="7177071" y="2684881"/>
              <a:ext cx="37493" cy="158937"/>
            </a:xfrm>
            <a:custGeom>
              <a:rect b="b" l="l" r="r" t="t"/>
              <a:pathLst>
                <a:path extrusionOk="0" h="158937" w="37493">
                  <a:moveTo>
                    <a:pt x="29846" y="158867"/>
                  </a:moveTo>
                  <a:cubicBezTo>
                    <a:pt x="35243" y="157343"/>
                    <a:pt x="38492" y="151833"/>
                    <a:pt x="37217" y="146372"/>
                  </a:cubicBezTo>
                  <a:lnTo>
                    <a:pt x="17851" y="8927"/>
                  </a:lnTo>
                  <a:cubicBezTo>
                    <a:pt x="17676" y="3829"/>
                    <a:pt x="13390" y="-169"/>
                    <a:pt x="8292" y="6"/>
                  </a:cubicBezTo>
                  <a:cubicBezTo>
                    <a:pt x="8067" y="18"/>
                    <a:pt x="7830" y="30"/>
                    <a:pt x="7605" y="55"/>
                  </a:cubicBezTo>
                  <a:cubicBezTo>
                    <a:pt x="2283" y="1680"/>
                    <a:pt x="-916" y="7103"/>
                    <a:pt x="233" y="12550"/>
                  </a:cubicBezTo>
                  <a:lnTo>
                    <a:pt x="2107" y="25046"/>
                  </a:lnTo>
                  <a:lnTo>
                    <a:pt x="19475" y="148996"/>
                  </a:lnTo>
                  <a:cubicBezTo>
                    <a:pt x="19088" y="154094"/>
                    <a:pt x="22911" y="158530"/>
                    <a:pt x="27996" y="158917"/>
                  </a:cubicBezTo>
                  <a:cubicBezTo>
                    <a:pt x="28609" y="158955"/>
                    <a:pt x="29233" y="158942"/>
                    <a:pt x="29846" y="1588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36" name="Google Shape;1336;p13"/>
            <p:cNvSpPr/>
            <p:nvPr/>
          </p:nvSpPr>
          <p:spPr>
            <a:xfrm>
              <a:off x="8161129" y="4164846"/>
              <a:ext cx="33110" cy="43357"/>
            </a:xfrm>
            <a:custGeom>
              <a:rect b="b" l="l" r="r" t="t"/>
              <a:pathLst>
                <a:path extrusionOk="0" h="43357" w="33110">
                  <a:moveTo>
                    <a:pt x="33111" y="43358"/>
                  </a:moveTo>
                  <a:lnTo>
                    <a:pt x="4998" y="3374"/>
                  </a:lnTo>
                  <a:cubicBezTo>
                    <a:pt x="2986" y="2874"/>
                    <a:pt x="1212" y="1687"/>
                    <a:pt x="0" y="0"/>
                  </a:cubicBezTo>
                  <a:lnTo>
                    <a:pt x="28238" y="40359"/>
                  </a:lnTo>
                  <a:lnTo>
                    <a:pt x="28238" y="40359"/>
                  </a:lnTo>
                  <a:cubicBezTo>
                    <a:pt x="29462" y="41896"/>
                    <a:pt x="31187" y="42945"/>
                    <a:pt x="33111" y="433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37" name="Google Shape;1337;p13"/>
            <p:cNvSpPr/>
            <p:nvPr/>
          </p:nvSpPr>
          <p:spPr>
            <a:xfrm>
              <a:off x="8170250" y="4150477"/>
              <a:ext cx="34794" cy="57851"/>
            </a:xfrm>
            <a:custGeom>
              <a:rect b="b" l="l" r="r" t="t"/>
              <a:pathLst>
                <a:path extrusionOk="0" h="57851" w="34794">
                  <a:moveTo>
                    <a:pt x="32861" y="40359"/>
                  </a:moveTo>
                  <a:lnTo>
                    <a:pt x="32861" y="40359"/>
                  </a:lnTo>
                  <a:lnTo>
                    <a:pt x="28488" y="34237"/>
                  </a:lnTo>
                  <a:lnTo>
                    <a:pt x="12495" y="11246"/>
                  </a:lnTo>
                  <a:lnTo>
                    <a:pt x="4623" y="0"/>
                  </a:lnTo>
                  <a:cubicBezTo>
                    <a:pt x="7759" y="4748"/>
                    <a:pt x="7297" y="11008"/>
                    <a:pt x="3498" y="15244"/>
                  </a:cubicBezTo>
                  <a:cubicBezTo>
                    <a:pt x="2561" y="16269"/>
                    <a:pt x="1349" y="17006"/>
                    <a:pt x="0" y="17368"/>
                  </a:cubicBezTo>
                  <a:lnTo>
                    <a:pt x="28238" y="57852"/>
                  </a:lnTo>
                  <a:cubicBezTo>
                    <a:pt x="29587" y="57240"/>
                    <a:pt x="30774" y="56353"/>
                    <a:pt x="31736" y="55228"/>
                  </a:cubicBezTo>
                  <a:cubicBezTo>
                    <a:pt x="35347" y="51067"/>
                    <a:pt x="35809" y="45020"/>
                    <a:pt x="32861" y="403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38" name="Google Shape;1338;p13"/>
            <p:cNvSpPr/>
            <p:nvPr/>
          </p:nvSpPr>
          <p:spPr>
            <a:xfrm>
              <a:off x="7958841" y="3858568"/>
              <a:ext cx="218103" cy="309651"/>
            </a:xfrm>
            <a:custGeom>
              <a:rect b="b" l="l" r="r" t="t"/>
              <a:pathLst>
                <a:path extrusionOk="0" h="309651" w="218103">
                  <a:moveTo>
                    <a:pt x="2374" y="2774"/>
                  </a:moveTo>
                  <a:cubicBezTo>
                    <a:pt x="1324" y="3849"/>
                    <a:pt x="512" y="5123"/>
                    <a:pt x="0" y="6522"/>
                  </a:cubicBezTo>
                  <a:lnTo>
                    <a:pt x="211409" y="309652"/>
                  </a:lnTo>
                  <a:cubicBezTo>
                    <a:pt x="212758" y="309289"/>
                    <a:pt x="213970" y="308552"/>
                    <a:pt x="214907" y="307527"/>
                  </a:cubicBezTo>
                  <a:cubicBezTo>
                    <a:pt x="218706" y="303292"/>
                    <a:pt x="219168" y="297032"/>
                    <a:pt x="216032" y="292283"/>
                  </a:cubicBezTo>
                  <a:lnTo>
                    <a:pt x="211784" y="286161"/>
                  </a:lnTo>
                  <a:lnTo>
                    <a:pt x="18242" y="8147"/>
                  </a:lnTo>
                  <a:lnTo>
                    <a:pt x="16118" y="5148"/>
                  </a:lnTo>
                  <a:lnTo>
                    <a:pt x="15368" y="4024"/>
                  </a:lnTo>
                  <a:cubicBezTo>
                    <a:pt x="13169" y="188"/>
                    <a:pt x="8284" y="-1137"/>
                    <a:pt x="4461" y="1062"/>
                  </a:cubicBezTo>
                  <a:cubicBezTo>
                    <a:pt x="3673" y="1512"/>
                    <a:pt x="2961" y="2087"/>
                    <a:pt x="2374" y="27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39" name="Google Shape;1339;p13"/>
            <p:cNvSpPr/>
            <p:nvPr/>
          </p:nvSpPr>
          <p:spPr>
            <a:xfrm>
              <a:off x="7958092" y="3870339"/>
              <a:ext cx="208035" cy="297881"/>
            </a:xfrm>
            <a:custGeom>
              <a:rect b="b" l="l" r="r" t="t"/>
              <a:pathLst>
                <a:path extrusionOk="0" h="297881" w="208035">
                  <a:moveTo>
                    <a:pt x="208035" y="297881"/>
                  </a:moveTo>
                  <a:lnTo>
                    <a:pt x="0" y="0"/>
                  </a:lnTo>
                  <a:cubicBezTo>
                    <a:pt x="25" y="2349"/>
                    <a:pt x="725" y="4648"/>
                    <a:pt x="1999" y="6622"/>
                  </a:cubicBezTo>
                  <a:lnTo>
                    <a:pt x="203037" y="294008"/>
                  </a:lnTo>
                  <a:cubicBezTo>
                    <a:pt x="204162" y="295882"/>
                    <a:pt x="205949" y="297257"/>
                    <a:pt x="208035" y="2978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40" name="Google Shape;1340;p13"/>
            <p:cNvSpPr/>
            <p:nvPr/>
          </p:nvSpPr>
          <p:spPr>
            <a:xfrm>
              <a:off x="7661298" y="6140466"/>
              <a:ext cx="56272" cy="285477"/>
            </a:xfrm>
            <a:custGeom>
              <a:rect b="b" l="l" r="r" t="t"/>
              <a:pathLst>
                <a:path extrusionOk="0" h="285477" w="56272">
                  <a:moveTo>
                    <a:pt x="18664" y="17085"/>
                  </a:moveTo>
                  <a:lnTo>
                    <a:pt x="17414" y="8838"/>
                  </a:lnTo>
                  <a:cubicBezTo>
                    <a:pt x="17252" y="3803"/>
                    <a:pt x="13041" y="-146"/>
                    <a:pt x="8006" y="4"/>
                  </a:cubicBezTo>
                  <a:cubicBezTo>
                    <a:pt x="7681" y="17"/>
                    <a:pt x="7369" y="42"/>
                    <a:pt x="7044" y="92"/>
                  </a:cubicBezTo>
                  <a:cubicBezTo>
                    <a:pt x="6032" y="267"/>
                    <a:pt x="5095" y="704"/>
                    <a:pt x="4295" y="1341"/>
                  </a:cubicBezTo>
                  <a:cubicBezTo>
                    <a:pt x="3783" y="1691"/>
                    <a:pt x="3320" y="2116"/>
                    <a:pt x="2921" y="2591"/>
                  </a:cubicBezTo>
                  <a:lnTo>
                    <a:pt x="1671" y="3965"/>
                  </a:lnTo>
                  <a:cubicBezTo>
                    <a:pt x="1334" y="4527"/>
                    <a:pt x="1034" y="5102"/>
                    <a:pt x="796" y="5714"/>
                  </a:cubicBezTo>
                  <a:lnTo>
                    <a:pt x="47" y="7589"/>
                  </a:lnTo>
                  <a:cubicBezTo>
                    <a:pt x="47" y="8214"/>
                    <a:pt x="47" y="8963"/>
                    <a:pt x="47" y="9588"/>
                  </a:cubicBezTo>
                  <a:cubicBezTo>
                    <a:pt x="-16" y="10338"/>
                    <a:pt x="-16" y="11088"/>
                    <a:pt x="47" y="11837"/>
                  </a:cubicBezTo>
                  <a:cubicBezTo>
                    <a:pt x="47" y="11837"/>
                    <a:pt x="47" y="11837"/>
                    <a:pt x="47" y="12587"/>
                  </a:cubicBezTo>
                  <a:lnTo>
                    <a:pt x="37531" y="277606"/>
                  </a:lnTo>
                  <a:lnTo>
                    <a:pt x="37531" y="277606"/>
                  </a:lnTo>
                  <a:lnTo>
                    <a:pt x="38655" y="285478"/>
                  </a:lnTo>
                  <a:cubicBezTo>
                    <a:pt x="37493" y="280067"/>
                    <a:pt x="40629" y="274657"/>
                    <a:pt x="45902" y="272983"/>
                  </a:cubicBezTo>
                  <a:cubicBezTo>
                    <a:pt x="50975" y="272358"/>
                    <a:pt x="55585" y="275957"/>
                    <a:pt x="56210" y="281030"/>
                  </a:cubicBezTo>
                  <a:cubicBezTo>
                    <a:pt x="56247" y="281304"/>
                    <a:pt x="56260" y="281579"/>
                    <a:pt x="56272" y="281854"/>
                  </a:cubicBezTo>
                  <a:lnTo>
                    <a:pt x="21288" y="34203"/>
                  </a:lnTo>
                  <a:lnTo>
                    <a:pt x="20163" y="257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41" name="Google Shape;1341;p13"/>
            <p:cNvSpPr/>
            <p:nvPr/>
          </p:nvSpPr>
          <p:spPr>
            <a:xfrm>
              <a:off x="7699462" y="6413631"/>
              <a:ext cx="20925" cy="41301"/>
            </a:xfrm>
            <a:custGeom>
              <a:rect b="b" l="l" r="r" t="t"/>
              <a:pathLst>
                <a:path extrusionOk="0" h="41301" w="20925">
                  <a:moveTo>
                    <a:pt x="7488" y="68"/>
                  </a:moveTo>
                  <a:cubicBezTo>
                    <a:pt x="2215" y="1742"/>
                    <a:pt x="-921" y="7153"/>
                    <a:pt x="241" y="12563"/>
                  </a:cubicBezTo>
                  <a:lnTo>
                    <a:pt x="2990" y="32555"/>
                  </a:lnTo>
                  <a:cubicBezTo>
                    <a:pt x="3315" y="35154"/>
                    <a:pt x="4552" y="37541"/>
                    <a:pt x="6489" y="39303"/>
                  </a:cubicBezTo>
                  <a:cubicBezTo>
                    <a:pt x="8675" y="39115"/>
                    <a:pt x="10849" y="39840"/>
                    <a:pt x="12486" y="41302"/>
                  </a:cubicBezTo>
                  <a:lnTo>
                    <a:pt x="13361" y="41302"/>
                  </a:lnTo>
                  <a:cubicBezTo>
                    <a:pt x="18608" y="39578"/>
                    <a:pt x="21757" y="34230"/>
                    <a:pt x="20732" y="28807"/>
                  </a:cubicBezTo>
                  <a:lnTo>
                    <a:pt x="17859" y="8940"/>
                  </a:lnTo>
                  <a:cubicBezTo>
                    <a:pt x="17696" y="3842"/>
                    <a:pt x="13411" y="-169"/>
                    <a:pt x="8313" y="5"/>
                  </a:cubicBezTo>
                  <a:cubicBezTo>
                    <a:pt x="8038" y="18"/>
                    <a:pt x="7763" y="31"/>
                    <a:pt x="7488" y="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42" name="Google Shape;1342;p13"/>
            <p:cNvSpPr/>
            <p:nvPr/>
          </p:nvSpPr>
          <p:spPr>
            <a:xfrm>
              <a:off x="11823099" y="3963801"/>
              <a:ext cx="201485" cy="128127"/>
            </a:xfrm>
            <a:custGeom>
              <a:rect b="b" l="l" r="r" t="t"/>
              <a:pathLst>
                <a:path extrusionOk="0" h="128127" w="201485">
                  <a:moveTo>
                    <a:pt x="5070" y="107582"/>
                  </a:moveTo>
                  <a:cubicBezTo>
                    <a:pt x="559" y="110918"/>
                    <a:pt x="-1177" y="116841"/>
                    <a:pt x="822" y="122076"/>
                  </a:cubicBezTo>
                  <a:cubicBezTo>
                    <a:pt x="2109" y="126524"/>
                    <a:pt x="6744" y="129073"/>
                    <a:pt x="11192" y="127799"/>
                  </a:cubicBezTo>
                  <a:cubicBezTo>
                    <a:pt x="11705" y="127649"/>
                    <a:pt x="12217" y="127449"/>
                    <a:pt x="12691" y="127199"/>
                  </a:cubicBezTo>
                  <a:lnTo>
                    <a:pt x="198486" y="21366"/>
                  </a:lnTo>
                  <a:lnTo>
                    <a:pt x="201485" y="19617"/>
                  </a:lnTo>
                  <a:cubicBezTo>
                    <a:pt x="197649" y="22079"/>
                    <a:pt x="192551" y="20966"/>
                    <a:pt x="190090" y="17130"/>
                  </a:cubicBezTo>
                  <a:cubicBezTo>
                    <a:pt x="189578" y="16318"/>
                    <a:pt x="189202" y="15431"/>
                    <a:pt x="188990" y="14494"/>
                  </a:cubicBezTo>
                  <a:cubicBezTo>
                    <a:pt x="186992" y="9259"/>
                    <a:pt x="188728" y="3336"/>
                    <a:pt x="193239" y="0"/>
                  </a:cubicBezTo>
                  <a:lnTo>
                    <a:pt x="188615" y="2624"/>
                  </a:lnTo>
                  <a:lnTo>
                    <a:pt x="11567" y="104458"/>
                  </a:lnTo>
                  <a:lnTo>
                    <a:pt x="8194" y="1063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43" name="Google Shape;1343;p13"/>
            <p:cNvSpPr/>
            <p:nvPr/>
          </p:nvSpPr>
          <p:spPr>
            <a:xfrm>
              <a:off x="12011893" y="3956679"/>
              <a:ext cx="29856" cy="28046"/>
            </a:xfrm>
            <a:custGeom>
              <a:rect b="b" l="l" r="r" t="t"/>
              <a:pathLst>
                <a:path extrusionOk="0" h="28046" w="29856">
                  <a:moveTo>
                    <a:pt x="5070" y="7122"/>
                  </a:moveTo>
                  <a:cubicBezTo>
                    <a:pt x="559" y="10458"/>
                    <a:pt x="-1177" y="16381"/>
                    <a:pt x="822" y="21616"/>
                  </a:cubicBezTo>
                  <a:cubicBezTo>
                    <a:pt x="1821" y="26065"/>
                    <a:pt x="6245" y="28851"/>
                    <a:pt x="10680" y="27839"/>
                  </a:cubicBezTo>
                  <a:cubicBezTo>
                    <a:pt x="11617" y="27626"/>
                    <a:pt x="12504" y="27252"/>
                    <a:pt x="13316" y="26739"/>
                  </a:cubicBezTo>
                  <a:lnTo>
                    <a:pt x="24811" y="20242"/>
                  </a:lnTo>
                  <a:cubicBezTo>
                    <a:pt x="27973" y="18130"/>
                    <a:pt x="29860" y="14556"/>
                    <a:pt x="29809" y="10746"/>
                  </a:cubicBezTo>
                  <a:cubicBezTo>
                    <a:pt x="29872" y="10084"/>
                    <a:pt x="29872" y="9409"/>
                    <a:pt x="29809" y="8746"/>
                  </a:cubicBezTo>
                  <a:lnTo>
                    <a:pt x="29809" y="6622"/>
                  </a:lnTo>
                  <a:cubicBezTo>
                    <a:pt x="29809" y="6622"/>
                    <a:pt x="29809" y="5997"/>
                    <a:pt x="29809" y="5748"/>
                  </a:cubicBezTo>
                  <a:cubicBezTo>
                    <a:pt x="29672" y="5410"/>
                    <a:pt x="29459" y="5110"/>
                    <a:pt x="29185" y="4873"/>
                  </a:cubicBezTo>
                  <a:cubicBezTo>
                    <a:pt x="28922" y="4211"/>
                    <a:pt x="28597" y="3586"/>
                    <a:pt x="28185" y="2999"/>
                  </a:cubicBezTo>
                  <a:cubicBezTo>
                    <a:pt x="27785" y="2524"/>
                    <a:pt x="27323" y="2099"/>
                    <a:pt x="26811" y="1749"/>
                  </a:cubicBezTo>
                  <a:lnTo>
                    <a:pt x="25436" y="750"/>
                  </a:lnTo>
                  <a:lnTo>
                    <a:pt x="23687" y="0"/>
                  </a:lnTo>
                  <a:lnTo>
                    <a:pt x="22063" y="0"/>
                  </a:lnTo>
                  <a:lnTo>
                    <a:pt x="20813" y="0"/>
                  </a:lnTo>
                  <a:cubicBezTo>
                    <a:pt x="19814" y="100"/>
                    <a:pt x="18827" y="400"/>
                    <a:pt x="17939" y="8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44" name="Google Shape;1344;p13"/>
            <p:cNvSpPr/>
            <p:nvPr/>
          </p:nvSpPr>
          <p:spPr>
            <a:xfrm>
              <a:off x="12070829" y="5528427"/>
              <a:ext cx="28112" cy="122620"/>
            </a:xfrm>
            <a:custGeom>
              <a:rect b="b" l="l" r="r" t="t"/>
              <a:pathLst>
                <a:path extrusionOk="0" h="122620" w="28112">
                  <a:moveTo>
                    <a:pt x="19102" y="12495"/>
                  </a:moveTo>
                  <a:cubicBezTo>
                    <a:pt x="13592" y="11083"/>
                    <a:pt x="10169" y="5573"/>
                    <a:pt x="11355" y="0"/>
                  </a:cubicBezTo>
                  <a:lnTo>
                    <a:pt x="235" y="110081"/>
                  </a:lnTo>
                  <a:cubicBezTo>
                    <a:pt x="-952" y="115654"/>
                    <a:pt x="2471" y="121164"/>
                    <a:pt x="7982" y="122576"/>
                  </a:cubicBezTo>
                  <a:cubicBezTo>
                    <a:pt x="10255" y="122814"/>
                    <a:pt x="12517" y="122089"/>
                    <a:pt x="14229" y="120577"/>
                  </a:cubicBezTo>
                  <a:lnTo>
                    <a:pt x="7982" y="113080"/>
                  </a:lnTo>
                  <a:cubicBezTo>
                    <a:pt x="7382" y="112305"/>
                    <a:pt x="7382" y="111231"/>
                    <a:pt x="7982" y="110456"/>
                  </a:cubicBezTo>
                  <a:cubicBezTo>
                    <a:pt x="8531" y="109831"/>
                    <a:pt x="9481" y="109781"/>
                    <a:pt x="10093" y="110319"/>
                  </a:cubicBezTo>
                  <a:cubicBezTo>
                    <a:pt x="10143" y="110369"/>
                    <a:pt x="10193" y="110406"/>
                    <a:pt x="10231" y="110456"/>
                  </a:cubicBezTo>
                  <a:lnTo>
                    <a:pt x="16478" y="117953"/>
                  </a:lnTo>
                  <a:cubicBezTo>
                    <a:pt x="17303" y="116479"/>
                    <a:pt x="17853" y="114867"/>
                    <a:pt x="18103" y="113205"/>
                  </a:cubicBezTo>
                  <a:lnTo>
                    <a:pt x="28098" y="13245"/>
                  </a:lnTo>
                  <a:lnTo>
                    <a:pt x="28098" y="8372"/>
                  </a:lnTo>
                  <a:lnTo>
                    <a:pt x="28098" y="2499"/>
                  </a:lnTo>
                  <a:cubicBezTo>
                    <a:pt x="28386" y="7735"/>
                    <a:pt x="24362" y="12208"/>
                    <a:pt x="19127" y="12495"/>
                  </a:cubicBezTo>
                  <a:cubicBezTo>
                    <a:pt x="19115" y="12495"/>
                    <a:pt x="19115" y="12495"/>
                    <a:pt x="19102" y="124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45" name="Google Shape;1345;p13"/>
            <p:cNvSpPr/>
            <p:nvPr/>
          </p:nvSpPr>
          <p:spPr>
            <a:xfrm>
              <a:off x="12081950" y="5301005"/>
              <a:ext cx="40194" cy="240305"/>
            </a:xfrm>
            <a:custGeom>
              <a:rect b="b" l="l" r="r" t="t"/>
              <a:pathLst>
                <a:path extrusionOk="0" h="240305" w="40194">
                  <a:moveTo>
                    <a:pt x="32096" y="13"/>
                  </a:moveTo>
                  <a:cubicBezTo>
                    <a:pt x="26861" y="-262"/>
                    <a:pt x="22388" y="3762"/>
                    <a:pt x="22113" y="8997"/>
                  </a:cubicBezTo>
                  <a:cubicBezTo>
                    <a:pt x="22100" y="9172"/>
                    <a:pt x="22100" y="9335"/>
                    <a:pt x="22100" y="9510"/>
                  </a:cubicBezTo>
                  <a:lnTo>
                    <a:pt x="235" y="227798"/>
                  </a:lnTo>
                  <a:cubicBezTo>
                    <a:pt x="-952" y="233370"/>
                    <a:pt x="2472" y="238881"/>
                    <a:pt x="7981" y="240293"/>
                  </a:cubicBezTo>
                  <a:cubicBezTo>
                    <a:pt x="13217" y="240567"/>
                    <a:pt x="17690" y="236544"/>
                    <a:pt x="17965" y="231308"/>
                  </a:cubicBezTo>
                  <a:cubicBezTo>
                    <a:pt x="17977" y="231134"/>
                    <a:pt x="17977" y="230971"/>
                    <a:pt x="17977" y="230796"/>
                  </a:cubicBezTo>
                  <a:lnTo>
                    <a:pt x="39968" y="12508"/>
                  </a:lnTo>
                  <a:cubicBezTo>
                    <a:pt x="41142" y="6898"/>
                    <a:pt x="37656" y="1375"/>
                    <a:pt x="32096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46" name="Google Shape;1346;p13"/>
            <p:cNvSpPr/>
            <p:nvPr/>
          </p:nvSpPr>
          <p:spPr>
            <a:xfrm>
              <a:off x="12120691" y="4860444"/>
              <a:ext cx="45583" cy="294885"/>
            </a:xfrm>
            <a:custGeom>
              <a:rect b="b" l="l" r="r" t="t"/>
              <a:pathLst>
                <a:path extrusionOk="0" h="294885" w="45583">
                  <a:moveTo>
                    <a:pt x="36461" y="12495"/>
                  </a:moveTo>
                  <a:cubicBezTo>
                    <a:pt x="30938" y="11083"/>
                    <a:pt x="27478" y="5598"/>
                    <a:pt x="28590" y="0"/>
                  </a:cubicBezTo>
                  <a:lnTo>
                    <a:pt x="227" y="282387"/>
                  </a:lnTo>
                  <a:cubicBezTo>
                    <a:pt x="-947" y="287998"/>
                    <a:pt x="2539" y="293520"/>
                    <a:pt x="8099" y="294883"/>
                  </a:cubicBezTo>
                  <a:cubicBezTo>
                    <a:pt x="13484" y="295020"/>
                    <a:pt x="17957" y="290772"/>
                    <a:pt x="18095" y="285399"/>
                  </a:cubicBezTo>
                  <a:cubicBezTo>
                    <a:pt x="18095" y="285386"/>
                    <a:pt x="18095" y="285386"/>
                    <a:pt x="18095" y="285386"/>
                  </a:cubicBezTo>
                  <a:lnTo>
                    <a:pt x="18095" y="280513"/>
                  </a:lnTo>
                  <a:lnTo>
                    <a:pt x="18095" y="275890"/>
                  </a:lnTo>
                  <a:lnTo>
                    <a:pt x="44832" y="10871"/>
                  </a:lnTo>
                  <a:lnTo>
                    <a:pt x="45583" y="2874"/>
                  </a:lnTo>
                  <a:lnTo>
                    <a:pt x="45583" y="2874"/>
                  </a:lnTo>
                  <a:cubicBezTo>
                    <a:pt x="45658" y="8022"/>
                    <a:pt x="41609" y="12295"/>
                    <a:pt x="36461" y="124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47" name="Google Shape;1347;p13"/>
            <p:cNvSpPr/>
            <p:nvPr/>
          </p:nvSpPr>
          <p:spPr>
            <a:xfrm>
              <a:off x="12150073" y="4777730"/>
              <a:ext cx="25493" cy="95596"/>
            </a:xfrm>
            <a:custGeom>
              <a:rect b="b" l="l" r="r" t="t"/>
              <a:pathLst>
                <a:path extrusionOk="0" h="95596" w="25493">
                  <a:moveTo>
                    <a:pt x="6705" y="9368"/>
                  </a:moveTo>
                  <a:lnTo>
                    <a:pt x="6705" y="14741"/>
                  </a:lnTo>
                  <a:lnTo>
                    <a:pt x="6705" y="18739"/>
                  </a:lnTo>
                  <a:lnTo>
                    <a:pt x="208" y="83088"/>
                  </a:lnTo>
                  <a:cubicBezTo>
                    <a:pt x="-904" y="88686"/>
                    <a:pt x="2556" y="94171"/>
                    <a:pt x="8079" y="95583"/>
                  </a:cubicBezTo>
                  <a:cubicBezTo>
                    <a:pt x="13315" y="95858"/>
                    <a:pt x="17787" y="91835"/>
                    <a:pt x="18063" y="86600"/>
                  </a:cubicBezTo>
                  <a:cubicBezTo>
                    <a:pt x="18075" y="86425"/>
                    <a:pt x="18075" y="86262"/>
                    <a:pt x="18075" y="86088"/>
                  </a:cubicBezTo>
                  <a:lnTo>
                    <a:pt x="18075" y="86088"/>
                  </a:lnTo>
                  <a:lnTo>
                    <a:pt x="25447" y="12367"/>
                  </a:lnTo>
                  <a:cubicBezTo>
                    <a:pt x="25447" y="12367"/>
                    <a:pt x="25447" y="12367"/>
                    <a:pt x="25447" y="11617"/>
                  </a:cubicBezTo>
                  <a:cubicBezTo>
                    <a:pt x="25509" y="10830"/>
                    <a:pt x="25509" y="10030"/>
                    <a:pt x="25447" y="9243"/>
                  </a:cubicBezTo>
                  <a:lnTo>
                    <a:pt x="25447" y="7369"/>
                  </a:lnTo>
                  <a:lnTo>
                    <a:pt x="24697" y="5620"/>
                  </a:lnTo>
                  <a:cubicBezTo>
                    <a:pt x="24372" y="4970"/>
                    <a:pt x="23997" y="4345"/>
                    <a:pt x="23572" y="3745"/>
                  </a:cubicBezTo>
                  <a:cubicBezTo>
                    <a:pt x="22261" y="1971"/>
                    <a:pt x="20349" y="722"/>
                    <a:pt x="18200" y="246"/>
                  </a:cubicBezTo>
                  <a:cubicBezTo>
                    <a:pt x="13164" y="-928"/>
                    <a:pt x="8117" y="2208"/>
                    <a:pt x="6954" y="7256"/>
                  </a:cubicBezTo>
                  <a:cubicBezTo>
                    <a:pt x="6792" y="7943"/>
                    <a:pt x="6705" y="8656"/>
                    <a:pt x="6705" y="9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48" name="Google Shape;1348;p13"/>
            <p:cNvSpPr/>
            <p:nvPr/>
          </p:nvSpPr>
          <p:spPr>
            <a:xfrm>
              <a:off x="10043190" y="5741967"/>
              <a:ext cx="34360" cy="34361"/>
            </a:xfrm>
            <a:custGeom>
              <a:rect b="b" l="l" r="r" t="t"/>
              <a:pathLst>
                <a:path extrusionOk="0" h="34361" w="34360">
                  <a:moveTo>
                    <a:pt x="21866" y="14494"/>
                  </a:moveTo>
                  <a:cubicBezTo>
                    <a:pt x="19842" y="9284"/>
                    <a:pt x="21528" y="3361"/>
                    <a:pt x="25989" y="0"/>
                  </a:cubicBezTo>
                  <a:lnTo>
                    <a:pt x="25239" y="0"/>
                  </a:lnTo>
                  <a:lnTo>
                    <a:pt x="22241" y="1749"/>
                  </a:lnTo>
                  <a:lnTo>
                    <a:pt x="0" y="14869"/>
                  </a:lnTo>
                  <a:cubicBezTo>
                    <a:pt x="3936" y="12445"/>
                    <a:pt x="9096" y="13657"/>
                    <a:pt x="11520" y="17593"/>
                  </a:cubicBezTo>
                  <a:cubicBezTo>
                    <a:pt x="11957" y="18305"/>
                    <a:pt x="12282" y="19067"/>
                    <a:pt x="12495" y="19867"/>
                  </a:cubicBezTo>
                  <a:cubicBezTo>
                    <a:pt x="14519" y="25077"/>
                    <a:pt x="12832" y="31000"/>
                    <a:pt x="8372" y="34361"/>
                  </a:cubicBezTo>
                  <a:lnTo>
                    <a:pt x="34360" y="18992"/>
                  </a:lnTo>
                  <a:cubicBezTo>
                    <a:pt x="30475" y="21491"/>
                    <a:pt x="25289" y="20354"/>
                    <a:pt x="22790" y="16468"/>
                  </a:cubicBezTo>
                  <a:cubicBezTo>
                    <a:pt x="22403" y="15856"/>
                    <a:pt x="22091" y="15194"/>
                    <a:pt x="21866" y="144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49" name="Google Shape;1349;p13"/>
            <p:cNvSpPr/>
            <p:nvPr/>
          </p:nvSpPr>
          <p:spPr>
            <a:xfrm>
              <a:off x="10064208" y="5496440"/>
              <a:ext cx="430412" cy="266895"/>
            </a:xfrm>
            <a:custGeom>
              <a:rect b="b" l="l" r="r" t="t"/>
              <a:pathLst>
                <a:path extrusionOk="0" h="266895" w="430412">
                  <a:moveTo>
                    <a:pt x="417918" y="14494"/>
                  </a:moveTo>
                  <a:cubicBezTo>
                    <a:pt x="415606" y="9297"/>
                    <a:pt x="417343" y="3199"/>
                    <a:pt x="422041" y="0"/>
                  </a:cubicBezTo>
                  <a:lnTo>
                    <a:pt x="421041" y="0"/>
                  </a:lnTo>
                  <a:lnTo>
                    <a:pt x="418043" y="1875"/>
                  </a:lnTo>
                  <a:lnTo>
                    <a:pt x="4971" y="246152"/>
                  </a:lnTo>
                  <a:cubicBezTo>
                    <a:pt x="511" y="249513"/>
                    <a:pt x="-1176" y="255436"/>
                    <a:pt x="848" y="260646"/>
                  </a:cubicBezTo>
                  <a:cubicBezTo>
                    <a:pt x="2023" y="265120"/>
                    <a:pt x="6596" y="267793"/>
                    <a:pt x="11069" y="266619"/>
                  </a:cubicBezTo>
                  <a:cubicBezTo>
                    <a:pt x="11868" y="266406"/>
                    <a:pt x="12643" y="266082"/>
                    <a:pt x="13343" y="265644"/>
                  </a:cubicBezTo>
                  <a:lnTo>
                    <a:pt x="430412" y="20117"/>
                  </a:lnTo>
                  <a:cubicBezTo>
                    <a:pt x="426439" y="22479"/>
                    <a:pt x="421304" y="21167"/>
                    <a:pt x="418942" y="17193"/>
                  </a:cubicBezTo>
                  <a:cubicBezTo>
                    <a:pt x="418443" y="16356"/>
                    <a:pt x="418105" y="15444"/>
                    <a:pt x="417918" y="144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50" name="Google Shape;1350;p13"/>
            <p:cNvSpPr/>
            <p:nvPr/>
          </p:nvSpPr>
          <p:spPr>
            <a:xfrm>
              <a:off x="10628813" y="4802107"/>
              <a:ext cx="96510" cy="68457"/>
            </a:xfrm>
            <a:custGeom>
              <a:rect b="b" l="l" r="r" t="t"/>
              <a:pathLst>
                <a:path extrusionOk="0" h="68457" w="96510">
                  <a:moveTo>
                    <a:pt x="95459" y="16853"/>
                  </a:moveTo>
                  <a:lnTo>
                    <a:pt x="95459" y="16853"/>
                  </a:lnTo>
                  <a:cubicBezTo>
                    <a:pt x="95796" y="16291"/>
                    <a:pt x="96096" y="15717"/>
                    <a:pt x="96333" y="15104"/>
                  </a:cubicBezTo>
                  <a:cubicBezTo>
                    <a:pt x="96396" y="14355"/>
                    <a:pt x="96396" y="13605"/>
                    <a:pt x="96333" y="12855"/>
                  </a:cubicBezTo>
                  <a:cubicBezTo>
                    <a:pt x="96708" y="10668"/>
                    <a:pt x="96483" y="8432"/>
                    <a:pt x="95709" y="6358"/>
                  </a:cubicBezTo>
                  <a:cubicBezTo>
                    <a:pt x="94596" y="1872"/>
                    <a:pt x="90049" y="-864"/>
                    <a:pt x="85563" y="248"/>
                  </a:cubicBezTo>
                  <a:cubicBezTo>
                    <a:pt x="84738" y="460"/>
                    <a:pt x="83939" y="785"/>
                    <a:pt x="83214" y="1235"/>
                  </a:cubicBezTo>
                  <a:lnTo>
                    <a:pt x="78341" y="3984"/>
                  </a:lnTo>
                  <a:lnTo>
                    <a:pt x="0" y="48841"/>
                  </a:lnTo>
                  <a:cubicBezTo>
                    <a:pt x="4061" y="46492"/>
                    <a:pt x="9258" y="47866"/>
                    <a:pt x="11607" y="51927"/>
                  </a:cubicBezTo>
                  <a:cubicBezTo>
                    <a:pt x="12007" y="52602"/>
                    <a:pt x="12307" y="53326"/>
                    <a:pt x="12495" y="54089"/>
                  </a:cubicBezTo>
                  <a:cubicBezTo>
                    <a:pt x="14394" y="59324"/>
                    <a:pt x="12619" y="65172"/>
                    <a:pt x="8121" y="68458"/>
                  </a:cubicBezTo>
                  <a:lnTo>
                    <a:pt x="91460" y="20727"/>
                  </a:lnTo>
                  <a:cubicBezTo>
                    <a:pt x="91460" y="20727"/>
                    <a:pt x="91460" y="20102"/>
                    <a:pt x="92460" y="19853"/>
                  </a:cubicBezTo>
                  <a:cubicBezTo>
                    <a:pt x="93022" y="19465"/>
                    <a:pt x="93522" y="19003"/>
                    <a:pt x="93959" y="18478"/>
                  </a:cubicBezTo>
                  <a:cubicBezTo>
                    <a:pt x="94534" y="18016"/>
                    <a:pt x="95046" y="17466"/>
                    <a:pt x="95459" y="168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51" name="Google Shape;1351;p13"/>
            <p:cNvSpPr/>
            <p:nvPr/>
          </p:nvSpPr>
          <p:spPr>
            <a:xfrm>
              <a:off x="10564840" y="4849044"/>
              <a:ext cx="77734" cy="57755"/>
            </a:xfrm>
            <a:custGeom>
              <a:rect b="b" l="l" r="r" t="t"/>
              <a:pathLst>
                <a:path extrusionOk="0" h="57755" w="77734">
                  <a:moveTo>
                    <a:pt x="77092" y="6401"/>
                  </a:moveTo>
                  <a:cubicBezTo>
                    <a:pt x="75930" y="1853"/>
                    <a:pt x="71307" y="-896"/>
                    <a:pt x="66759" y="266"/>
                  </a:cubicBezTo>
                  <a:cubicBezTo>
                    <a:pt x="65997" y="466"/>
                    <a:pt x="65272" y="766"/>
                    <a:pt x="64597" y="1153"/>
                  </a:cubicBezTo>
                  <a:lnTo>
                    <a:pt x="63348" y="1903"/>
                  </a:lnTo>
                  <a:lnTo>
                    <a:pt x="60349" y="3653"/>
                  </a:lnTo>
                  <a:lnTo>
                    <a:pt x="0" y="38139"/>
                  </a:lnTo>
                  <a:cubicBezTo>
                    <a:pt x="3948" y="35740"/>
                    <a:pt x="9096" y="37002"/>
                    <a:pt x="11495" y="40950"/>
                  </a:cubicBezTo>
                  <a:cubicBezTo>
                    <a:pt x="11957" y="41700"/>
                    <a:pt x="12295" y="42524"/>
                    <a:pt x="12495" y="43387"/>
                  </a:cubicBezTo>
                  <a:cubicBezTo>
                    <a:pt x="14719" y="48572"/>
                    <a:pt x="12932" y="54607"/>
                    <a:pt x="8246" y="57756"/>
                  </a:cubicBezTo>
                  <a:lnTo>
                    <a:pt x="72844" y="20271"/>
                  </a:lnTo>
                  <a:cubicBezTo>
                    <a:pt x="77067" y="17022"/>
                    <a:pt x="78779" y="11462"/>
                    <a:pt x="77092" y="64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52" name="Google Shape;1352;p13"/>
            <p:cNvSpPr/>
            <p:nvPr/>
          </p:nvSpPr>
          <p:spPr>
            <a:xfrm>
              <a:off x="10420403" y="4886463"/>
              <a:ext cx="157730" cy="103429"/>
            </a:xfrm>
            <a:custGeom>
              <a:rect b="b" l="l" r="r" t="t"/>
              <a:pathLst>
                <a:path extrusionOk="0" h="103429" w="157730">
                  <a:moveTo>
                    <a:pt x="156807" y="6468"/>
                  </a:moveTo>
                  <a:cubicBezTo>
                    <a:pt x="155758" y="1970"/>
                    <a:pt x="151247" y="-829"/>
                    <a:pt x="146749" y="221"/>
                  </a:cubicBezTo>
                  <a:cubicBezTo>
                    <a:pt x="145887" y="433"/>
                    <a:pt x="145063" y="758"/>
                    <a:pt x="144313" y="1220"/>
                  </a:cubicBezTo>
                  <a:lnTo>
                    <a:pt x="141564" y="2844"/>
                  </a:lnTo>
                  <a:lnTo>
                    <a:pt x="0" y="83937"/>
                  </a:lnTo>
                  <a:cubicBezTo>
                    <a:pt x="3948" y="81525"/>
                    <a:pt x="9096" y="82762"/>
                    <a:pt x="11508" y="86711"/>
                  </a:cubicBezTo>
                  <a:cubicBezTo>
                    <a:pt x="11957" y="87436"/>
                    <a:pt x="12282" y="88236"/>
                    <a:pt x="12495" y="89060"/>
                  </a:cubicBezTo>
                  <a:cubicBezTo>
                    <a:pt x="14394" y="94295"/>
                    <a:pt x="12620" y="100143"/>
                    <a:pt x="8122" y="103429"/>
                  </a:cubicBezTo>
                  <a:lnTo>
                    <a:pt x="152434" y="20837"/>
                  </a:lnTo>
                  <a:cubicBezTo>
                    <a:pt x="157170" y="17726"/>
                    <a:pt x="159006" y="11691"/>
                    <a:pt x="156807" y="64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53" name="Google Shape;1353;p13"/>
            <p:cNvSpPr/>
            <p:nvPr/>
          </p:nvSpPr>
          <p:spPr>
            <a:xfrm>
              <a:off x="10322494" y="4969040"/>
              <a:ext cx="111184" cy="74868"/>
            </a:xfrm>
            <a:custGeom>
              <a:rect b="b" l="l" r="r" t="t"/>
              <a:pathLst>
                <a:path extrusionOk="0" h="74868" w="111184">
                  <a:moveTo>
                    <a:pt x="110528" y="6358"/>
                  </a:moveTo>
                  <a:cubicBezTo>
                    <a:pt x="109416" y="1872"/>
                    <a:pt x="104868" y="-864"/>
                    <a:pt x="100382" y="248"/>
                  </a:cubicBezTo>
                  <a:cubicBezTo>
                    <a:pt x="99558" y="460"/>
                    <a:pt x="98758" y="785"/>
                    <a:pt x="98033" y="1235"/>
                  </a:cubicBezTo>
                  <a:lnTo>
                    <a:pt x="96909" y="1860"/>
                  </a:lnTo>
                  <a:lnTo>
                    <a:pt x="93910" y="3609"/>
                  </a:lnTo>
                  <a:lnTo>
                    <a:pt x="5198" y="54339"/>
                  </a:lnTo>
                  <a:cubicBezTo>
                    <a:pt x="513" y="57487"/>
                    <a:pt x="-1274" y="63522"/>
                    <a:pt x="950" y="68708"/>
                  </a:cubicBezTo>
                  <a:cubicBezTo>
                    <a:pt x="2175" y="73169"/>
                    <a:pt x="6773" y="75793"/>
                    <a:pt x="11233" y="74568"/>
                  </a:cubicBezTo>
                  <a:cubicBezTo>
                    <a:pt x="11783" y="74418"/>
                    <a:pt x="12320" y="74218"/>
                    <a:pt x="12820" y="73956"/>
                  </a:cubicBezTo>
                  <a:lnTo>
                    <a:pt x="105655" y="20727"/>
                  </a:lnTo>
                  <a:cubicBezTo>
                    <a:pt x="110340" y="17591"/>
                    <a:pt x="112327" y="11693"/>
                    <a:pt x="110528" y="63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54" name="Google Shape;1354;p13"/>
            <p:cNvSpPr/>
            <p:nvPr/>
          </p:nvSpPr>
          <p:spPr>
            <a:xfrm>
              <a:off x="9680833" y="6570887"/>
              <a:ext cx="27002" cy="301379"/>
            </a:xfrm>
            <a:custGeom>
              <a:rect b="b" l="l" r="r" t="t"/>
              <a:pathLst>
                <a:path extrusionOk="0" h="301379" w="27002">
                  <a:moveTo>
                    <a:pt x="9385" y="11245"/>
                  </a:moveTo>
                  <a:cubicBezTo>
                    <a:pt x="3912" y="10908"/>
                    <a:pt x="-273" y="6222"/>
                    <a:pt x="14" y="750"/>
                  </a:cubicBezTo>
                  <a:lnTo>
                    <a:pt x="9010" y="301379"/>
                  </a:lnTo>
                  <a:lnTo>
                    <a:pt x="27002" y="301379"/>
                  </a:lnTo>
                  <a:lnTo>
                    <a:pt x="18006" y="0"/>
                  </a:lnTo>
                  <a:cubicBezTo>
                    <a:pt x="18543" y="5435"/>
                    <a:pt x="14770" y="10346"/>
                    <a:pt x="9385" y="112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55" name="Google Shape;1355;p13"/>
            <p:cNvSpPr/>
            <p:nvPr/>
          </p:nvSpPr>
          <p:spPr>
            <a:xfrm>
              <a:off x="9680297" y="6518158"/>
              <a:ext cx="19093" cy="63974"/>
            </a:xfrm>
            <a:custGeom>
              <a:rect b="b" l="l" r="r" t="t"/>
              <a:pathLst>
                <a:path extrusionOk="0" h="63974" w="19093">
                  <a:moveTo>
                    <a:pt x="17294" y="10496"/>
                  </a:moveTo>
                  <a:cubicBezTo>
                    <a:pt x="17294" y="10496"/>
                    <a:pt x="17294" y="9496"/>
                    <a:pt x="17294" y="9121"/>
                  </a:cubicBezTo>
                  <a:cubicBezTo>
                    <a:pt x="17368" y="8409"/>
                    <a:pt x="17368" y="7709"/>
                    <a:pt x="17294" y="6997"/>
                  </a:cubicBezTo>
                  <a:cubicBezTo>
                    <a:pt x="17131" y="6322"/>
                    <a:pt x="16831" y="5685"/>
                    <a:pt x="16419" y="5123"/>
                  </a:cubicBezTo>
                  <a:cubicBezTo>
                    <a:pt x="15082" y="2024"/>
                    <a:pt x="12046" y="25"/>
                    <a:pt x="8672" y="0"/>
                  </a:cubicBezTo>
                  <a:cubicBezTo>
                    <a:pt x="3287" y="900"/>
                    <a:pt x="-486" y="5810"/>
                    <a:pt x="51" y="11245"/>
                  </a:cubicBezTo>
                  <a:lnTo>
                    <a:pt x="51" y="18243"/>
                  </a:lnTo>
                  <a:lnTo>
                    <a:pt x="1050" y="53479"/>
                  </a:lnTo>
                  <a:cubicBezTo>
                    <a:pt x="763" y="58951"/>
                    <a:pt x="4949" y="63637"/>
                    <a:pt x="10421" y="63974"/>
                  </a:cubicBezTo>
                  <a:cubicBezTo>
                    <a:pt x="15806" y="63075"/>
                    <a:pt x="19580" y="58164"/>
                    <a:pt x="19043" y="52729"/>
                  </a:cubicBezTo>
                  <a:lnTo>
                    <a:pt x="19043" y="456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56" name="Google Shape;1356;p13"/>
            <p:cNvSpPr/>
            <p:nvPr/>
          </p:nvSpPr>
          <p:spPr>
            <a:xfrm>
              <a:off x="8273955" y="5844342"/>
              <a:ext cx="75886" cy="55937"/>
            </a:xfrm>
            <a:custGeom>
              <a:rect b="b" l="l" r="r" t="t"/>
              <a:pathLst>
                <a:path extrusionOk="0" h="55937" w="75886">
                  <a:moveTo>
                    <a:pt x="11870" y="41568"/>
                  </a:moveTo>
                  <a:cubicBezTo>
                    <a:pt x="14094" y="46753"/>
                    <a:pt x="12307" y="52789"/>
                    <a:pt x="7622" y="55937"/>
                  </a:cubicBezTo>
                  <a:lnTo>
                    <a:pt x="64347" y="23950"/>
                  </a:lnTo>
                  <a:lnTo>
                    <a:pt x="70719" y="20326"/>
                  </a:lnTo>
                  <a:cubicBezTo>
                    <a:pt x="75268" y="17028"/>
                    <a:pt x="77067" y="11093"/>
                    <a:pt x="75093" y="5832"/>
                  </a:cubicBezTo>
                  <a:cubicBezTo>
                    <a:pt x="74705" y="4870"/>
                    <a:pt x="74156" y="3983"/>
                    <a:pt x="73468" y="3208"/>
                  </a:cubicBezTo>
                  <a:lnTo>
                    <a:pt x="72094" y="1709"/>
                  </a:lnTo>
                  <a:lnTo>
                    <a:pt x="70595" y="709"/>
                  </a:lnTo>
                  <a:lnTo>
                    <a:pt x="68970" y="84"/>
                  </a:lnTo>
                  <a:lnTo>
                    <a:pt x="67346" y="84"/>
                  </a:lnTo>
                  <a:lnTo>
                    <a:pt x="65722" y="84"/>
                  </a:lnTo>
                  <a:cubicBezTo>
                    <a:pt x="65097" y="-28"/>
                    <a:pt x="64472" y="-28"/>
                    <a:pt x="63847" y="84"/>
                  </a:cubicBezTo>
                  <a:cubicBezTo>
                    <a:pt x="63847" y="84"/>
                    <a:pt x="63847" y="84"/>
                    <a:pt x="63098" y="84"/>
                  </a:cubicBezTo>
                  <a:lnTo>
                    <a:pt x="11120" y="29323"/>
                  </a:lnTo>
                  <a:lnTo>
                    <a:pt x="0" y="35570"/>
                  </a:lnTo>
                  <a:cubicBezTo>
                    <a:pt x="4161" y="33559"/>
                    <a:pt x="9171" y="35308"/>
                    <a:pt x="11183" y="39469"/>
                  </a:cubicBezTo>
                  <a:cubicBezTo>
                    <a:pt x="11495" y="40131"/>
                    <a:pt x="11733" y="40843"/>
                    <a:pt x="11870" y="415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57" name="Google Shape;1357;p13"/>
            <p:cNvSpPr/>
            <p:nvPr/>
          </p:nvSpPr>
          <p:spPr>
            <a:xfrm>
              <a:off x="8263263" y="5879338"/>
              <a:ext cx="23579" cy="25034"/>
            </a:xfrm>
            <a:custGeom>
              <a:rect b="b" l="l" r="r" t="t"/>
              <a:pathLst>
                <a:path extrusionOk="0" h="25034" w="23579">
                  <a:moveTo>
                    <a:pt x="22562" y="6572"/>
                  </a:moveTo>
                  <a:cubicBezTo>
                    <a:pt x="21575" y="2061"/>
                    <a:pt x="17102" y="-800"/>
                    <a:pt x="12592" y="199"/>
                  </a:cubicBezTo>
                  <a:cubicBezTo>
                    <a:pt x="11705" y="387"/>
                    <a:pt x="10842" y="724"/>
                    <a:pt x="10068" y="1199"/>
                  </a:cubicBezTo>
                  <a:lnTo>
                    <a:pt x="10068" y="1199"/>
                  </a:lnTo>
                  <a:lnTo>
                    <a:pt x="5070" y="4073"/>
                  </a:lnTo>
                  <a:lnTo>
                    <a:pt x="5070" y="4073"/>
                  </a:lnTo>
                  <a:cubicBezTo>
                    <a:pt x="559" y="7409"/>
                    <a:pt x="-1177" y="13331"/>
                    <a:pt x="822" y="18567"/>
                  </a:cubicBezTo>
                  <a:cubicBezTo>
                    <a:pt x="1871" y="23065"/>
                    <a:pt x="6382" y="25864"/>
                    <a:pt x="10880" y="24814"/>
                  </a:cubicBezTo>
                  <a:cubicBezTo>
                    <a:pt x="11742" y="24602"/>
                    <a:pt x="12567" y="24277"/>
                    <a:pt x="13316" y="23815"/>
                  </a:cubicBezTo>
                  <a:lnTo>
                    <a:pt x="13316" y="23815"/>
                  </a:lnTo>
                  <a:lnTo>
                    <a:pt x="18439" y="21066"/>
                  </a:lnTo>
                  <a:cubicBezTo>
                    <a:pt x="23137" y="17867"/>
                    <a:pt x="24874" y="11769"/>
                    <a:pt x="22562" y="65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58" name="Google Shape;1358;p13"/>
            <p:cNvSpPr/>
            <p:nvPr/>
          </p:nvSpPr>
          <p:spPr>
            <a:xfrm>
              <a:off x="10191005" y="1423183"/>
              <a:ext cx="18301" cy="317379"/>
            </a:xfrm>
            <a:custGeom>
              <a:rect b="b" l="l" r="r" t="t"/>
              <a:pathLst>
                <a:path extrusionOk="0" h="317379" w="18301">
                  <a:moveTo>
                    <a:pt x="247" y="310008"/>
                  </a:moveTo>
                  <a:lnTo>
                    <a:pt x="247" y="317380"/>
                  </a:lnTo>
                  <a:cubicBezTo>
                    <a:pt x="-765" y="312444"/>
                    <a:pt x="2408" y="307621"/>
                    <a:pt x="7344" y="306609"/>
                  </a:cubicBezTo>
                  <a:cubicBezTo>
                    <a:pt x="12279" y="305585"/>
                    <a:pt x="17102" y="308771"/>
                    <a:pt x="18114" y="313706"/>
                  </a:cubicBezTo>
                  <a:cubicBezTo>
                    <a:pt x="18364" y="314918"/>
                    <a:pt x="18364" y="316168"/>
                    <a:pt x="18114" y="317380"/>
                  </a:cubicBezTo>
                  <a:lnTo>
                    <a:pt x="18114" y="10627"/>
                  </a:lnTo>
                  <a:cubicBezTo>
                    <a:pt x="18951" y="5659"/>
                    <a:pt x="15590" y="957"/>
                    <a:pt x="10617" y="126"/>
                  </a:cubicBezTo>
                  <a:cubicBezTo>
                    <a:pt x="5657" y="-705"/>
                    <a:pt x="959" y="2649"/>
                    <a:pt x="122" y="7618"/>
                  </a:cubicBezTo>
                  <a:cubicBezTo>
                    <a:pt x="-41" y="8614"/>
                    <a:pt x="-41" y="9631"/>
                    <a:pt x="122" y="10627"/>
                  </a:cubicBezTo>
                  <a:lnTo>
                    <a:pt x="122" y="168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59" name="Google Shape;1359;p13"/>
            <p:cNvSpPr/>
            <p:nvPr/>
          </p:nvSpPr>
          <p:spPr>
            <a:xfrm>
              <a:off x="10191196" y="1729692"/>
              <a:ext cx="17718" cy="103083"/>
            </a:xfrm>
            <a:custGeom>
              <a:rect b="b" l="l" r="r" t="t"/>
              <a:pathLst>
                <a:path extrusionOk="0" h="103083" w="17718">
                  <a:moveTo>
                    <a:pt x="8927" y="0"/>
                  </a:moveTo>
                  <a:cubicBezTo>
                    <a:pt x="3492" y="587"/>
                    <a:pt x="-456" y="5435"/>
                    <a:pt x="56" y="10871"/>
                  </a:cubicBezTo>
                  <a:lnTo>
                    <a:pt x="56" y="92713"/>
                  </a:lnTo>
                  <a:cubicBezTo>
                    <a:pt x="-19" y="93375"/>
                    <a:pt x="-19" y="94050"/>
                    <a:pt x="56" y="94712"/>
                  </a:cubicBezTo>
                  <a:cubicBezTo>
                    <a:pt x="281" y="95962"/>
                    <a:pt x="656" y="97174"/>
                    <a:pt x="1181" y="98336"/>
                  </a:cubicBezTo>
                  <a:cubicBezTo>
                    <a:pt x="2330" y="100710"/>
                    <a:pt x="4492" y="102459"/>
                    <a:pt x="7053" y="103084"/>
                  </a:cubicBezTo>
                  <a:lnTo>
                    <a:pt x="7053" y="92713"/>
                  </a:lnTo>
                  <a:cubicBezTo>
                    <a:pt x="7053" y="91813"/>
                    <a:pt x="7778" y="91089"/>
                    <a:pt x="8677" y="91089"/>
                  </a:cubicBezTo>
                  <a:cubicBezTo>
                    <a:pt x="9577" y="91089"/>
                    <a:pt x="10302" y="91813"/>
                    <a:pt x="10302" y="92713"/>
                  </a:cubicBezTo>
                  <a:lnTo>
                    <a:pt x="10302" y="103084"/>
                  </a:lnTo>
                  <a:cubicBezTo>
                    <a:pt x="14862" y="101759"/>
                    <a:pt x="17924" y="97461"/>
                    <a:pt x="17673" y="92713"/>
                  </a:cubicBezTo>
                  <a:lnTo>
                    <a:pt x="17673" y="10871"/>
                  </a:lnTo>
                  <a:cubicBezTo>
                    <a:pt x="18186" y="5473"/>
                    <a:pt x="14313" y="650"/>
                    <a:pt x="89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60" name="Google Shape;1360;p13"/>
            <p:cNvSpPr/>
            <p:nvPr/>
          </p:nvSpPr>
          <p:spPr>
            <a:xfrm>
              <a:off x="6992453" y="3762506"/>
              <a:ext cx="463855" cy="708967"/>
            </a:xfrm>
            <a:custGeom>
              <a:rect b="b" l="l" r="r" t="t"/>
              <a:pathLst>
                <a:path extrusionOk="0" h="708967" w="463855">
                  <a:moveTo>
                    <a:pt x="451361" y="694598"/>
                  </a:moveTo>
                  <a:cubicBezTo>
                    <a:pt x="454560" y="691549"/>
                    <a:pt x="459620" y="691674"/>
                    <a:pt x="462669" y="694860"/>
                  </a:cubicBezTo>
                  <a:cubicBezTo>
                    <a:pt x="463131" y="695348"/>
                    <a:pt x="463531" y="695885"/>
                    <a:pt x="463856" y="696472"/>
                  </a:cubicBezTo>
                  <a:lnTo>
                    <a:pt x="20922" y="15244"/>
                  </a:lnTo>
                  <a:lnTo>
                    <a:pt x="13550" y="3998"/>
                  </a:lnTo>
                  <a:cubicBezTo>
                    <a:pt x="13326" y="3611"/>
                    <a:pt x="13026" y="3274"/>
                    <a:pt x="12676" y="2999"/>
                  </a:cubicBezTo>
                  <a:lnTo>
                    <a:pt x="11176" y="1499"/>
                  </a:lnTo>
                  <a:lnTo>
                    <a:pt x="9552" y="625"/>
                  </a:lnTo>
                  <a:lnTo>
                    <a:pt x="8053" y="0"/>
                  </a:lnTo>
                  <a:lnTo>
                    <a:pt x="4554" y="0"/>
                  </a:lnTo>
                  <a:cubicBezTo>
                    <a:pt x="3930" y="188"/>
                    <a:pt x="3330" y="487"/>
                    <a:pt x="2805" y="875"/>
                  </a:cubicBezTo>
                  <a:lnTo>
                    <a:pt x="1306" y="1749"/>
                  </a:lnTo>
                  <a:lnTo>
                    <a:pt x="1306" y="1749"/>
                  </a:lnTo>
                  <a:cubicBezTo>
                    <a:pt x="1306" y="1749"/>
                    <a:pt x="1306" y="1749"/>
                    <a:pt x="1306" y="1749"/>
                  </a:cubicBezTo>
                  <a:cubicBezTo>
                    <a:pt x="1306" y="1749"/>
                    <a:pt x="1306" y="1749"/>
                    <a:pt x="1306" y="2374"/>
                  </a:cubicBezTo>
                  <a:lnTo>
                    <a:pt x="56" y="4123"/>
                  </a:lnTo>
                  <a:lnTo>
                    <a:pt x="56" y="4998"/>
                  </a:lnTo>
                  <a:cubicBezTo>
                    <a:pt x="19" y="5335"/>
                    <a:pt x="19" y="5660"/>
                    <a:pt x="56" y="5998"/>
                  </a:cubicBezTo>
                  <a:cubicBezTo>
                    <a:pt x="-19" y="6660"/>
                    <a:pt x="-19" y="7335"/>
                    <a:pt x="56" y="7997"/>
                  </a:cubicBezTo>
                  <a:lnTo>
                    <a:pt x="56" y="8996"/>
                  </a:lnTo>
                  <a:cubicBezTo>
                    <a:pt x="-6" y="9409"/>
                    <a:pt x="-6" y="9833"/>
                    <a:pt x="56" y="10246"/>
                  </a:cubicBezTo>
                  <a:cubicBezTo>
                    <a:pt x="119" y="12445"/>
                    <a:pt x="718" y="14582"/>
                    <a:pt x="1805" y="16494"/>
                  </a:cubicBezTo>
                  <a:lnTo>
                    <a:pt x="24671" y="51479"/>
                  </a:lnTo>
                  <a:lnTo>
                    <a:pt x="452111" y="708967"/>
                  </a:lnTo>
                  <a:cubicBezTo>
                    <a:pt x="448850" y="704819"/>
                    <a:pt x="448550" y="699071"/>
                    <a:pt x="451361" y="6945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61" name="Google Shape;1361;p13"/>
            <p:cNvSpPr/>
            <p:nvPr/>
          </p:nvSpPr>
          <p:spPr>
            <a:xfrm>
              <a:off x="12175992" y="2861991"/>
              <a:ext cx="29014" cy="319130"/>
            </a:xfrm>
            <a:custGeom>
              <a:rect b="b" l="l" r="r" t="t"/>
              <a:pathLst>
                <a:path extrusionOk="0" h="319130" w="29014">
                  <a:moveTo>
                    <a:pt x="8149" y="319123"/>
                  </a:moveTo>
                  <a:cubicBezTo>
                    <a:pt x="13384" y="319335"/>
                    <a:pt x="17807" y="315249"/>
                    <a:pt x="18007" y="310014"/>
                  </a:cubicBezTo>
                  <a:cubicBezTo>
                    <a:pt x="18019" y="309876"/>
                    <a:pt x="18019" y="309751"/>
                    <a:pt x="18019" y="309627"/>
                  </a:cubicBezTo>
                  <a:lnTo>
                    <a:pt x="29015" y="192923"/>
                  </a:lnTo>
                  <a:lnTo>
                    <a:pt x="29015" y="0"/>
                  </a:lnTo>
                  <a:lnTo>
                    <a:pt x="277" y="306628"/>
                  </a:lnTo>
                  <a:cubicBezTo>
                    <a:pt x="-1035" y="312200"/>
                    <a:pt x="2439" y="317786"/>
                    <a:pt x="8011" y="319085"/>
                  </a:cubicBezTo>
                  <a:cubicBezTo>
                    <a:pt x="8061" y="319098"/>
                    <a:pt x="8099" y="319110"/>
                    <a:pt x="8149" y="3191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62" name="Google Shape;1362;p13"/>
            <p:cNvSpPr/>
            <p:nvPr/>
          </p:nvSpPr>
          <p:spPr>
            <a:xfrm>
              <a:off x="9515070" y="5818187"/>
              <a:ext cx="433786" cy="268269"/>
            </a:xfrm>
            <a:custGeom>
              <a:rect b="b" l="l" r="r" t="t"/>
              <a:pathLst>
                <a:path extrusionOk="0" h="268269" w="433786">
                  <a:moveTo>
                    <a:pt x="420667" y="14494"/>
                  </a:moveTo>
                  <a:cubicBezTo>
                    <a:pt x="418643" y="9284"/>
                    <a:pt x="420329" y="3361"/>
                    <a:pt x="424790" y="0"/>
                  </a:cubicBezTo>
                  <a:lnTo>
                    <a:pt x="424040" y="0"/>
                  </a:lnTo>
                  <a:lnTo>
                    <a:pt x="421166" y="1749"/>
                  </a:lnTo>
                  <a:lnTo>
                    <a:pt x="11344" y="243778"/>
                  </a:lnTo>
                  <a:lnTo>
                    <a:pt x="4971" y="247526"/>
                  </a:lnTo>
                  <a:cubicBezTo>
                    <a:pt x="511" y="250888"/>
                    <a:pt x="-1176" y="256810"/>
                    <a:pt x="848" y="262021"/>
                  </a:cubicBezTo>
                  <a:cubicBezTo>
                    <a:pt x="2023" y="266494"/>
                    <a:pt x="6596" y="269168"/>
                    <a:pt x="11069" y="267993"/>
                  </a:cubicBezTo>
                  <a:cubicBezTo>
                    <a:pt x="11868" y="267781"/>
                    <a:pt x="12643" y="267456"/>
                    <a:pt x="13343" y="267019"/>
                  </a:cubicBezTo>
                  <a:lnTo>
                    <a:pt x="433786" y="19492"/>
                  </a:lnTo>
                  <a:cubicBezTo>
                    <a:pt x="430050" y="22216"/>
                    <a:pt x="424815" y="21404"/>
                    <a:pt x="422091" y="17668"/>
                  </a:cubicBezTo>
                  <a:cubicBezTo>
                    <a:pt x="421404" y="16718"/>
                    <a:pt x="420917" y="15644"/>
                    <a:pt x="420667" y="144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63" name="Google Shape;1363;p13"/>
            <p:cNvSpPr/>
            <p:nvPr/>
          </p:nvSpPr>
          <p:spPr>
            <a:xfrm>
              <a:off x="9934014" y="5756085"/>
              <a:ext cx="121800" cy="82345"/>
            </a:xfrm>
            <a:custGeom>
              <a:rect b="b" l="l" r="r" t="t"/>
              <a:pathLst>
                <a:path extrusionOk="0" h="82345" w="121800">
                  <a:moveTo>
                    <a:pt x="121171" y="6249"/>
                  </a:moveTo>
                  <a:cubicBezTo>
                    <a:pt x="119997" y="1776"/>
                    <a:pt x="115423" y="-898"/>
                    <a:pt x="110951" y="277"/>
                  </a:cubicBezTo>
                  <a:cubicBezTo>
                    <a:pt x="110151" y="489"/>
                    <a:pt x="109376" y="814"/>
                    <a:pt x="108677" y="1251"/>
                  </a:cubicBezTo>
                  <a:lnTo>
                    <a:pt x="107927" y="1251"/>
                  </a:lnTo>
                  <a:lnTo>
                    <a:pt x="104928" y="3001"/>
                  </a:lnTo>
                  <a:lnTo>
                    <a:pt x="4971" y="61602"/>
                  </a:lnTo>
                  <a:cubicBezTo>
                    <a:pt x="511" y="64963"/>
                    <a:pt x="-1176" y="70886"/>
                    <a:pt x="848" y="76097"/>
                  </a:cubicBezTo>
                  <a:cubicBezTo>
                    <a:pt x="2022" y="80570"/>
                    <a:pt x="6595" y="83244"/>
                    <a:pt x="11069" y="82069"/>
                  </a:cubicBezTo>
                  <a:cubicBezTo>
                    <a:pt x="11868" y="81857"/>
                    <a:pt x="12643" y="81532"/>
                    <a:pt x="13343" y="81095"/>
                  </a:cubicBezTo>
                  <a:lnTo>
                    <a:pt x="116673" y="20244"/>
                  </a:lnTo>
                  <a:cubicBezTo>
                    <a:pt x="121046" y="17045"/>
                    <a:pt x="122870" y="11397"/>
                    <a:pt x="121171" y="62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64" name="Google Shape;1364;p13"/>
            <p:cNvSpPr/>
            <p:nvPr/>
          </p:nvSpPr>
          <p:spPr>
            <a:xfrm>
              <a:off x="10481109" y="5429342"/>
              <a:ext cx="127462" cy="87841"/>
            </a:xfrm>
            <a:custGeom>
              <a:rect b="b" l="l" r="r" t="t"/>
              <a:pathLst>
                <a:path extrusionOk="0" h="87841" w="127462">
                  <a:moveTo>
                    <a:pt x="114967" y="14494"/>
                  </a:moveTo>
                  <a:cubicBezTo>
                    <a:pt x="112656" y="9297"/>
                    <a:pt x="114393" y="3199"/>
                    <a:pt x="119091" y="0"/>
                  </a:cubicBezTo>
                  <a:lnTo>
                    <a:pt x="118091" y="625"/>
                  </a:lnTo>
                  <a:lnTo>
                    <a:pt x="115092" y="2374"/>
                  </a:lnTo>
                  <a:lnTo>
                    <a:pt x="5140" y="67098"/>
                  </a:lnTo>
                  <a:cubicBezTo>
                    <a:pt x="442" y="70297"/>
                    <a:pt x="-1295" y="76395"/>
                    <a:pt x="1017" y="81592"/>
                  </a:cubicBezTo>
                  <a:cubicBezTo>
                    <a:pt x="2192" y="86066"/>
                    <a:pt x="6764" y="88740"/>
                    <a:pt x="11238" y="87565"/>
                  </a:cubicBezTo>
                  <a:cubicBezTo>
                    <a:pt x="12037" y="87353"/>
                    <a:pt x="12812" y="87028"/>
                    <a:pt x="13511" y="86590"/>
                  </a:cubicBezTo>
                  <a:lnTo>
                    <a:pt x="127462" y="19492"/>
                  </a:lnTo>
                  <a:cubicBezTo>
                    <a:pt x="123527" y="21916"/>
                    <a:pt x="118366" y="20704"/>
                    <a:pt x="115942" y="16768"/>
                  </a:cubicBezTo>
                  <a:cubicBezTo>
                    <a:pt x="115505" y="16056"/>
                    <a:pt x="115180" y="15294"/>
                    <a:pt x="114967" y="144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65" name="Google Shape;1365;p13"/>
            <p:cNvSpPr/>
            <p:nvPr/>
          </p:nvSpPr>
          <p:spPr>
            <a:xfrm>
              <a:off x="10593811" y="5305390"/>
              <a:ext cx="227623" cy="145195"/>
            </a:xfrm>
            <a:custGeom>
              <a:rect b="b" l="l" r="r" t="t"/>
              <a:pathLst>
                <a:path extrusionOk="0" h="145195" w="227623">
                  <a:moveTo>
                    <a:pt x="225795" y="17995"/>
                  </a:moveTo>
                  <a:lnTo>
                    <a:pt x="226669" y="16870"/>
                  </a:lnTo>
                  <a:cubicBezTo>
                    <a:pt x="226669" y="16870"/>
                    <a:pt x="226669" y="16870"/>
                    <a:pt x="226669" y="16870"/>
                  </a:cubicBezTo>
                  <a:cubicBezTo>
                    <a:pt x="226969" y="16308"/>
                    <a:pt x="227219" y="15720"/>
                    <a:pt x="227419" y="15121"/>
                  </a:cubicBezTo>
                  <a:cubicBezTo>
                    <a:pt x="227469" y="14408"/>
                    <a:pt x="227469" y="13709"/>
                    <a:pt x="227419" y="12996"/>
                  </a:cubicBezTo>
                  <a:cubicBezTo>
                    <a:pt x="227831" y="10735"/>
                    <a:pt x="227619" y="8398"/>
                    <a:pt x="226794" y="6249"/>
                  </a:cubicBezTo>
                  <a:cubicBezTo>
                    <a:pt x="225620" y="1776"/>
                    <a:pt x="221047" y="-898"/>
                    <a:pt x="216573" y="277"/>
                  </a:cubicBezTo>
                  <a:cubicBezTo>
                    <a:pt x="215774" y="489"/>
                    <a:pt x="214999" y="814"/>
                    <a:pt x="214299" y="1251"/>
                  </a:cubicBezTo>
                  <a:lnTo>
                    <a:pt x="209427" y="4125"/>
                  </a:lnTo>
                  <a:lnTo>
                    <a:pt x="5140" y="124452"/>
                  </a:lnTo>
                  <a:cubicBezTo>
                    <a:pt x="442" y="127651"/>
                    <a:pt x="-1295" y="133748"/>
                    <a:pt x="1017" y="138946"/>
                  </a:cubicBezTo>
                  <a:cubicBezTo>
                    <a:pt x="2191" y="143420"/>
                    <a:pt x="6764" y="146093"/>
                    <a:pt x="11237" y="144919"/>
                  </a:cubicBezTo>
                  <a:cubicBezTo>
                    <a:pt x="12037" y="144707"/>
                    <a:pt x="12812" y="144382"/>
                    <a:pt x="13511" y="143944"/>
                  </a:cubicBezTo>
                  <a:lnTo>
                    <a:pt x="222671" y="20744"/>
                  </a:lnTo>
                  <a:cubicBezTo>
                    <a:pt x="222671" y="20744"/>
                    <a:pt x="223295" y="20744"/>
                    <a:pt x="223546" y="19994"/>
                  </a:cubicBezTo>
                  <a:lnTo>
                    <a:pt x="223546" y="19994"/>
                  </a:lnTo>
                  <a:cubicBezTo>
                    <a:pt x="224358" y="19406"/>
                    <a:pt x="225120" y="18744"/>
                    <a:pt x="225795" y="179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66" name="Google Shape;1366;p13"/>
            <p:cNvSpPr/>
            <p:nvPr/>
          </p:nvSpPr>
          <p:spPr>
            <a:xfrm>
              <a:off x="7518532" y="4576057"/>
              <a:ext cx="187090" cy="280345"/>
            </a:xfrm>
            <a:custGeom>
              <a:rect b="b" l="l" r="r" t="t"/>
              <a:pathLst>
                <a:path extrusionOk="0" h="280345" w="187090">
                  <a:moveTo>
                    <a:pt x="183671" y="278139"/>
                  </a:moveTo>
                  <a:cubicBezTo>
                    <a:pt x="187594" y="273990"/>
                    <a:pt x="188206" y="267718"/>
                    <a:pt x="185170" y="262895"/>
                  </a:cubicBezTo>
                  <a:lnTo>
                    <a:pt x="21241" y="11120"/>
                  </a:lnTo>
                  <a:lnTo>
                    <a:pt x="13994" y="0"/>
                  </a:lnTo>
                  <a:cubicBezTo>
                    <a:pt x="17030" y="4823"/>
                    <a:pt x="16418" y="11096"/>
                    <a:pt x="12495" y="15244"/>
                  </a:cubicBezTo>
                  <a:cubicBezTo>
                    <a:pt x="9296" y="18293"/>
                    <a:pt x="4236" y="18168"/>
                    <a:pt x="1187" y="14981"/>
                  </a:cubicBezTo>
                  <a:cubicBezTo>
                    <a:pt x="725" y="14494"/>
                    <a:pt x="325" y="13957"/>
                    <a:pt x="0" y="13369"/>
                  </a:cubicBezTo>
                  <a:lnTo>
                    <a:pt x="170926" y="275765"/>
                  </a:lnTo>
                  <a:cubicBezTo>
                    <a:pt x="172813" y="279763"/>
                    <a:pt x="177586" y="281462"/>
                    <a:pt x="181572" y="279576"/>
                  </a:cubicBezTo>
                  <a:cubicBezTo>
                    <a:pt x="182346" y="279213"/>
                    <a:pt x="183058" y="278726"/>
                    <a:pt x="183671" y="2781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67" name="Google Shape;1367;p13"/>
            <p:cNvSpPr/>
            <p:nvPr/>
          </p:nvSpPr>
          <p:spPr>
            <a:xfrm>
              <a:off x="7441019" y="4454894"/>
              <a:ext cx="93426" cy="138329"/>
            </a:xfrm>
            <a:custGeom>
              <a:rect b="b" l="l" r="r" t="t"/>
              <a:pathLst>
                <a:path extrusionOk="0" h="138329" w="93426">
                  <a:moveTo>
                    <a:pt x="90007" y="136407"/>
                  </a:moveTo>
                  <a:cubicBezTo>
                    <a:pt x="93930" y="132259"/>
                    <a:pt x="94542" y="125986"/>
                    <a:pt x="91506" y="121164"/>
                  </a:cubicBezTo>
                  <a:lnTo>
                    <a:pt x="87258" y="114666"/>
                  </a:lnTo>
                  <a:lnTo>
                    <a:pt x="17913" y="7958"/>
                  </a:lnTo>
                  <a:lnTo>
                    <a:pt x="15914" y="4835"/>
                  </a:lnTo>
                  <a:lnTo>
                    <a:pt x="15914" y="4085"/>
                  </a:lnTo>
                  <a:cubicBezTo>
                    <a:pt x="13753" y="237"/>
                    <a:pt x="8880" y="-1138"/>
                    <a:pt x="5031" y="1024"/>
                  </a:cubicBezTo>
                  <a:cubicBezTo>
                    <a:pt x="4444" y="1349"/>
                    <a:pt x="3907" y="1749"/>
                    <a:pt x="3419" y="2211"/>
                  </a:cubicBezTo>
                  <a:cubicBezTo>
                    <a:pt x="-504" y="6359"/>
                    <a:pt x="-1116" y="12632"/>
                    <a:pt x="1920" y="17455"/>
                  </a:cubicBezTo>
                  <a:lnTo>
                    <a:pt x="78012" y="134533"/>
                  </a:lnTo>
                  <a:cubicBezTo>
                    <a:pt x="80336" y="138294"/>
                    <a:pt x="85259" y="139456"/>
                    <a:pt x="89020" y="137132"/>
                  </a:cubicBezTo>
                  <a:cubicBezTo>
                    <a:pt x="89370" y="136920"/>
                    <a:pt x="89695" y="136670"/>
                    <a:pt x="90007" y="1364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68" name="Google Shape;1368;p13"/>
            <p:cNvSpPr/>
            <p:nvPr/>
          </p:nvSpPr>
          <p:spPr>
            <a:xfrm>
              <a:off x="7001553" y="5485681"/>
              <a:ext cx="739007" cy="1233846"/>
            </a:xfrm>
            <a:custGeom>
              <a:rect b="b" l="l" r="r" t="t"/>
              <a:pathLst>
                <a:path extrusionOk="0" h="1233846" w="739007">
                  <a:moveTo>
                    <a:pt x="736758" y="1232272"/>
                  </a:moveTo>
                  <a:cubicBezTo>
                    <a:pt x="736758" y="1232272"/>
                    <a:pt x="736758" y="1232272"/>
                    <a:pt x="737508" y="1232272"/>
                  </a:cubicBezTo>
                  <a:lnTo>
                    <a:pt x="738133" y="1231523"/>
                  </a:lnTo>
                  <a:lnTo>
                    <a:pt x="739007" y="1230398"/>
                  </a:lnTo>
                  <a:lnTo>
                    <a:pt x="739007" y="1230398"/>
                  </a:lnTo>
                  <a:cubicBezTo>
                    <a:pt x="734284" y="1230098"/>
                    <a:pt x="730499" y="1226375"/>
                    <a:pt x="730136" y="1221652"/>
                  </a:cubicBezTo>
                  <a:lnTo>
                    <a:pt x="726638" y="1196662"/>
                  </a:lnTo>
                  <a:lnTo>
                    <a:pt x="17319" y="6386"/>
                  </a:lnTo>
                  <a:lnTo>
                    <a:pt x="16195" y="4512"/>
                  </a:lnTo>
                  <a:cubicBezTo>
                    <a:pt x="14270" y="539"/>
                    <a:pt x="9485" y="-1123"/>
                    <a:pt x="5512" y="801"/>
                  </a:cubicBezTo>
                  <a:cubicBezTo>
                    <a:pt x="4849" y="1126"/>
                    <a:pt x="4250" y="1526"/>
                    <a:pt x="3700" y="2013"/>
                  </a:cubicBezTo>
                  <a:cubicBezTo>
                    <a:pt x="776" y="4912"/>
                    <a:pt x="-536" y="9073"/>
                    <a:pt x="202" y="13133"/>
                  </a:cubicBezTo>
                  <a:cubicBezTo>
                    <a:pt x="414" y="13808"/>
                    <a:pt x="664" y="14483"/>
                    <a:pt x="951" y="15133"/>
                  </a:cubicBezTo>
                  <a:cubicBezTo>
                    <a:pt x="1126" y="15782"/>
                    <a:pt x="1376" y="16420"/>
                    <a:pt x="1701" y="17007"/>
                  </a:cubicBezTo>
                  <a:lnTo>
                    <a:pt x="1701" y="17007"/>
                  </a:lnTo>
                  <a:lnTo>
                    <a:pt x="718766" y="1219028"/>
                  </a:lnTo>
                  <a:lnTo>
                    <a:pt x="725013" y="1229524"/>
                  </a:lnTo>
                  <a:cubicBezTo>
                    <a:pt x="726975" y="1233410"/>
                    <a:pt x="731710" y="1234959"/>
                    <a:pt x="735584" y="1232997"/>
                  </a:cubicBezTo>
                  <a:cubicBezTo>
                    <a:pt x="735996" y="1232785"/>
                    <a:pt x="736396" y="1232547"/>
                    <a:pt x="736758" y="12322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69" name="Google Shape;1369;p13"/>
            <p:cNvSpPr/>
            <p:nvPr/>
          </p:nvSpPr>
          <p:spPr>
            <a:xfrm>
              <a:off x="8942119" y="4430971"/>
              <a:ext cx="37007" cy="323140"/>
            </a:xfrm>
            <a:custGeom>
              <a:rect b="b" l="l" r="r" t="t"/>
              <a:pathLst>
                <a:path extrusionOk="0" h="323140" w="37007">
                  <a:moveTo>
                    <a:pt x="17415" y="17637"/>
                  </a:moveTo>
                  <a:lnTo>
                    <a:pt x="17415" y="14888"/>
                  </a:lnTo>
                  <a:lnTo>
                    <a:pt x="17415" y="10015"/>
                  </a:lnTo>
                  <a:cubicBezTo>
                    <a:pt x="17215" y="6916"/>
                    <a:pt x="15778" y="4030"/>
                    <a:pt x="13416" y="2018"/>
                  </a:cubicBezTo>
                  <a:cubicBezTo>
                    <a:pt x="12916" y="1531"/>
                    <a:pt x="12317" y="1143"/>
                    <a:pt x="11667" y="894"/>
                  </a:cubicBezTo>
                  <a:cubicBezTo>
                    <a:pt x="10442" y="219"/>
                    <a:pt x="9056" y="-81"/>
                    <a:pt x="7669" y="19"/>
                  </a:cubicBezTo>
                  <a:lnTo>
                    <a:pt x="7669" y="19"/>
                  </a:lnTo>
                  <a:cubicBezTo>
                    <a:pt x="6557" y="144"/>
                    <a:pt x="5482" y="531"/>
                    <a:pt x="4545" y="1143"/>
                  </a:cubicBezTo>
                  <a:cubicBezTo>
                    <a:pt x="3970" y="1456"/>
                    <a:pt x="3458" y="1880"/>
                    <a:pt x="3046" y="2393"/>
                  </a:cubicBezTo>
                  <a:cubicBezTo>
                    <a:pt x="2546" y="2705"/>
                    <a:pt x="2109" y="3143"/>
                    <a:pt x="1796" y="3642"/>
                  </a:cubicBezTo>
                  <a:cubicBezTo>
                    <a:pt x="1459" y="4155"/>
                    <a:pt x="1159" y="4704"/>
                    <a:pt x="922" y="5267"/>
                  </a:cubicBezTo>
                  <a:cubicBezTo>
                    <a:pt x="534" y="5842"/>
                    <a:pt x="235" y="6479"/>
                    <a:pt x="47" y="7141"/>
                  </a:cubicBezTo>
                  <a:cubicBezTo>
                    <a:pt x="-16" y="7766"/>
                    <a:pt x="-16" y="8391"/>
                    <a:pt x="47" y="9015"/>
                  </a:cubicBezTo>
                  <a:cubicBezTo>
                    <a:pt x="-16" y="9765"/>
                    <a:pt x="-16" y="10515"/>
                    <a:pt x="47" y="11264"/>
                  </a:cubicBezTo>
                  <a:lnTo>
                    <a:pt x="47" y="11264"/>
                  </a:lnTo>
                  <a:lnTo>
                    <a:pt x="18289" y="295276"/>
                  </a:lnTo>
                  <a:lnTo>
                    <a:pt x="18289" y="301773"/>
                  </a:lnTo>
                  <a:lnTo>
                    <a:pt x="18914" y="313144"/>
                  </a:lnTo>
                  <a:cubicBezTo>
                    <a:pt x="18777" y="318529"/>
                    <a:pt x="23025" y="323002"/>
                    <a:pt x="28410" y="323140"/>
                  </a:cubicBezTo>
                  <a:cubicBezTo>
                    <a:pt x="28485" y="323140"/>
                    <a:pt x="28572" y="323140"/>
                    <a:pt x="28660" y="323140"/>
                  </a:cubicBezTo>
                  <a:cubicBezTo>
                    <a:pt x="34057" y="322065"/>
                    <a:pt x="37668" y="316967"/>
                    <a:pt x="36906" y="311519"/>
                  </a:cubicBezTo>
                  <a:lnTo>
                    <a:pt x="18664" y="27133"/>
                  </a:lnTo>
                  <a:lnTo>
                    <a:pt x="18664" y="20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70" name="Google Shape;1370;p13"/>
            <p:cNvSpPr/>
            <p:nvPr/>
          </p:nvSpPr>
          <p:spPr>
            <a:xfrm>
              <a:off x="9749086" y="5211943"/>
              <a:ext cx="469854" cy="281675"/>
            </a:xfrm>
            <a:custGeom>
              <a:rect b="b" l="l" r="r" t="t"/>
              <a:pathLst>
                <a:path extrusionOk="0" h="281675" w="469854">
                  <a:moveTo>
                    <a:pt x="1107" y="275625"/>
                  </a:moveTo>
                  <a:cubicBezTo>
                    <a:pt x="2393" y="280061"/>
                    <a:pt x="7029" y="282623"/>
                    <a:pt x="11477" y="281348"/>
                  </a:cubicBezTo>
                  <a:cubicBezTo>
                    <a:pt x="11989" y="281198"/>
                    <a:pt x="12501" y="280998"/>
                    <a:pt x="12976" y="280748"/>
                  </a:cubicBezTo>
                  <a:lnTo>
                    <a:pt x="462782" y="21852"/>
                  </a:lnTo>
                  <a:lnTo>
                    <a:pt x="464656" y="20727"/>
                  </a:lnTo>
                  <a:cubicBezTo>
                    <a:pt x="469342" y="17578"/>
                    <a:pt x="471129" y="11543"/>
                    <a:pt x="468904" y="6358"/>
                  </a:cubicBezTo>
                  <a:cubicBezTo>
                    <a:pt x="467792" y="1872"/>
                    <a:pt x="463244" y="-864"/>
                    <a:pt x="458759" y="248"/>
                  </a:cubicBezTo>
                  <a:cubicBezTo>
                    <a:pt x="457934" y="460"/>
                    <a:pt x="457134" y="785"/>
                    <a:pt x="456410" y="1235"/>
                  </a:cubicBezTo>
                  <a:lnTo>
                    <a:pt x="445540" y="7482"/>
                  </a:lnTo>
                  <a:lnTo>
                    <a:pt x="11227" y="257383"/>
                  </a:lnTo>
                  <a:lnTo>
                    <a:pt x="5230" y="260881"/>
                  </a:lnTo>
                  <a:cubicBezTo>
                    <a:pt x="407" y="264105"/>
                    <a:pt x="-1355" y="270365"/>
                    <a:pt x="1107" y="275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71" name="Google Shape;1371;p13"/>
            <p:cNvSpPr/>
            <p:nvPr/>
          </p:nvSpPr>
          <p:spPr>
            <a:xfrm>
              <a:off x="7933602" y="3831872"/>
              <a:ext cx="266209" cy="380917"/>
            </a:xfrm>
            <a:custGeom>
              <a:rect b="b" l="l" r="r" t="t"/>
              <a:pathLst>
                <a:path extrusionOk="0" h="380917" w="266209">
                  <a:moveTo>
                    <a:pt x="260637" y="376331"/>
                  </a:moveTo>
                  <a:lnTo>
                    <a:pt x="261512" y="377581"/>
                  </a:lnTo>
                  <a:lnTo>
                    <a:pt x="263511" y="380330"/>
                  </a:lnTo>
                  <a:cubicBezTo>
                    <a:pt x="263949" y="380955"/>
                    <a:pt x="264811" y="381104"/>
                    <a:pt x="265423" y="380667"/>
                  </a:cubicBezTo>
                  <a:cubicBezTo>
                    <a:pt x="265560" y="380567"/>
                    <a:pt x="265673" y="380455"/>
                    <a:pt x="265760" y="380330"/>
                  </a:cubicBezTo>
                  <a:cubicBezTo>
                    <a:pt x="266360" y="379555"/>
                    <a:pt x="266360" y="378481"/>
                    <a:pt x="265760" y="377706"/>
                  </a:cubicBezTo>
                  <a:lnTo>
                    <a:pt x="265760" y="377706"/>
                  </a:lnTo>
                  <a:lnTo>
                    <a:pt x="264886" y="376581"/>
                  </a:lnTo>
                  <a:lnTo>
                    <a:pt x="236648" y="336347"/>
                  </a:lnTo>
                  <a:lnTo>
                    <a:pt x="25239" y="33593"/>
                  </a:lnTo>
                  <a:lnTo>
                    <a:pt x="2124" y="356"/>
                  </a:lnTo>
                  <a:lnTo>
                    <a:pt x="2124" y="356"/>
                  </a:lnTo>
                  <a:cubicBezTo>
                    <a:pt x="1637" y="-119"/>
                    <a:pt x="862" y="-119"/>
                    <a:pt x="375" y="356"/>
                  </a:cubicBezTo>
                  <a:cubicBezTo>
                    <a:pt x="375" y="356"/>
                    <a:pt x="375" y="356"/>
                    <a:pt x="375" y="356"/>
                  </a:cubicBezTo>
                  <a:cubicBezTo>
                    <a:pt x="-125" y="1118"/>
                    <a:pt x="-125" y="2093"/>
                    <a:pt x="375" y="2855"/>
                  </a:cubicBezTo>
                  <a:lnTo>
                    <a:pt x="25364" y="38466"/>
                  </a:lnTo>
                  <a:lnTo>
                    <a:pt x="232525" y="3363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72" name="Google Shape;1372;p13"/>
            <p:cNvSpPr/>
            <p:nvPr/>
          </p:nvSpPr>
          <p:spPr>
            <a:xfrm>
              <a:off x="12045105" y="3320050"/>
              <a:ext cx="42748" cy="290767"/>
            </a:xfrm>
            <a:custGeom>
              <a:rect b="b" l="l" r="r" t="t"/>
              <a:pathLst>
                <a:path extrusionOk="0" h="290767" w="42748">
                  <a:moveTo>
                    <a:pt x="220" y="278272"/>
                  </a:moveTo>
                  <a:cubicBezTo>
                    <a:pt x="-941" y="283920"/>
                    <a:pt x="2607" y="289468"/>
                    <a:pt x="8217" y="290767"/>
                  </a:cubicBezTo>
                  <a:cubicBezTo>
                    <a:pt x="13602" y="290842"/>
                    <a:pt x="18013" y="286531"/>
                    <a:pt x="18088" y="281146"/>
                  </a:cubicBezTo>
                  <a:cubicBezTo>
                    <a:pt x="18088" y="281146"/>
                    <a:pt x="18088" y="281146"/>
                    <a:pt x="18088" y="281146"/>
                  </a:cubicBezTo>
                  <a:lnTo>
                    <a:pt x="19712" y="262028"/>
                  </a:lnTo>
                  <a:lnTo>
                    <a:pt x="42702" y="11004"/>
                  </a:lnTo>
                  <a:lnTo>
                    <a:pt x="42702" y="11004"/>
                  </a:lnTo>
                  <a:cubicBezTo>
                    <a:pt x="42765" y="10291"/>
                    <a:pt x="42765" y="9592"/>
                    <a:pt x="42702" y="8879"/>
                  </a:cubicBezTo>
                  <a:lnTo>
                    <a:pt x="42702" y="6880"/>
                  </a:lnTo>
                  <a:lnTo>
                    <a:pt x="41952" y="5131"/>
                  </a:lnTo>
                  <a:lnTo>
                    <a:pt x="40828" y="3382"/>
                  </a:lnTo>
                  <a:cubicBezTo>
                    <a:pt x="39504" y="1582"/>
                    <a:pt x="37529" y="383"/>
                    <a:pt x="35330" y="8"/>
                  </a:cubicBezTo>
                  <a:cubicBezTo>
                    <a:pt x="30095" y="-204"/>
                    <a:pt x="25672" y="3881"/>
                    <a:pt x="25459" y="9117"/>
                  </a:cubicBezTo>
                  <a:cubicBezTo>
                    <a:pt x="25459" y="9292"/>
                    <a:pt x="25459" y="9454"/>
                    <a:pt x="25459" y="9629"/>
                  </a:cubicBezTo>
                  <a:lnTo>
                    <a:pt x="25459" y="15252"/>
                  </a:lnTo>
                  <a:lnTo>
                    <a:pt x="25459" y="182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73" name="Google Shape;1373;p13"/>
            <p:cNvSpPr/>
            <p:nvPr/>
          </p:nvSpPr>
          <p:spPr>
            <a:xfrm>
              <a:off x="7697660" y="6452405"/>
              <a:ext cx="52255" cy="262424"/>
            </a:xfrm>
            <a:custGeom>
              <a:rect b="b" l="l" r="r" t="t"/>
              <a:pathLst>
                <a:path extrusionOk="0" h="262424" w="52255">
                  <a:moveTo>
                    <a:pt x="5917" y="1279"/>
                  </a:moveTo>
                  <a:cubicBezTo>
                    <a:pt x="1656" y="3540"/>
                    <a:pt x="-668" y="8276"/>
                    <a:pt x="169" y="13024"/>
                  </a:cubicBezTo>
                  <a:lnTo>
                    <a:pt x="30781" y="228688"/>
                  </a:lnTo>
                  <a:lnTo>
                    <a:pt x="34280" y="253678"/>
                  </a:lnTo>
                  <a:cubicBezTo>
                    <a:pt x="34642" y="258401"/>
                    <a:pt x="38428" y="262125"/>
                    <a:pt x="43151" y="262424"/>
                  </a:cubicBezTo>
                  <a:lnTo>
                    <a:pt x="44650" y="262424"/>
                  </a:lnTo>
                  <a:cubicBezTo>
                    <a:pt x="49973" y="260800"/>
                    <a:pt x="53171" y="255377"/>
                    <a:pt x="52022" y="249929"/>
                  </a:cubicBezTo>
                  <a:lnTo>
                    <a:pt x="17912" y="8900"/>
                  </a:lnTo>
                  <a:cubicBezTo>
                    <a:pt x="17537" y="6264"/>
                    <a:pt x="16262" y="3828"/>
                    <a:pt x="14288" y="2028"/>
                  </a:cubicBezTo>
                  <a:cubicBezTo>
                    <a:pt x="12651" y="566"/>
                    <a:pt x="10477" y="-158"/>
                    <a:pt x="8291" y="29"/>
                  </a:cubicBezTo>
                  <a:lnTo>
                    <a:pt x="7541" y="29"/>
                  </a:lnTo>
                  <a:cubicBezTo>
                    <a:pt x="6941" y="354"/>
                    <a:pt x="6392" y="779"/>
                    <a:pt x="5917" y="12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74" name="Google Shape;1374;p13"/>
            <p:cNvSpPr/>
            <p:nvPr/>
          </p:nvSpPr>
          <p:spPr>
            <a:xfrm>
              <a:off x="10865960" y="6622491"/>
              <a:ext cx="12119" cy="249774"/>
            </a:xfrm>
            <a:custGeom>
              <a:rect b="b" l="l" r="r" t="t"/>
              <a:pathLst>
                <a:path extrusionOk="0" h="249774" w="12119">
                  <a:moveTo>
                    <a:pt x="11995" y="12620"/>
                  </a:moveTo>
                  <a:lnTo>
                    <a:pt x="11995" y="2124"/>
                  </a:lnTo>
                  <a:cubicBezTo>
                    <a:pt x="12082" y="1149"/>
                    <a:pt x="11445" y="237"/>
                    <a:pt x="10495" y="0"/>
                  </a:cubicBezTo>
                  <a:cubicBezTo>
                    <a:pt x="9533" y="62"/>
                    <a:pt x="8809" y="900"/>
                    <a:pt x="8871" y="1862"/>
                  </a:cubicBezTo>
                  <a:cubicBezTo>
                    <a:pt x="8871" y="1874"/>
                    <a:pt x="8871" y="1874"/>
                    <a:pt x="8871" y="1874"/>
                  </a:cubicBezTo>
                  <a:lnTo>
                    <a:pt x="8871" y="12370"/>
                  </a:lnTo>
                  <a:lnTo>
                    <a:pt x="8871" y="15494"/>
                  </a:lnTo>
                  <a:lnTo>
                    <a:pt x="0" y="249775"/>
                  </a:lnTo>
                  <a:lnTo>
                    <a:pt x="3249" y="249775"/>
                  </a:lnTo>
                  <a:lnTo>
                    <a:pt x="12120" y="134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75" name="Google Shape;1375;p13"/>
            <p:cNvSpPr/>
            <p:nvPr/>
          </p:nvSpPr>
          <p:spPr>
            <a:xfrm>
              <a:off x="12078861" y="5638251"/>
              <a:ext cx="126145" cy="154321"/>
            </a:xfrm>
            <a:custGeom>
              <a:rect b="b" l="l" r="r" t="t"/>
              <a:pathLst>
                <a:path extrusionOk="0" h="154321" w="126145">
                  <a:moveTo>
                    <a:pt x="8946" y="8004"/>
                  </a:moveTo>
                  <a:lnTo>
                    <a:pt x="2699" y="507"/>
                  </a:lnTo>
                  <a:cubicBezTo>
                    <a:pt x="2149" y="-117"/>
                    <a:pt x="1200" y="-168"/>
                    <a:pt x="587" y="370"/>
                  </a:cubicBezTo>
                  <a:cubicBezTo>
                    <a:pt x="538" y="420"/>
                    <a:pt x="487" y="457"/>
                    <a:pt x="450" y="507"/>
                  </a:cubicBezTo>
                  <a:cubicBezTo>
                    <a:pt x="-150" y="1282"/>
                    <a:pt x="-150" y="2357"/>
                    <a:pt x="450" y="3131"/>
                  </a:cubicBezTo>
                  <a:lnTo>
                    <a:pt x="6697" y="10628"/>
                  </a:lnTo>
                  <a:lnTo>
                    <a:pt x="9446" y="13877"/>
                  </a:lnTo>
                  <a:lnTo>
                    <a:pt x="126146" y="154321"/>
                  </a:lnTo>
                  <a:lnTo>
                    <a:pt x="126146" y="148948"/>
                  </a:lnTo>
                  <a:lnTo>
                    <a:pt x="8946" y="9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76" name="Google Shape;1376;p13"/>
            <p:cNvSpPr/>
            <p:nvPr/>
          </p:nvSpPr>
          <p:spPr>
            <a:xfrm>
              <a:off x="8134621" y="6320986"/>
              <a:ext cx="67364" cy="551280"/>
            </a:xfrm>
            <a:custGeom>
              <a:rect b="b" l="l" r="r" t="t"/>
              <a:pathLst>
                <a:path extrusionOk="0" h="551280" w="67364">
                  <a:moveTo>
                    <a:pt x="2893" y="2625"/>
                  </a:moveTo>
                  <a:lnTo>
                    <a:pt x="2893" y="1250"/>
                  </a:lnTo>
                  <a:lnTo>
                    <a:pt x="2893" y="1250"/>
                  </a:lnTo>
                  <a:cubicBezTo>
                    <a:pt x="2718" y="500"/>
                    <a:pt x="2043" y="-24"/>
                    <a:pt x="1269" y="1"/>
                  </a:cubicBezTo>
                  <a:cubicBezTo>
                    <a:pt x="394" y="1"/>
                    <a:pt x="-106" y="1125"/>
                    <a:pt x="19" y="2250"/>
                  </a:cubicBezTo>
                  <a:lnTo>
                    <a:pt x="19" y="2250"/>
                  </a:lnTo>
                  <a:lnTo>
                    <a:pt x="1143" y="12121"/>
                  </a:lnTo>
                  <a:lnTo>
                    <a:pt x="63616" y="551281"/>
                  </a:lnTo>
                  <a:lnTo>
                    <a:pt x="67365" y="551281"/>
                  </a:lnTo>
                  <a:lnTo>
                    <a:pt x="4892" y="116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77" name="Google Shape;1377;p13"/>
            <p:cNvSpPr/>
            <p:nvPr/>
          </p:nvSpPr>
          <p:spPr>
            <a:xfrm>
              <a:off x="10198567" y="1820406"/>
              <a:ext cx="2808" cy="324598"/>
            </a:xfrm>
            <a:custGeom>
              <a:rect b="b" l="l" r="r" t="t"/>
              <a:pathLst>
                <a:path extrusionOk="0" h="324598" w="2808">
                  <a:moveTo>
                    <a:pt x="1680" y="0"/>
                  </a:moveTo>
                  <a:cubicBezTo>
                    <a:pt x="694" y="125"/>
                    <a:pt x="-19" y="1012"/>
                    <a:pt x="56" y="1999"/>
                  </a:cubicBezTo>
                  <a:lnTo>
                    <a:pt x="56" y="12370"/>
                  </a:lnTo>
                  <a:lnTo>
                    <a:pt x="56" y="322122"/>
                  </a:lnTo>
                  <a:lnTo>
                    <a:pt x="56" y="323621"/>
                  </a:lnTo>
                  <a:lnTo>
                    <a:pt x="56" y="323621"/>
                  </a:lnTo>
                  <a:cubicBezTo>
                    <a:pt x="-19" y="323908"/>
                    <a:pt x="-19" y="324208"/>
                    <a:pt x="56" y="324496"/>
                  </a:cubicBezTo>
                  <a:cubicBezTo>
                    <a:pt x="419" y="324633"/>
                    <a:pt x="818" y="324633"/>
                    <a:pt x="1181" y="324496"/>
                  </a:cubicBezTo>
                  <a:cubicBezTo>
                    <a:pt x="2143" y="324433"/>
                    <a:pt x="2867" y="323596"/>
                    <a:pt x="2805" y="322634"/>
                  </a:cubicBezTo>
                  <a:cubicBezTo>
                    <a:pt x="2805" y="322621"/>
                    <a:pt x="2805" y="322621"/>
                    <a:pt x="2805" y="322621"/>
                  </a:cubicBezTo>
                  <a:lnTo>
                    <a:pt x="2805" y="321747"/>
                  </a:lnTo>
                  <a:lnTo>
                    <a:pt x="2805" y="11495"/>
                  </a:lnTo>
                  <a:lnTo>
                    <a:pt x="2805" y="1125"/>
                  </a:lnTo>
                  <a:cubicBezTo>
                    <a:pt x="2618" y="600"/>
                    <a:pt x="2205" y="187"/>
                    <a:pt x="1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78" name="Google Shape;1378;p13"/>
            <p:cNvSpPr/>
            <p:nvPr/>
          </p:nvSpPr>
          <p:spPr>
            <a:xfrm>
              <a:off x="8618915" y="3951489"/>
              <a:ext cx="36644" cy="31458"/>
            </a:xfrm>
            <a:custGeom>
              <a:rect b="b" l="l" r="r" t="t"/>
              <a:pathLst>
                <a:path extrusionOk="0" h="31458" w="36644">
                  <a:moveTo>
                    <a:pt x="16758" y="28181"/>
                  </a:moveTo>
                  <a:lnTo>
                    <a:pt x="22756" y="25058"/>
                  </a:lnTo>
                  <a:lnTo>
                    <a:pt x="25255" y="23808"/>
                  </a:lnTo>
                  <a:lnTo>
                    <a:pt x="31252" y="20684"/>
                  </a:lnTo>
                  <a:cubicBezTo>
                    <a:pt x="35825" y="17523"/>
                    <a:pt x="37762" y="11713"/>
                    <a:pt x="36000" y="6440"/>
                  </a:cubicBezTo>
                  <a:cubicBezTo>
                    <a:pt x="34863" y="1892"/>
                    <a:pt x="30253" y="-882"/>
                    <a:pt x="25692" y="255"/>
                  </a:cubicBezTo>
                  <a:cubicBezTo>
                    <a:pt x="25155" y="392"/>
                    <a:pt x="24630" y="580"/>
                    <a:pt x="24130" y="817"/>
                  </a:cubicBezTo>
                  <a:lnTo>
                    <a:pt x="4389" y="11063"/>
                  </a:lnTo>
                  <a:lnTo>
                    <a:pt x="4389" y="11063"/>
                  </a:lnTo>
                  <a:cubicBezTo>
                    <a:pt x="4389" y="11063"/>
                    <a:pt x="4389" y="11063"/>
                    <a:pt x="3639" y="11688"/>
                  </a:cubicBezTo>
                  <a:cubicBezTo>
                    <a:pt x="3064" y="12000"/>
                    <a:pt x="2552" y="12425"/>
                    <a:pt x="2140" y="12937"/>
                  </a:cubicBezTo>
                  <a:lnTo>
                    <a:pt x="2140" y="13562"/>
                  </a:lnTo>
                  <a:cubicBezTo>
                    <a:pt x="1852" y="13937"/>
                    <a:pt x="1640" y="14362"/>
                    <a:pt x="1515" y="14812"/>
                  </a:cubicBezTo>
                  <a:cubicBezTo>
                    <a:pt x="1115" y="15312"/>
                    <a:pt x="778" y="15849"/>
                    <a:pt x="515" y="16436"/>
                  </a:cubicBezTo>
                  <a:lnTo>
                    <a:pt x="515" y="16436"/>
                  </a:lnTo>
                  <a:cubicBezTo>
                    <a:pt x="515" y="16436"/>
                    <a:pt x="515" y="17435"/>
                    <a:pt x="515" y="17935"/>
                  </a:cubicBezTo>
                  <a:lnTo>
                    <a:pt x="515" y="17935"/>
                  </a:lnTo>
                  <a:cubicBezTo>
                    <a:pt x="-172" y="20259"/>
                    <a:pt x="-172" y="22733"/>
                    <a:pt x="515" y="25058"/>
                  </a:cubicBezTo>
                  <a:cubicBezTo>
                    <a:pt x="1678" y="29606"/>
                    <a:pt x="6300" y="32355"/>
                    <a:pt x="10848" y="31193"/>
                  </a:cubicBezTo>
                  <a:cubicBezTo>
                    <a:pt x="11248" y="31093"/>
                    <a:pt x="11636" y="30968"/>
                    <a:pt x="12010" y="30805"/>
                  </a:cubicBezTo>
                  <a:lnTo>
                    <a:pt x="12010" y="308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79" name="Google Shape;1379;p13"/>
            <p:cNvSpPr/>
            <p:nvPr/>
          </p:nvSpPr>
          <p:spPr>
            <a:xfrm>
              <a:off x="9815945" y="5551167"/>
              <a:ext cx="38042" cy="33888"/>
            </a:xfrm>
            <a:custGeom>
              <a:rect b="b" l="l" r="r" t="t"/>
              <a:pathLst>
                <a:path extrusionOk="0" h="33888" w="38042">
                  <a:moveTo>
                    <a:pt x="31205" y="126"/>
                  </a:moveTo>
                  <a:cubicBezTo>
                    <a:pt x="29506" y="-186"/>
                    <a:pt x="27744" y="89"/>
                    <a:pt x="26207" y="876"/>
                  </a:cubicBezTo>
                  <a:lnTo>
                    <a:pt x="5091" y="13371"/>
                  </a:lnTo>
                  <a:cubicBezTo>
                    <a:pt x="3442" y="14383"/>
                    <a:pt x="2143" y="15857"/>
                    <a:pt x="1343" y="17619"/>
                  </a:cubicBezTo>
                  <a:cubicBezTo>
                    <a:pt x="618" y="19193"/>
                    <a:pt x="193" y="20893"/>
                    <a:pt x="94" y="22617"/>
                  </a:cubicBezTo>
                  <a:cubicBezTo>
                    <a:pt x="-31" y="23691"/>
                    <a:pt x="-31" y="24791"/>
                    <a:pt x="94" y="25866"/>
                  </a:cubicBezTo>
                  <a:lnTo>
                    <a:pt x="94" y="25866"/>
                  </a:lnTo>
                  <a:cubicBezTo>
                    <a:pt x="31" y="26490"/>
                    <a:pt x="31" y="27115"/>
                    <a:pt x="94" y="27740"/>
                  </a:cubicBezTo>
                  <a:cubicBezTo>
                    <a:pt x="356" y="28327"/>
                    <a:pt x="693" y="28864"/>
                    <a:pt x="1093" y="29364"/>
                  </a:cubicBezTo>
                  <a:cubicBezTo>
                    <a:pt x="2942" y="33300"/>
                    <a:pt x="7640" y="34987"/>
                    <a:pt x="11564" y="33138"/>
                  </a:cubicBezTo>
                  <a:cubicBezTo>
                    <a:pt x="11739" y="33051"/>
                    <a:pt x="11914" y="32963"/>
                    <a:pt x="12089" y="32863"/>
                  </a:cubicBezTo>
                  <a:lnTo>
                    <a:pt x="33204" y="20368"/>
                  </a:lnTo>
                  <a:cubicBezTo>
                    <a:pt x="34954" y="19156"/>
                    <a:pt x="36290" y="17469"/>
                    <a:pt x="37078" y="15495"/>
                  </a:cubicBezTo>
                  <a:cubicBezTo>
                    <a:pt x="38365" y="12421"/>
                    <a:pt x="38365" y="8947"/>
                    <a:pt x="37078" y="5874"/>
                  </a:cubicBezTo>
                  <a:lnTo>
                    <a:pt x="37078" y="5124"/>
                  </a:lnTo>
                  <a:cubicBezTo>
                    <a:pt x="36465" y="3924"/>
                    <a:pt x="35666" y="2825"/>
                    <a:pt x="34704" y="1875"/>
                  </a:cubicBezTo>
                  <a:cubicBezTo>
                    <a:pt x="33679" y="1038"/>
                    <a:pt x="32492" y="438"/>
                    <a:pt x="31205" y="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80" name="Google Shape;1380;p13"/>
            <p:cNvSpPr/>
            <p:nvPr/>
          </p:nvSpPr>
          <p:spPr>
            <a:xfrm>
              <a:off x="8131517" y="6214135"/>
              <a:ext cx="31158" cy="147360"/>
            </a:xfrm>
            <a:custGeom>
              <a:rect b="b" l="l" r="r" t="t"/>
              <a:pathLst>
                <a:path extrusionOk="0" h="147360" w="31158">
                  <a:moveTo>
                    <a:pt x="30362" y="142712"/>
                  </a:moveTo>
                  <a:cubicBezTo>
                    <a:pt x="30662" y="142149"/>
                    <a:pt x="30912" y="141562"/>
                    <a:pt x="31112" y="140962"/>
                  </a:cubicBezTo>
                  <a:cubicBezTo>
                    <a:pt x="31174" y="140300"/>
                    <a:pt x="31174" y="139625"/>
                    <a:pt x="31112" y="138963"/>
                  </a:cubicBezTo>
                  <a:cubicBezTo>
                    <a:pt x="31174" y="138213"/>
                    <a:pt x="31174" y="137464"/>
                    <a:pt x="31112" y="136714"/>
                  </a:cubicBezTo>
                  <a:lnTo>
                    <a:pt x="31112" y="134840"/>
                  </a:lnTo>
                  <a:lnTo>
                    <a:pt x="31112" y="130841"/>
                  </a:lnTo>
                  <a:lnTo>
                    <a:pt x="27238" y="97480"/>
                  </a:lnTo>
                  <a:lnTo>
                    <a:pt x="27238" y="93481"/>
                  </a:lnTo>
                  <a:lnTo>
                    <a:pt x="18367" y="17136"/>
                  </a:lnTo>
                  <a:lnTo>
                    <a:pt x="17492" y="9265"/>
                  </a:lnTo>
                  <a:cubicBezTo>
                    <a:pt x="17293" y="3954"/>
                    <a:pt x="12832" y="-181"/>
                    <a:pt x="7522" y="6"/>
                  </a:cubicBezTo>
                  <a:cubicBezTo>
                    <a:pt x="7472" y="18"/>
                    <a:pt x="7422" y="18"/>
                    <a:pt x="7372" y="18"/>
                  </a:cubicBezTo>
                  <a:cubicBezTo>
                    <a:pt x="6310" y="281"/>
                    <a:pt x="5310" y="706"/>
                    <a:pt x="4373" y="1268"/>
                  </a:cubicBezTo>
                  <a:cubicBezTo>
                    <a:pt x="3811" y="1655"/>
                    <a:pt x="3311" y="2117"/>
                    <a:pt x="2874" y="2643"/>
                  </a:cubicBezTo>
                  <a:cubicBezTo>
                    <a:pt x="2399" y="3042"/>
                    <a:pt x="1974" y="3505"/>
                    <a:pt x="1624" y="4017"/>
                  </a:cubicBezTo>
                  <a:cubicBezTo>
                    <a:pt x="1299" y="4517"/>
                    <a:pt x="1050" y="5067"/>
                    <a:pt x="875" y="5641"/>
                  </a:cubicBezTo>
                  <a:cubicBezTo>
                    <a:pt x="512" y="6266"/>
                    <a:pt x="212" y="6941"/>
                    <a:pt x="0" y="7640"/>
                  </a:cubicBezTo>
                  <a:cubicBezTo>
                    <a:pt x="0" y="7640"/>
                    <a:pt x="0" y="8765"/>
                    <a:pt x="0" y="9515"/>
                  </a:cubicBezTo>
                  <a:cubicBezTo>
                    <a:pt x="0" y="10264"/>
                    <a:pt x="0" y="11014"/>
                    <a:pt x="0" y="11764"/>
                  </a:cubicBezTo>
                  <a:cubicBezTo>
                    <a:pt x="0" y="12513"/>
                    <a:pt x="0" y="11764"/>
                    <a:pt x="0" y="11764"/>
                  </a:cubicBezTo>
                  <a:lnTo>
                    <a:pt x="10620" y="102727"/>
                  </a:lnTo>
                  <a:lnTo>
                    <a:pt x="10620" y="106726"/>
                  </a:lnTo>
                  <a:lnTo>
                    <a:pt x="11620" y="114973"/>
                  </a:lnTo>
                  <a:lnTo>
                    <a:pt x="11620" y="114973"/>
                  </a:lnTo>
                  <a:lnTo>
                    <a:pt x="12619" y="122720"/>
                  </a:lnTo>
                  <a:lnTo>
                    <a:pt x="13494" y="130966"/>
                  </a:lnTo>
                  <a:lnTo>
                    <a:pt x="14369" y="138089"/>
                  </a:lnTo>
                  <a:cubicBezTo>
                    <a:pt x="14419" y="143261"/>
                    <a:pt x="18654" y="147422"/>
                    <a:pt x="23840" y="147360"/>
                  </a:cubicBezTo>
                  <a:cubicBezTo>
                    <a:pt x="24052" y="147360"/>
                    <a:pt x="24277" y="147347"/>
                    <a:pt x="24490" y="147335"/>
                  </a:cubicBezTo>
                  <a:cubicBezTo>
                    <a:pt x="25576" y="147160"/>
                    <a:pt x="26601" y="146735"/>
                    <a:pt x="27488" y="146085"/>
                  </a:cubicBezTo>
                  <a:lnTo>
                    <a:pt x="28987" y="144711"/>
                  </a:lnTo>
                  <a:cubicBezTo>
                    <a:pt x="29425" y="144361"/>
                    <a:pt x="29800" y="143936"/>
                    <a:pt x="30112" y="143461"/>
                  </a:cubicBezTo>
                  <a:cubicBezTo>
                    <a:pt x="30199" y="143212"/>
                    <a:pt x="30287" y="142961"/>
                    <a:pt x="30362" y="1427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81" name="Google Shape;1381;p13"/>
            <p:cNvSpPr/>
            <p:nvPr/>
          </p:nvSpPr>
          <p:spPr>
            <a:xfrm>
              <a:off x="8453199" y="6030508"/>
              <a:ext cx="28098" cy="146535"/>
            </a:xfrm>
            <a:custGeom>
              <a:rect b="b" l="l" r="r" t="t"/>
              <a:pathLst>
                <a:path extrusionOk="0" h="146535" w="28098">
                  <a:moveTo>
                    <a:pt x="14298" y="2093"/>
                  </a:moveTo>
                  <a:cubicBezTo>
                    <a:pt x="13886" y="1731"/>
                    <a:pt x="13423" y="1431"/>
                    <a:pt x="12924" y="1218"/>
                  </a:cubicBezTo>
                  <a:cubicBezTo>
                    <a:pt x="12436" y="768"/>
                    <a:pt x="11887" y="394"/>
                    <a:pt x="11299" y="94"/>
                  </a:cubicBezTo>
                  <a:lnTo>
                    <a:pt x="9925" y="94"/>
                  </a:lnTo>
                  <a:cubicBezTo>
                    <a:pt x="9263" y="-31"/>
                    <a:pt x="8588" y="-31"/>
                    <a:pt x="7926" y="94"/>
                  </a:cubicBezTo>
                  <a:lnTo>
                    <a:pt x="7926" y="94"/>
                  </a:lnTo>
                  <a:lnTo>
                    <a:pt x="6676" y="94"/>
                  </a:lnTo>
                  <a:cubicBezTo>
                    <a:pt x="2266" y="1943"/>
                    <a:pt x="-421" y="6454"/>
                    <a:pt x="54" y="11214"/>
                  </a:cubicBezTo>
                  <a:lnTo>
                    <a:pt x="54" y="11214"/>
                  </a:lnTo>
                  <a:lnTo>
                    <a:pt x="1304" y="23709"/>
                  </a:lnTo>
                  <a:lnTo>
                    <a:pt x="1304" y="25709"/>
                  </a:lnTo>
                  <a:lnTo>
                    <a:pt x="9800" y="113174"/>
                  </a:lnTo>
                  <a:lnTo>
                    <a:pt x="12049" y="137289"/>
                  </a:lnTo>
                  <a:cubicBezTo>
                    <a:pt x="12049" y="137289"/>
                    <a:pt x="12049" y="138288"/>
                    <a:pt x="12049" y="138788"/>
                  </a:cubicBezTo>
                  <a:cubicBezTo>
                    <a:pt x="12261" y="140013"/>
                    <a:pt x="12674" y="141200"/>
                    <a:pt x="13298" y="142287"/>
                  </a:cubicBezTo>
                  <a:cubicBezTo>
                    <a:pt x="13636" y="142674"/>
                    <a:pt x="13923" y="143087"/>
                    <a:pt x="14173" y="143536"/>
                  </a:cubicBezTo>
                  <a:cubicBezTo>
                    <a:pt x="14610" y="144061"/>
                    <a:pt x="15110" y="144524"/>
                    <a:pt x="15672" y="144911"/>
                  </a:cubicBezTo>
                  <a:lnTo>
                    <a:pt x="17047" y="145911"/>
                  </a:lnTo>
                  <a:lnTo>
                    <a:pt x="18671" y="146535"/>
                  </a:lnTo>
                  <a:lnTo>
                    <a:pt x="21545" y="146535"/>
                  </a:lnTo>
                  <a:lnTo>
                    <a:pt x="21545" y="146535"/>
                  </a:lnTo>
                  <a:lnTo>
                    <a:pt x="23294" y="145911"/>
                  </a:lnTo>
                  <a:lnTo>
                    <a:pt x="24793" y="144911"/>
                  </a:lnTo>
                  <a:lnTo>
                    <a:pt x="26168" y="143662"/>
                  </a:lnTo>
                  <a:lnTo>
                    <a:pt x="27292" y="141912"/>
                  </a:lnTo>
                  <a:lnTo>
                    <a:pt x="28042" y="140163"/>
                  </a:lnTo>
                  <a:cubicBezTo>
                    <a:pt x="28117" y="139501"/>
                    <a:pt x="28117" y="138826"/>
                    <a:pt x="28042" y="138164"/>
                  </a:cubicBezTo>
                  <a:cubicBezTo>
                    <a:pt x="28104" y="137451"/>
                    <a:pt x="28104" y="136752"/>
                    <a:pt x="28042" y="136039"/>
                  </a:cubicBezTo>
                  <a:cubicBezTo>
                    <a:pt x="28104" y="135627"/>
                    <a:pt x="28104" y="135202"/>
                    <a:pt x="28042" y="134790"/>
                  </a:cubicBezTo>
                  <a:lnTo>
                    <a:pt x="28042" y="131791"/>
                  </a:lnTo>
                  <a:lnTo>
                    <a:pt x="15547" y="7591"/>
                  </a:lnTo>
                  <a:cubicBezTo>
                    <a:pt x="15547" y="7591"/>
                    <a:pt x="15547" y="7591"/>
                    <a:pt x="15547" y="7591"/>
                  </a:cubicBezTo>
                  <a:cubicBezTo>
                    <a:pt x="15622" y="7303"/>
                    <a:pt x="15622" y="7003"/>
                    <a:pt x="15547" y="6716"/>
                  </a:cubicBezTo>
                  <a:cubicBezTo>
                    <a:pt x="15622" y="6004"/>
                    <a:pt x="15622" y="5304"/>
                    <a:pt x="15547" y="4592"/>
                  </a:cubicBezTo>
                  <a:cubicBezTo>
                    <a:pt x="15372" y="4242"/>
                    <a:pt x="15160" y="3905"/>
                    <a:pt x="14923" y="3592"/>
                  </a:cubicBezTo>
                  <a:cubicBezTo>
                    <a:pt x="14923" y="3592"/>
                    <a:pt x="14923" y="3592"/>
                    <a:pt x="14923" y="2842"/>
                  </a:cubicBezTo>
                  <a:cubicBezTo>
                    <a:pt x="14735" y="2580"/>
                    <a:pt x="14523" y="2330"/>
                    <a:pt x="14298" y="20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roblema">
  <p:cSld name="3_Problema"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descr="ilustração abstrata colorida de edifícios" id="1383" name="Google Shape;1383;p14"/>
          <p:cNvGrpSpPr/>
          <p:nvPr/>
        </p:nvGrpSpPr>
        <p:grpSpPr>
          <a:xfrm>
            <a:off x="8485632" y="182880"/>
            <a:ext cx="3734545" cy="6673062"/>
            <a:chOff x="8485632" y="182880"/>
            <a:chExt cx="3734545" cy="6673062"/>
          </a:xfrm>
        </p:grpSpPr>
        <p:sp>
          <p:nvSpPr>
            <p:cNvPr id="1384" name="Google Shape;1384;p14"/>
            <p:cNvSpPr/>
            <p:nvPr/>
          </p:nvSpPr>
          <p:spPr>
            <a:xfrm>
              <a:off x="10104398" y="3236782"/>
              <a:ext cx="1101520" cy="880131"/>
            </a:xfrm>
            <a:custGeom>
              <a:rect b="b" l="l" r="r" t="t"/>
              <a:pathLst>
                <a:path extrusionOk="0" h="880131" w="1101520">
                  <a:moveTo>
                    <a:pt x="481836" y="880131"/>
                  </a:moveTo>
                  <a:lnTo>
                    <a:pt x="497012" y="872544"/>
                  </a:lnTo>
                  <a:lnTo>
                    <a:pt x="875146" y="695506"/>
                  </a:lnTo>
                  <a:lnTo>
                    <a:pt x="875146" y="695506"/>
                  </a:lnTo>
                  <a:lnTo>
                    <a:pt x="876411" y="695506"/>
                  </a:lnTo>
                  <a:lnTo>
                    <a:pt x="880205" y="695506"/>
                  </a:lnTo>
                  <a:lnTo>
                    <a:pt x="1101520" y="804258"/>
                  </a:lnTo>
                  <a:lnTo>
                    <a:pt x="972525" y="0"/>
                  </a:lnTo>
                  <a:lnTo>
                    <a:pt x="0" y="422362"/>
                  </a:lnTo>
                  <a:lnTo>
                    <a:pt x="45528" y="652511"/>
                  </a:lnTo>
                  <a:lnTo>
                    <a:pt x="481836" y="880131"/>
                  </a:lnTo>
                  <a:close/>
                </a:path>
              </a:pathLst>
            </a:custGeom>
            <a:solidFill>
              <a:srgbClr val="11B2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85" name="Google Shape;1385;p14"/>
            <p:cNvSpPr/>
            <p:nvPr/>
          </p:nvSpPr>
          <p:spPr>
            <a:xfrm>
              <a:off x="10608998" y="3943669"/>
              <a:ext cx="489424" cy="891512"/>
            </a:xfrm>
            <a:custGeom>
              <a:rect b="b" l="l" r="r" t="t"/>
              <a:pathLst>
                <a:path extrusionOk="0" h="891512" w="489424">
                  <a:moveTo>
                    <a:pt x="489424" y="710681"/>
                  </a:moveTo>
                  <a:lnTo>
                    <a:pt x="369281" y="0"/>
                  </a:lnTo>
                  <a:lnTo>
                    <a:pt x="0" y="171980"/>
                  </a:lnTo>
                  <a:lnTo>
                    <a:pt x="131525" y="89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86" name="Google Shape;1386;p14"/>
            <p:cNvSpPr/>
            <p:nvPr/>
          </p:nvSpPr>
          <p:spPr>
            <a:xfrm>
              <a:off x="10591293" y="4120707"/>
              <a:ext cx="140377" cy="722061"/>
            </a:xfrm>
            <a:custGeom>
              <a:rect b="b" l="l" r="r" t="t"/>
              <a:pathLst>
                <a:path extrusionOk="0" h="722061" w="140377">
                  <a:moveTo>
                    <a:pt x="140378" y="718268"/>
                  </a:moveTo>
                  <a:lnTo>
                    <a:pt x="8853" y="0"/>
                  </a:lnTo>
                  <a:lnTo>
                    <a:pt x="0" y="3794"/>
                  </a:lnTo>
                  <a:lnTo>
                    <a:pt x="131525" y="722062"/>
                  </a:lnTo>
                  <a:close/>
                </a:path>
              </a:pathLst>
            </a:custGeom>
            <a:solidFill>
              <a:srgbClr val="66B2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87" name="Google Shape;1387;p14"/>
            <p:cNvSpPr/>
            <p:nvPr/>
          </p:nvSpPr>
          <p:spPr>
            <a:xfrm>
              <a:off x="10152456" y="3901939"/>
              <a:ext cx="561509" cy="939564"/>
            </a:xfrm>
            <a:custGeom>
              <a:rect b="b" l="l" r="r" t="t"/>
              <a:pathLst>
                <a:path extrusionOk="0" h="939564" w="561509">
                  <a:moveTo>
                    <a:pt x="429985" y="222562"/>
                  </a:moveTo>
                  <a:lnTo>
                    <a:pt x="0" y="0"/>
                  </a:lnTo>
                  <a:lnTo>
                    <a:pt x="139113" y="699299"/>
                  </a:lnTo>
                  <a:lnTo>
                    <a:pt x="561510" y="9395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88" name="Google Shape;1388;p14"/>
            <p:cNvSpPr/>
            <p:nvPr/>
          </p:nvSpPr>
          <p:spPr>
            <a:xfrm>
              <a:off x="10614057" y="314393"/>
              <a:ext cx="939643" cy="4584015"/>
            </a:xfrm>
            <a:custGeom>
              <a:rect b="b" l="l" r="r" t="t"/>
              <a:pathLst>
                <a:path extrusionOk="0" h="4584015" w="939643">
                  <a:moveTo>
                    <a:pt x="600714" y="3734234"/>
                  </a:moveTo>
                  <a:lnTo>
                    <a:pt x="600714" y="3734234"/>
                  </a:lnTo>
                  <a:cubicBezTo>
                    <a:pt x="600714" y="3735499"/>
                    <a:pt x="600714" y="3735499"/>
                    <a:pt x="600714" y="3735499"/>
                  </a:cubicBezTo>
                  <a:cubicBezTo>
                    <a:pt x="600714" y="3735499"/>
                    <a:pt x="600714" y="3735499"/>
                    <a:pt x="600714" y="3735499"/>
                  </a:cubicBezTo>
                  <a:lnTo>
                    <a:pt x="600714" y="3735499"/>
                  </a:lnTo>
                  <a:lnTo>
                    <a:pt x="599450" y="3736763"/>
                  </a:lnTo>
                  <a:lnTo>
                    <a:pt x="599450" y="3736763"/>
                  </a:lnTo>
                  <a:lnTo>
                    <a:pt x="598185" y="3736763"/>
                  </a:lnTo>
                  <a:lnTo>
                    <a:pt x="596920" y="3736763"/>
                  </a:lnTo>
                  <a:lnTo>
                    <a:pt x="595656" y="3736763"/>
                  </a:lnTo>
                  <a:lnTo>
                    <a:pt x="594391" y="3736763"/>
                  </a:lnTo>
                  <a:lnTo>
                    <a:pt x="594391" y="3736763"/>
                  </a:lnTo>
                  <a:lnTo>
                    <a:pt x="374340" y="3628011"/>
                  </a:lnTo>
                  <a:lnTo>
                    <a:pt x="493218" y="4339957"/>
                  </a:lnTo>
                  <a:lnTo>
                    <a:pt x="493218" y="4339957"/>
                  </a:lnTo>
                  <a:cubicBezTo>
                    <a:pt x="493218" y="4339957"/>
                    <a:pt x="493218" y="4341221"/>
                    <a:pt x="493218" y="4341221"/>
                  </a:cubicBezTo>
                  <a:cubicBezTo>
                    <a:pt x="493218" y="4341221"/>
                    <a:pt x="493218" y="4341221"/>
                    <a:pt x="493218" y="4342486"/>
                  </a:cubicBezTo>
                  <a:cubicBezTo>
                    <a:pt x="493218" y="4342486"/>
                    <a:pt x="493218" y="4342486"/>
                    <a:pt x="493218" y="4343750"/>
                  </a:cubicBezTo>
                  <a:lnTo>
                    <a:pt x="493218" y="4343750"/>
                  </a:lnTo>
                  <a:lnTo>
                    <a:pt x="939644" y="4584016"/>
                  </a:lnTo>
                  <a:lnTo>
                    <a:pt x="878940" y="4205914"/>
                  </a:lnTo>
                  <a:lnTo>
                    <a:pt x="824559" y="3851838"/>
                  </a:lnTo>
                  <a:lnTo>
                    <a:pt x="247874" y="58170"/>
                  </a:lnTo>
                  <a:lnTo>
                    <a:pt x="0" y="0"/>
                  </a:lnTo>
                  <a:lnTo>
                    <a:pt x="466660" y="2916066"/>
                  </a:lnTo>
                  <a:lnTo>
                    <a:pt x="600714" y="3734234"/>
                  </a:lnTo>
                  <a:lnTo>
                    <a:pt x="600714" y="3734234"/>
                  </a:lnTo>
                  <a:close/>
                </a:path>
              </a:pathLst>
            </a:custGeom>
            <a:solidFill>
              <a:srgbClr val="F78B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89" name="Google Shape;1389;p14"/>
            <p:cNvSpPr/>
            <p:nvPr/>
          </p:nvSpPr>
          <p:spPr>
            <a:xfrm>
              <a:off x="9991844" y="4660111"/>
              <a:ext cx="1561857" cy="835169"/>
            </a:xfrm>
            <a:custGeom>
              <a:rect b="b" l="l" r="r" t="t"/>
              <a:pathLst>
                <a:path extrusionOk="0" h="835169" w="1561857">
                  <a:moveTo>
                    <a:pt x="1114167" y="562"/>
                  </a:moveTo>
                  <a:cubicBezTo>
                    <a:pt x="1114167" y="562"/>
                    <a:pt x="1114167" y="562"/>
                    <a:pt x="1114167" y="562"/>
                  </a:cubicBezTo>
                  <a:lnTo>
                    <a:pt x="1114167" y="562"/>
                  </a:lnTo>
                  <a:lnTo>
                    <a:pt x="746151" y="185187"/>
                  </a:lnTo>
                  <a:lnTo>
                    <a:pt x="729710" y="194039"/>
                  </a:lnTo>
                  <a:lnTo>
                    <a:pt x="510923" y="304056"/>
                  </a:lnTo>
                  <a:lnTo>
                    <a:pt x="359164" y="379929"/>
                  </a:lnTo>
                  <a:lnTo>
                    <a:pt x="221316" y="449479"/>
                  </a:lnTo>
                  <a:lnTo>
                    <a:pt x="0" y="562025"/>
                  </a:lnTo>
                  <a:lnTo>
                    <a:pt x="432514" y="835169"/>
                  </a:lnTo>
                  <a:lnTo>
                    <a:pt x="1561857" y="240828"/>
                  </a:lnTo>
                  <a:lnTo>
                    <a:pt x="1561857" y="240828"/>
                  </a:lnTo>
                  <a:lnTo>
                    <a:pt x="1114167" y="562"/>
                  </a:lnTo>
                  <a:lnTo>
                    <a:pt x="1114167" y="562"/>
                  </a:lnTo>
                  <a:cubicBezTo>
                    <a:pt x="1115432" y="-703"/>
                    <a:pt x="1114167" y="562"/>
                    <a:pt x="1114167" y="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90" name="Google Shape;1390;p14"/>
            <p:cNvSpPr/>
            <p:nvPr/>
          </p:nvSpPr>
          <p:spPr>
            <a:xfrm>
              <a:off x="10191660" y="5104532"/>
              <a:ext cx="1058521" cy="924390"/>
            </a:xfrm>
            <a:custGeom>
              <a:rect b="b" l="l" r="r" t="t"/>
              <a:pathLst>
                <a:path extrusionOk="0" h="924390" w="1058521">
                  <a:moveTo>
                    <a:pt x="235227" y="399599"/>
                  </a:moveTo>
                  <a:lnTo>
                    <a:pt x="0" y="523526"/>
                  </a:lnTo>
                  <a:lnTo>
                    <a:pt x="84732" y="924390"/>
                  </a:lnTo>
                  <a:lnTo>
                    <a:pt x="1058522" y="390748"/>
                  </a:lnTo>
                  <a:lnTo>
                    <a:pt x="9927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91" name="Google Shape;1391;p14"/>
            <p:cNvSpPr/>
            <p:nvPr/>
          </p:nvSpPr>
          <p:spPr>
            <a:xfrm>
              <a:off x="11198331" y="4912319"/>
              <a:ext cx="465395" cy="412245"/>
            </a:xfrm>
            <a:custGeom>
              <a:rect b="b" l="l" r="r" t="t"/>
              <a:pathLst>
                <a:path extrusionOk="0" h="412245" w="465395">
                  <a:moveTo>
                    <a:pt x="390780" y="21498"/>
                  </a:moveTo>
                  <a:lnTo>
                    <a:pt x="390780" y="21498"/>
                  </a:lnTo>
                  <a:cubicBezTo>
                    <a:pt x="390780" y="21498"/>
                    <a:pt x="390780" y="21498"/>
                    <a:pt x="390780" y="21498"/>
                  </a:cubicBezTo>
                  <a:lnTo>
                    <a:pt x="390780" y="21498"/>
                  </a:lnTo>
                  <a:lnTo>
                    <a:pt x="390780" y="21498"/>
                  </a:lnTo>
                  <a:cubicBezTo>
                    <a:pt x="389516" y="20233"/>
                    <a:pt x="389516" y="20233"/>
                    <a:pt x="389516" y="20233"/>
                  </a:cubicBezTo>
                  <a:lnTo>
                    <a:pt x="389516" y="18968"/>
                  </a:lnTo>
                  <a:lnTo>
                    <a:pt x="389516" y="17704"/>
                  </a:lnTo>
                  <a:lnTo>
                    <a:pt x="389516" y="17704"/>
                  </a:lnTo>
                  <a:lnTo>
                    <a:pt x="389516" y="17704"/>
                  </a:lnTo>
                  <a:lnTo>
                    <a:pt x="389516" y="17704"/>
                  </a:lnTo>
                  <a:lnTo>
                    <a:pt x="360429" y="0"/>
                  </a:lnTo>
                  <a:lnTo>
                    <a:pt x="0" y="189683"/>
                  </a:lnTo>
                  <a:lnTo>
                    <a:pt x="30352" y="207387"/>
                  </a:lnTo>
                  <a:lnTo>
                    <a:pt x="392045" y="412245"/>
                  </a:lnTo>
                  <a:lnTo>
                    <a:pt x="465396" y="371779"/>
                  </a:lnTo>
                  <a:lnTo>
                    <a:pt x="414809" y="35407"/>
                  </a:lnTo>
                  <a:lnTo>
                    <a:pt x="390780" y="21498"/>
                  </a:lnTo>
                  <a:lnTo>
                    <a:pt x="390780" y="2149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92" name="Google Shape;1392;p14"/>
            <p:cNvSpPr/>
            <p:nvPr/>
          </p:nvSpPr>
          <p:spPr>
            <a:xfrm>
              <a:off x="11195802" y="5110855"/>
              <a:ext cx="85997" cy="379366"/>
            </a:xfrm>
            <a:custGeom>
              <a:rect b="b" l="l" r="r" t="t"/>
              <a:pathLst>
                <a:path extrusionOk="0" h="379366" w="85997">
                  <a:moveTo>
                    <a:pt x="63233" y="379367"/>
                  </a:moveTo>
                  <a:lnTo>
                    <a:pt x="85997" y="367986"/>
                  </a:lnTo>
                  <a:lnTo>
                    <a:pt x="26558" y="1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93" name="Google Shape;1393;p14"/>
            <p:cNvSpPr/>
            <p:nvPr/>
          </p:nvSpPr>
          <p:spPr>
            <a:xfrm>
              <a:off x="11565083" y="4883235"/>
              <a:ext cx="45527" cy="39200"/>
            </a:xfrm>
            <a:custGeom>
              <a:rect b="b" l="l" r="r" t="t"/>
              <a:pathLst>
                <a:path extrusionOk="0" h="39200" w="45527">
                  <a:moveTo>
                    <a:pt x="32881" y="39201"/>
                  </a:moveTo>
                  <a:lnTo>
                    <a:pt x="45528" y="31614"/>
                  </a:lnTo>
                  <a:lnTo>
                    <a:pt x="40469" y="0"/>
                  </a:lnTo>
                  <a:lnTo>
                    <a:pt x="0" y="21497"/>
                  </a:lnTo>
                  <a:close/>
                </a:path>
              </a:pathLst>
            </a:custGeom>
            <a:solidFill>
              <a:srgbClr val="C326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94" name="Google Shape;1394;p14"/>
            <p:cNvSpPr/>
            <p:nvPr/>
          </p:nvSpPr>
          <p:spPr>
            <a:xfrm>
              <a:off x="9755352" y="5349856"/>
              <a:ext cx="601978" cy="1107751"/>
            </a:xfrm>
            <a:custGeom>
              <a:rect b="b" l="l" r="r" t="t"/>
              <a:pathLst>
                <a:path extrusionOk="0" h="1107751" w="601978">
                  <a:moveTo>
                    <a:pt x="427456" y="278202"/>
                  </a:moveTo>
                  <a:lnTo>
                    <a:pt x="0" y="0"/>
                  </a:lnTo>
                  <a:lnTo>
                    <a:pt x="182111" y="811845"/>
                  </a:lnTo>
                  <a:lnTo>
                    <a:pt x="601979" y="1107751"/>
                  </a:lnTo>
                  <a:lnTo>
                    <a:pt x="513453" y="6866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95" name="Google Shape;1395;p14"/>
            <p:cNvSpPr/>
            <p:nvPr/>
          </p:nvSpPr>
          <p:spPr>
            <a:xfrm>
              <a:off x="9829967" y="5193051"/>
              <a:ext cx="87261" cy="91047"/>
            </a:xfrm>
            <a:custGeom>
              <a:rect b="b" l="l" r="r" t="t"/>
              <a:pathLst>
                <a:path extrusionOk="0" h="91047" w="87261">
                  <a:moveTo>
                    <a:pt x="0" y="0"/>
                  </a:moveTo>
                  <a:lnTo>
                    <a:pt x="18970" y="91048"/>
                  </a:lnTo>
                  <a:lnTo>
                    <a:pt x="87262" y="556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96" name="Google Shape;1396;p14"/>
            <p:cNvSpPr/>
            <p:nvPr/>
          </p:nvSpPr>
          <p:spPr>
            <a:xfrm>
              <a:off x="9231782" y="2481842"/>
              <a:ext cx="975054" cy="2761790"/>
            </a:xfrm>
            <a:custGeom>
              <a:rect b="b" l="l" r="r" t="t"/>
              <a:pathLst>
                <a:path extrusionOk="0" h="2761790" w="975054">
                  <a:moveTo>
                    <a:pt x="748680" y="2735235"/>
                  </a:moveTo>
                  <a:lnTo>
                    <a:pt x="975054" y="2621425"/>
                  </a:lnTo>
                  <a:lnTo>
                    <a:pt x="938379" y="2439329"/>
                  </a:lnTo>
                  <a:lnTo>
                    <a:pt x="700623" y="2296434"/>
                  </a:lnTo>
                  <a:lnTo>
                    <a:pt x="700623" y="2296434"/>
                  </a:lnTo>
                  <a:lnTo>
                    <a:pt x="700623" y="2296434"/>
                  </a:lnTo>
                  <a:lnTo>
                    <a:pt x="700623" y="2296434"/>
                  </a:lnTo>
                  <a:lnTo>
                    <a:pt x="700623" y="2296434"/>
                  </a:lnTo>
                  <a:lnTo>
                    <a:pt x="700623" y="2296434"/>
                  </a:lnTo>
                  <a:lnTo>
                    <a:pt x="700623" y="2296434"/>
                  </a:lnTo>
                  <a:lnTo>
                    <a:pt x="700623" y="2296434"/>
                  </a:lnTo>
                  <a:lnTo>
                    <a:pt x="700623" y="2296434"/>
                  </a:lnTo>
                  <a:lnTo>
                    <a:pt x="700623" y="2296434"/>
                  </a:lnTo>
                  <a:lnTo>
                    <a:pt x="232698" y="101164"/>
                  </a:lnTo>
                  <a:lnTo>
                    <a:pt x="0" y="0"/>
                  </a:lnTo>
                  <a:lnTo>
                    <a:pt x="541275" y="2449445"/>
                  </a:lnTo>
                  <a:lnTo>
                    <a:pt x="548863" y="2483588"/>
                  </a:lnTo>
                  <a:lnTo>
                    <a:pt x="594391" y="2698563"/>
                  </a:lnTo>
                  <a:lnTo>
                    <a:pt x="695564" y="2761791"/>
                  </a:lnTo>
                  <a:lnTo>
                    <a:pt x="748680" y="273523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97" name="Google Shape;1397;p14"/>
            <p:cNvSpPr/>
            <p:nvPr/>
          </p:nvSpPr>
          <p:spPr>
            <a:xfrm>
              <a:off x="10179013" y="4856679"/>
              <a:ext cx="165670" cy="242794"/>
            </a:xfrm>
            <a:custGeom>
              <a:rect b="b" l="l" r="r" t="t"/>
              <a:pathLst>
                <a:path extrusionOk="0" h="242794" w="165670">
                  <a:moveTo>
                    <a:pt x="130260" y="0"/>
                  </a:moveTo>
                  <a:lnTo>
                    <a:pt x="0" y="64492"/>
                  </a:lnTo>
                  <a:lnTo>
                    <a:pt x="36675" y="242795"/>
                  </a:lnTo>
                  <a:lnTo>
                    <a:pt x="165671" y="177038"/>
                  </a:lnTo>
                  <a:close/>
                </a:path>
              </a:pathLst>
            </a:custGeom>
            <a:solidFill>
              <a:srgbClr val="C326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98" name="Google Shape;1398;p14"/>
            <p:cNvSpPr/>
            <p:nvPr/>
          </p:nvSpPr>
          <p:spPr>
            <a:xfrm>
              <a:off x="9945051" y="4608826"/>
              <a:ext cx="766384" cy="345223"/>
            </a:xfrm>
            <a:custGeom>
              <a:rect b="b" l="l" r="r" t="t"/>
              <a:pathLst>
                <a:path extrusionOk="0" h="345223" w="766384">
                  <a:moveTo>
                    <a:pt x="366752" y="236472"/>
                  </a:moveTo>
                  <a:lnTo>
                    <a:pt x="369281" y="236472"/>
                  </a:lnTo>
                  <a:lnTo>
                    <a:pt x="370546" y="236472"/>
                  </a:lnTo>
                  <a:lnTo>
                    <a:pt x="370546" y="236472"/>
                  </a:lnTo>
                  <a:lnTo>
                    <a:pt x="557716" y="345224"/>
                  </a:lnTo>
                  <a:lnTo>
                    <a:pt x="766385" y="240266"/>
                  </a:lnTo>
                  <a:lnTo>
                    <a:pt x="343988" y="0"/>
                  </a:lnTo>
                  <a:lnTo>
                    <a:pt x="0" y="165657"/>
                  </a:lnTo>
                  <a:lnTo>
                    <a:pt x="230168" y="303493"/>
                  </a:lnTo>
                  <a:lnTo>
                    <a:pt x="366752" y="236472"/>
                  </a:lnTo>
                  <a:lnTo>
                    <a:pt x="366752" y="2364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99" name="Google Shape;1399;p14"/>
            <p:cNvSpPr/>
            <p:nvPr/>
          </p:nvSpPr>
          <p:spPr>
            <a:xfrm>
              <a:off x="10319391" y="4859208"/>
              <a:ext cx="171994" cy="170715"/>
            </a:xfrm>
            <a:custGeom>
              <a:rect b="b" l="l" r="r" t="t"/>
              <a:pathLst>
                <a:path extrusionOk="0" h="170715" w="171994">
                  <a:moveTo>
                    <a:pt x="34146" y="170715"/>
                  </a:moveTo>
                  <a:lnTo>
                    <a:pt x="171994" y="101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00" name="Google Shape;1400;p14"/>
            <p:cNvSpPr/>
            <p:nvPr/>
          </p:nvSpPr>
          <p:spPr>
            <a:xfrm>
              <a:off x="9757881" y="5227194"/>
              <a:ext cx="657624" cy="393277"/>
            </a:xfrm>
            <a:custGeom>
              <a:rect b="b" l="l" r="r" t="t"/>
              <a:pathLst>
                <a:path extrusionOk="0" h="393277" w="657624">
                  <a:moveTo>
                    <a:pt x="657624" y="273144"/>
                  </a:moveTo>
                  <a:lnTo>
                    <a:pt x="223845" y="0"/>
                  </a:lnTo>
                  <a:lnTo>
                    <a:pt x="171994" y="26556"/>
                  </a:lnTo>
                  <a:lnTo>
                    <a:pt x="91056" y="67022"/>
                  </a:lnTo>
                  <a:lnTo>
                    <a:pt x="0" y="113810"/>
                  </a:lnTo>
                  <a:lnTo>
                    <a:pt x="428720" y="39327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01" name="Google Shape;1401;p14"/>
            <p:cNvSpPr/>
            <p:nvPr/>
          </p:nvSpPr>
          <p:spPr>
            <a:xfrm>
              <a:off x="10276393" y="5506661"/>
              <a:ext cx="975054" cy="956004"/>
            </a:xfrm>
            <a:custGeom>
              <a:rect b="b" l="l" r="r" t="t"/>
              <a:pathLst>
                <a:path extrusionOk="0" h="956004" w="975054">
                  <a:moveTo>
                    <a:pt x="327547" y="362928"/>
                  </a:moveTo>
                  <a:lnTo>
                    <a:pt x="327547" y="362928"/>
                  </a:lnTo>
                  <a:lnTo>
                    <a:pt x="327547" y="360398"/>
                  </a:lnTo>
                  <a:cubicBezTo>
                    <a:pt x="327547" y="360398"/>
                    <a:pt x="327547" y="360398"/>
                    <a:pt x="327547" y="359134"/>
                  </a:cubicBezTo>
                  <a:lnTo>
                    <a:pt x="327547" y="359134"/>
                  </a:lnTo>
                  <a:lnTo>
                    <a:pt x="327547" y="359134"/>
                  </a:lnTo>
                  <a:lnTo>
                    <a:pt x="327547" y="359134"/>
                  </a:lnTo>
                  <a:lnTo>
                    <a:pt x="328812" y="359134"/>
                  </a:lnTo>
                  <a:lnTo>
                    <a:pt x="328812" y="359134"/>
                  </a:lnTo>
                  <a:lnTo>
                    <a:pt x="328812" y="359134"/>
                  </a:lnTo>
                  <a:lnTo>
                    <a:pt x="975054" y="5058"/>
                  </a:lnTo>
                  <a:lnTo>
                    <a:pt x="973790" y="0"/>
                  </a:lnTo>
                  <a:lnTo>
                    <a:pt x="0" y="533643"/>
                  </a:lnTo>
                  <a:lnTo>
                    <a:pt x="88526" y="956004"/>
                  </a:lnTo>
                  <a:lnTo>
                    <a:pt x="405956" y="775173"/>
                  </a:lnTo>
                  <a:lnTo>
                    <a:pt x="325018" y="365457"/>
                  </a:lnTo>
                  <a:lnTo>
                    <a:pt x="327547" y="362928"/>
                  </a:lnTo>
                  <a:close/>
                </a:path>
              </a:pathLst>
            </a:custGeom>
            <a:solidFill>
              <a:srgbClr val="F78B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02" name="Google Shape;1402;p14"/>
            <p:cNvSpPr/>
            <p:nvPr/>
          </p:nvSpPr>
          <p:spPr>
            <a:xfrm>
              <a:off x="11506908" y="4526630"/>
              <a:ext cx="97379" cy="369250"/>
            </a:xfrm>
            <a:custGeom>
              <a:rect b="b" l="l" r="r" t="t"/>
              <a:pathLst>
                <a:path extrusionOk="0" h="369250" w="97379">
                  <a:moveTo>
                    <a:pt x="48057" y="25291"/>
                  </a:moveTo>
                  <a:lnTo>
                    <a:pt x="0" y="0"/>
                  </a:lnTo>
                  <a:lnTo>
                    <a:pt x="55645" y="369251"/>
                  </a:lnTo>
                  <a:lnTo>
                    <a:pt x="97379" y="3464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03" name="Google Shape;1403;p14"/>
            <p:cNvSpPr/>
            <p:nvPr/>
          </p:nvSpPr>
          <p:spPr>
            <a:xfrm>
              <a:off x="11451263" y="4145998"/>
              <a:ext cx="102437" cy="394541"/>
            </a:xfrm>
            <a:custGeom>
              <a:rect b="b" l="l" r="r" t="t"/>
              <a:pathLst>
                <a:path extrusionOk="0" h="394541" w="102437">
                  <a:moveTo>
                    <a:pt x="42998" y="0"/>
                  </a:moveTo>
                  <a:lnTo>
                    <a:pt x="0" y="21498"/>
                  </a:lnTo>
                  <a:lnTo>
                    <a:pt x="53116" y="369251"/>
                  </a:lnTo>
                  <a:lnTo>
                    <a:pt x="102438" y="3945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04" name="Google Shape;1404;p14"/>
            <p:cNvSpPr/>
            <p:nvPr/>
          </p:nvSpPr>
          <p:spPr>
            <a:xfrm>
              <a:off x="10873313" y="251166"/>
              <a:ext cx="795472" cy="3906213"/>
            </a:xfrm>
            <a:custGeom>
              <a:rect b="b" l="l" r="r" t="t"/>
              <a:pathLst>
                <a:path extrusionOk="0" h="3906213" w="795472">
                  <a:moveTo>
                    <a:pt x="576686" y="3906214"/>
                  </a:moveTo>
                  <a:lnTo>
                    <a:pt x="619684" y="3885981"/>
                  </a:lnTo>
                  <a:lnTo>
                    <a:pt x="534952" y="3321989"/>
                  </a:lnTo>
                  <a:lnTo>
                    <a:pt x="534952" y="3321989"/>
                  </a:lnTo>
                  <a:lnTo>
                    <a:pt x="534952" y="3321989"/>
                  </a:lnTo>
                  <a:cubicBezTo>
                    <a:pt x="534952" y="3321989"/>
                    <a:pt x="534952" y="3321989"/>
                    <a:pt x="534952" y="3321989"/>
                  </a:cubicBezTo>
                  <a:cubicBezTo>
                    <a:pt x="534952" y="3321989"/>
                    <a:pt x="534952" y="3321989"/>
                    <a:pt x="534952" y="3320724"/>
                  </a:cubicBezTo>
                  <a:lnTo>
                    <a:pt x="534952" y="3320724"/>
                  </a:lnTo>
                  <a:lnTo>
                    <a:pt x="534952" y="3320724"/>
                  </a:lnTo>
                  <a:lnTo>
                    <a:pt x="534952" y="3320724"/>
                  </a:lnTo>
                  <a:lnTo>
                    <a:pt x="534952" y="3320724"/>
                  </a:lnTo>
                  <a:lnTo>
                    <a:pt x="534952" y="3320724"/>
                  </a:lnTo>
                  <a:lnTo>
                    <a:pt x="534952" y="3320724"/>
                  </a:lnTo>
                  <a:lnTo>
                    <a:pt x="536217" y="3320724"/>
                  </a:lnTo>
                  <a:lnTo>
                    <a:pt x="536217" y="3320724"/>
                  </a:lnTo>
                  <a:lnTo>
                    <a:pt x="733504" y="3229676"/>
                  </a:lnTo>
                  <a:lnTo>
                    <a:pt x="689241" y="2914802"/>
                  </a:lnTo>
                  <a:lnTo>
                    <a:pt x="689241" y="2914802"/>
                  </a:lnTo>
                  <a:lnTo>
                    <a:pt x="689241" y="2914802"/>
                  </a:lnTo>
                  <a:lnTo>
                    <a:pt x="689241" y="2914802"/>
                  </a:lnTo>
                  <a:lnTo>
                    <a:pt x="689241" y="2914802"/>
                  </a:lnTo>
                  <a:cubicBezTo>
                    <a:pt x="689241" y="2914802"/>
                    <a:pt x="689241" y="2914802"/>
                    <a:pt x="689241" y="2913537"/>
                  </a:cubicBezTo>
                  <a:lnTo>
                    <a:pt x="689241" y="2913537"/>
                  </a:lnTo>
                  <a:lnTo>
                    <a:pt x="689241" y="2913537"/>
                  </a:lnTo>
                  <a:lnTo>
                    <a:pt x="689241" y="2913537"/>
                  </a:lnTo>
                  <a:lnTo>
                    <a:pt x="689241" y="2913537"/>
                  </a:lnTo>
                  <a:lnTo>
                    <a:pt x="689241" y="2913537"/>
                  </a:lnTo>
                  <a:lnTo>
                    <a:pt x="689241" y="2913537"/>
                  </a:lnTo>
                  <a:lnTo>
                    <a:pt x="690505" y="2913537"/>
                  </a:lnTo>
                  <a:lnTo>
                    <a:pt x="690505" y="2913537"/>
                  </a:lnTo>
                  <a:lnTo>
                    <a:pt x="795472" y="2866749"/>
                  </a:lnTo>
                  <a:lnTo>
                    <a:pt x="660153" y="1899363"/>
                  </a:lnTo>
                  <a:lnTo>
                    <a:pt x="637389" y="1729913"/>
                  </a:lnTo>
                  <a:lnTo>
                    <a:pt x="402162" y="0"/>
                  </a:lnTo>
                  <a:lnTo>
                    <a:pt x="0" y="120133"/>
                  </a:lnTo>
                  <a:lnTo>
                    <a:pt x="576686" y="39062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05" name="Google Shape;1405;p14"/>
            <p:cNvSpPr/>
            <p:nvPr/>
          </p:nvSpPr>
          <p:spPr>
            <a:xfrm>
              <a:off x="11260299" y="5487692"/>
              <a:ext cx="24028" cy="17703"/>
            </a:xfrm>
            <a:custGeom>
              <a:rect b="b" l="l" r="r" t="t"/>
              <a:pathLst>
                <a:path extrusionOk="0" h="17703" w="24028">
                  <a:moveTo>
                    <a:pt x="0" y="12646"/>
                  </a:moveTo>
                  <a:lnTo>
                    <a:pt x="1265" y="17704"/>
                  </a:lnTo>
                  <a:lnTo>
                    <a:pt x="24029" y="5058"/>
                  </a:lnTo>
                  <a:lnTo>
                    <a:pt x="22764" y="0"/>
                  </a:lnTo>
                  <a:close/>
                </a:path>
              </a:pathLst>
            </a:custGeom>
            <a:solidFill>
              <a:srgbClr val="F249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06" name="Google Shape;1406;p14"/>
            <p:cNvSpPr/>
            <p:nvPr/>
          </p:nvSpPr>
          <p:spPr>
            <a:xfrm>
              <a:off x="11233741" y="5132352"/>
              <a:ext cx="830882" cy="815638"/>
            </a:xfrm>
            <a:custGeom>
              <a:rect b="b" l="l" r="r" t="t"/>
              <a:pathLst>
                <a:path extrusionOk="0" h="815638" w="830882">
                  <a:moveTo>
                    <a:pt x="0" y="0"/>
                  </a:moveTo>
                  <a:lnTo>
                    <a:pt x="56910" y="347753"/>
                  </a:lnTo>
                  <a:lnTo>
                    <a:pt x="59439" y="360398"/>
                  </a:lnTo>
                  <a:lnTo>
                    <a:pt x="830883" y="815639"/>
                  </a:lnTo>
                  <a:lnTo>
                    <a:pt x="779032" y="441330"/>
                  </a:lnTo>
                  <a:lnTo>
                    <a:pt x="355370" y="2010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07" name="Google Shape;1407;p14"/>
            <p:cNvSpPr/>
            <p:nvPr/>
          </p:nvSpPr>
          <p:spPr>
            <a:xfrm>
              <a:off x="12022890" y="5462401"/>
              <a:ext cx="194757" cy="486854"/>
            </a:xfrm>
            <a:custGeom>
              <a:rect b="b" l="l" r="r" t="t"/>
              <a:pathLst>
                <a:path extrusionOk="0" h="486854" w="194757">
                  <a:moveTo>
                    <a:pt x="0" y="111281"/>
                  </a:moveTo>
                  <a:lnTo>
                    <a:pt x="51851" y="486854"/>
                  </a:lnTo>
                  <a:lnTo>
                    <a:pt x="194758" y="402129"/>
                  </a:lnTo>
                  <a:lnTo>
                    <a:pt x="194758" y="0"/>
                  </a:lnTo>
                  <a:lnTo>
                    <a:pt x="75880" y="6702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08" name="Google Shape;1408;p14"/>
            <p:cNvSpPr/>
            <p:nvPr/>
          </p:nvSpPr>
          <p:spPr>
            <a:xfrm>
              <a:off x="11600493" y="5291686"/>
              <a:ext cx="486894" cy="274408"/>
            </a:xfrm>
            <a:custGeom>
              <a:rect b="b" l="l" r="r" t="t"/>
              <a:pathLst>
                <a:path extrusionOk="0" h="274408" w="486894">
                  <a:moveTo>
                    <a:pt x="0" y="37937"/>
                  </a:moveTo>
                  <a:lnTo>
                    <a:pt x="417338" y="274409"/>
                  </a:lnTo>
                  <a:lnTo>
                    <a:pt x="486895" y="233943"/>
                  </a:lnTo>
                  <a:lnTo>
                    <a:pt x="145436" y="42995"/>
                  </a:lnTo>
                  <a:lnTo>
                    <a:pt x="69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09" name="Google Shape;1409;p14"/>
            <p:cNvSpPr/>
            <p:nvPr/>
          </p:nvSpPr>
          <p:spPr>
            <a:xfrm>
              <a:off x="9469538" y="2436318"/>
              <a:ext cx="813177" cy="2331841"/>
            </a:xfrm>
            <a:custGeom>
              <a:rect b="b" l="l" r="r" t="t"/>
              <a:pathLst>
                <a:path extrusionOk="0" h="2331841" w="813177">
                  <a:moveTo>
                    <a:pt x="466660" y="2331842"/>
                  </a:moveTo>
                  <a:lnTo>
                    <a:pt x="813178" y="2164920"/>
                  </a:lnTo>
                  <a:lnTo>
                    <a:pt x="671535" y="1458033"/>
                  </a:lnTo>
                  <a:lnTo>
                    <a:pt x="624743" y="1221561"/>
                  </a:lnTo>
                  <a:lnTo>
                    <a:pt x="383192" y="0"/>
                  </a:lnTo>
                  <a:lnTo>
                    <a:pt x="0" y="14416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10" name="Google Shape;1410;p14"/>
            <p:cNvSpPr/>
            <p:nvPr/>
          </p:nvSpPr>
          <p:spPr>
            <a:xfrm>
              <a:off x="11523349" y="1927967"/>
              <a:ext cx="694299" cy="389483"/>
            </a:xfrm>
            <a:custGeom>
              <a:rect b="b" l="l" r="r" t="t"/>
              <a:pathLst>
                <a:path extrusionOk="0" h="389483" w="694299">
                  <a:moveTo>
                    <a:pt x="135319" y="21497"/>
                  </a:moveTo>
                  <a:cubicBezTo>
                    <a:pt x="132789" y="21497"/>
                    <a:pt x="130260" y="20233"/>
                    <a:pt x="130260" y="17704"/>
                  </a:cubicBezTo>
                  <a:cubicBezTo>
                    <a:pt x="130260" y="17704"/>
                    <a:pt x="130260" y="17704"/>
                    <a:pt x="130260" y="17704"/>
                  </a:cubicBezTo>
                  <a:lnTo>
                    <a:pt x="127731" y="0"/>
                  </a:lnTo>
                  <a:lnTo>
                    <a:pt x="0" y="49318"/>
                  </a:lnTo>
                  <a:lnTo>
                    <a:pt x="22764" y="212445"/>
                  </a:lnTo>
                  <a:lnTo>
                    <a:pt x="532422" y="389483"/>
                  </a:lnTo>
                  <a:lnTo>
                    <a:pt x="694299" y="322462"/>
                  </a:lnTo>
                  <a:lnTo>
                    <a:pt x="694299" y="202329"/>
                  </a:lnTo>
                  <a:lnTo>
                    <a:pt x="139113" y="17704"/>
                  </a:lnTo>
                  <a:cubicBezTo>
                    <a:pt x="137848" y="20233"/>
                    <a:pt x="136584" y="21497"/>
                    <a:pt x="135319" y="214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11" name="Google Shape;1411;p14"/>
            <p:cNvSpPr/>
            <p:nvPr/>
          </p:nvSpPr>
          <p:spPr>
            <a:xfrm>
              <a:off x="11606817" y="1539748"/>
              <a:ext cx="609566" cy="591812"/>
            </a:xfrm>
            <a:custGeom>
              <a:rect b="b" l="l" r="r" t="t"/>
              <a:pathLst>
                <a:path extrusionOk="0" h="591812" w="609566">
                  <a:moveTo>
                    <a:pt x="51851" y="381896"/>
                  </a:moveTo>
                  <a:lnTo>
                    <a:pt x="51851" y="381896"/>
                  </a:lnTo>
                  <a:lnTo>
                    <a:pt x="54380" y="404658"/>
                  </a:lnTo>
                  <a:cubicBezTo>
                    <a:pt x="54380" y="405922"/>
                    <a:pt x="54380" y="405922"/>
                    <a:pt x="54380" y="407187"/>
                  </a:cubicBezTo>
                  <a:lnTo>
                    <a:pt x="609567" y="591812"/>
                  </a:lnTo>
                  <a:lnTo>
                    <a:pt x="609567" y="185890"/>
                  </a:lnTo>
                  <a:lnTo>
                    <a:pt x="0" y="0"/>
                  </a:lnTo>
                  <a:lnTo>
                    <a:pt x="51851" y="381896"/>
                  </a:lnTo>
                  <a:close/>
                </a:path>
              </a:pathLst>
            </a:custGeom>
            <a:solidFill>
              <a:srgbClr val="11B2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12" name="Google Shape;1412;p14"/>
            <p:cNvSpPr/>
            <p:nvPr/>
          </p:nvSpPr>
          <p:spPr>
            <a:xfrm>
              <a:off x="11548642" y="2150529"/>
              <a:ext cx="617154" cy="1109015"/>
            </a:xfrm>
            <a:custGeom>
              <a:rect b="b" l="l" r="r" t="t"/>
              <a:pathLst>
                <a:path extrusionOk="0" h="1109015" w="617154">
                  <a:moveTo>
                    <a:pt x="183376" y="933242"/>
                  </a:moveTo>
                  <a:lnTo>
                    <a:pt x="183376" y="933242"/>
                  </a:lnTo>
                  <a:lnTo>
                    <a:pt x="184640" y="933242"/>
                  </a:lnTo>
                  <a:lnTo>
                    <a:pt x="185905" y="933242"/>
                  </a:lnTo>
                  <a:lnTo>
                    <a:pt x="187170" y="933242"/>
                  </a:lnTo>
                  <a:lnTo>
                    <a:pt x="187170" y="933242"/>
                  </a:lnTo>
                  <a:lnTo>
                    <a:pt x="617155" y="1109016"/>
                  </a:lnTo>
                  <a:lnTo>
                    <a:pt x="504600" y="175773"/>
                  </a:lnTo>
                  <a:lnTo>
                    <a:pt x="0" y="0"/>
                  </a:lnTo>
                  <a:lnTo>
                    <a:pt x="132789" y="957269"/>
                  </a:lnTo>
                  <a:lnTo>
                    <a:pt x="183376" y="933242"/>
                  </a:lnTo>
                  <a:close/>
                </a:path>
              </a:pathLst>
            </a:custGeom>
            <a:solidFill>
              <a:srgbClr val="8219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13" name="Google Shape;1413;p14"/>
            <p:cNvSpPr/>
            <p:nvPr/>
          </p:nvSpPr>
          <p:spPr>
            <a:xfrm>
              <a:off x="12060830" y="2260545"/>
              <a:ext cx="156817" cy="1020496"/>
            </a:xfrm>
            <a:custGeom>
              <a:rect b="b" l="l" r="r" t="t"/>
              <a:pathLst>
                <a:path extrusionOk="0" h="1020496" w="156817">
                  <a:moveTo>
                    <a:pt x="113820" y="1002793"/>
                  </a:moveTo>
                  <a:lnTo>
                    <a:pt x="156818" y="1020497"/>
                  </a:lnTo>
                  <a:lnTo>
                    <a:pt x="156818" y="0"/>
                  </a:lnTo>
                  <a:lnTo>
                    <a:pt x="0" y="64492"/>
                  </a:lnTo>
                  <a:close/>
                </a:path>
              </a:pathLst>
            </a:custGeom>
            <a:solidFill>
              <a:srgbClr val="11B2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14" name="Google Shape;1414;p14"/>
            <p:cNvSpPr/>
            <p:nvPr/>
          </p:nvSpPr>
          <p:spPr>
            <a:xfrm>
              <a:off x="10629233" y="191731"/>
              <a:ext cx="632330" cy="170715"/>
            </a:xfrm>
            <a:custGeom>
              <a:rect b="b" l="l" r="r" t="t"/>
              <a:pathLst>
                <a:path extrusionOk="0" h="170715" w="632330">
                  <a:moveTo>
                    <a:pt x="632331" y="54376"/>
                  </a:moveTo>
                  <a:lnTo>
                    <a:pt x="389516" y="0"/>
                  </a:lnTo>
                  <a:lnTo>
                    <a:pt x="0" y="113810"/>
                  </a:lnTo>
                  <a:lnTo>
                    <a:pt x="239021" y="170715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15" name="Google Shape;1415;p14"/>
            <p:cNvSpPr/>
            <p:nvPr/>
          </p:nvSpPr>
          <p:spPr>
            <a:xfrm>
              <a:off x="9235576" y="2332625"/>
              <a:ext cx="608302" cy="240265"/>
            </a:xfrm>
            <a:custGeom>
              <a:rect b="b" l="l" r="r" t="t"/>
              <a:pathLst>
                <a:path extrusionOk="0" h="240265" w="608302">
                  <a:moveTo>
                    <a:pt x="608302" y="97371"/>
                  </a:moveTo>
                  <a:lnTo>
                    <a:pt x="375605" y="0"/>
                  </a:lnTo>
                  <a:lnTo>
                    <a:pt x="0" y="139101"/>
                  </a:lnTo>
                  <a:lnTo>
                    <a:pt x="228904" y="240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16" name="Google Shape;1416;p14"/>
            <p:cNvSpPr/>
            <p:nvPr/>
          </p:nvSpPr>
          <p:spPr>
            <a:xfrm>
              <a:off x="11608081" y="4924965"/>
              <a:ext cx="3794" cy="5058"/>
            </a:xfrm>
            <a:custGeom>
              <a:rect b="b" l="l" r="r" t="t"/>
              <a:pathLst>
                <a:path extrusionOk="0" h="5058" w="3794">
                  <a:moveTo>
                    <a:pt x="3794" y="5058"/>
                  </a:moveTo>
                  <a:lnTo>
                    <a:pt x="3794" y="0"/>
                  </a:lnTo>
                  <a:lnTo>
                    <a:pt x="0" y="2529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17" name="Google Shape;1417;p14"/>
            <p:cNvSpPr/>
            <p:nvPr/>
          </p:nvSpPr>
          <p:spPr>
            <a:xfrm>
              <a:off x="10620380" y="5500338"/>
              <a:ext cx="1597267" cy="1093840"/>
            </a:xfrm>
            <a:custGeom>
              <a:rect b="b" l="l" r="r" t="t"/>
              <a:pathLst>
                <a:path extrusionOk="0" h="1093840" w="1597267">
                  <a:moveTo>
                    <a:pt x="1453096" y="460298"/>
                  </a:moveTo>
                  <a:lnTo>
                    <a:pt x="1453096" y="460298"/>
                  </a:lnTo>
                  <a:lnTo>
                    <a:pt x="1453096" y="460298"/>
                  </a:lnTo>
                  <a:lnTo>
                    <a:pt x="1453096" y="460298"/>
                  </a:lnTo>
                  <a:lnTo>
                    <a:pt x="1450567" y="460298"/>
                  </a:lnTo>
                  <a:lnTo>
                    <a:pt x="1450567" y="460298"/>
                  </a:lnTo>
                  <a:lnTo>
                    <a:pt x="1450567" y="460298"/>
                  </a:lnTo>
                  <a:lnTo>
                    <a:pt x="671535" y="0"/>
                  </a:lnTo>
                  <a:lnTo>
                    <a:pt x="642448" y="15175"/>
                  </a:lnTo>
                  <a:lnTo>
                    <a:pt x="0" y="367986"/>
                  </a:lnTo>
                  <a:lnTo>
                    <a:pt x="1115432" y="1093841"/>
                  </a:lnTo>
                  <a:lnTo>
                    <a:pt x="1597268" y="797935"/>
                  </a:lnTo>
                  <a:lnTo>
                    <a:pt x="1597268" y="375573"/>
                  </a:lnTo>
                  <a:lnTo>
                    <a:pt x="1453096" y="460298"/>
                  </a:lnTo>
                  <a:lnTo>
                    <a:pt x="1453096" y="46029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18" name="Google Shape;1418;p14"/>
            <p:cNvSpPr/>
            <p:nvPr/>
          </p:nvSpPr>
          <p:spPr>
            <a:xfrm>
              <a:off x="11418382" y="3579477"/>
              <a:ext cx="323753" cy="1742558"/>
            </a:xfrm>
            <a:custGeom>
              <a:rect b="b" l="l" r="r" t="t"/>
              <a:pathLst>
                <a:path extrusionOk="0" h="1742558" w="323753">
                  <a:moveTo>
                    <a:pt x="145436" y="968650"/>
                  </a:moveTo>
                  <a:lnTo>
                    <a:pt x="194758" y="1296170"/>
                  </a:lnTo>
                  <a:lnTo>
                    <a:pt x="201081" y="1337900"/>
                  </a:lnTo>
                  <a:lnTo>
                    <a:pt x="201081" y="1337900"/>
                  </a:lnTo>
                  <a:lnTo>
                    <a:pt x="204875" y="1358133"/>
                  </a:lnTo>
                  <a:lnTo>
                    <a:pt x="204875" y="1358133"/>
                  </a:lnTo>
                  <a:lnTo>
                    <a:pt x="204875" y="1358133"/>
                  </a:lnTo>
                  <a:lnTo>
                    <a:pt x="204875" y="1364456"/>
                  </a:lnTo>
                  <a:lnTo>
                    <a:pt x="256726" y="1704621"/>
                  </a:lnTo>
                  <a:lnTo>
                    <a:pt x="323753" y="1742558"/>
                  </a:lnTo>
                  <a:lnTo>
                    <a:pt x="72086" y="32879"/>
                  </a:lnTo>
                  <a:lnTo>
                    <a:pt x="0" y="0"/>
                  </a:lnTo>
                  <a:lnTo>
                    <a:pt x="84732" y="558934"/>
                  </a:lnTo>
                  <a:close/>
                </a:path>
              </a:pathLst>
            </a:custGeom>
            <a:solidFill>
              <a:srgbClr val="3147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19" name="Google Shape;1419;p14"/>
            <p:cNvSpPr/>
            <p:nvPr/>
          </p:nvSpPr>
          <p:spPr>
            <a:xfrm>
              <a:off x="11424705" y="3092623"/>
              <a:ext cx="792943" cy="681595"/>
            </a:xfrm>
            <a:custGeom>
              <a:rect b="b" l="l" r="r" t="t"/>
              <a:pathLst>
                <a:path extrusionOk="0" h="681595" w="792943">
                  <a:moveTo>
                    <a:pt x="532423" y="230149"/>
                  </a:moveTo>
                  <a:lnTo>
                    <a:pt x="532423" y="230149"/>
                  </a:lnTo>
                  <a:lnTo>
                    <a:pt x="532423" y="230149"/>
                  </a:lnTo>
                  <a:cubicBezTo>
                    <a:pt x="532423" y="231414"/>
                    <a:pt x="532423" y="231414"/>
                    <a:pt x="532423" y="231414"/>
                  </a:cubicBezTo>
                  <a:cubicBezTo>
                    <a:pt x="532423" y="231414"/>
                    <a:pt x="532423" y="231414"/>
                    <a:pt x="531158" y="232678"/>
                  </a:cubicBezTo>
                  <a:lnTo>
                    <a:pt x="531158" y="232678"/>
                  </a:lnTo>
                  <a:lnTo>
                    <a:pt x="531158" y="232678"/>
                  </a:lnTo>
                  <a:lnTo>
                    <a:pt x="190964" y="389483"/>
                  </a:lnTo>
                  <a:lnTo>
                    <a:pt x="0" y="478002"/>
                  </a:lnTo>
                  <a:lnTo>
                    <a:pt x="70821" y="509616"/>
                  </a:lnTo>
                  <a:lnTo>
                    <a:pt x="230169" y="435007"/>
                  </a:lnTo>
                  <a:lnTo>
                    <a:pt x="231433" y="435007"/>
                  </a:lnTo>
                  <a:lnTo>
                    <a:pt x="231433" y="435007"/>
                  </a:lnTo>
                  <a:lnTo>
                    <a:pt x="233962" y="435007"/>
                  </a:lnTo>
                  <a:lnTo>
                    <a:pt x="787884" y="681596"/>
                  </a:lnTo>
                  <a:lnTo>
                    <a:pt x="792943" y="679066"/>
                  </a:lnTo>
                  <a:lnTo>
                    <a:pt x="792943" y="198535"/>
                  </a:lnTo>
                  <a:lnTo>
                    <a:pt x="743621" y="178302"/>
                  </a:lnTo>
                  <a:lnTo>
                    <a:pt x="308577" y="0"/>
                  </a:lnTo>
                  <a:lnTo>
                    <a:pt x="252932" y="25291"/>
                  </a:lnTo>
                  <a:lnTo>
                    <a:pt x="155553" y="68286"/>
                  </a:lnTo>
                  <a:lnTo>
                    <a:pt x="531158" y="225091"/>
                  </a:lnTo>
                  <a:lnTo>
                    <a:pt x="531158" y="225091"/>
                  </a:lnTo>
                  <a:lnTo>
                    <a:pt x="532423" y="225091"/>
                  </a:lnTo>
                  <a:lnTo>
                    <a:pt x="532423" y="226355"/>
                  </a:lnTo>
                  <a:lnTo>
                    <a:pt x="532423" y="226355"/>
                  </a:lnTo>
                  <a:lnTo>
                    <a:pt x="532423" y="226355"/>
                  </a:lnTo>
                  <a:cubicBezTo>
                    <a:pt x="532423" y="226355"/>
                    <a:pt x="532423" y="227620"/>
                    <a:pt x="532423" y="227620"/>
                  </a:cubicBezTo>
                  <a:lnTo>
                    <a:pt x="532423" y="22762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20" name="Google Shape;1420;p14"/>
            <p:cNvSpPr/>
            <p:nvPr/>
          </p:nvSpPr>
          <p:spPr>
            <a:xfrm>
              <a:off x="11616934" y="1406970"/>
              <a:ext cx="600714" cy="307287"/>
            </a:xfrm>
            <a:custGeom>
              <a:rect b="b" l="l" r="r" t="t"/>
              <a:pathLst>
                <a:path extrusionOk="0" h="307287" w="600714">
                  <a:moveTo>
                    <a:pt x="0" y="125191"/>
                  </a:moveTo>
                  <a:lnTo>
                    <a:pt x="600714" y="307287"/>
                  </a:lnTo>
                  <a:lnTo>
                    <a:pt x="600714" y="75873"/>
                  </a:lnTo>
                  <a:lnTo>
                    <a:pt x="3401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21" name="Google Shape;1421;p14"/>
            <p:cNvSpPr/>
            <p:nvPr/>
          </p:nvSpPr>
          <p:spPr>
            <a:xfrm>
              <a:off x="10615322" y="5878440"/>
              <a:ext cx="1155900" cy="976237"/>
            </a:xfrm>
            <a:custGeom>
              <a:rect b="b" l="l" r="r" t="t"/>
              <a:pathLst>
                <a:path extrusionOk="0" h="976237" w="1155900">
                  <a:moveTo>
                    <a:pt x="0" y="0"/>
                  </a:moveTo>
                  <a:lnTo>
                    <a:pt x="78409" y="403393"/>
                  </a:lnTo>
                  <a:lnTo>
                    <a:pt x="87262" y="446389"/>
                  </a:lnTo>
                  <a:lnTo>
                    <a:pt x="870087" y="976237"/>
                  </a:lnTo>
                  <a:lnTo>
                    <a:pt x="1155901" y="976237"/>
                  </a:lnTo>
                  <a:lnTo>
                    <a:pt x="1115432" y="723326"/>
                  </a:lnTo>
                  <a:close/>
                </a:path>
              </a:pathLst>
            </a:custGeom>
            <a:solidFill>
              <a:srgbClr val="F78B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22" name="Google Shape;1422;p14"/>
            <p:cNvSpPr/>
            <p:nvPr/>
          </p:nvSpPr>
          <p:spPr>
            <a:xfrm>
              <a:off x="11740871" y="6308389"/>
              <a:ext cx="476777" cy="546287"/>
            </a:xfrm>
            <a:custGeom>
              <a:rect b="b" l="l" r="r" t="t"/>
              <a:pathLst>
                <a:path extrusionOk="0" h="546287" w="476777">
                  <a:moveTo>
                    <a:pt x="39205" y="546288"/>
                  </a:moveTo>
                  <a:lnTo>
                    <a:pt x="476778" y="546288"/>
                  </a:lnTo>
                  <a:lnTo>
                    <a:pt x="476778" y="507087"/>
                  </a:lnTo>
                  <a:lnTo>
                    <a:pt x="476778" y="0"/>
                  </a:lnTo>
                  <a:lnTo>
                    <a:pt x="0" y="2933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23" name="Google Shape;1423;p14"/>
            <p:cNvSpPr/>
            <p:nvPr/>
          </p:nvSpPr>
          <p:spPr>
            <a:xfrm>
              <a:off x="11662462" y="3541540"/>
              <a:ext cx="555186" cy="1876601"/>
            </a:xfrm>
            <a:custGeom>
              <a:rect b="b" l="l" r="r" t="t"/>
              <a:pathLst>
                <a:path extrusionOk="0" h="1876601" w="555186">
                  <a:moveTo>
                    <a:pt x="0" y="0"/>
                  </a:moveTo>
                  <a:lnTo>
                    <a:pt x="240286" y="1703357"/>
                  </a:lnTo>
                  <a:lnTo>
                    <a:pt x="555187" y="1876601"/>
                  </a:lnTo>
                  <a:lnTo>
                    <a:pt x="555187" y="313610"/>
                  </a:lnTo>
                  <a:lnTo>
                    <a:pt x="546334" y="2415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24" name="Google Shape;1424;p14"/>
            <p:cNvSpPr/>
            <p:nvPr/>
          </p:nvSpPr>
          <p:spPr>
            <a:xfrm>
              <a:off x="11758576" y="5252485"/>
              <a:ext cx="459072" cy="268086"/>
            </a:xfrm>
            <a:custGeom>
              <a:rect b="b" l="l" r="r" t="t"/>
              <a:pathLst>
                <a:path extrusionOk="0" h="268086" w="459072">
                  <a:moveTo>
                    <a:pt x="0" y="78403"/>
                  </a:moveTo>
                  <a:lnTo>
                    <a:pt x="337665" y="268086"/>
                  </a:lnTo>
                  <a:lnTo>
                    <a:pt x="459072" y="198535"/>
                  </a:lnTo>
                  <a:lnTo>
                    <a:pt x="459072" y="175773"/>
                  </a:lnTo>
                  <a:lnTo>
                    <a:pt x="1403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25" name="Google Shape;1425;p14"/>
            <p:cNvSpPr/>
            <p:nvPr/>
          </p:nvSpPr>
          <p:spPr>
            <a:xfrm>
              <a:off x="11500585" y="3540276"/>
              <a:ext cx="393309" cy="1783024"/>
            </a:xfrm>
            <a:custGeom>
              <a:rect b="b" l="l" r="r" t="t"/>
              <a:pathLst>
                <a:path extrusionOk="0" h="1783024" w="393309">
                  <a:moveTo>
                    <a:pt x="393310" y="1704621"/>
                  </a:moveTo>
                  <a:lnTo>
                    <a:pt x="151759" y="0"/>
                  </a:lnTo>
                  <a:lnTo>
                    <a:pt x="0" y="70815"/>
                  </a:lnTo>
                  <a:lnTo>
                    <a:pt x="251668" y="178302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26" name="Google Shape;1426;p14"/>
            <p:cNvSpPr/>
            <p:nvPr/>
          </p:nvSpPr>
          <p:spPr>
            <a:xfrm>
              <a:off x="11573935" y="3168496"/>
              <a:ext cx="369281" cy="304758"/>
            </a:xfrm>
            <a:custGeom>
              <a:rect b="b" l="l" r="r" t="t"/>
              <a:pathLst>
                <a:path extrusionOk="0" h="304758" w="369281">
                  <a:moveTo>
                    <a:pt x="369281" y="155540"/>
                  </a:moveTo>
                  <a:lnTo>
                    <a:pt x="0" y="0"/>
                  </a:lnTo>
                  <a:lnTo>
                    <a:pt x="42999" y="304758"/>
                  </a:lnTo>
                  <a:close/>
                </a:path>
              </a:pathLst>
            </a:custGeom>
            <a:solidFill>
              <a:srgbClr val="C3260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27" name="Google Shape;1427;p14"/>
            <p:cNvSpPr/>
            <p:nvPr/>
          </p:nvSpPr>
          <p:spPr>
            <a:xfrm>
              <a:off x="11504379" y="4515249"/>
              <a:ext cx="50586" cy="36672"/>
            </a:xfrm>
            <a:custGeom>
              <a:rect b="b" l="l" r="r" t="t"/>
              <a:pathLst>
                <a:path extrusionOk="0" h="36672" w="50586">
                  <a:moveTo>
                    <a:pt x="50586" y="35407"/>
                  </a:moveTo>
                  <a:lnTo>
                    <a:pt x="49322" y="25291"/>
                  </a:lnTo>
                  <a:lnTo>
                    <a:pt x="0" y="0"/>
                  </a:lnTo>
                  <a:lnTo>
                    <a:pt x="1265" y="2529"/>
                  </a:lnTo>
                  <a:lnTo>
                    <a:pt x="2529" y="11381"/>
                  </a:lnTo>
                  <a:lnTo>
                    <a:pt x="50586" y="366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28" name="Google Shape;1428;p14"/>
            <p:cNvSpPr/>
            <p:nvPr/>
          </p:nvSpPr>
          <p:spPr>
            <a:xfrm>
              <a:off x="8485632" y="5551623"/>
              <a:ext cx="12646" cy="562"/>
            </a:xfrm>
            <a:custGeom>
              <a:rect b="b" l="l" r="r" t="t"/>
              <a:pathLst>
                <a:path extrusionOk="0" h="562" w="12646">
                  <a:moveTo>
                    <a:pt x="0" y="562"/>
                  </a:moveTo>
                  <a:lnTo>
                    <a:pt x="0" y="562"/>
                  </a:lnTo>
                  <a:cubicBezTo>
                    <a:pt x="0" y="562"/>
                    <a:pt x="0" y="562"/>
                    <a:pt x="0" y="562"/>
                  </a:cubicBezTo>
                  <a:cubicBezTo>
                    <a:pt x="0" y="-703"/>
                    <a:pt x="0" y="562"/>
                    <a:pt x="0" y="5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29" name="Google Shape;1429;p14"/>
            <p:cNvSpPr/>
            <p:nvPr/>
          </p:nvSpPr>
          <p:spPr>
            <a:xfrm>
              <a:off x="8488161" y="4926229"/>
              <a:ext cx="1276043" cy="624690"/>
            </a:xfrm>
            <a:custGeom>
              <a:rect b="b" l="l" r="r" t="t"/>
              <a:pathLst>
                <a:path extrusionOk="0" h="624690" w="1276043">
                  <a:moveTo>
                    <a:pt x="1272250" y="0"/>
                  </a:moveTo>
                  <a:lnTo>
                    <a:pt x="0" y="619632"/>
                  </a:lnTo>
                  <a:lnTo>
                    <a:pt x="0" y="619632"/>
                  </a:lnTo>
                  <a:cubicBezTo>
                    <a:pt x="1265" y="618368"/>
                    <a:pt x="3794" y="618368"/>
                    <a:pt x="5059" y="619632"/>
                  </a:cubicBezTo>
                  <a:lnTo>
                    <a:pt x="11382" y="624691"/>
                  </a:lnTo>
                  <a:lnTo>
                    <a:pt x="1276044" y="10116"/>
                  </a:lnTo>
                  <a:lnTo>
                    <a:pt x="1274779" y="3794"/>
                  </a:lnTo>
                  <a:lnTo>
                    <a:pt x="12722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30" name="Google Shape;1430;p14"/>
            <p:cNvSpPr/>
            <p:nvPr/>
          </p:nvSpPr>
          <p:spPr>
            <a:xfrm>
              <a:off x="8486896" y="5544913"/>
              <a:ext cx="1773055" cy="1309763"/>
            </a:xfrm>
            <a:custGeom>
              <a:rect b="b" l="l" r="r" t="t"/>
              <a:pathLst>
                <a:path extrusionOk="0" h="1309763" w="1773055">
                  <a:moveTo>
                    <a:pt x="1265" y="948"/>
                  </a:moveTo>
                  <a:lnTo>
                    <a:pt x="1265" y="948"/>
                  </a:lnTo>
                  <a:lnTo>
                    <a:pt x="1265" y="948"/>
                  </a:lnTo>
                  <a:lnTo>
                    <a:pt x="1265" y="948"/>
                  </a:lnTo>
                  <a:cubicBezTo>
                    <a:pt x="0" y="948"/>
                    <a:pt x="0" y="948"/>
                    <a:pt x="1265" y="948"/>
                  </a:cubicBezTo>
                  <a:cubicBezTo>
                    <a:pt x="0" y="2213"/>
                    <a:pt x="0" y="2213"/>
                    <a:pt x="0" y="3477"/>
                  </a:cubicBezTo>
                  <a:cubicBezTo>
                    <a:pt x="0" y="3477"/>
                    <a:pt x="0" y="3477"/>
                    <a:pt x="0" y="4742"/>
                  </a:cubicBezTo>
                  <a:lnTo>
                    <a:pt x="0" y="6007"/>
                  </a:lnTo>
                  <a:cubicBezTo>
                    <a:pt x="0" y="6007"/>
                    <a:pt x="0" y="7271"/>
                    <a:pt x="0" y="7271"/>
                  </a:cubicBezTo>
                  <a:cubicBezTo>
                    <a:pt x="0" y="7271"/>
                    <a:pt x="0" y="7271"/>
                    <a:pt x="0" y="7271"/>
                  </a:cubicBezTo>
                  <a:lnTo>
                    <a:pt x="0" y="8536"/>
                  </a:lnTo>
                  <a:lnTo>
                    <a:pt x="0" y="8536"/>
                  </a:lnTo>
                  <a:lnTo>
                    <a:pt x="0" y="8536"/>
                  </a:lnTo>
                  <a:lnTo>
                    <a:pt x="1757880" y="1309764"/>
                  </a:lnTo>
                  <a:lnTo>
                    <a:pt x="1773056" y="1309764"/>
                  </a:lnTo>
                  <a:lnTo>
                    <a:pt x="12647" y="6007"/>
                  </a:lnTo>
                  <a:lnTo>
                    <a:pt x="6323" y="948"/>
                  </a:lnTo>
                  <a:cubicBezTo>
                    <a:pt x="5059" y="-316"/>
                    <a:pt x="2529" y="-316"/>
                    <a:pt x="1265" y="9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31" name="Google Shape;1431;p14"/>
            <p:cNvSpPr/>
            <p:nvPr/>
          </p:nvSpPr>
          <p:spPr>
            <a:xfrm>
              <a:off x="10170161" y="4921171"/>
              <a:ext cx="45527" cy="182095"/>
            </a:xfrm>
            <a:custGeom>
              <a:rect b="b" l="l" r="r" t="t"/>
              <a:pathLst>
                <a:path extrusionOk="0" h="182095" w="45527">
                  <a:moveTo>
                    <a:pt x="45528" y="178302"/>
                  </a:moveTo>
                  <a:lnTo>
                    <a:pt x="8853" y="0"/>
                  </a:lnTo>
                  <a:lnTo>
                    <a:pt x="5059" y="1264"/>
                  </a:lnTo>
                  <a:lnTo>
                    <a:pt x="5059" y="1264"/>
                  </a:lnTo>
                  <a:lnTo>
                    <a:pt x="3794" y="1264"/>
                  </a:lnTo>
                  <a:lnTo>
                    <a:pt x="2529" y="1264"/>
                  </a:lnTo>
                  <a:lnTo>
                    <a:pt x="1265" y="1264"/>
                  </a:lnTo>
                  <a:lnTo>
                    <a:pt x="1265" y="1264"/>
                  </a:lnTo>
                  <a:lnTo>
                    <a:pt x="0" y="0"/>
                  </a:lnTo>
                  <a:lnTo>
                    <a:pt x="36675" y="182096"/>
                  </a:lnTo>
                  <a:lnTo>
                    <a:pt x="40469" y="180831"/>
                  </a:lnTo>
                  <a:lnTo>
                    <a:pt x="45528" y="1783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32" name="Google Shape;1432;p14"/>
            <p:cNvSpPr/>
            <p:nvPr/>
          </p:nvSpPr>
          <p:spPr>
            <a:xfrm>
              <a:off x="9826173" y="5180405"/>
              <a:ext cx="101172" cy="68285"/>
            </a:xfrm>
            <a:custGeom>
              <a:rect b="b" l="l" r="r" t="t"/>
              <a:pathLst>
                <a:path extrusionOk="0" h="68285" w="101172">
                  <a:moveTo>
                    <a:pt x="98644" y="65757"/>
                  </a:moveTo>
                  <a:lnTo>
                    <a:pt x="101173" y="64492"/>
                  </a:lnTo>
                  <a:lnTo>
                    <a:pt x="0" y="0"/>
                  </a:lnTo>
                  <a:lnTo>
                    <a:pt x="1265" y="2529"/>
                  </a:lnTo>
                  <a:lnTo>
                    <a:pt x="3794" y="12646"/>
                  </a:lnTo>
                  <a:lnTo>
                    <a:pt x="91056" y="682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33" name="Google Shape;1433;p14"/>
            <p:cNvSpPr/>
            <p:nvPr/>
          </p:nvSpPr>
          <p:spPr>
            <a:xfrm>
              <a:off x="9928610" y="4777012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34" name="Google Shape;1434;p14"/>
            <p:cNvSpPr/>
            <p:nvPr/>
          </p:nvSpPr>
          <p:spPr>
            <a:xfrm>
              <a:off x="9929875" y="4778276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35" name="Google Shape;1435;p14"/>
            <p:cNvSpPr/>
            <p:nvPr/>
          </p:nvSpPr>
          <p:spPr>
            <a:xfrm>
              <a:off x="9932404" y="4774483"/>
              <a:ext cx="241550" cy="147952"/>
            </a:xfrm>
            <a:custGeom>
              <a:rect b="b" l="l" r="r" t="t"/>
              <a:pathLst>
                <a:path extrusionOk="0" h="147952" w="241550">
                  <a:moveTo>
                    <a:pt x="239021" y="147953"/>
                  </a:moveTo>
                  <a:cubicBezTo>
                    <a:pt x="237756" y="147953"/>
                    <a:pt x="237756" y="146689"/>
                    <a:pt x="236492" y="145424"/>
                  </a:cubicBezTo>
                  <a:cubicBezTo>
                    <a:pt x="235227" y="142895"/>
                    <a:pt x="236492" y="140366"/>
                    <a:pt x="239021" y="139101"/>
                  </a:cubicBezTo>
                  <a:cubicBezTo>
                    <a:pt x="239021" y="139101"/>
                    <a:pt x="239021" y="139101"/>
                    <a:pt x="239021" y="139101"/>
                  </a:cubicBezTo>
                  <a:lnTo>
                    <a:pt x="241550" y="137837"/>
                  </a:lnTo>
                  <a:lnTo>
                    <a:pt x="11382" y="0"/>
                  </a:lnTo>
                  <a:lnTo>
                    <a:pt x="3794" y="3794"/>
                  </a:lnTo>
                  <a:lnTo>
                    <a:pt x="3794" y="3794"/>
                  </a:lnTo>
                  <a:lnTo>
                    <a:pt x="3794" y="3794"/>
                  </a:lnTo>
                  <a:lnTo>
                    <a:pt x="1265" y="3794"/>
                  </a:lnTo>
                  <a:lnTo>
                    <a:pt x="0" y="3794"/>
                  </a:lnTo>
                  <a:lnTo>
                    <a:pt x="0" y="3794"/>
                  </a:lnTo>
                  <a:lnTo>
                    <a:pt x="0" y="3794"/>
                  </a:lnTo>
                  <a:lnTo>
                    <a:pt x="239021" y="147953"/>
                  </a:lnTo>
                  <a:lnTo>
                    <a:pt x="239021" y="147953"/>
                  </a:lnTo>
                  <a:lnTo>
                    <a:pt x="239021" y="1479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36" name="Google Shape;1436;p14"/>
            <p:cNvSpPr/>
            <p:nvPr/>
          </p:nvSpPr>
          <p:spPr>
            <a:xfrm>
              <a:off x="10167135" y="4846562"/>
              <a:ext cx="143402" cy="78402"/>
            </a:xfrm>
            <a:custGeom>
              <a:rect b="b" l="l" r="r" t="t"/>
              <a:pathLst>
                <a:path extrusionOk="0" h="78402" w="143402">
                  <a:moveTo>
                    <a:pt x="140874" y="3794"/>
                  </a:moveTo>
                  <a:lnTo>
                    <a:pt x="140874" y="3794"/>
                  </a:lnTo>
                  <a:cubicBezTo>
                    <a:pt x="140874" y="2529"/>
                    <a:pt x="140874" y="2529"/>
                    <a:pt x="140874" y="2529"/>
                  </a:cubicBezTo>
                  <a:cubicBezTo>
                    <a:pt x="140874" y="2529"/>
                    <a:pt x="140874" y="2529"/>
                    <a:pt x="140874" y="1265"/>
                  </a:cubicBezTo>
                  <a:lnTo>
                    <a:pt x="140874" y="1265"/>
                  </a:lnTo>
                  <a:lnTo>
                    <a:pt x="140874" y="1265"/>
                  </a:lnTo>
                  <a:lnTo>
                    <a:pt x="140874" y="0"/>
                  </a:lnTo>
                  <a:lnTo>
                    <a:pt x="142138" y="0"/>
                  </a:lnTo>
                  <a:lnTo>
                    <a:pt x="143403" y="0"/>
                  </a:lnTo>
                  <a:lnTo>
                    <a:pt x="143403" y="0"/>
                  </a:lnTo>
                  <a:lnTo>
                    <a:pt x="143403" y="0"/>
                  </a:lnTo>
                  <a:lnTo>
                    <a:pt x="5555" y="68286"/>
                  </a:lnTo>
                  <a:lnTo>
                    <a:pt x="3025" y="69551"/>
                  </a:lnTo>
                  <a:cubicBezTo>
                    <a:pt x="496" y="70815"/>
                    <a:pt x="-769" y="73344"/>
                    <a:pt x="496" y="75873"/>
                  </a:cubicBezTo>
                  <a:cubicBezTo>
                    <a:pt x="496" y="75873"/>
                    <a:pt x="496" y="75873"/>
                    <a:pt x="496" y="75873"/>
                  </a:cubicBezTo>
                  <a:cubicBezTo>
                    <a:pt x="496" y="77138"/>
                    <a:pt x="1761" y="77138"/>
                    <a:pt x="3025" y="78403"/>
                  </a:cubicBezTo>
                  <a:lnTo>
                    <a:pt x="4290" y="78403"/>
                  </a:lnTo>
                  <a:lnTo>
                    <a:pt x="5555" y="78403"/>
                  </a:lnTo>
                  <a:lnTo>
                    <a:pt x="6819" y="78403"/>
                  </a:lnTo>
                  <a:lnTo>
                    <a:pt x="6819" y="78403"/>
                  </a:lnTo>
                  <a:lnTo>
                    <a:pt x="10613" y="77138"/>
                  </a:lnTo>
                  <a:lnTo>
                    <a:pt x="142138" y="12646"/>
                  </a:lnTo>
                  <a:lnTo>
                    <a:pt x="140874" y="37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37" name="Google Shape;1437;p14"/>
            <p:cNvSpPr/>
            <p:nvPr/>
          </p:nvSpPr>
          <p:spPr>
            <a:xfrm>
              <a:off x="10313068" y="4845298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38" name="Google Shape;1438;p14"/>
            <p:cNvSpPr/>
            <p:nvPr/>
          </p:nvSpPr>
          <p:spPr>
            <a:xfrm>
              <a:off x="10314332" y="4845298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39" name="Google Shape;1439;p14"/>
            <p:cNvSpPr/>
            <p:nvPr/>
          </p:nvSpPr>
          <p:spPr>
            <a:xfrm>
              <a:off x="10600146" y="4115649"/>
              <a:ext cx="140377" cy="723326"/>
            </a:xfrm>
            <a:custGeom>
              <a:rect b="b" l="l" r="r" t="t"/>
              <a:pathLst>
                <a:path extrusionOk="0" h="723326" w="140377">
                  <a:moveTo>
                    <a:pt x="134054" y="722062"/>
                  </a:moveTo>
                  <a:lnTo>
                    <a:pt x="140378" y="719532"/>
                  </a:lnTo>
                  <a:lnTo>
                    <a:pt x="8853" y="0"/>
                  </a:lnTo>
                  <a:lnTo>
                    <a:pt x="5059" y="2529"/>
                  </a:lnTo>
                  <a:lnTo>
                    <a:pt x="0" y="5058"/>
                  </a:lnTo>
                  <a:lnTo>
                    <a:pt x="131525" y="7233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40" name="Google Shape;1440;p14"/>
            <p:cNvSpPr/>
            <p:nvPr/>
          </p:nvSpPr>
          <p:spPr>
            <a:xfrm>
              <a:off x="11194537" y="5103267"/>
              <a:ext cx="35410" cy="22761"/>
            </a:xfrm>
            <a:custGeom>
              <a:rect b="b" l="l" r="r" t="t"/>
              <a:pathLst>
                <a:path extrusionOk="0" h="22761" w="35410">
                  <a:moveTo>
                    <a:pt x="0" y="1265"/>
                  </a:moveTo>
                  <a:lnTo>
                    <a:pt x="1265" y="7587"/>
                  </a:lnTo>
                  <a:lnTo>
                    <a:pt x="29087" y="22762"/>
                  </a:lnTo>
                  <a:lnTo>
                    <a:pt x="29087" y="20233"/>
                  </a:lnTo>
                  <a:lnTo>
                    <a:pt x="29087" y="20233"/>
                  </a:lnTo>
                  <a:cubicBezTo>
                    <a:pt x="29087" y="20233"/>
                    <a:pt x="29087" y="20233"/>
                    <a:pt x="29087" y="18968"/>
                  </a:cubicBezTo>
                  <a:cubicBezTo>
                    <a:pt x="29087" y="18968"/>
                    <a:pt x="29087" y="17704"/>
                    <a:pt x="29087" y="17704"/>
                  </a:cubicBezTo>
                  <a:lnTo>
                    <a:pt x="29087" y="17704"/>
                  </a:lnTo>
                  <a:lnTo>
                    <a:pt x="29087" y="17704"/>
                  </a:lnTo>
                  <a:lnTo>
                    <a:pt x="29087" y="17704"/>
                  </a:lnTo>
                  <a:lnTo>
                    <a:pt x="30352" y="17704"/>
                  </a:lnTo>
                  <a:lnTo>
                    <a:pt x="30352" y="17704"/>
                  </a:lnTo>
                  <a:lnTo>
                    <a:pt x="31617" y="17704"/>
                  </a:lnTo>
                  <a:lnTo>
                    <a:pt x="32881" y="17704"/>
                  </a:lnTo>
                  <a:lnTo>
                    <a:pt x="34146" y="17704"/>
                  </a:lnTo>
                  <a:lnTo>
                    <a:pt x="35411" y="17704"/>
                  </a:lnTo>
                  <a:lnTo>
                    <a:pt x="6323" y="0"/>
                  </a:lnTo>
                  <a:lnTo>
                    <a:pt x="0" y="12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41" name="Google Shape;1441;p14"/>
            <p:cNvSpPr/>
            <p:nvPr/>
          </p:nvSpPr>
          <p:spPr>
            <a:xfrm>
              <a:off x="10308009" y="4850356"/>
              <a:ext cx="45527" cy="183360"/>
            </a:xfrm>
            <a:custGeom>
              <a:rect b="b" l="l" r="r" t="t"/>
              <a:pathLst>
                <a:path extrusionOk="0" h="183360" w="45527">
                  <a:moveTo>
                    <a:pt x="11382" y="8852"/>
                  </a:moveTo>
                  <a:lnTo>
                    <a:pt x="2529" y="3794"/>
                  </a:lnTo>
                  <a:cubicBezTo>
                    <a:pt x="1265" y="2529"/>
                    <a:pt x="0" y="1265"/>
                    <a:pt x="0" y="0"/>
                  </a:cubicBezTo>
                  <a:lnTo>
                    <a:pt x="0" y="0"/>
                  </a:lnTo>
                  <a:lnTo>
                    <a:pt x="1265" y="6323"/>
                  </a:lnTo>
                  <a:lnTo>
                    <a:pt x="36675" y="183361"/>
                  </a:lnTo>
                  <a:lnTo>
                    <a:pt x="40469" y="182096"/>
                  </a:lnTo>
                  <a:lnTo>
                    <a:pt x="45528" y="179567"/>
                  </a:lnTo>
                  <a:lnTo>
                    <a:pt x="11382" y="8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42" name="Google Shape;1442;p14"/>
            <p:cNvSpPr/>
            <p:nvPr/>
          </p:nvSpPr>
          <p:spPr>
            <a:xfrm>
              <a:off x="10311803" y="4845298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43" name="Google Shape;1443;p14"/>
            <p:cNvSpPr/>
            <p:nvPr/>
          </p:nvSpPr>
          <p:spPr>
            <a:xfrm>
              <a:off x="10314332" y="4845298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44" name="Google Shape;1444;p14"/>
            <p:cNvSpPr/>
            <p:nvPr/>
          </p:nvSpPr>
          <p:spPr>
            <a:xfrm>
              <a:off x="10308009" y="4846562"/>
              <a:ext cx="193493" cy="113810"/>
            </a:xfrm>
            <a:custGeom>
              <a:rect b="b" l="l" r="r" t="t"/>
              <a:pathLst>
                <a:path extrusionOk="0" h="113810" w="193493">
                  <a:moveTo>
                    <a:pt x="11382" y="12646"/>
                  </a:moveTo>
                  <a:lnTo>
                    <a:pt x="183376" y="113810"/>
                  </a:lnTo>
                  <a:lnTo>
                    <a:pt x="190964" y="110017"/>
                  </a:lnTo>
                  <a:lnTo>
                    <a:pt x="193493" y="108752"/>
                  </a:lnTo>
                  <a:lnTo>
                    <a:pt x="6323" y="0"/>
                  </a:lnTo>
                  <a:lnTo>
                    <a:pt x="6323" y="0"/>
                  </a:lnTo>
                  <a:lnTo>
                    <a:pt x="6323" y="0"/>
                  </a:lnTo>
                  <a:lnTo>
                    <a:pt x="5059" y="0"/>
                  </a:lnTo>
                  <a:lnTo>
                    <a:pt x="2529" y="0"/>
                  </a:lnTo>
                  <a:lnTo>
                    <a:pt x="2529" y="0"/>
                  </a:lnTo>
                  <a:lnTo>
                    <a:pt x="1265" y="0"/>
                  </a:lnTo>
                  <a:lnTo>
                    <a:pt x="0" y="0"/>
                  </a:lnTo>
                  <a:lnTo>
                    <a:pt x="0" y="1265"/>
                  </a:lnTo>
                  <a:lnTo>
                    <a:pt x="0" y="1265"/>
                  </a:lnTo>
                  <a:lnTo>
                    <a:pt x="0" y="1265"/>
                  </a:lnTo>
                  <a:cubicBezTo>
                    <a:pt x="0" y="1265"/>
                    <a:pt x="0" y="1265"/>
                    <a:pt x="0" y="2529"/>
                  </a:cubicBezTo>
                  <a:cubicBezTo>
                    <a:pt x="0" y="2529"/>
                    <a:pt x="0" y="3794"/>
                    <a:pt x="0" y="3794"/>
                  </a:cubicBezTo>
                  <a:cubicBezTo>
                    <a:pt x="0" y="5059"/>
                    <a:pt x="1265" y="6323"/>
                    <a:pt x="2529" y="7587"/>
                  </a:cubicBezTo>
                  <a:lnTo>
                    <a:pt x="11382" y="126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45" name="Google Shape;1445;p14"/>
            <p:cNvSpPr/>
            <p:nvPr/>
          </p:nvSpPr>
          <p:spPr>
            <a:xfrm>
              <a:off x="11194537" y="4911055"/>
              <a:ext cx="365487" cy="194741"/>
            </a:xfrm>
            <a:custGeom>
              <a:rect b="b" l="l" r="r" t="t"/>
              <a:pathLst>
                <a:path extrusionOk="0" h="194741" w="365487">
                  <a:moveTo>
                    <a:pt x="365487" y="1265"/>
                  </a:moveTo>
                  <a:lnTo>
                    <a:pt x="362958" y="0"/>
                  </a:lnTo>
                  <a:lnTo>
                    <a:pt x="362958" y="0"/>
                  </a:lnTo>
                  <a:lnTo>
                    <a:pt x="361693" y="0"/>
                  </a:lnTo>
                  <a:lnTo>
                    <a:pt x="361693" y="0"/>
                  </a:lnTo>
                  <a:lnTo>
                    <a:pt x="0" y="190948"/>
                  </a:lnTo>
                  <a:cubicBezTo>
                    <a:pt x="0" y="190948"/>
                    <a:pt x="0" y="190948"/>
                    <a:pt x="0" y="190948"/>
                  </a:cubicBezTo>
                  <a:lnTo>
                    <a:pt x="1265" y="194742"/>
                  </a:lnTo>
                  <a:lnTo>
                    <a:pt x="6323" y="192213"/>
                  </a:lnTo>
                  <a:lnTo>
                    <a:pt x="365487" y="12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46" name="Google Shape;1446;p14"/>
            <p:cNvSpPr/>
            <p:nvPr/>
          </p:nvSpPr>
          <p:spPr>
            <a:xfrm>
              <a:off x="11733283" y="6601766"/>
              <a:ext cx="48057" cy="252910"/>
            </a:xfrm>
            <a:custGeom>
              <a:rect b="b" l="l" r="r" t="t"/>
              <a:pathLst>
                <a:path extrusionOk="0" h="252910" w="48057">
                  <a:moveTo>
                    <a:pt x="5059" y="1265"/>
                  </a:moveTo>
                  <a:lnTo>
                    <a:pt x="5059" y="1265"/>
                  </a:lnTo>
                  <a:lnTo>
                    <a:pt x="5059" y="1265"/>
                  </a:lnTo>
                  <a:lnTo>
                    <a:pt x="5059" y="1265"/>
                  </a:lnTo>
                  <a:lnTo>
                    <a:pt x="2529" y="1265"/>
                  </a:lnTo>
                  <a:lnTo>
                    <a:pt x="1265" y="1265"/>
                  </a:lnTo>
                  <a:lnTo>
                    <a:pt x="1265" y="1265"/>
                  </a:lnTo>
                  <a:lnTo>
                    <a:pt x="0" y="0"/>
                  </a:lnTo>
                  <a:lnTo>
                    <a:pt x="39205" y="252911"/>
                  </a:lnTo>
                  <a:lnTo>
                    <a:pt x="48057" y="252911"/>
                  </a:lnTo>
                  <a:lnTo>
                    <a:pt x="8853" y="0"/>
                  </a:lnTo>
                  <a:lnTo>
                    <a:pt x="5059" y="12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47" name="Google Shape;1447;p14"/>
            <p:cNvSpPr/>
            <p:nvPr/>
          </p:nvSpPr>
          <p:spPr>
            <a:xfrm>
              <a:off x="10983338" y="3932288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48" name="Google Shape;1448;p14"/>
            <p:cNvSpPr/>
            <p:nvPr/>
          </p:nvSpPr>
          <p:spPr>
            <a:xfrm>
              <a:off x="10982074" y="3932288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49" name="Google Shape;1449;p14"/>
            <p:cNvSpPr/>
            <p:nvPr/>
          </p:nvSpPr>
          <p:spPr>
            <a:xfrm>
              <a:off x="10601411" y="3933553"/>
              <a:ext cx="378133" cy="184625"/>
            </a:xfrm>
            <a:custGeom>
              <a:rect b="b" l="l" r="r" t="t"/>
              <a:pathLst>
                <a:path extrusionOk="0" h="184625" w="378133">
                  <a:moveTo>
                    <a:pt x="6323" y="178302"/>
                  </a:moveTo>
                  <a:cubicBezTo>
                    <a:pt x="7588" y="180831"/>
                    <a:pt x="6323" y="183361"/>
                    <a:pt x="3794" y="184625"/>
                  </a:cubicBezTo>
                  <a:lnTo>
                    <a:pt x="7588" y="183361"/>
                  </a:lnTo>
                  <a:lnTo>
                    <a:pt x="376869" y="10116"/>
                  </a:lnTo>
                  <a:lnTo>
                    <a:pt x="375605" y="3794"/>
                  </a:lnTo>
                  <a:lnTo>
                    <a:pt x="375605" y="3794"/>
                  </a:lnTo>
                  <a:cubicBezTo>
                    <a:pt x="375605" y="3794"/>
                    <a:pt x="375605" y="2529"/>
                    <a:pt x="375605" y="2529"/>
                  </a:cubicBezTo>
                  <a:cubicBezTo>
                    <a:pt x="375605" y="2529"/>
                    <a:pt x="375605" y="2529"/>
                    <a:pt x="375605" y="1265"/>
                  </a:cubicBezTo>
                  <a:lnTo>
                    <a:pt x="375605" y="1265"/>
                  </a:lnTo>
                  <a:lnTo>
                    <a:pt x="375605" y="1265"/>
                  </a:lnTo>
                  <a:lnTo>
                    <a:pt x="375605" y="0"/>
                  </a:lnTo>
                  <a:lnTo>
                    <a:pt x="376869" y="0"/>
                  </a:lnTo>
                  <a:lnTo>
                    <a:pt x="378134" y="0"/>
                  </a:lnTo>
                  <a:lnTo>
                    <a:pt x="378134" y="0"/>
                  </a:lnTo>
                  <a:lnTo>
                    <a:pt x="0" y="177038"/>
                  </a:lnTo>
                  <a:cubicBezTo>
                    <a:pt x="0" y="175773"/>
                    <a:pt x="3794" y="175773"/>
                    <a:pt x="6323" y="178302"/>
                  </a:cubicBezTo>
                  <a:cubicBezTo>
                    <a:pt x="5059" y="177038"/>
                    <a:pt x="6323" y="177038"/>
                    <a:pt x="6323" y="1783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50" name="Google Shape;1450;p14"/>
            <p:cNvSpPr/>
            <p:nvPr/>
          </p:nvSpPr>
          <p:spPr>
            <a:xfrm>
              <a:off x="10584970" y="4108830"/>
              <a:ext cx="23260" cy="15670"/>
            </a:xfrm>
            <a:custGeom>
              <a:rect b="b" l="l" r="r" t="t"/>
              <a:pathLst>
                <a:path extrusionOk="0" h="15670" w="23260">
                  <a:moveTo>
                    <a:pt x="3794" y="9348"/>
                  </a:moveTo>
                  <a:lnTo>
                    <a:pt x="3794" y="9348"/>
                  </a:lnTo>
                  <a:lnTo>
                    <a:pt x="3794" y="9348"/>
                  </a:lnTo>
                  <a:lnTo>
                    <a:pt x="5059" y="10612"/>
                  </a:lnTo>
                  <a:lnTo>
                    <a:pt x="5059" y="11877"/>
                  </a:lnTo>
                  <a:lnTo>
                    <a:pt x="5059" y="11877"/>
                  </a:lnTo>
                  <a:lnTo>
                    <a:pt x="6323" y="15671"/>
                  </a:lnTo>
                  <a:lnTo>
                    <a:pt x="15176" y="11877"/>
                  </a:lnTo>
                  <a:lnTo>
                    <a:pt x="20235" y="9348"/>
                  </a:lnTo>
                  <a:cubicBezTo>
                    <a:pt x="22764" y="8084"/>
                    <a:pt x="24028" y="5554"/>
                    <a:pt x="22764" y="3025"/>
                  </a:cubicBezTo>
                  <a:cubicBezTo>
                    <a:pt x="21499" y="496"/>
                    <a:pt x="18970" y="-769"/>
                    <a:pt x="16441" y="496"/>
                  </a:cubicBezTo>
                  <a:lnTo>
                    <a:pt x="0" y="6819"/>
                  </a:lnTo>
                  <a:lnTo>
                    <a:pt x="2529" y="8084"/>
                  </a:lnTo>
                  <a:cubicBezTo>
                    <a:pt x="1265" y="8084"/>
                    <a:pt x="3794" y="8084"/>
                    <a:pt x="3794" y="93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51" name="Google Shape;1451;p14"/>
            <p:cNvSpPr/>
            <p:nvPr/>
          </p:nvSpPr>
          <p:spPr>
            <a:xfrm>
              <a:off x="10103134" y="3226666"/>
              <a:ext cx="972524" cy="432478"/>
            </a:xfrm>
            <a:custGeom>
              <a:rect b="b" l="l" r="r" t="t"/>
              <a:pathLst>
                <a:path extrusionOk="0" h="432478" w="972524">
                  <a:moveTo>
                    <a:pt x="1265" y="432478"/>
                  </a:moveTo>
                  <a:lnTo>
                    <a:pt x="972525" y="8852"/>
                  </a:lnTo>
                  <a:lnTo>
                    <a:pt x="971260" y="3794"/>
                  </a:lnTo>
                  <a:lnTo>
                    <a:pt x="971260" y="0"/>
                  </a:lnTo>
                  <a:lnTo>
                    <a:pt x="0" y="423626"/>
                  </a:lnTo>
                  <a:lnTo>
                    <a:pt x="1265" y="4286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52" name="Google Shape;1452;p14"/>
            <p:cNvSpPr/>
            <p:nvPr/>
          </p:nvSpPr>
          <p:spPr>
            <a:xfrm>
              <a:off x="10582441" y="4120707"/>
              <a:ext cx="141642" cy="724590"/>
            </a:xfrm>
            <a:custGeom>
              <a:rect b="b" l="l" r="r" t="t"/>
              <a:pathLst>
                <a:path extrusionOk="0" h="724590" w="141642">
                  <a:moveTo>
                    <a:pt x="137848" y="724591"/>
                  </a:moveTo>
                  <a:lnTo>
                    <a:pt x="141642" y="723326"/>
                  </a:lnTo>
                  <a:lnTo>
                    <a:pt x="10117" y="3794"/>
                  </a:lnTo>
                  <a:lnTo>
                    <a:pt x="8853" y="0"/>
                  </a:lnTo>
                  <a:lnTo>
                    <a:pt x="8853" y="0"/>
                  </a:lnTo>
                  <a:cubicBezTo>
                    <a:pt x="8853" y="1265"/>
                    <a:pt x="8853" y="2529"/>
                    <a:pt x="8853" y="3794"/>
                  </a:cubicBezTo>
                  <a:cubicBezTo>
                    <a:pt x="7588" y="6323"/>
                    <a:pt x="5059" y="6323"/>
                    <a:pt x="2529" y="6323"/>
                  </a:cubicBezTo>
                  <a:cubicBezTo>
                    <a:pt x="2529" y="6323"/>
                    <a:pt x="2529" y="6323"/>
                    <a:pt x="2529" y="6323"/>
                  </a:cubicBezTo>
                  <a:lnTo>
                    <a:pt x="0" y="5058"/>
                  </a:lnTo>
                  <a:lnTo>
                    <a:pt x="131525" y="722062"/>
                  </a:lnTo>
                  <a:lnTo>
                    <a:pt x="137848" y="7245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53" name="Google Shape;1453;p14"/>
            <p:cNvSpPr/>
            <p:nvPr/>
          </p:nvSpPr>
          <p:spPr>
            <a:xfrm>
              <a:off x="9817320" y="5182934"/>
              <a:ext cx="31616" cy="104958"/>
            </a:xfrm>
            <a:custGeom>
              <a:rect b="b" l="l" r="r" t="t"/>
              <a:pathLst>
                <a:path extrusionOk="0" h="104958" w="31616">
                  <a:moveTo>
                    <a:pt x="31617" y="101164"/>
                  </a:moveTo>
                  <a:lnTo>
                    <a:pt x="11382" y="11381"/>
                  </a:lnTo>
                  <a:lnTo>
                    <a:pt x="8853" y="0"/>
                  </a:lnTo>
                  <a:cubicBezTo>
                    <a:pt x="8853" y="2529"/>
                    <a:pt x="7588" y="5058"/>
                    <a:pt x="5059" y="5058"/>
                  </a:cubicBezTo>
                  <a:cubicBezTo>
                    <a:pt x="5059" y="5058"/>
                    <a:pt x="5059" y="5058"/>
                    <a:pt x="5059" y="5058"/>
                  </a:cubicBezTo>
                  <a:cubicBezTo>
                    <a:pt x="2529" y="5058"/>
                    <a:pt x="0" y="3794"/>
                    <a:pt x="0" y="1265"/>
                  </a:cubicBezTo>
                  <a:cubicBezTo>
                    <a:pt x="0" y="1265"/>
                    <a:pt x="0" y="1265"/>
                    <a:pt x="0" y="1265"/>
                  </a:cubicBezTo>
                  <a:lnTo>
                    <a:pt x="22764" y="104958"/>
                  </a:lnTo>
                  <a:lnTo>
                    <a:pt x="26558" y="103694"/>
                  </a:lnTo>
                  <a:lnTo>
                    <a:pt x="31617" y="101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54" name="Google Shape;1454;p14"/>
            <p:cNvSpPr/>
            <p:nvPr/>
          </p:nvSpPr>
          <p:spPr>
            <a:xfrm>
              <a:off x="11184419" y="5100738"/>
              <a:ext cx="74615" cy="395806"/>
            </a:xfrm>
            <a:custGeom>
              <a:rect b="b" l="l" r="r" t="t"/>
              <a:pathLst>
                <a:path extrusionOk="0" h="395806" w="74615">
                  <a:moveTo>
                    <a:pt x="11382" y="10117"/>
                  </a:moveTo>
                  <a:lnTo>
                    <a:pt x="10117" y="3794"/>
                  </a:lnTo>
                  <a:lnTo>
                    <a:pt x="8853" y="0"/>
                  </a:lnTo>
                  <a:cubicBezTo>
                    <a:pt x="8853" y="0"/>
                    <a:pt x="8853" y="0"/>
                    <a:pt x="8853" y="0"/>
                  </a:cubicBezTo>
                  <a:lnTo>
                    <a:pt x="0" y="5058"/>
                  </a:lnTo>
                  <a:lnTo>
                    <a:pt x="65763" y="395806"/>
                  </a:lnTo>
                  <a:lnTo>
                    <a:pt x="68292" y="394542"/>
                  </a:lnTo>
                  <a:lnTo>
                    <a:pt x="74615" y="390748"/>
                  </a:lnTo>
                  <a:lnTo>
                    <a:pt x="11382" y="10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55" name="Google Shape;1455;p14"/>
            <p:cNvSpPr/>
            <p:nvPr/>
          </p:nvSpPr>
          <p:spPr>
            <a:xfrm>
              <a:off x="11449998" y="4137146"/>
              <a:ext cx="44263" cy="30349"/>
            </a:xfrm>
            <a:custGeom>
              <a:rect b="b" l="l" r="r" t="t"/>
              <a:pathLst>
                <a:path extrusionOk="0" h="30349" w="44263">
                  <a:moveTo>
                    <a:pt x="1265" y="30349"/>
                  </a:moveTo>
                  <a:lnTo>
                    <a:pt x="44263" y="8852"/>
                  </a:lnTo>
                  <a:lnTo>
                    <a:pt x="44263" y="3794"/>
                  </a:lnTo>
                  <a:lnTo>
                    <a:pt x="42999" y="0"/>
                  </a:lnTo>
                  <a:lnTo>
                    <a:pt x="0" y="21497"/>
                  </a:lnTo>
                  <a:lnTo>
                    <a:pt x="1265" y="26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56" name="Google Shape;1456;p14"/>
            <p:cNvSpPr/>
            <p:nvPr/>
          </p:nvSpPr>
          <p:spPr>
            <a:xfrm>
              <a:off x="11214771" y="4049892"/>
              <a:ext cx="12646" cy="948"/>
            </a:xfrm>
            <a:custGeom>
              <a:rect b="b" l="l" r="r" t="t"/>
              <a:pathLst>
                <a:path extrusionOk="0" h="948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1265"/>
                    <a:pt x="0" y="126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57" name="Google Shape;1457;p14"/>
            <p:cNvSpPr/>
            <p:nvPr/>
          </p:nvSpPr>
          <p:spPr>
            <a:xfrm>
              <a:off x="10984603" y="3931024"/>
              <a:ext cx="223845" cy="121397"/>
            </a:xfrm>
            <a:custGeom>
              <a:rect b="b" l="l" r="r" t="t"/>
              <a:pathLst>
                <a:path extrusionOk="0" h="121397" w="223845">
                  <a:moveTo>
                    <a:pt x="2529" y="5058"/>
                  </a:moveTo>
                  <a:lnTo>
                    <a:pt x="3794" y="13910"/>
                  </a:lnTo>
                  <a:lnTo>
                    <a:pt x="223845" y="121397"/>
                  </a:lnTo>
                  <a:lnTo>
                    <a:pt x="223845" y="121397"/>
                  </a:lnTo>
                  <a:cubicBezTo>
                    <a:pt x="222580" y="121397"/>
                    <a:pt x="221316" y="120133"/>
                    <a:pt x="221316" y="117604"/>
                  </a:cubicBezTo>
                  <a:lnTo>
                    <a:pt x="220051" y="108752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1265" y="1265"/>
                    <a:pt x="1265" y="2529"/>
                    <a:pt x="2529" y="50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58" name="Google Shape;1458;p14"/>
            <p:cNvSpPr/>
            <p:nvPr/>
          </p:nvSpPr>
          <p:spPr>
            <a:xfrm>
              <a:off x="10982074" y="3932288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59" name="Google Shape;1459;p14"/>
            <p:cNvSpPr/>
            <p:nvPr/>
          </p:nvSpPr>
          <p:spPr>
            <a:xfrm>
              <a:off x="10980809" y="3932288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60" name="Google Shape;1460;p14"/>
            <p:cNvSpPr/>
            <p:nvPr/>
          </p:nvSpPr>
          <p:spPr>
            <a:xfrm>
              <a:off x="10978280" y="3934255"/>
              <a:ext cx="12646" cy="562"/>
            </a:xfrm>
            <a:custGeom>
              <a:rect b="b" l="l" r="r" t="t"/>
              <a:pathLst>
                <a:path extrusionOk="0" h="562" w="12646">
                  <a:moveTo>
                    <a:pt x="0" y="562"/>
                  </a:moveTo>
                  <a:lnTo>
                    <a:pt x="0" y="562"/>
                  </a:lnTo>
                  <a:cubicBezTo>
                    <a:pt x="0" y="562"/>
                    <a:pt x="0" y="-703"/>
                    <a:pt x="0" y="562"/>
                  </a:cubicBezTo>
                  <a:lnTo>
                    <a:pt x="0" y="5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61" name="Google Shape;1461;p14"/>
            <p:cNvSpPr/>
            <p:nvPr/>
          </p:nvSpPr>
          <p:spPr>
            <a:xfrm>
              <a:off x="9743970" y="5338475"/>
              <a:ext cx="12646" cy="948"/>
            </a:xfrm>
            <a:custGeom>
              <a:rect b="b" l="l" r="r" t="t"/>
              <a:pathLst>
                <a:path extrusionOk="0" h="948" w="12646">
                  <a:moveTo>
                    <a:pt x="0" y="0"/>
                  </a:moveTo>
                  <a:cubicBezTo>
                    <a:pt x="0" y="1264"/>
                    <a:pt x="0" y="1264"/>
                    <a:pt x="0" y="0"/>
                  </a:cubicBezTo>
                  <a:cubicBezTo>
                    <a:pt x="0" y="1264"/>
                    <a:pt x="0" y="126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62" name="Google Shape;1462;p14"/>
            <p:cNvSpPr/>
            <p:nvPr/>
          </p:nvSpPr>
          <p:spPr>
            <a:xfrm>
              <a:off x="9743970" y="5337210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63" name="Google Shape;1463;p14"/>
            <p:cNvSpPr/>
            <p:nvPr/>
          </p:nvSpPr>
          <p:spPr>
            <a:xfrm>
              <a:off x="9745235" y="5335945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64" name="Google Shape;1464;p14"/>
            <p:cNvSpPr/>
            <p:nvPr/>
          </p:nvSpPr>
          <p:spPr>
            <a:xfrm>
              <a:off x="9743970" y="5343533"/>
              <a:ext cx="193493" cy="824490"/>
            </a:xfrm>
            <a:custGeom>
              <a:rect b="b" l="l" r="r" t="t"/>
              <a:pathLst>
                <a:path extrusionOk="0" h="824490" w="193493">
                  <a:moveTo>
                    <a:pt x="185905" y="818168"/>
                  </a:moveTo>
                  <a:cubicBezTo>
                    <a:pt x="187170" y="815639"/>
                    <a:pt x="189699" y="815639"/>
                    <a:pt x="192229" y="816903"/>
                  </a:cubicBezTo>
                  <a:cubicBezTo>
                    <a:pt x="192229" y="816903"/>
                    <a:pt x="192229" y="816903"/>
                    <a:pt x="192229" y="816903"/>
                  </a:cubicBezTo>
                  <a:lnTo>
                    <a:pt x="193493" y="818168"/>
                  </a:lnTo>
                  <a:lnTo>
                    <a:pt x="11382" y="7587"/>
                  </a:lnTo>
                  <a:lnTo>
                    <a:pt x="1265" y="1265"/>
                  </a:lnTo>
                  <a:lnTo>
                    <a:pt x="1265" y="126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185905" y="823226"/>
                  </a:lnTo>
                  <a:cubicBezTo>
                    <a:pt x="185905" y="823226"/>
                    <a:pt x="185905" y="823226"/>
                    <a:pt x="185905" y="824490"/>
                  </a:cubicBezTo>
                  <a:cubicBezTo>
                    <a:pt x="184641" y="821961"/>
                    <a:pt x="184641" y="819432"/>
                    <a:pt x="185905" y="818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65" name="Google Shape;1465;p14"/>
            <p:cNvSpPr/>
            <p:nvPr/>
          </p:nvSpPr>
          <p:spPr>
            <a:xfrm>
              <a:off x="9745235" y="5342268"/>
              <a:ext cx="442631" cy="288318"/>
            </a:xfrm>
            <a:custGeom>
              <a:rect b="b" l="l" r="r" t="t"/>
              <a:pathLst>
                <a:path extrusionOk="0" h="288318" w="442631">
                  <a:moveTo>
                    <a:pt x="437573" y="284525"/>
                  </a:moveTo>
                  <a:lnTo>
                    <a:pt x="437573" y="284525"/>
                  </a:lnTo>
                  <a:cubicBezTo>
                    <a:pt x="437573" y="284525"/>
                    <a:pt x="437573" y="283260"/>
                    <a:pt x="437573" y="284525"/>
                  </a:cubicBezTo>
                  <a:lnTo>
                    <a:pt x="437573" y="283260"/>
                  </a:lnTo>
                  <a:lnTo>
                    <a:pt x="437573" y="281996"/>
                  </a:lnTo>
                  <a:lnTo>
                    <a:pt x="437573" y="280732"/>
                  </a:lnTo>
                  <a:lnTo>
                    <a:pt x="438838" y="280732"/>
                  </a:lnTo>
                  <a:cubicBezTo>
                    <a:pt x="438838" y="280732"/>
                    <a:pt x="438838" y="280732"/>
                    <a:pt x="440102" y="280732"/>
                  </a:cubicBezTo>
                  <a:cubicBezTo>
                    <a:pt x="441367" y="280732"/>
                    <a:pt x="440102" y="280732"/>
                    <a:pt x="440102" y="280732"/>
                  </a:cubicBezTo>
                  <a:lnTo>
                    <a:pt x="442632" y="279467"/>
                  </a:lnTo>
                  <a:lnTo>
                    <a:pt x="12647" y="0"/>
                  </a:lnTo>
                  <a:lnTo>
                    <a:pt x="5059" y="3794"/>
                  </a:lnTo>
                  <a:cubicBezTo>
                    <a:pt x="3794" y="5058"/>
                    <a:pt x="1265" y="5058"/>
                    <a:pt x="0" y="3794"/>
                  </a:cubicBezTo>
                  <a:lnTo>
                    <a:pt x="0" y="3794"/>
                  </a:lnTo>
                  <a:lnTo>
                    <a:pt x="10117" y="10116"/>
                  </a:lnTo>
                  <a:lnTo>
                    <a:pt x="437573" y="288319"/>
                  </a:lnTo>
                  <a:lnTo>
                    <a:pt x="437573" y="2845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66" name="Google Shape;1466;p14"/>
            <p:cNvSpPr/>
            <p:nvPr/>
          </p:nvSpPr>
          <p:spPr>
            <a:xfrm>
              <a:off x="9742705" y="5339739"/>
              <a:ext cx="948" cy="12645"/>
            </a:xfrm>
            <a:custGeom>
              <a:rect b="b" l="l" r="r" t="t"/>
              <a:pathLst>
                <a:path extrusionOk="0" h="12645" w="948">
                  <a:moveTo>
                    <a:pt x="0" y="0"/>
                  </a:moveTo>
                  <a:lnTo>
                    <a:pt x="0" y="0"/>
                  </a:lnTo>
                  <a:cubicBezTo>
                    <a:pt x="1265" y="0"/>
                    <a:pt x="1265" y="0"/>
                    <a:pt x="0" y="0"/>
                  </a:cubicBezTo>
                  <a:cubicBezTo>
                    <a:pt x="1265" y="0"/>
                    <a:pt x="126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67" name="Google Shape;1467;p14"/>
            <p:cNvSpPr/>
            <p:nvPr/>
          </p:nvSpPr>
          <p:spPr>
            <a:xfrm>
              <a:off x="9743970" y="5337210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68" name="Google Shape;1468;p14"/>
            <p:cNvSpPr/>
            <p:nvPr/>
          </p:nvSpPr>
          <p:spPr>
            <a:xfrm>
              <a:off x="9743970" y="5341004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69" name="Google Shape;1469;p14"/>
            <p:cNvSpPr/>
            <p:nvPr/>
          </p:nvSpPr>
          <p:spPr>
            <a:xfrm>
              <a:off x="9745235" y="5335945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70" name="Google Shape;1470;p14"/>
            <p:cNvSpPr/>
            <p:nvPr/>
          </p:nvSpPr>
          <p:spPr>
            <a:xfrm>
              <a:off x="10181543" y="5628058"/>
              <a:ext cx="93584" cy="409716"/>
            </a:xfrm>
            <a:custGeom>
              <a:rect b="b" l="l" r="r" t="t"/>
              <a:pathLst>
                <a:path extrusionOk="0" h="409716" w="93584">
                  <a:moveTo>
                    <a:pt x="87262" y="407187"/>
                  </a:moveTo>
                  <a:lnTo>
                    <a:pt x="87262" y="407187"/>
                  </a:lnTo>
                  <a:lnTo>
                    <a:pt x="87262" y="405923"/>
                  </a:lnTo>
                  <a:lnTo>
                    <a:pt x="88526" y="404658"/>
                  </a:lnTo>
                  <a:lnTo>
                    <a:pt x="88526" y="404658"/>
                  </a:lnTo>
                  <a:lnTo>
                    <a:pt x="88526" y="404658"/>
                  </a:lnTo>
                  <a:lnTo>
                    <a:pt x="93585" y="402129"/>
                  </a:lnTo>
                  <a:lnTo>
                    <a:pt x="8853" y="1265"/>
                  </a:lnTo>
                  <a:lnTo>
                    <a:pt x="6323" y="2529"/>
                  </a:lnTo>
                  <a:cubicBezTo>
                    <a:pt x="3794" y="3794"/>
                    <a:pt x="1265" y="2529"/>
                    <a:pt x="0" y="1265"/>
                  </a:cubicBezTo>
                  <a:cubicBezTo>
                    <a:pt x="0" y="1265"/>
                    <a:pt x="0" y="0"/>
                    <a:pt x="0" y="0"/>
                  </a:cubicBezTo>
                  <a:lnTo>
                    <a:pt x="0" y="0"/>
                  </a:lnTo>
                  <a:lnTo>
                    <a:pt x="0" y="1265"/>
                  </a:lnTo>
                  <a:lnTo>
                    <a:pt x="85997" y="409716"/>
                  </a:lnTo>
                  <a:lnTo>
                    <a:pt x="85997" y="409716"/>
                  </a:lnTo>
                  <a:cubicBezTo>
                    <a:pt x="85997" y="409716"/>
                    <a:pt x="85997" y="409716"/>
                    <a:pt x="85997" y="408451"/>
                  </a:cubicBezTo>
                  <a:lnTo>
                    <a:pt x="87262" y="4071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71" name="Google Shape;1471;p14"/>
            <p:cNvSpPr/>
            <p:nvPr/>
          </p:nvSpPr>
          <p:spPr>
            <a:xfrm>
              <a:off x="10361125" y="6471517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72" name="Google Shape;1472;p14"/>
            <p:cNvSpPr/>
            <p:nvPr/>
          </p:nvSpPr>
          <p:spPr>
            <a:xfrm>
              <a:off x="10364919" y="6472781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73" name="Google Shape;1473;p14"/>
            <p:cNvSpPr/>
            <p:nvPr/>
          </p:nvSpPr>
          <p:spPr>
            <a:xfrm>
              <a:off x="10268804" y="6037774"/>
              <a:ext cx="98643" cy="424890"/>
            </a:xfrm>
            <a:custGeom>
              <a:rect b="b" l="l" r="r" t="t"/>
              <a:pathLst>
                <a:path extrusionOk="0" h="424890" w="98643">
                  <a:moveTo>
                    <a:pt x="6323" y="2529"/>
                  </a:moveTo>
                  <a:cubicBezTo>
                    <a:pt x="3794" y="3794"/>
                    <a:pt x="1265" y="2529"/>
                    <a:pt x="0" y="1265"/>
                  </a:cubicBezTo>
                  <a:cubicBezTo>
                    <a:pt x="0" y="1265"/>
                    <a:pt x="0" y="0"/>
                    <a:pt x="0" y="0"/>
                  </a:cubicBezTo>
                  <a:lnTo>
                    <a:pt x="0" y="0"/>
                  </a:lnTo>
                  <a:lnTo>
                    <a:pt x="88526" y="419833"/>
                  </a:lnTo>
                  <a:lnTo>
                    <a:pt x="96114" y="424891"/>
                  </a:lnTo>
                  <a:lnTo>
                    <a:pt x="98644" y="423626"/>
                  </a:lnTo>
                  <a:lnTo>
                    <a:pt x="10117" y="1265"/>
                  </a:lnTo>
                  <a:lnTo>
                    <a:pt x="6323" y="25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74" name="Google Shape;1474;p14"/>
            <p:cNvSpPr/>
            <p:nvPr/>
          </p:nvSpPr>
          <p:spPr>
            <a:xfrm>
              <a:off x="11562553" y="4873118"/>
              <a:ext cx="42998" cy="30349"/>
            </a:xfrm>
            <a:custGeom>
              <a:rect b="b" l="l" r="r" t="t"/>
              <a:pathLst>
                <a:path extrusionOk="0" h="30349" w="42998">
                  <a:moveTo>
                    <a:pt x="42998" y="10117"/>
                  </a:moveTo>
                  <a:lnTo>
                    <a:pt x="41734" y="3794"/>
                  </a:lnTo>
                  <a:lnTo>
                    <a:pt x="41734" y="0"/>
                  </a:lnTo>
                  <a:lnTo>
                    <a:pt x="0" y="21498"/>
                  </a:lnTo>
                  <a:lnTo>
                    <a:pt x="1265" y="27820"/>
                  </a:lnTo>
                  <a:lnTo>
                    <a:pt x="1265" y="27820"/>
                  </a:lnTo>
                  <a:cubicBezTo>
                    <a:pt x="1265" y="27820"/>
                    <a:pt x="1265" y="27820"/>
                    <a:pt x="1265" y="29085"/>
                  </a:cubicBezTo>
                  <a:lnTo>
                    <a:pt x="1265" y="29085"/>
                  </a:lnTo>
                  <a:lnTo>
                    <a:pt x="2529" y="30349"/>
                  </a:lnTo>
                  <a:lnTo>
                    <a:pt x="42998" y="101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75" name="Google Shape;1475;p14"/>
            <p:cNvSpPr/>
            <p:nvPr/>
          </p:nvSpPr>
          <p:spPr>
            <a:xfrm>
              <a:off x="11107275" y="4659408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76" name="Google Shape;1476;p14"/>
            <p:cNvSpPr/>
            <p:nvPr/>
          </p:nvSpPr>
          <p:spPr>
            <a:xfrm>
              <a:off x="10978280" y="3931024"/>
              <a:ext cx="128995" cy="724590"/>
            </a:xfrm>
            <a:custGeom>
              <a:rect b="b" l="l" r="r" t="t"/>
              <a:pathLst>
                <a:path extrusionOk="0" h="724590" w="128995">
                  <a:moveTo>
                    <a:pt x="1265" y="1265"/>
                  </a:moveTo>
                  <a:lnTo>
                    <a:pt x="1265" y="1265"/>
                  </a:lnTo>
                  <a:lnTo>
                    <a:pt x="1265" y="1265"/>
                  </a:lnTo>
                  <a:cubicBezTo>
                    <a:pt x="0" y="2529"/>
                    <a:pt x="0" y="2529"/>
                    <a:pt x="0" y="2529"/>
                  </a:cubicBezTo>
                  <a:cubicBezTo>
                    <a:pt x="0" y="2529"/>
                    <a:pt x="0" y="2529"/>
                    <a:pt x="0" y="3794"/>
                  </a:cubicBezTo>
                  <a:cubicBezTo>
                    <a:pt x="0" y="3794"/>
                    <a:pt x="0" y="5058"/>
                    <a:pt x="0" y="5058"/>
                  </a:cubicBezTo>
                  <a:lnTo>
                    <a:pt x="0" y="5058"/>
                  </a:lnTo>
                  <a:lnTo>
                    <a:pt x="1265" y="11381"/>
                  </a:lnTo>
                  <a:lnTo>
                    <a:pt x="120143" y="722062"/>
                  </a:lnTo>
                  <a:lnTo>
                    <a:pt x="122672" y="720797"/>
                  </a:lnTo>
                  <a:cubicBezTo>
                    <a:pt x="125201" y="719532"/>
                    <a:pt x="127731" y="720797"/>
                    <a:pt x="128995" y="723326"/>
                  </a:cubicBezTo>
                  <a:cubicBezTo>
                    <a:pt x="128995" y="723326"/>
                    <a:pt x="128995" y="723326"/>
                    <a:pt x="128995" y="723326"/>
                  </a:cubicBezTo>
                  <a:cubicBezTo>
                    <a:pt x="128995" y="723326"/>
                    <a:pt x="128995" y="724591"/>
                    <a:pt x="128995" y="724591"/>
                  </a:cubicBezTo>
                  <a:lnTo>
                    <a:pt x="128995" y="724591"/>
                  </a:lnTo>
                  <a:lnTo>
                    <a:pt x="10117" y="12646"/>
                  </a:lnTo>
                  <a:lnTo>
                    <a:pt x="8853" y="3794"/>
                  </a:lnTo>
                  <a:cubicBezTo>
                    <a:pt x="8853" y="2529"/>
                    <a:pt x="7588" y="1265"/>
                    <a:pt x="6323" y="0"/>
                  </a:cubicBezTo>
                  <a:lnTo>
                    <a:pt x="3794" y="0"/>
                  </a:lnTo>
                  <a:lnTo>
                    <a:pt x="2529" y="0"/>
                  </a:lnTo>
                  <a:lnTo>
                    <a:pt x="1265" y="12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77" name="Google Shape;1477;p14"/>
            <p:cNvSpPr/>
            <p:nvPr/>
          </p:nvSpPr>
          <p:spPr>
            <a:xfrm>
              <a:off x="11252711" y="5500338"/>
              <a:ext cx="8852" cy="10116"/>
            </a:xfrm>
            <a:custGeom>
              <a:rect b="b" l="l" r="r" t="t"/>
              <a:pathLst>
                <a:path extrusionOk="0" h="10116" w="8852">
                  <a:moveTo>
                    <a:pt x="5059" y="1265"/>
                  </a:moveTo>
                  <a:lnTo>
                    <a:pt x="0" y="5058"/>
                  </a:lnTo>
                  <a:lnTo>
                    <a:pt x="0" y="10116"/>
                  </a:lnTo>
                  <a:lnTo>
                    <a:pt x="3794" y="7587"/>
                  </a:lnTo>
                  <a:lnTo>
                    <a:pt x="8853" y="5058"/>
                  </a:lnTo>
                  <a:lnTo>
                    <a:pt x="75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78" name="Google Shape;1478;p14"/>
            <p:cNvSpPr/>
            <p:nvPr/>
          </p:nvSpPr>
          <p:spPr>
            <a:xfrm>
              <a:off x="10735465" y="4652611"/>
              <a:ext cx="373075" cy="193951"/>
            </a:xfrm>
            <a:custGeom>
              <a:rect b="b" l="l" r="r" t="t"/>
              <a:pathLst>
                <a:path extrusionOk="0" h="193951" w="373075">
                  <a:moveTo>
                    <a:pt x="365487" y="474"/>
                  </a:moveTo>
                  <a:lnTo>
                    <a:pt x="362958" y="1739"/>
                  </a:lnTo>
                  <a:lnTo>
                    <a:pt x="5059" y="182570"/>
                  </a:lnTo>
                  <a:lnTo>
                    <a:pt x="0" y="185100"/>
                  </a:lnTo>
                  <a:cubicBezTo>
                    <a:pt x="2529" y="183835"/>
                    <a:pt x="5059" y="185100"/>
                    <a:pt x="6323" y="187628"/>
                  </a:cubicBezTo>
                  <a:cubicBezTo>
                    <a:pt x="7588" y="190158"/>
                    <a:pt x="6323" y="192687"/>
                    <a:pt x="3794" y="193951"/>
                  </a:cubicBezTo>
                  <a:lnTo>
                    <a:pt x="370546" y="9326"/>
                  </a:lnTo>
                  <a:lnTo>
                    <a:pt x="370546" y="9326"/>
                  </a:lnTo>
                  <a:cubicBezTo>
                    <a:pt x="370546" y="9326"/>
                    <a:pt x="370546" y="9326"/>
                    <a:pt x="371811" y="9326"/>
                  </a:cubicBezTo>
                  <a:cubicBezTo>
                    <a:pt x="371811" y="9326"/>
                    <a:pt x="371811" y="9326"/>
                    <a:pt x="373075" y="9326"/>
                  </a:cubicBezTo>
                  <a:lnTo>
                    <a:pt x="373075" y="9326"/>
                  </a:lnTo>
                  <a:cubicBezTo>
                    <a:pt x="373075" y="9326"/>
                    <a:pt x="373075" y="9326"/>
                    <a:pt x="373075" y="8062"/>
                  </a:cubicBezTo>
                  <a:cubicBezTo>
                    <a:pt x="373075" y="8062"/>
                    <a:pt x="373075" y="8062"/>
                    <a:pt x="373075" y="6797"/>
                  </a:cubicBezTo>
                  <a:cubicBezTo>
                    <a:pt x="373075" y="6797"/>
                    <a:pt x="373075" y="5532"/>
                    <a:pt x="373075" y="5532"/>
                  </a:cubicBezTo>
                  <a:cubicBezTo>
                    <a:pt x="373075" y="5532"/>
                    <a:pt x="373075" y="4268"/>
                    <a:pt x="373075" y="4268"/>
                  </a:cubicBezTo>
                  <a:cubicBezTo>
                    <a:pt x="370546" y="474"/>
                    <a:pt x="368017" y="-790"/>
                    <a:pt x="365487" y="474"/>
                  </a:cubicBezTo>
                  <a:cubicBezTo>
                    <a:pt x="365487" y="474"/>
                    <a:pt x="365487" y="474"/>
                    <a:pt x="365487" y="4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79" name="Google Shape;1479;p14"/>
            <p:cNvSpPr/>
            <p:nvPr/>
          </p:nvSpPr>
          <p:spPr>
            <a:xfrm>
              <a:off x="10424358" y="4899674"/>
              <a:ext cx="1130607" cy="601928"/>
            </a:xfrm>
            <a:custGeom>
              <a:rect b="b" l="l" r="r" t="t"/>
              <a:pathLst>
                <a:path extrusionOk="0" h="601928" w="1130607">
                  <a:moveTo>
                    <a:pt x="768914" y="201064"/>
                  </a:moveTo>
                  <a:lnTo>
                    <a:pt x="1130608" y="10116"/>
                  </a:lnTo>
                  <a:cubicBezTo>
                    <a:pt x="1130608" y="7587"/>
                    <a:pt x="1130608" y="6323"/>
                    <a:pt x="1129343" y="3794"/>
                  </a:cubicBezTo>
                  <a:lnTo>
                    <a:pt x="1129343" y="0"/>
                  </a:lnTo>
                  <a:lnTo>
                    <a:pt x="0" y="594341"/>
                  </a:lnTo>
                  <a:lnTo>
                    <a:pt x="2529" y="595606"/>
                  </a:lnTo>
                  <a:lnTo>
                    <a:pt x="2529" y="595606"/>
                  </a:lnTo>
                  <a:lnTo>
                    <a:pt x="2529" y="595606"/>
                  </a:lnTo>
                  <a:lnTo>
                    <a:pt x="3794" y="596871"/>
                  </a:lnTo>
                  <a:lnTo>
                    <a:pt x="3794" y="596871"/>
                  </a:lnTo>
                  <a:lnTo>
                    <a:pt x="3794" y="596871"/>
                  </a:lnTo>
                  <a:cubicBezTo>
                    <a:pt x="3794" y="596871"/>
                    <a:pt x="3794" y="596871"/>
                    <a:pt x="3794" y="598135"/>
                  </a:cubicBezTo>
                  <a:cubicBezTo>
                    <a:pt x="3794" y="598135"/>
                    <a:pt x="3794" y="598135"/>
                    <a:pt x="3794" y="599400"/>
                  </a:cubicBezTo>
                  <a:cubicBezTo>
                    <a:pt x="3794" y="599400"/>
                    <a:pt x="3794" y="599400"/>
                    <a:pt x="3794" y="600664"/>
                  </a:cubicBezTo>
                  <a:lnTo>
                    <a:pt x="3794" y="601929"/>
                  </a:lnTo>
                  <a:lnTo>
                    <a:pt x="3794" y="601929"/>
                  </a:lnTo>
                  <a:lnTo>
                    <a:pt x="3794" y="601929"/>
                  </a:lnTo>
                  <a:cubicBezTo>
                    <a:pt x="3794" y="601929"/>
                    <a:pt x="3794" y="601929"/>
                    <a:pt x="3794" y="601929"/>
                  </a:cubicBezTo>
                  <a:cubicBezTo>
                    <a:pt x="3794" y="601929"/>
                    <a:pt x="3794" y="601929"/>
                    <a:pt x="2529" y="601929"/>
                  </a:cubicBezTo>
                  <a:lnTo>
                    <a:pt x="2529" y="601929"/>
                  </a:lnTo>
                  <a:lnTo>
                    <a:pt x="760062" y="202329"/>
                  </a:lnTo>
                  <a:lnTo>
                    <a:pt x="768914" y="2010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80" name="Google Shape;1480;p14"/>
            <p:cNvSpPr/>
            <p:nvPr/>
          </p:nvSpPr>
          <p:spPr>
            <a:xfrm>
              <a:off x="11252711" y="5477576"/>
              <a:ext cx="29087" cy="24026"/>
            </a:xfrm>
            <a:custGeom>
              <a:rect b="b" l="l" r="r" t="t"/>
              <a:pathLst>
                <a:path extrusionOk="0" h="24026" w="29087">
                  <a:moveTo>
                    <a:pt x="6323" y="12646"/>
                  </a:moveTo>
                  <a:lnTo>
                    <a:pt x="0" y="16439"/>
                  </a:lnTo>
                  <a:cubicBezTo>
                    <a:pt x="2529" y="15174"/>
                    <a:pt x="5059" y="15174"/>
                    <a:pt x="6323" y="17704"/>
                  </a:cubicBezTo>
                  <a:cubicBezTo>
                    <a:pt x="7588" y="20233"/>
                    <a:pt x="7588" y="22762"/>
                    <a:pt x="5059" y="24026"/>
                  </a:cubicBezTo>
                  <a:cubicBezTo>
                    <a:pt x="5059" y="24026"/>
                    <a:pt x="3794" y="24026"/>
                    <a:pt x="3794" y="24026"/>
                  </a:cubicBezTo>
                  <a:lnTo>
                    <a:pt x="6323" y="22762"/>
                  </a:lnTo>
                  <a:lnTo>
                    <a:pt x="29087" y="10116"/>
                  </a:lnTo>
                  <a:lnTo>
                    <a:pt x="27823" y="3794"/>
                  </a:lnTo>
                  <a:lnTo>
                    <a:pt x="27823" y="0"/>
                  </a:lnTo>
                  <a:lnTo>
                    <a:pt x="6323" y="126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81" name="Google Shape;1481;p14"/>
            <p:cNvSpPr/>
            <p:nvPr/>
          </p:nvSpPr>
          <p:spPr>
            <a:xfrm>
              <a:off x="10720289" y="4832156"/>
              <a:ext cx="21995" cy="18199"/>
            </a:xfrm>
            <a:custGeom>
              <a:rect b="b" l="l" r="r" t="t"/>
              <a:pathLst>
                <a:path extrusionOk="0" h="18199" w="21995">
                  <a:moveTo>
                    <a:pt x="3794" y="10612"/>
                  </a:moveTo>
                  <a:lnTo>
                    <a:pt x="0" y="11877"/>
                  </a:lnTo>
                  <a:lnTo>
                    <a:pt x="2529" y="13142"/>
                  </a:lnTo>
                  <a:lnTo>
                    <a:pt x="2529" y="13142"/>
                  </a:lnTo>
                  <a:lnTo>
                    <a:pt x="3794" y="13142"/>
                  </a:lnTo>
                  <a:cubicBezTo>
                    <a:pt x="3794" y="13142"/>
                    <a:pt x="3794" y="13142"/>
                    <a:pt x="3794" y="13142"/>
                  </a:cubicBezTo>
                  <a:lnTo>
                    <a:pt x="3794" y="13142"/>
                  </a:lnTo>
                  <a:lnTo>
                    <a:pt x="3794" y="13142"/>
                  </a:lnTo>
                  <a:cubicBezTo>
                    <a:pt x="3794" y="13142"/>
                    <a:pt x="3794" y="13142"/>
                    <a:pt x="3794" y="14406"/>
                  </a:cubicBezTo>
                  <a:cubicBezTo>
                    <a:pt x="3794" y="14406"/>
                    <a:pt x="3794" y="14406"/>
                    <a:pt x="3794" y="15671"/>
                  </a:cubicBezTo>
                  <a:cubicBezTo>
                    <a:pt x="3794" y="15671"/>
                    <a:pt x="3794" y="15671"/>
                    <a:pt x="3794" y="16935"/>
                  </a:cubicBezTo>
                  <a:cubicBezTo>
                    <a:pt x="3794" y="16935"/>
                    <a:pt x="3794" y="16935"/>
                    <a:pt x="3794" y="18200"/>
                  </a:cubicBezTo>
                  <a:lnTo>
                    <a:pt x="3794" y="18200"/>
                  </a:lnTo>
                  <a:lnTo>
                    <a:pt x="3794" y="18200"/>
                  </a:lnTo>
                  <a:lnTo>
                    <a:pt x="3794" y="18200"/>
                  </a:lnTo>
                  <a:lnTo>
                    <a:pt x="2529" y="18200"/>
                  </a:lnTo>
                  <a:lnTo>
                    <a:pt x="2529" y="18200"/>
                  </a:lnTo>
                  <a:lnTo>
                    <a:pt x="18970" y="9348"/>
                  </a:lnTo>
                  <a:cubicBezTo>
                    <a:pt x="21499" y="8083"/>
                    <a:pt x="22764" y="5554"/>
                    <a:pt x="21499" y="3025"/>
                  </a:cubicBezTo>
                  <a:cubicBezTo>
                    <a:pt x="20235" y="496"/>
                    <a:pt x="17705" y="-769"/>
                    <a:pt x="15176" y="496"/>
                  </a:cubicBezTo>
                  <a:lnTo>
                    <a:pt x="15176" y="496"/>
                  </a:lnTo>
                  <a:lnTo>
                    <a:pt x="11382" y="1760"/>
                  </a:lnTo>
                  <a:lnTo>
                    <a:pt x="3794" y="106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82" name="Google Shape;1482;p14"/>
            <p:cNvSpPr/>
            <p:nvPr/>
          </p:nvSpPr>
          <p:spPr>
            <a:xfrm>
              <a:off x="10271334" y="5493184"/>
              <a:ext cx="988965" cy="547949"/>
            </a:xfrm>
            <a:custGeom>
              <a:rect b="b" l="l" r="r" t="t"/>
              <a:pathLst>
                <a:path extrusionOk="0" h="547949" w="988965">
                  <a:moveTo>
                    <a:pt x="988965" y="2095"/>
                  </a:moveTo>
                  <a:cubicBezTo>
                    <a:pt x="987701" y="-434"/>
                    <a:pt x="985172" y="-434"/>
                    <a:pt x="982642" y="831"/>
                  </a:cubicBezTo>
                  <a:lnTo>
                    <a:pt x="980113" y="2095"/>
                  </a:lnTo>
                  <a:lnTo>
                    <a:pt x="6323" y="535738"/>
                  </a:lnTo>
                  <a:lnTo>
                    <a:pt x="1265" y="538267"/>
                  </a:lnTo>
                  <a:lnTo>
                    <a:pt x="1265" y="538267"/>
                  </a:lnTo>
                  <a:lnTo>
                    <a:pt x="1265" y="538267"/>
                  </a:lnTo>
                  <a:lnTo>
                    <a:pt x="0" y="539532"/>
                  </a:lnTo>
                  <a:lnTo>
                    <a:pt x="0" y="540796"/>
                  </a:lnTo>
                  <a:lnTo>
                    <a:pt x="0" y="542061"/>
                  </a:lnTo>
                  <a:lnTo>
                    <a:pt x="0" y="543325"/>
                  </a:lnTo>
                  <a:cubicBezTo>
                    <a:pt x="0" y="543325"/>
                    <a:pt x="0" y="543325"/>
                    <a:pt x="0" y="544590"/>
                  </a:cubicBezTo>
                  <a:cubicBezTo>
                    <a:pt x="0" y="544590"/>
                    <a:pt x="0" y="545854"/>
                    <a:pt x="0" y="545854"/>
                  </a:cubicBezTo>
                  <a:cubicBezTo>
                    <a:pt x="1265" y="548383"/>
                    <a:pt x="3794" y="548383"/>
                    <a:pt x="6323" y="547119"/>
                  </a:cubicBezTo>
                  <a:lnTo>
                    <a:pt x="8853" y="545854"/>
                  </a:lnTo>
                  <a:lnTo>
                    <a:pt x="982642" y="12212"/>
                  </a:lnTo>
                  <a:lnTo>
                    <a:pt x="988965" y="8418"/>
                  </a:lnTo>
                  <a:cubicBezTo>
                    <a:pt x="988965" y="7153"/>
                    <a:pt x="988965" y="4624"/>
                    <a:pt x="988965" y="20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83" name="Google Shape;1483;p14"/>
            <p:cNvSpPr/>
            <p:nvPr/>
          </p:nvSpPr>
          <p:spPr>
            <a:xfrm>
              <a:off x="10724083" y="4847827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84" name="Google Shape;1484;p14"/>
            <p:cNvSpPr/>
            <p:nvPr/>
          </p:nvSpPr>
          <p:spPr>
            <a:xfrm>
              <a:off x="10498973" y="4850356"/>
              <a:ext cx="222580" cy="115074"/>
            </a:xfrm>
            <a:custGeom>
              <a:rect b="b" l="l" r="r" t="t"/>
              <a:pathLst>
                <a:path extrusionOk="0" h="115074" w="222580">
                  <a:moveTo>
                    <a:pt x="218787" y="3794"/>
                  </a:moveTo>
                  <a:lnTo>
                    <a:pt x="211198" y="0"/>
                  </a:lnTo>
                  <a:lnTo>
                    <a:pt x="2529" y="104958"/>
                  </a:lnTo>
                  <a:lnTo>
                    <a:pt x="0" y="106223"/>
                  </a:lnTo>
                  <a:cubicBezTo>
                    <a:pt x="2529" y="104958"/>
                    <a:pt x="5059" y="106223"/>
                    <a:pt x="6323" y="108752"/>
                  </a:cubicBezTo>
                  <a:cubicBezTo>
                    <a:pt x="7588" y="111281"/>
                    <a:pt x="6323" y="113810"/>
                    <a:pt x="3794" y="115075"/>
                  </a:cubicBezTo>
                  <a:cubicBezTo>
                    <a:pt x="3794" y="115075"/>
                    <a:pt x="3794" y="115075"/>
                    <a:pt x="3794" y="115075"/>
                  </a:cubicBezTo>
                  <a:lnTo>
                    <a:pt x="222581" y="5058"/>
                  </a:lnTo>
                  <a:lnTo>
                    <a:pt x="222581" y="5058"/>
                  </a:lnTo>
                  <a:cubicBezTo>
                    <a:pt x="221316" y="5058"/>
                    <a:pt x="220051" y="5058"/>
                    <a:pt x="218787" y="37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85" name="Google Shape;1485;p14"/>
            <p:cNvSpPr/>
            <p:nvPr/>
          </p:nvSpPr>
          <p:spPr>
            <a:xfrm>
              <a:off x="8714535" y="5480105"/>
              <a:ext cx="1922285" cy="1375837"/>
            </a:xfrm>
            <a:custGeom>
              <a:rect b="b" l="l" r="r" t="t"/>
              <a:pathLst>
                <a:path extrusionOk="0" h="1375837" w="1922285">
                  <a:moveTo>
                    <a:pt x="0" y="2529"/>
                  </a:moveTo>
                  <a:lnTo>
                    <a:pt x="0" y="2529"/>
                  </a:lnTo>
                  <a:lnTo>
                    <a:pt x="1905845" y="1375837"/>
                  </a:lnTo>
                  <a:lnTo>
                    <a:pt x="1922286" y="1375837"/>
                  </a:lnTo>
                  <a:lnTo>
                    <a:pt x="11382" y="0"/>
                  </a:lnTo>
                  <a:lnTo>
                    <a:pt x="5059" y="3794"/>
                  </a:lnTo>
                  <a:cubicBezTo>
                    <a:pt x="2529" y="3794"/>
                    <a:pt x="1265" y="3794"/>
                    <a:pt x="0" y="25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86" name="Google Shape;1486;p14"/>
            <p:cNvSpPr/>
            <p:nvPr/>
          </p:nvSpPr>
          <p:spPr>
            <a:xfrm>
              <a:off x="8713271" y="5476311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87" name="Google Shape;1487;p14"/>
            <p:cNvSpPr/>
            <p:nvPr/>
          </p:nvSpPr>
          <p:spPr>
            <a:xfrm>
              <a:off x="8713271" y="4960372"/>
              <a:ext cx="1055992" cy="520681"/>
            </a:xfrm>
            <a:custGeom>
              <a:rect b="b" l="l" r="r" t="t"/>
              <a:pathLst>
                <a:path extrusionOk="0" h="520681" w="1055992">
                  <a:moveTo>
                    <a:pt x="1054728" y="0"/>
                  </a:moveTo>
                  <a:lnTo>
                    <a:pt x="1265" y="513410"/>
                  </a:lnTo>
                  <a:lnTo>
                    <a:pt x="1265" y="513410"/>
                  </a:lnTo>
                  <a:lnTo>
                    <a:pt x="1265" y="513410"/>
                  </a:lnTo>
                  <a:lnTo>
                    <a:pt x="0" y="513410"/>
                  </a:lnTo>
                  <a:lnTo>
                    <a:pt x="0" y="513410"/>
                  </a:lnTo>
                  <a:cubicBezTo>
                    <a:pt x="0" y="513410"/>
                    <a:pt x="0" y="513410"/>
                    <a:pt x="0" y="514674"/>
                  </a:cubicBezTo>
                  <a:cubicBezTo>
                    <a:pt x="0" y="514674"/>
                    <a:pt x="0" y="514674"/>
                    <a:pt x="0" y="515939"/>
                  </a:cubicBezTo>
                  <a:cubicBezTo>
                    <a:pt x="0" y="515939"/>
                    <a:pt x="0" y="515939"/>
                    <a:pt x="0" y="517204"/>
                  </a:cubicBezTo>
                  <a:cubicBezTo>
                    <a:pt x="0" y="517204"/>
                    <a:pt x="0" y="518468"/>
                    <a:pt x="0" y="518468"/>
                  </a:cubicBezTo>
                  <a:lnTo>
                    <a:pt x="0" y="518468"/>
                  </a:lnTo>
                  <a:lnTo>
                    <a:pt x="0" y="518468"/>
                  </a:lnTo>
                  <a:lnTo>
                    <a:pt x="0" y="519733"/>
                  </a:lnTo>
                  <a:lnTo>
                    <a:pt x="0" y="519733"/>
                  </a:lnTo>
                  <a:cubicBezTo>
                    <a:pt x="1265" y="520997"/>
                    <a:pt x="3794" y="520997"/>
                    <a:pt x="5059" y="519733"/>
                  </a:cubicBezTo>
                  <a:lnTo>
                    <a:pt x="11382" y="515939"/>
                  </a:lnTo>
                  <a:lnTo>
                    <a:pt x="1055993" y="6323"/>
                  </a:lnTo>
                  <a:lnTo>
                    <a:pt x="1054728" y="0"/>
                  </a:lnTo>
                  <a:lnTo>
                    <a:pt x="10547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88" name="Google Shape;1488;p14"/>
            <p:cNvSpPr/>
            <p:nvPr/>
          </p:nvSpPr>
          <p:spPr>
            <a:xfrm>
              <a:off x="12017831" y="5525629"/>
              <a:ext cx="80938" cy="46788"/>
            </a:xfrm>
            <a:custGeom>
              <a:rect b="b" l="l" r="r" t="t"/>
              <a:pathLst>
                <a:path extrusionOk="0" h="46788" w="80938">
                  <a:moveTo>
                    <a:pt x="69556" y="0"/>
                  </a:moveTo>
                  <a:lnTo>
                    <a:pt x="0" y="40466"/>
                  </a:lnTo>
                  <a:lnTo>
                    <a:pt x="2529" y="41730"/>
                  </a:lnTo>
                  <a:lnTo>
                    <a:pt x="2529" y="41730"/>
                  </a:lnTo>
                  <a:lnTo>
                    <a:pt x="3794" y="41730"/>
                  </a:lnTo>
                  <a:lnTo>
                    <a:pt x="3794" y="41730"/>
                  </a:lnTo>
                  <a:lnTo>
                    <a:pt x="3794" y="42995"/>
                  </a:lnTo>
                  <a:lnTo>
                    <a:pt x="3794" y="44259"/>
                  </a:lnTo>
                  <a:lnTo>
                    <a:pt x="3794" y="44259"/>
                  </a:lnTo>
                  <a:lnTo>
                    <a:pt x="3794" y="46789"/>
                  </a:lnTo>
                  <a:lnTo>
                    <a:pt x="80939" y="2529"/>
                  </a:lnTo>
                  <a:lnTo>
                    <a:pt x="80939" y="2529"/>
                  </a:lnTo>
                  <a:lnTo>
                    <a:pt x="79674" y="2529"/>
                  </a:lnTo>
                  <a:lnTo>
                    <a:pt x="78409" y="2529"/>
                  </a:lnTo>
                  <a:lnTo>
                    <a:pt x="77144" y="2529"/>
                  </a:lnTo>
                  <a:lnTo>
                    <a:pt x="77144" y="2529"/>
                  </a:lnTo>
                  <a:lnTo>
                    <a:pt x="695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89" name="Google Shape;1489;p14"/>
            <p:cNvSpPr/>
            <p:nvPr/>
          </p:nvSpPr>
          <p:spPr>
            <a:xfrm>
              <a:off x="12068418" y="5961901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90" name="Google Shape;1490;p14"/>
            <p:cNvSpPr/>
            <p:nvPr/>
          </p:nvSpPr>
          <p:spPr>
            <a:xfrm>
              <a:off x="12070947" y="5961901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91" name="Google Shape;1491;p14"/>
            <p:cNvSpPr/>
            <p:nvPr/>
          </p:nvSpPr>
          <p:spPr>
            <a:xfrm>
              <a:off x="12072212" y="5961901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92" name="Google Shape;1492;p14"/>
            <p:cNvSpPr/>
            <p:nvPr/>
          </p:nvSpPr>
          <p:spPr>
            <a:xfrm>
              <a:off x="12012773" y="5569888"/>
              <a:ext cx="61968" cy="381896"/>
            </a:xfrm>
            <a:custGeom>
              <a:rect b="b" l="l" r="r" t="t"/>
              <a:pathLst>
                <a:path extrusionOk="0" h="381896" w="61968">
                  <a:moveTo>
                    <a:pt x="8853" y="0"/>
                  </a:moveTo>
                  <a:cubicBezTo>
                    <a:pt x="8853" y="2529"/>
                    <a:pt x="7588" y="5058"/>
                    <a:pt x="5059" y="5058"/>
                  </a:cubicBezTo>
                  <a:cubicBezTo>
                    <a:pt x="3794" y="5058"/>
                    <a:pt x="2529" y="5058"/>
                    <a:pt x="2529" y="5058"/>
                  </a:cubicBezTo>
                  <a:lnTo>
                    <a:pt x="0" y="3794"/>
                  </a:lnTo>
                  <a:lnTo>
                    <a:pt x="51851" y="378102"/>
                  </a:lnTo>
                  <a:lnTo>
                    <a:pt x="58175" y="381896"/>
                  </a:lnTo>
                  <a:lnTo>
                    <a:pt x="61968" y="379367"/>
                  </a:lnTo>
                  <a:lnTo>
                    <a:pt x="10118" y="3794"/>
                  </a:lnTo>
                  <a:lnTo>
                    <a:pt x="8853" y="0"/>
                  </a:lnTo>
                  <a:lnTo>
                    <a:pt x="88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93" name="Google Shape;1493;p14"/>
            <p:cNvSpPr/>
            <p:nvPr/>
          </p:nvSpPr>
          <p:spPr>
            <a:xfrm>
              <a:off x="11228683" y="5119706"/>
              <a:ext cx="362958" cy="216239"/>
            </a:xfrm>
            <a:custGeom>
              <a:rect b="b" l="l" r="r" t="t"/>
              <a:pathLst>
                <a:path extrusionOk="0" h="216239" w="362958">
                  <a:moveTo>
                    <a:pt x="359164" y="212446"/>
                  </a:moveTo>
                  <a:lnTo>
                    <a:pt x="359164" y="212446"/>
                  </a:lnTo>
                  <a:lnTo>
                    <a:pt x="359164" y="212446"/>
                  </a:lnTo>
                  <a:cubicBezTo>
                    <a:pt x="359164" y="212446"/>
                    <a:pt x="359164" y="212446"/>
                    <a:pt x="359164" y="212446"/>
                  </a:cubicBezTo>
                  <a:lnTo>
                    <a:pt x="359164" y="209916"/>
                  </a:lnTo>
                  <a:lnTo>
                    <a:pt x="359164" y="208652"/>
                  </a:lnTo>
                  <a:lnTo>
                    <a:pt x="359164" y="208652"/>
                  </a:lnTo>
                  <a:lnTo>
                    <a:pt x="359164" y="208652"/>
                  </a:lnTo>
                  <a:lnTo>
                    <a:pt x="360429" y="208652"/>
                  </a:lnTo>
                  <a:lnTo>
                    <a:pt x="360429" y="208652"/>
                  </a:lnTo>
                  <a:lnTo>
                    <a:pt x="360429" y="208652"/>
                  </a:lnTo>
                  <a:lnTo>
                    <a:pt x="362958" y="207387"/>
                  </a:lnTo>
                  <a:lnTo>
                    <a:pt x="1265" y="0"/>
                  </a:lnTo>
                  <a:lnTo>
                    <a:pt x="0" y="0"/>
                  </a:lnTo>
                  <a:cubicBezTo>
                    <a:pt x="1265" y="0"/>
                    <a:pt x="2529" y="2529"/>
                    <a:pt x="2529" y="3794"/>
                  </a:cubicBezTo>
                  <a:lnTo>
                    <a:pt x="3794" y="13910"/>
                  </a:lnTo>
                  <a:lnTo>
                    <a:pt x="359164" y="216239"/>
                  </a:lnTo>
                  <a:lnTo>
                    <a:pt x="359164" y="216239"/>
                  </a:lnTo>
                  <a:lnTo>
                    <a:pt x="359164" y="216239"/>
                  </a:lnTo>
                  <a:lnTo>
                    <a:pt x="359164" y="2124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94" name="Google Shape;1494;p14"/>
            <p:cNvSpPr/>
            <p:nvPr/>
          </p:nvSpPr>
          <p:spPr>
            <a:xfrm>
              <a:off x="11222359" y="5120971"/>
              <a:ext cx="948" cy="12645"/>
            </a:xfrm>
            <a:custGeom>
              <a:rect b="b" l="l" r="r" t="t"/>
              <a:pathLst>
                <a:path extrusionOk="0" h="12645" w="948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265" y="0"/>
                    <a:pt x="126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95" name="Google Shape;1495;p14"/>
            <p:cNvSpPr/>
            <p:nvPr/>
          </p:nvSpPr>
          <p:spPr>
            <a:xfrm>
              <a:off x="11601758" y="4927494"/>
              <a:ext cx="11382" cy="8851"/>
            </a:xfrm>
            <a:custGeom>
              <a:rect b="b" l="l" r="r" t="t"/>
              <a:pathLst>
                <a:path extrusionOk="0" h="8851" w="11382">
                  <a:moveTo>
                    <a:pt x="0" y="2529"/>
                  </a:moveTo>
                  <a:lnTo>
                    <a:pt x="11382" y="8852"/>
                  </a:lnTo>
                  <a:lnTo>
                    <a:pt x="10117" y="2529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96" name="Google Shape;1496;p14"/>
            <p:cNvSpPr/>
            <p:nvPr/>
          </p:nvSpPr>
          <p:spPr>
            <a:xfrm>
              <a:off x="11589111" y="5330887"/>
              <a:ext cx="433076" cy="244582"/>
            </a:xfrm>
            <a:custGeom>
              <a:rect b="b" l="l" r="r" t="t"/>
              <a:pathLst>
                <a:path extrusionOk="0" h="244582" w="433076">
                  <a:moveTo>
                    <a:pt x="5059" y="2529"/>
                  </a:moveTo>
                  <a:cubicBezTo>
                    <a:pt x="3794" y="3794"/>
                    <a:pt x="1265" y="3794"/>
                    <a:pt x="0" y="2529"/>
                  </a:cubicBezTo>
                  <a:lnTo>
                    <a:pt x="0" y="2529"/>
                  </a:lnTo>
                  <a:lnTo>
                    <a:pt x="423662" y="242795"/>
                  </a:lnTo>
                  <a:lnTo>
                    <a:pt x="426191" y="244059"/>
                  </a:lnTo>
                  <a:cubicBezTo>
                    <a:pt x="428720" y="245324"/>
                    <a:pt x="431250" y="244059"/>
                    <a:pt x="432514" y="242795"/>
                  </a:cubicBezTo>
                  <a:cubicBezTo>
                    <a:pt x="432514" y="241530"/>
                    <a:pt x="433779" y="240266"/>
                    <a:pt x="432514" y="240266"/>
                  </a:cubicBezTo>
                  <a:lnTo>
                    <a:pt x="432514" y="239001"/>
                  </a:lnTo>
                  <a:lnTo>
                    <a:pt x="432514" y="237736"/>
                  </a:lnTo>
                  <a:lnTo>
                    <a:pt x="432514" y="237736"/>
                  </a:lnTo>
                  <a:lnTo>
                    <a:pt x="431250" y="237736"/>
                  </a:lnTo>
                  <a:lnTo>
                    <a:pt x="431250" y="237736"/>
                  </a:lnTo>
                  <a:lnTo>
                    <a:pt x="428720" y="236472"/>
                  </a:lnTo>
                  <a:lnTo>
                    <a:pt x="11382" y="0"/>
                  </a:lnTo>
                  <a:lnTo>
                    <a:pt x="5059" y="25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97" name="Google Shape;1497;p14"/>
            <p:cNvSpPr/>
            <p:nvPr/>
          </p:nvSpPr>
          <p:spPr>
            <a:xfrm>
              <a:off x="11586898" y="5327796"/>
              <a:ext cx="948" cy="562"/>
            </a:xfrm>
            <a:custGeom>
              <a:rect b="b" l="l" r="r" t="t"/>
              <a:pathLst>
                <a:path extrusionOk="0" h="562" w="948">
                  <a:moveTo>
                    <a:pt x="949" y="562"/>
                  </a:moveTo>
                  <a:cubicBezTo>
                    <a:pt x="949" y="562"/>
                    <a:pt x="949" y="562"/>
                    <a:pt x="949" y="562"/>
                  </a:cubicBezTo>
                  <a:lnTo>
                    <a:pt x="949" y="562"/>
                  </a:lnTo>
                  <a:cubicBezTo>
                    <a:pt x="-316" y="-703"/>
                    <a:pt x="-316" y="562"/>
                    <a:pt x="949" y="5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98" name="Google Shape;1498;p14"/>
            <p:cNvSpPr/>
            <p:nvPr/>
          </p:nvSpPr>
          <p:spPr>
            <a:xfrm>
              <a:off x="10181543" y="5500338"/>
              <a:ext cx="245344" cy="129508"/>
            </a:xfrm>
            <a:custGeom>
              <a:rect b="b" l="l" r="r" t="t"/>
              <a:pathLst>
                <a:path extrusionOk="0" h="129508" w="245344">
                  <a:moveTo>
                    <a:pt x="7588" y="128985"/>
                  </a:moveTo>
                  <a:lnTo>
                    <a:pt x="10117" y="127720"/>
                  </a:lnTo>
                  <a:lnTo>
                    <a:pt x="245344" y="3794"/>
                  </a:lnTo>
                  <a:lnTo>
                    <a:pt x="245344" y="3794"/>
                  </a:lnTo>
                  <a:cubicBezTo>
                    <a:pt x="244080" y="5058"/>
                    <a:pt x="241550" y="5058"/>
                    <a:pt x="240286" y="3794"/>
                  </a:cubicBezTo>
                  <a:lnTo>
                    <a:pt x="233962" y="0"/>
                  </a:lnTo>
                  <a:lnTo>
                    <a:pt x="5059" y="120133"/>
                  </a:lnTo>
                  <a:lnTo>
                    <a:pt x="2529" y="121397"/>
                  </a:lnTo>
                  <a:lnTo>
                    <a:pt x="2529" y="121397"/>
                  </a:lnTo>
                  <a:cubicBezTo>
                    <a:pt x="2529" y="121397"/>
                    <a:pt x="2529" y="121397"/>
                    <a:pt x="1265" y="121397"/>
                  </a:cubicBezTo>
                  <a:lnTo>
                    <a:pt x="0" y="121397"/>
                  </a:lnTo>
                  <a:lnTo>
                    <a:pt x="0" y="122662"/>
                  </a:lnTo>
                  <a:lnTo>
                    <a:pt x="0" y="123926"/>
                  </a:lnTo>
                  <a:lnTo>
                    <a:pt x="0" y="125191"/>
                  </a:lnTo>
                  <a:cubicBezTo>
                    <a:pt x="0" y="125191"/>
                    <a:pt x="0" y="126456"/>
                    <a:pt x="0" y="126456"/>
                  </a:cubicBezTo>
                  <a:cubicBezTo>
                    <a:pt x="0" y="126456"/>
                    <a:pt x="0" y="127720"/>
                    <a:pt x="0" y="127720"/>
                  </a:cubicBezTo>
                  <a:cubicBezTo>
                    <a:pt x="2529" y="128985"/>
                    <a:pt x="5059" y="130249"/>
                    <a:pt x="7588" y="1289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99" name="Google Shape;1499;p14"/>
            <p:cNvSpPr/>
            <p:nvPr/>
          </p:nvSpPr>
          <p:spPr>
            <a:xfrm>
              <a:off x="10428152" y="5497808"/>
              <a:ext cx="948" cy="12645"/>
            </a:xfrm>
            <a:custGeom>
              <a:rect b="b" l="l" r="r" t="t"/>
              <a:pathLst>
                <a:path extrusionOk="0" h="12645" w="948">
                  <a:moveTo>
                    <a:pt x="0" y="0"/>
                  </a:moveTo>
                  <a:cubicBezTo>
                    <a:pt x="1265" y="0"/>
                    <a:pt x="1265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00" name="Google Shape;1500;p14"/>
            <p:cNvSpPr/>
            <p:nvPr/>
          </p:nvSpPr>
          <p:spPr>
            <a:xfrm>
              <a:off x="9981726" y="5220871"/>
              <a:ext cx="446425" cy="284525"/>
            </a:xfrm>
            <a:custGeom>
              <a:rect b="b" l="l" r="r" t="t"/>
              <a:pathLst>
                <a:path extrusionOk="0" h="284525" w="446425">
                  <a:moveTo>
                    <a:pt x="445161" y="283260"/>
                  </a:moveTo>
                  <a:cubicBezTo>
                    <a:pt x="445161" y="283260"/>
                    <a:pt x="445161" y="283260"/>
                    <a:pt x="445161" y="283260"/>
                  </a:cubicBezTo>
                  <a:cubicBezTo>
                    <a:pt x="446426" y="281996"/>
                    <a:pt x="446426" y="281996"/>
                    <a:pt x="445161" y="283260"/>
                  </a:cubicBezTo>
                  <a:lnTo>
                    <a:pt x="445161" y="283260"/>
                  </a:lnTo>
                  <a:lnTo>
                    <a:pt x="445161" y="283260"/>
                  </a:lnTo>
                  <a:lnTo>
                    <a:pt x="446426" y="280732"/>
                  </a:lnTo>
                  <a:cubicBezTo>
                    <a:pt x="446426" y="280732"/>
                    <a:pt x="446426" y="280732"/>
                    <a:pt x="446426" y="279467"/>
                  </a:cubicBezTo>
                  <a:cubicBezTo>
                    <a:pt x="446426" y="279467"/>
                    <a:pt x="446426" y="279467"/>
                    <a:pt x="446426" y="278202"/>
                  </a:cubicBezTo>
                  <a:cubicBezTo>
                    <a:pt x="446426" y="278202"/>
                    <a:pt x="446426" y="278202"/>
                    <a:pt x="446426" y="276938"/>
                  </a:cubicBezTo>
                  <a:cubicBezTo>
                    <a:pt x="446426" y="276938"/>
                    <a:pt x="446426" y="276938"/>
                    <a:pt x="446426" y="275673"/>
                  </a:cubicBezTo>
                  <a:lnTo>
                    <a:pt x="445161" y="274409"/>
                  </a:lnTo>
                  <a:lnTo>
                    <a:pt x="445161" y="274409"/>
                  </a:lnTo>
                  <a:lnTo>
                    <a:pt x="445161" y="274409"/>
                  </a:lnTo>
                  <a:lnTo>
                    <a:pt x="442632" y="273144"/>
                  </a:lnTo>
                  <a:lnTo>
                    <a:pt x="10117" y="0"/>
                  </a:lnTo>
                  <a:lnTo>
                    <a:pt x="2529" y="3794"/>
                  </a:lnTo>
                  <a:lnTo>
                    <a:pt x="0" y="5058"/>
                  </a:lnTo>
                  <a:lnTo>
                    <a:pt x="433779" y="278202"/>
                  </a:lnTo>
                  <a:lnTo>
                    <a:pt x="440102" y="281996"/>
                  </a:lnTo>
                  <a:cubicBezTo>
                    <a:pt x="442632" y="285790"/>
                    <a:pt x="443896" y="284525"/>
                    <a:pt x="445161" y="2832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01" name="Google Shape;1501;p14"/>
            <p:cNvSpPr/>
            <p:nvPr/>
          </p:nvSpPr>
          <p:spPr>
            <a:xfrm>
              <a:off x="10287774" y="4602503"/>
              <a:ext cx="436308" cy="252595"/>
            </a:xfrm>
            <a:custGeom>
              <a:rect b="b" l="l" r="r" t="t"/>
              <a:pathLst>
                <a:path extrusionOk="0" h="252595" w="436308">
                  <a:moveTo>
                    <a:pt x="429985" y="251647"/>
                  </a:moveTo>
                  <a:cubicBezTo>
                    <a:pt x="431250" y="252911"/>
                    <a:pt x="433779" y="252911"/>
                    <a:pt x="435044" y="251647"/>
                  </a:cubicBezTo>
                  <a:lnTo>
                    <a:pt x="436308" y="251647"/>
                  </a:lnTo>
                  <a:lnTo>
                    <a:pt x="436308" y="251647"/>
                  </a:lnTo>
                  <a:lnTo>
                    <a:pt x="436308" y="251647"/>
                  </a:lnTo>
                  <a:lnTo>
                    <a:pt x="436308" y="251647"/>
                  </a:lnTo>
                  <a:cubicBezTo>
                    <a:pt x="436308" y="251647"/>
                    <a:pt x="436308" y="251647"/>
                    <a:pt x="436308" y="250382"/>
                  </a:cubicBezTo>
                  <a:cubicBezTo>
                    <a:pt x="436308" y="250382"/>
                    <a:pt x="436308" y="250382"/>
                    <a:pt x="436308" y="249118"/>
                  </a:cubicBezTo>
                  <a:cubicBezTo>
                    <a:pt x="436308" y="249118"/>
                    <a:pt x="436308" y="249118"/>
                    <a:pt x="436308" y="247853"/>
                  </a:cubicBezTo>
                  <a:cubicBezTo>
                    <a:pt x="436308" y="247853"/>
                    <a:pt x="436308" y="247853"/>
                    <a:pt x="436308" y="246588"/>
                  </a:cubicBezTo>
                  <a:cubicBezTo>
                    <a:pt x="436308" y="246588"/>
                    <a:pt x="436308" y="246588"/>
                    <a:pt x="436308" y="245324"/>
                  </a:cubicBezTo>
                  <a:cubicBezTo>
                    <a:pt x="436308" y="245324"/>
                    <a:pt x="436308" y="245324"/>
                    <a:pt x="436308" y="245324"/>
                  </a:cubicBezTo>
                  <a:lnTo>
                    <a:pt x="435044" y="245324"/>
                  </a:lnTo>
                  <a:lnTo>
                    <a:pt x="435044" y="245324"/>
                  </a:lnTo>
                  <a:lnTo>
                    <a:pt x="432514" y="244059"/>
                  </a:lnTo>
                  <a:lnTo>
                    <a:pt x="426191" y="240266"/>
                  </a:lnTo>
                  <a:lnTo>
                    <a:pt x="3794" y="0"/>
                  </a:lnTo>
                  <a:lnTo>
                    <a:pt x="3794" y="2529"/>
                  </a:lnTo>
                  <a:lnTo>
                    <a:pt x="3794" y="2529"/>
                  </a:lnTo>
                  <a:lnTo>
                    <a:pt x="3794" y="3794"/>
                  </a:lnTo>
                  <a:cubicBezTo>
                    <a:pt x="3794" y="3794"/>
                    <a:pt x="3794" y="3794"/>
                    <a:pt x="3794" y="5058"/>
                  </a:cubicBezTo>
                  <a:lnTo>
                    <a:pt x="3794" y="6323"/>
                  </a:lnTo>
                  <a:cubicBezTo>
                    <a:pt x="3794" y="6323"/>
                    <a:pt x="3794" y="6323"/>
                    <a:pt x="3794" y="7587"/>
                  </a:cubicBezTo>
                  <a:lnTo>
                    <a:pt x="3794" y="7587"/>
                  </a:lnTo>
                  <a:lnTo>
                    <a:pt x="2529" y="7587"/>
                  </a:lnTo>
                  <a:lnTo>
                    <a:pt x="2529" y="7587"/>
                  </a:lnTo>
                  <a:lnTo>
                    <a:pt x="0" y="8852"/>
                  </a:lnTo>
                  <a:lnTo>
                    <a:pt x="422397" y="249118"/>
                  </a:lnTo>
                  <a:lnTo>
                    <a:pt x="429985" y="2516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02" name="Google Shape;1502;p14"/>
            <p:cNvSpPr/>
            <p:nvPr/>
          </p:nvSpPr>
          <p:spPr>
            <a:xfrm>
              <a:off x="9929875" y="4778276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03" name="Google Shape;1503;p14"/>
            <p:cNvSpPr/>
            <p:nvPr/>
          </p:nvSpPr>
          <p:spPr>
            <a:xfrm>
              <a:off x="9928610" y="4777012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04" name="Google Shape;1504;p14"/>
            <p:cNvSpPr/>
            <p:nvPr/>
          </p:nvSpPr>
          <p:spPr>
            <a:xfrm>
              <a:off x="9934934" y="4601238"/>
              <a:ext cx="354105" cy="178302"/>
            </a:xfrm>
            <a:custGeom>
              <a:rect b="b" l="l" r="r" t="t"/>
              <a:pathLst>
                <a:path extrusionOk="0" h="178302" w="354105">
                  <a:moveTo>
                    <a:pt x="0" y="178302"/>
                  </a:moveTo>
                  <a:lnTo>
                    <a:pt x="0" y="178302"/>
                  </a:lnTo>
                  <a:lnTo>
                    <a:pt x="7588" y="174509"/>
                  </a:lnTo>
                  <a:lnTo>
                    <a:pt x="351576" y="8852"/>
                  </a:lnTo>
                  <a:lnTo>
                    <a:pt x="354105" y="7587"/>
                  </a:lnTo>
                  <a:lnTo>
                    <a:pt x="354105" y="7587"/>
                  </a:lnTo>
                  <a:cubicBezTo>
                    <a:pt x="354105" y="7587"/>
                    <a:pt x="352841" y="7587"/>
                    <a:pt x="352841" y="7587"/>
                  </a:cubicBezTo>
                  <a:cubicBezTo>
                    <a:pt x="350311" y="7587"/>
                    <a:pt x="347782" y="6323"/>
                    <a:pt x="347782" y="3794"/>
                  </a:cubicBezTo>
                  <a:cubicBezTo>
                    <a:pt x="347782" y="3794"/>
                    <a:pt x="347782" y="3794"/>
                    <a:pt x="347782" y="3794"/>
                  </a:cubicBezTo>
                  <a:lnTo>
                    <a:pt x="346517" y="0"/>
                  </a:lnTo>
                  <a:lnTo>
                    <a:pt x="1265" y="166922"/>
                  </a:lnTo>
                  <a:lnTo>
                    <a:pt x="2529" y="173244"/>
                  </a:lnTo>
                  <a:cubicBezTo>
                    <a:pt x="2529" y="175773"/>
                    <a:pt x="1265" y="177038"/>
                    <a:pt x="0" y="1783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05" name="Google Shape;1505;p14"/>
            <p:cNvSpPr/>
            <p:nvPr/>
          </p:nvSpPr>
          <p:spPr>
            <a:xfrm>
              <a:off x="11544848" y="2140412"/>
              <a:ext cx="509658" cy="184625"/>
            </a:xfrm>
            <a:custGeom>
              <a:rect b="b" l="l" r="r" t="t"/>
              <a:pathLst>
                <a:path extrusionOk="0" h="184625" w="509658">
                  <a:moveTo>
                    <a:pt x="507129" y="180832"/>
                  </a:moveTo>
                  <a:lnTo>
                    <a:pt x="507129" y="180832"/>
                  </a:lnTo>
                  <a:cubicBezTo>
                    <a:pt x="507129" y="179567"/>
                    <a:pt x="507129" y="179567"/>
                    <a:pt x="507129" y="179567"/>
                  </a:cubicBezTo>
                  <a:cubicBezTo>
                    <a:pt x="507129" y="179567"/>
                    <a:pt x="507129" y="179567"/>
                    <a:pt x="507129" y="179567"/>
                  </a:cubicBezTo>
                  <a:lnTo>
                    <a:pt x="508394" y="178302"/>
                  </a:lnTo>
                  <a:lnTo>
                    <a:pt x="508394" y="178302"/>
                  </a:lnTo>
                  <a:lnTo>
                    <a:pt x="509659" y="177038"/>
                  </a:lnTo>
                  <a:lnTo>
                    <a:pt x="0" y="0"/>
                  </a:lnTo>
                  <a:lnTo>
                    <a:pt x="0" y="2529"/>
                  </a:lnTo>
                  <a:lnTo>
                    <a:pt x="2529" y="8852"/>
                  </a:lnTo>
                  <a:lnTo>
                    <a:pt x="507129" y="184625"/>
                  </a:lnTo>
                  <a:lnTo>
                    <a:pt x="507129" y="182096"/>
                  </a:lnTo>
                  <a:lnTo>
                    <a:pt x="507129" y="18209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06" name="Google Shape;1506;p14"/>
            <p:cNvSpPr/>
            <p:nvPr/>
          </p:nvSpPr>
          <p:spPr>
            <a:xfrm>
              <a:off x="11522084" y="1919115"/>
              <a:ext cx="128995" cy="58169"/>
            </a:xfrm>
            <a:custGeom>
              <a:rect b="b" l="l" r="r" t="t"/>
              <a:pathLst>
                <a:path extrusionOk="0" h="58169" w="128995">
                  <a:moveTo>
                    <a:pt x="1265" y="58169"/>
                  </a:moveTo>
                  <a:lnTo>
                    <a:pt x="128995" y="8852"/>
                  </a:lnTo>
                  <a:lnTo>
                    <a:pt x="127731" y="3794"/>
                  </a:lnTo>
                  <a:lnTo>
                    <a:pt x="127731" y="0"/>
                  </a:lnTo>
                  <a:lnTo>
                    <a:pt x="0" y="49318"/>
                  </a:lnTo>
                  <a:lnTo>
                    <a:pt x="1265" y="543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07" name="Google Shape;1507;p14"/>
            <p:cNvSpPr/>
            <p:nvPr/>
          </p:nvSpPr>
          <p:spPr>
            <a:xfrm>
              <a:off x="12050713" y="2322508"/>
              <a:ext cx="123937" cy="940829"/>
            </a:xfrm>
            <a:custGeom>
              <a:rect b="b" l="l" r="r" t="t"/>
              <a:pathLst>
                <a:path extrusionOk="0" h="940829" w="123937">
                  <a:moveTo>
                    <a:pt x="1265" y="3794"/>
                  </a:moveTo>
                  <a:lnTo>
                    <a:pt x="113820" y="937036"/>
                  </a:lnTo>
                  <a:lnTo>
                    <a:pt x="121408" y="939565"/>
                  </a:lnTo>
                  <a:lnTo>
                    <a:pt x="123937" y="940830"/>
                  </a:lnTo>
                  <a:lnTo>
                    <a:pt x="10118" y="2529"/>
                  </a:lnTo>
                  <a:lnTo>
                    <a:pt x="6323" y="3794"/>
                  </a:lnTo>
                  <a:cubicBezTo>
                    <a:pt x="3794" y="5058"/>
                    <a:pt x="1265" y="3794"/>
                    <a:pt x="0" y="1265"/>
                  </a:cubicBezTo>
                  <a:cubicBezTo>
                    <a:pt x="0" y="1265"/>
                    <a:pt x="0" y="0"/>
                    <a:pt x="0" y="0"/>
                  </a:cubicBezTo>
                  <a:lnTo>
                    <a:pt x="0" y="0"/>
                  </a:lnTo>
                  <a:lnTo>
                    <a:pt x="1265" y="37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08" name="Google Shape;1508;p14"/>
            <p:cNvSpPr/>
            <p:nvPr/>
          </p:nvSpPr>
          <p:spPr>
            <a:xfrm>
              <a:off x="10606469" y="305541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09" name="Google Shape;1509;p14"/>
            <p:cNvSpPr/>
            <p:nvPr/>
          </p:nvSpPr>
          <p:spPr>
            <a:xfrm>
              <a:off x="10608998" y="301748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10" name="Google Shape;1510;p14"/>
            <p:cNvSpPr/>
            <p:nvPr/>
          </p:nvSpPr>
          <p:spPr>
            <a:xfrm>
              <a:off x="10615322" y="305541"/>
              <a:ext cx="252932" cy="64492"/>
            </a:xfrm>
            <a:custGeom>
              <a:rect b="b" l="l" r="r" t="t"/>
              <a:pathLst>
                <a:path extrusionOk="0" h="64492" w="252932">
                  <a:moveTo>
                    <a:pt x="249139" y="61963"/>
                  </a:moveTo>
                  <a:lnTo>
                    <a:pt x="249139" y="61963"/>
                  </a:lnTo>
                  <a:cubicBezTo>
                    <a:pt x="249139" y="60699"/>
                    <a:pt x="249139" y="60699"/>
                    <a:pt x="249139" y="60699"/>
                  </a:cubicBezTo>
                  <a:cubicBezTo>
                    <a:pt x="249139" y="60699"/>
                    <a:pt x="249139" y="60699"/>
                    <a:pt x="249139" y="59434"/>
                  </a:cubicBezTo>
                  <a:cubicBezTo>
                    <a:pt x="249139" y="59434"/>
                    <a:pt x="249139" y="59434"/>
                    <a:pt x="249139" y="58170"/>
                  </a:cubicBezTo>
                  <a:cubicBezTo>
                    <a:pt x="249139" y="58170"/>
                    <a:pt x="249139" y="58170"/>
                    <a:pt x="249139" y="56905"/>
                  </a:cubicBezTo>
                  <a:cubicBezTo>
                    <a:pt x="249139" y="56905"/>
                    <a:pt x="249139" y="56905"/>
                    <a:pt x="250403" y="56905"/>
                  </a:cubicBezTo>
                  <a:lnTo>
                    <a:pt x="251668" y="56905"/>
                  </a:lnTo>
                  <a:lnTo>
                    <a:pt x="251668" y="56905"/>
                  </a:lnTo>
                  <a:lnTo>
                    <a:pt x="252932" y="56905"/>
                  </a:lnTo>
                  <a:lnTo>
                    <a:pt x="12647" y="0"/>
                  </a:lnTo>
                  <a:lnTo>
                    <a:pt x="0" y="3794"/>
                  </a:lnTo>
                  <a:lnTo>
                    <a:pt x="0" y="6323"/>
                  </a:lnTo>
                  <a:lnTo>
                    <a:pt x="247874" y="64492"/>
                  </a:lnTo>
                  <a:lnTo>
                    <a:pt x="249139" y="619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11" name="Google Shape;1511;p14"/>
            <p:cNvSpPr/>
            <p:nvPr/>
          </p:nvSpPr>
          <p:spPr>
            <a:xfrm>
              <a:off x="10606469" y="305541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12" name="Google Shape;1512;p14"/>
            <p:cNvSpPr/>
            <p:nvPr/>
          </p:nvSpPr>
          <p:spPr>
            <a:xfrm>
              <a:off x="10610263" y="182880"/>
              <a:ext cx="408485" cy="126455"/>
            </a:xfrm>
            <a:custGeom>
              <a:rect b="b" l="l" r="r" t="t"/>
              <a:pathLst>
                <a:path extrusionOk="0" h="126455" w="408485">
                  <a:moveTo>
                    <a:pt x="0" y="118868"/>
                  </a:moveTo>
                  <a:cubicBezTo>
                    <a:pt x="2529" y="118868"/>
                    <a:pt x="5059" y="120133"/>
                    <a:pt x="5059" y="122662"/>
                  </a:cubicBezTo>
                  <a:cubicBezTo>
                    <a:pt x="5059" y="122662"/>
                    <a:pt x="5059" y="122662"/>
                    <a:pt x="5059" y="122662"/>
                  </a:cubicBezTo>
                  <a:lnTo>
                    <a:pt x="6323" y="126456"/>
                  </a:lnTo>
                  <a:lnTo>
                    <a:pt x="18970" y="122662"/>
                  </a:lnTo>
                  <a:lnTo>
                    <a:pt x="408486" y="8852"/>
                  </a:lnTo>
                  <a:lnTo>
                    <a:pt x="407221" y="8852"/>
                  </a:lnTo>
                  <a:cubicBezTo>
                    <a:pt x="404692" y="8852"/>
                    <a:pt x="403427" y="6323"/>
                    <a:pt x="403427" y="3794"/>
                  </a:cubicBezTo>
                  <a:cubicBezTo>
                    <a:pt x="403427" y="2529"/>
                    <a:pt x="404692" y="1265"/>
                    <a:pt x="407221" y="0"/>
                  </a:cubicBezTo>
                  <a:lnTo>
                    <a:pt x="407221" y="0"/>
                  </a:lnTo>
                  <a:lnTo>
                    <a:pt x="0" y="118868"/>
                  </a:lnTo>
                  <a:lnTo>
                    <a:pt x="0" y="118868"/>
                  </a:lnTo>
                  <a:lnTo>
                    <a:pt x="0" y="118868"/>
                  </a:lnTo>
                  <a:lnTo>
                    <a:pt x="0" y="1188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13" name="Google Shape;1513;p14"/>
            <p:cNvSpPr/>
            <p:nvPr/>
          </p:nvSpPr>
          <p:spPr>
            <a:xfrm>
              <a:off x="11284328" y="244843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14" name="Google Shape;1514;p14"/>
            <p:cNvSpPr/>
            <p:nvPr/>
          </p:nvSpPr>
          <p:spPr>
            <a:xfrm>
              <a:off x="11281799" y="241049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15" name="Google Shape;1515;p14"/>
            <p:cNvSpPr/>
            <p:nvPr/>
          </p:nvSpPr>
          <p:spPr>
            <a:xfrm>
              <a:off x="11283063" y="242314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16" name="Google Shape;1516;p14"/>
            <p:cNvSpPr/>
            <p:nvPr/>
          </p:nvSpPr>
          <p:spPr>
            <a:xfrm>
              <a:off x="11013690" y="182880"/>
              <a:ext cx="268108" cy="63227"/>
            </a:xfrm>
            <a:custGeom>
              <a:rect b="b" l="l" r="r" t="t"/>
              <a:pathLst>
                <a:path extrusionOk="0" h="63227" w="268108">
                  <a:moveTo>
                    <a:pt x="0" y="3794"/>
                  </a:moveTo>
                  <a:cubicBezTo>
                    <a:pt x="0" y="6323"/>
                    <a:pt x="1265" y="8852"/>
                    <a:pt x="3794" y="8852"/>
                  </a:cubicBezTo>
                  <a:lnTo>
                    <a:pt x="5059" y="8852"/>
                  </a:lnTo>
                  <a:lnTo>
                    <a:pt x="247874" y="63228"/>
                  </a:lnTo>
                  <a:lnTo>
                    <a:pt x="265579" y="58170"/>
                  </a:lnTo>
                  <a:lnTo>
                    <a:pt x="268108" y="58170"/>
                  </a:lnTo>
                  <a:lnTo>
                    <a:pt x="6323" y="0"/>
                  </a:lnTo>
                  <a:lnTo>
                    <a:pt x="3794" y="0"/>
                  </a:lnTo>
                  <a:cubicBezTo>
                    <a:pt x="2529" y="0"/>
                    <a:pt x="1265" y="1265"/>
                    <a:pt x="0" y="37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17" name="Google Shape;1517;p14"/>
            <p:cNvSpPr/>
            <p:nvPr/>
          </p:nvSpPr>
          <p:spPr>
            <a:xfrm>
              <a:off x="10868254" y="241049"/>
              <a:ext cx="411015" cy="128984"/>
            </a:xfrm>
            <a:custGeom>
              <a:rect b="b" l="l" r="r" t="t"/>
              <a:pathLst>
                <a:path extrusionOk="0" h="128984" w="411015">
                  <a:moveTo>
                    <a:pt x="0" y="121397"/>
                  </a:moveTo>
                  <a:lnTo>
                    <a:pt x="0" y="121397"/>
                  </a:lnTo>
                  <a:lnTo>
                    <a:pt x="0" y="121397"/>
                  </a:lnTo>
                  <a:cubicBezTo>
                    <a:pt x="3794" y="121397"/>
                    <a:pt x="6323" y="122662"/>
                    <a:pt x="6323" y="125191"/>
                  </a:cubicBezTo>
                  <a:cubicBezTo>
                    <a:pt x="6323" y="125191"/>
                    <a:pt x="6323" y="125191"/>
                    <a:pt x="6323" y="125191"/>
                  </a:cubicBezTo>
                  <a:lnTo>
                    <a:pt x="7588" y="128985"/>
                  </a:lnTo>
                  <a:lnTo>
                    <a:pt x="409751" y="8852"/>
                  </a:lnTo>
                  <a:lnTo>
                    <a:pt x="407221" y="5058"/>
                  </a:lnTo>
                  <a:cubicBezTo>
                    <a:pt x="407221" y="2529"/>
                    <a:pt x="408486" y="0"/>
                    <a:pt x="411015" y="0"/>
                  </a:cubicBezTo>
                  <a:lnTo>
                    <a:pt x="411015" y="0"/>
                  </a:lnTo>
                  <a:lnTo>
                    <a:pt x="393310" y="5058"/>
                  </a:lnTo>
                  <a:lnTo>
                    <a:pt x="1265" y="121397"/>
                  </a:lnTo>
                  <a:lnTo>
                    <a:pt x="0" y="1213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18" name="Google Shape;1518;p14"/>
            <p:cNvSpPr/>
            <p:nvPr/>
          </p:nvSpPr>
          <p:spPr>
            <a:xfrm>
              <a:off x="11284328" y="243578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19" name="Google Shape;1519;p14"/>
            <p:cNvSpPr/>
            <p:nvPr/>
          </p:nvSpPr>
          <p:spPr>
            <a:xfrm>
              <a:off x="11281799" y="241049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20" name="Google Shape;1520;p14"/>
            <p:cNvSpPr/>
            <p:nvPr/>
          </p:nvSpPr>
          <p:spPr>
            <a:xfrm>
              <a:off x="11283063" y="242314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21" name="Google Shape;1521;p14"/>
            <p:cNvSpPr/>
            <p:nvPr/>
          </p:nvSpPr>
          <p:spPr>
            <a:xfrm>
              <a:off x="10864460" y="363711"/>
              <a:ext cx="586802" cy="3802520"/>
            </a:xfrm>
            <a:custGeom>
              <a:rect b="b" l="l" r="r" t="t"/>
              <a:pathLst>
                <a:path extrusionOk="0" h="3802520" w="586802">
                  <a:moveTo>
                    <a:pt x="581744" y="3796197"/>
                  </a:moveTo>
                  <a:cubicBezTo>
                    <a:pt x="584274" y="3796197"/>
                    <a:pt x="586803" y="3797462"/>
                    <a:pt x="586803" y="3799991"/>
                  </a:cubicBezTo>
                  <a:cubicBezTo>
                    <a:pt x="586803" y="3799991"/>
                    <a:pt x="586803" y="3799991"/>
                    <a:pt x="586803" y="3799991"/>
                  </a:cubicBezTo>
                  <a:lnTo>
                    <a:pt x="585538" y="3793668"/>
                  </a:lnTo>
                  <a:lnTo>
                    <a:pt x="10117" y="7587"/>
                  </a:lnTo>
                  <a:lnTo>
                    <a:pt x="8853" y="3794"/>
                  </a:lnTo>
                  <a:cubicBezTo>
                    <a:pt x="8853" y="1265"/>
                    <a:pt x="6323" y="0"/>
                    <a:pt x="3794" y="0"/>
                  </a:cubicBezTo>
                  <a:cubicBezTo>
                    <a:pt x="3794" y="0"/>
                    <a:pt x="3794" y="0"/>
                    <a:pt x="3794" y="0"/>
                  </a:cubicBezTo>
                  <a:lnTo>
                    <a:pt x="2529" y="0"/>
                  </a:lnTo>
                  <a:lnTo>
                    <a:pt x="1265" y="0"/>
                  </a:lnTo>
                  <a:cubicBezTo>
                    <a:pt x="1265" y="0"/>
                    <a:pt x="1265" y="0"/>
                    <a:pt x="0" y="0"/>
                  </a:cubicBezTo>
                  <a:cubicBezTo>
                    <a:pt x="0" y="0"/>
                    <a:pt x="0" y="0"/>
                    <a:pt x="0" y="1265"/>
                  </a:cubicBezTo>
                  <a:cubicBezTo>
                    <a:pt x="0" y="1265"/>
                    <a:pt x="0" y="1265"/>
                    <a:pt x="0" y="2529"/>
                  </a:cubicBezTo>
                  <a:cubicBezTo>
                    <a:pt x="0" y="2529"/>
                    <a:pt x="0" y="2529"/>
                    <a:pt x="0" y="3794"/>
                  </a:cubicBezTo>
                  <a:cubicBezTo>
                    <a:pt x="0" y="3794"/>
                    <a:pt x="0" y="3794"/>
                    <a:pt x="0" y="5058"/>
                  </a:cubicBezTo>
                  <a:lnTo>
                    <a:pt x="0" y="6323"/>
                  </a:lnTo>
                  <a:lnTo>
                    <a:pt x="0" y="8852"/>
                  </a:lnTo>
                  <a:lnTo>
                    <a:pt x="577950" y="3802520"/>
                  </a:lnTo>
                  <a:cubicBezTo>
                    <a:pt x="576686" y="3799991"/>
                    <a:pt x="577950" y="3797462"/>
                    <a:pt x="581744" y="3796197"/>
                  </a:cubicBezTo>
                  <a:cubicBezTo>
                    <a:pt x="580480" y="3796197"/>
                    <a:pt x="581744" y="3796197"/>
                    <a:pt x="581744" y="37961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22" name="Google Shape;1522;p14"/>
            <p:cNvSpPr/>
            <p:nvPr/>
          </p:nvSpPr>
          <p:spPr>
            <a:xfrm>
              <a:off x="10142338" y="3894352"/>
              <a:ext cx="149230" cy="714970"/>
            </a:xfrm>
            <a:custGeom>
              <a:rect b="b" l="l" r="r" t="t"/>
              <a:pathLst>
                <a:path extrusionOk="0" h="714970" w="149230">
                  <a:moveTo>
                    <a:pt x="146701" y="714474"/>
                  </a:moveTo>
                  <a:cubicBezTo>
                    <a:pt x="146701" y="714474"/>
                    <a:pt x="147965" y="714474"/>
                    <a:pt x="147965" y="714474"/>
                  </a:cubicBezTo>
                  <a:lnTo>
                    <a:pt x="149230" y="714474"/>
                  </a:lnTo>
                  <a:lnTo>
                    <a:pt x="149230" y="714474"/>
                  </a:lnTo>
                  <a:cubicBezTo>
                    <a:pt x="149230" y="714474"/>
                    <a:pt x="149230" y="714474"/>
                    <a:pt x="149230" y="713210"/>
                  </a:cubicBezTo>
                  <a:lnTo>
                    <a:pt x="149230" y="711945"/>
                  </a:lnTo>
                  <a:cubicBezTo>
                    <a:pt x="149230" y="711945"/>
                    <a:pt x="149230" y="711945"/>
                    <a:pt x="149230" y="710681"/>
                  </a:cubicBezTo>
                  <a:lnTo>
                    <a:pt x="149230" y="709416"/>
                  </a:lnTo>
                  <a:lnTo>
                    <a:pt x="149230" y="709416"/>
                  </a:lnTo>
                  <a:lnTo>
                    <a:pt x="149230" y="706887"/>
                  </a:lnTo>
                  <a:lnTo>
                    <a:pt x="10117" y="7587"/>
                  </a:lnTo>
                  <a:lnTo>
                    <a:pt x="1265" y="2529"/>
                  </a:lnTo>
                  <a:lnTo>
                    <a:pt x="1265" y="2529"/>
                  </a:lnTo>
                  <a:lnTo>
                    <a:pt x="0" y="2529"/>
                  </a:lnTo>
                  <a:lnTo>
                    <a:pt x="0" y="2529"/>
                  </a:lnTo>
                  <a:lnTo>
                    <a:pt x="0" y="1265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0378" y="708151"/>
                  </a:lnTo>
                  <a:lnTo>
                    <a:pt x="141642" y="711945"/>
                  </a:lnTo>
                  <a:cubicBezTo>
                    <a:pt x="142907" y="714474"/>
                    <a:pt x="144171" y="715739"/>
                    <a:pt x="146701" y="7144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23" name="Google Shape;1523;p14"/>
            <p:cNvSpPr/>
            <p:nvPr/>
          </p:nvSpPr>
          <p:spPr>
            <a:xfrm>
              <a:off x="9460686" y="2580478"/>
              <a:ext cx="477273" cy="2199062"/>
            </a:xfrm>
            <a:custGeom>
              <a:rect b="b" l="l" r="r" t="t"/>
              <a:pathLst>
                <a:path extrusionOk="0" h="2199062" w="477273">
                  <a:moveTo>
                    <a:pt x="471719" y="2199063"/>
                  </a:moveTo>
                  <a:lnTo>
                    <a:pt x="474248" y="2199063"/>
                  </a:lnTo>
                  <a:lnTo>
                    <a:pt x="474248" y="2199063"/>
                  </a:lnTo>
                  <a:cubicBezTo>
                    <a:pt x="476778" y="2197798"/>
                    <a:pt x="478042" y="2196534"/>
                    <a:pt x="476778" y="2194005"/>
                  </a:cubicBezTo>
                  <a:lnTo>
                    <a:pt x="475513" y="2187682"/>
                  </a:lnTo>
                  <a:lnTo>
                    <a:pt x="8853" y="0"/>
                  </a:lnTo>
                  <a:lnTo>
                    <a:pt x="5059" y="1264"/>
                  </a:lnTo>
                  <a:lnTo>
                    <a:pt x="5059" y="1264"/>
                  </a:lnTo>
                  <a:lnTo>
                    <a:pt x="5059" y="1264"/>
                  </a:lnTo>
                  <a:lnTo>
                    <a:pt x="3794" y="1264"/>
                  </a:lnTo>
                  <a:lnTo>
                    <a:pt x="2529" y="1264"/>
                  </a:lnTo>
                  <a:lnTo>
                    <a:pt x="2529" y="1264"/>
                  </a:lnTo>
                  <a:lnTo>
                    <a:pt x="0" y="0"/>
                  </a:lnTo>
                  <a:lnTo>
                    <a:pt x="467925" y="2195270"/>
                  </a:lnTo>
                  <a:lnTo>
                    <a:pt x="467925" y="2195270"/>
                  </a:lnTo>
                  <a:lnTo>
                    <a:pt x="467925" y="2195270"/>
                  </a:lnTo>
                  <a:cubicBezTo>
                    <a:pt x="467925" y="2195270"/>
                    <a:pt x="467925" y="2195270"/>
                    <a:pt x="467925" y="2196534"/>
                  </a:cubicBezTo>
                  <a:lnTo>
                    <a:pt x="467925" y="2196534"/>
                  </a:lnTo>
                  <a:lnTo>
                    <a:pt x="467925" y="2196534"/>
                  </a:lnTo>
                  <a:lnTo>
                    <a:pt x="467925" y="2196534"/>
                  </a:lnTo>
                  <a:lnTo>
                    <a:pt x="467925" y="2196534"/>
                  </a:lnTo>
                  <a:lnTo>
                    <a:pt x="467925" y="2196534"/>
                  </a:lnTo>
                  <a:lnTo>
                    <a:pt x="471719" y="21990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24" name="Google Shape;1524;p14"/>
            <p:cNvSpPr/>
            <p:nvPr/>
          </p:nvSpPr>
          <p:spPr>
            <a:xfrm>
              <a:off x="10142338" y="3890558"/>
              <a:ext cx="447690" cy="235730"/>
            </a:xfrm>
            <a:custGeom>
              <a:rect b="b" l="l" r="r" t="t"/>
              <a:pathLst>
                <a:path extrusionOk="0" h="235730" w="447690">
                  <a:moveTo>
                    <a:pt x="10117" y="11381"/>
                  </a:moveTo>
                  <a:lnTo>
                    <a:pt x="438838" y="233943"/>
                  </a:lnTo>
                  <a:lnTo>
                    <a:pt x="441367" y="235207"/>
                  </a:lnTo>
                  <a:cubicBezTo>
                    <a:pt x="443896" y="236472"/>
                    <a:pt x="446426" y="235207"/>
                    <a:pt x="447690" y="233943"/>
                  </a:cubicBezTo>
                  <a:cubicBezTo>
                    <a:pt x="447690" y="233943"/>
                    <a:pt x="447690" y="233943"/>
                    <a:pt x="447690" y="233943"/>
                  </a:cubicBezTo>
                  <a:cubicBezTo>
                    <a:pt x="447690" y="232678"/>
                    <a:pt x="447690" y="231414"/>
                    <a:pt x="447690" y="230149"/>
                  </a:cubicBezTo>
                  <a:lnTo>
                    <a:pt x="447690" y="228884"/>
                  </a:lnTo>
                  <a:lnTo>
                    <a:pt x="447690" y="227620"/>
                  </a:lnTo>
                  <a:lnTo>
                    <a:pt x="447690" y="227620"/>
                  </a:lnTo>
                  <a:lnTo>
                    <a:pt x="446426" y="227620"/>
                  </a:lnTo>
                  <a:lnTo>
                    <a:pt x="446426" y="227620"/>
                  </a:lnTo>
                  <a:lnTo>
                    <a:pt x="443896" y="226355"/>
                  </a:lnTo>
                  <a:lnTo>
                    <a:pt x="7588" y="0"/>
                  </a:lnTo>
                  <a:lnTo>
                    <a:pt x="7588" y="2529"/>
                  </a:lnTo>
                  <a:cubicBezTo>
                    <a:pt x="7588" y="5058"/>
                    <a:pt x="6323" y="7587"/>
                    <a:pt x="3794" y="7587"/>
                  </a:cubicBezTo>
                  <a:cubicBezTo>
                    <a:pt x="3794" y="7587"/>
                    <a:pt x="3794" y="7587"/>
                    <a:pt x="3794" y="7587"/>
                  </a:cubicBezTo>
                  <a:cubicBezTo>
                    <a:pt x="2529" y="7587"/>
                    <a:pt x="1265" y="7587"/>
                    <a:pt x="0" y="7587"/>
                  </a:cubicBezTo>
                  <a:lnTo>
                    <a:pt x="0" y="7587"/>
                  </a:lnTo>
                  <a:lnTo>
                    <a:pt x="10117" y="11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25" name="Google Shape;1525;p14"/>
            <p:cNvSpPr/>
            <p:nvPr/>
          </p:nvSpPr>
          <p:spPr>
            <a:xfrm>
              <a:off x="9860319" y="2428731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26" name="Google Shape;1526;p14"/>
            <p:cNvSpPr/>
            <p:nvPr/>
          </p:nvSpPr>
          <p:spPr>
            <a:xfrm>
              <a:off x="9611180" y="2323773"/>
              <a:ext cx="247873" cy="104958"/>
            </a:xfrm>
            <a:custGeom>
              <a:rect b="b" l="l" r="r" t="t"/>
              <a:pathLst>
                <a:path extrusionOk="0" h="104958" w="247873">
                  <a:moveTo>
                    <a:pt x="3794" y="2529"/>
                  </a:moveTo>
                  <a:cubicBezTo>
                    <a:pt x="5059" y="5058"/>
                    <a:pt x="3794" y="7587"/>
                    <a:pt x="1265" y="8852"/>
                  </a:cubicBezTo>
                  <a:lnTo>
                    <a:pt x="0" y="8852"/>
                  </a:lnTo>
                  <a:lnTo>
                    <a:pt x="232698" y="104958"/>
                  </a:lnTo>
                  <a:lnTo>
                    <a:pt x="244080" y="101164"/>
                  </a:lnTo>
                  <a:lnTo>
                    <a:pt x="246609" y="101164"/>
                  </a:lnTo>
                  <a:lnTo>
                    <a:pt x="247874" y="101164"/>
                  </a:lnTo>
                  <a:lnTo>
                    <a:pt x="247874" y="101164"/>
                  </a:lnTo>
                  <a:lnTo>
                    <a:pt x="3794" y="0"/>
                  </a:lnTo>
                  <a:lnTo>
                    <a:pt x="2529" y="0"/>
                  </a:lnTo>
                  <a:cubicBezTo>
                    <a:pt x="2529" y="0"/>
                    <a:pt x="3794" y="1264"/>
                    <a:pt x="3794" y="25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27" name="Google Shape;1527;p14"/>
            <p:cNvSpPr/>
            <p:nvPr/>
          </p:nvSpPr>
          <p:spPr>
            <a:xfrm>
              <a:off x="9859054" y="2426202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28" name="Google Shape;1528;p14"/>
            <p:cNvSpPr/>
            <p:nvPr/>
          </p:nvSpPr>
          <p:spPr>
            <a:xfrm>
              <a:off x="9465744" y="2426202"/>
              <a:ext cx="390780" cy="155540"/>
            </a:xfrm>
            <a:custGeom>
              <a:rect b="b" l="l" r="r" t="t"/>
              <a:pathLst>
                <a:path extrusionOk="0" h="155540" w="390780">
                  <a:moveTo>
                    <a:pt x="1265" y="146689"/>
                  </a:moveTo>
                  <a:cubicBezTo>
                    <a:pt x="3794" y="147953"/>
                    <a:pt x="5059" y="150482"/>
                    <a:pt x="3794" y="153011"/>
                  </a:cubicBezTo>
                  <a:cubicBezTo>
                    <a:pt x="3794" y="153011"/>
                    <a:pt x="3794" y="153011"/>
                    <a:pt x="3794" y="153011"/>
                  </a:cubicBezTo>
                  <a:cubicBezTo>
                    <a:pt x="3794" y="154276"/>
                    <a:pt x="2529" y="155540"/>
                    <a:pt x="1265" y="155540"/>
                  </a:cubicBezTo>
                  <a:lnTo>
                    <a:pt x="5059" y="154276"/>
                  </a:lnTo>
                  <a:lnTo>
                    <a:pt x="388251" y="10116"/>
                  </a:lnTo>
                  <a:lnTo>
                    <a:pt x="386986" y="5058"/>
                  </a:lnTo>
                  <a:cubicBezTo>
                    <a:pt x="386986" y="2529"/>
                    <a:pt x="388251" y="0"/>
                    <a:pt x="390780" y="0"/>
                  </a:cubicBezTo>
                  <a:lnTo>
                    <a:pt x="390780" y="0"/>
                  </a:lnTo>
                  <a:lnTo>
                    <a:pt x="379399" y="3794"/>
                  </a:lnTo>
                  <a:lnTo>
                    <a:pt x="0" y="147953"/>
                  </a:lnTo>
                  <a:lnTo>
                    <a:pt x="1265" y="1479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29" name="Google Shape;1529;p14"/>
            <p:cNvSpPr/>
            <p:nvPr/>
          </p:nvSpPr>
          <p:spPr>
            <a:xfrm>
              <a:off x="9465744" y="2581742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30" name="Google Shape;1530;p14"/>
            <p:cNvSpPr/>
            <p:nvPr/>
          </p:nvSpPr>
          <p:spPr>
            <a:xfrm>
              <a:off x="9859054" y="2427467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31" name="Google Shape;1531;p14"/>
            <p:cNvSpPr/>
            <p:nvPr/>
          </p:nvSpPr>
          <p:spPr>
            <a:xfrm>
              <a:off x="9860319" y="2428731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32" name="Google Shape;1532;p14"/>
            <p:cNvSpPr/>
            <p:nvPr/>
          </p:nvSpPr>
          <p:spPr>
            <a:xfrm>
              <a:off x="9857789" y="2426202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33" name="Google Shape;1533;p14"/>
            <p:cNvSpPr/>
            <p:nvPr/>
          </p:nvSpPr>
          <p:spPr>
            <a:xfrm>
              <a:off x="9219135" y="2469197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34" name="Google Shape;1534;p14"/>
            <p:cNvSpPr/>
            <p:nvPr/>
          </p:nvSpPr>
          <p:spPr>
            <a:xfrm>
              <a:off x="9219135" y="2470461"/>
              <a:ext cx="12646" cy="562"/>
            </a:xfrm>
            <a:custGeom>
              <a:rect b="b" l="l" r="r" t="t"/>
              <a:pathLst>
                <a:path extrusionOk="0" h="562" w="1264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126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35" name="Google Shape;1535;p14"/>
            <p:cNvSpPr/>
            <p:nvPr/>
          </p:nvSpPr>
          <p:spPr>
            <a:xfrm>
              <a:off x="9221665" y="2466668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36" name="Google Shape;1536;p14"/>
            <p:cNvSpPr/>
            <p:nvPr/>
          </p:nvSpPr>
          <p:spPr>
            <a:xfrm>
              <a:off x="9220400" y="2467932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37" name="Google Shape;1537;p14"/>
            <p:cNvSpPr/>
            <p:nvPr/>
          </p:nvSpPr>
          <p:spPr>
            <a:xfrm>
              <a:off x="9230517" y="2470461"/>
              <a:ext cx="238252" cy="111280"/>
            </a:xfrm>
            <a:custGeom>
              <a:rect b="b" l="l" r="r" t="t"/>
              <a:pathLst>
                <a:path extrusionOk="0" h="111280" w="238252">
                  <a:moveTo>
                    <a:pt x="232698" y="111281"/>
                  </a:moveTo>
                  <a:lnTo>
                    <a:pt x="232698" y="111281"/>
                  </a:lnTo>
                  <a:lnTo>
                    <a:pt x="232698" y="111281"/>
                  </a:lnTo>
                  <a:lnTo>
                    <a:pt x="235227" y="111281"/>
                  </a:lnTo>
                  <a:lnTo>
                    <a:pt x="235227" y="111281"/>
                  </a:lnTo>
                  <a:lnTo>
                    <a:pt x="235227" y="111281"/>
                  </a:lnTo>
                  <a:cubicBezTo>
                    <a:pt x="236492" y="111281"/>
                    <a:pt x="237756" y="110017"/>
                    <a:pt x="237756" y="108752"/>
                  </a:cubicBezTo>
                  <a:cubicBezTo>
                    <a:pt x="239021" y="106223"/>
                    <a:pt x="237756" y="103694"/>
                    <a:pt x="235227" y="102429"/>
                  </a:cubicBezTo>
                  <a:cubicBezTo>
                    <a:pt x="235227" y="102429"/>
                    <a:pt x="235227" y="102429"/>
                    <a:pt x="235227" y="102429"/>
                  </a:cubicBezTo>
                  <a:lnTo>
                    <a:pt x="233962" y="101164"/>
                  </a:lnTo>
                  <a:lnTo>
                    <a:pt x="6323" y="0"/>
                  </a:lnTo>
                  <a:lnTo>
                    <a:pt x="0" y="2529"/>
                  </a:lnTo>
                  <a:lnTo>
                    <a:pt x="1265" y="7587"/>
                  </a:lnTo>
                  <a:lnTo>
                    <a:pt x="231433" y="110017"/>
                  </a:lnTo>
                  <a:lnTo>
                    <a:pt x="232698" y="1112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38" name="Google Shape;1538;p14"/>
            <p:cNvSpPr/>
            <p:nvPr/>
          </p:nvSpPr>
          <p:spPr>
            <a:xfrm>
              <a:off x="11587847" y="4927494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39" name="Google Shape;1539;p14"/>
            <p:cNvSpPr/>
            <p:nvPr/>
          </p:nvSpPr>
          <p:spPr>
            <a:xfrm>
              <a:off x="11590376" y="4930023"/>
              <a:ext cx="25293" cy="17703"/>
            </a:xfrm>
            <a:custGeom>
              <a:rect b="b" l="l" r="r" t="t"/>
              <a:pathLst>
                <a:path extrusionOk="0" h="17703" w="25293">
                  <a:moveTo>
                    <a:pt x="10117" y="1265"/>
                  </a:moveTo>
                  <a:lnTo>
                    <a:pt x="10117" y="1265"/>
                  </a:lnTo>
                  <a:lnTo>
                    <a:pt x="5059" y="3794"/>
                  </a:lnTo>
                  <a:cubicBezTo>
                    <a:pt x="3794" y="5058"/>
                    <a:pt x="1265" y="5058"/>
                    <a:pt x="0" y="3794"/>
                  </a:cubicBezTo>
                  <a:lnTo>
                    <a:pt x="0" y="3794"/>
                  </a:lnTo>
                  <a:lnTo>
                    <a:pt x="25293" y="17704"/>
                  </a:lnTo>
                  <a:lnTo>
                    <a:pt x="25293" y="15175"/>
                  </a:lnTo>
                  <a:lnTo>
                    <a:pt x="24028" y="8852"/>
                  </a:lnTo>
                  <a:lnTo>
                    <a:pt x="24028" y="8852"/>
                  </a:lnTo>
                  <a:lnTo>
                    <a:pt x="24028" y="6323"/>
                  </a:lnTo>
                  <a:lnTo>
                    <a:pt x="12647" y="0"/>
                  </a:lnTo>
                  <a:lnTo>
                    <a:pt x="10117" y="12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40" name="Google Shape;1540;p14"/>
            <p:cNvSpPr/>
            <p:nvPr/>
          </p:nvSpPr>
          <p:spPr>
            <a:xfrm>
              <a:off x="11553701" y="4902203"/>
              <a:ext cx="42998" cy="24026"/>
            </a:xfrm>
            <a:custGeom>
              <a:rect b="b" l="l" r="r" t="t"/>
              <a:pathLst>
                <a:path extrusionOk="0" h="24026" w="42998">
                  <a:moveTo>
                    <a:pt x="2529" y="7587"/>
                  </a:moveTo>
                  <a:lnTo>
                    <a:pt x="2529" y="7587"/>
                  </a:lnTo>
                  <a:lnTo>
                    <a:pt x="2529" y="7587"/>
                  </a:lnTo>
                  <a:lnTo>
                    <a:pt x="2529" y="7587"/>
                  </a:lnTo>
                  <a:lnTo>
                    <a:pt x="5059" y="8852"/>
                  </a:lnTo>
                  <a:lnTo>
                    <a:pt x="34146" y="24026"/>
                  </a:lnTo>
                  <a:cubicBezTo>
                    <a:pt x="34146" y="24026"/>
                    <a:pt x="35410" y="22762"/>
                    <a:pt x="35410" y="22762"/>
                  </a:cubicBezTo>
                  <a:lnTo>
                    <a:pt x="40469" y="20233"/>
                  </a:lnTo>
                  <a:lnTo>
                    <a:pt x="40469" y="20233"/>
                  </a:lnTo>
                  <a:lnTo>
                    <a:pt x="42998" y="18968"/>
                  </a:lnTo>
                  <a:lnTo>
                    <a:pt x="10117" y="1264"/>
                  </a:lnTo>
                  <a:lnTo>
                    <a:pt x="8853" y="0"/>
                  </a:lnTo>
                  <a:cubicBezTo>
                    <a:pt x="8853" y="2529"/>
                    <a:pt x="7588" y="3794"/>
                    <a:pt x="5059" y="3794"/>
                  </a:cubicBezTo>
                  <a:cubicBezTo>
                    <a:pt x="3794" y="3794"/>
                    <a:pt x="1265" y="3794"/>
                    <a:pt x="0" y="2529"/>
                  </a:cubicBezTo>
                  <a:cubicBezTo>
                    <a:pt x="0" y="3794"/>
                    <a:pt x="0" y="6323"/>
                    <a:pt x="2529" y="75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41" name="Google Shape;1541;p14"/>
            <p:cNvSpPr/>
            <p:nvPr/>
          </p:nvSpPr>
          <p:spPr>
            <a:xfrm>
              <a:off x="11587847" y="4922435"/>
              <a:ext cx="11381" cy="11065"/>
            </a:xfrm>
            <a:custGeom>
              <a:rect b="b" l="l" r="r" t="t"/>
              <a:pathLst>
                <a:path extrusionOk="0" h="11065" w="11381">
                  <a:moveTo>
                    <a:pt x="0" y="6323"/>
                  </a:moveTo>
                  <a:lnTo>
                    <a:pt x="0" y="6323"/>
                  </a:lnTo>
                  <a:lnTo>
                    <a:pt x="0" y="8852"/>
                  </a:lnTo>
                  <a:cubicBezTo>
                    <a:pt x="0" y="8852"/>
                    <a:pt x="0" y="8852"/>
                    <a:pt x="0" y="10117"/>
                  </a:cubicBezTo>
                  <a:lnTo>
                    <a:pt x="0" y="10117"/>
                  </a:lnTo>
                  <a:lnTo>
                    <a:pt x="0" y="10117"/>
                  </a:lnTo>
                  <a:cubicBezTo>
                    <a:pt x="0" y="10117"/>
                    <a:pt x="0" y="10117"/>
                    <a:pt x="0" y="10117"/>
                  </a:cubicBezTo>
                  <a:lnTo>
                    <a:pt x="1265" y="10117"/>
                  </a:lnTo>
                  <a:cubicBezTo>
                    <a:pt x="2529" y="11381"/>
                    <a:pt x="5059" y="11381"/>
                    <a:pt x="6323" y="10117"/>
                  </a:cubicBezTo>
                  <a:lnTo>
                    <a:pt x="11382" y="7587"/>
                  </a:lnTo>
                  <a:lnTo>
                    <a:pt x="11382" y="7587"/>
                  </a:lnTo>
                  <a:cubicBezTo>
                    <a:pt x="8853" y="8852"/>
                    <a:pt x="6323" y="7587"/>
                    <a:pt x="5059" y="6323"/>
                  </a:cubicBezTo>
                  <a:cubicBezTo>
                    <a:pt x="3794" y="3794"/>
                    <a:pt x="5059" y="1265"/>
                    <a:pt x="7588" y="0"/>
                  </a:cubicBezTo>
                  <a:lnTo>
                    <a:pt x="7588" y="0"/>
                  </a:lnTo>
                  <a:lnTo>
                    <a:pt x="7588" y="0"/>
                  </a:lnTo>
                  <a:lnTo>
                    <a:pt x="2529" y="2529"/>
                  </a:lnTo>
                  <a:cubicBezTo>
                    <a:pt x="2529" y="2529"/>
                    <a:pt x="1265" y="3794"/>
                    <a:pt x="1265" y="3794"/>
                  </a:cubicBezTo>
                  <a:lnTo>
                    <a:pt x="1265" y="3794"/>
                  </a:lnTo>
                  <a:cubicBezTo>
                    <a:pt x="0" y="3794"/>
                    <a:pt x="0" y="6323"/>
                    <a:pt x="0" y="63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42" name="Google Shape;1542;p14"/>
            <p:cNvSpPr/>
            <p:nvPr/>
          </p:nvSpPr>
          <p:spPr>
            <a:xfrm>
              <a:off x="12211325" y="3771689"/>
              <a:ext cx="5058" cy="6322"/>
            </a:xfrm>
            <a:custGeom>
              <a:rect b="b" l="l" r="r" t="t"/>
              <a:pathLst>
                <a:path extrusionOk="0" h="6322" w="5058">
                  <a:moveTo>
                    <a:pt x="3794" y="3794"/>
                  </a:moveTo>
                  <a:lnTo>
                    <a:pt x="3794" y="3794"/>
                  </a:lnTo>
                  <a:lnTo>
                    <a:pt x="3794" y="3794"/>
                  </a:lnTo>
                  <a:lnTo>
                    <a:pt x="3794" y="3794"/>
                  </a:lnTo>
                  <a:lnTo>
                    <a:pt x="5059" y="5059"/>
                  </a:lnTo>
                  <a:lnTo>
                    <a:pt x="5059" y="6323"/>
                  </a:lnTo>
                  <a:lnTo>
                    <a:pt x="5059" y="6323"/>
                  </a:lnTo>
                  <a:lnTo>
                    <a:pt x="5059" y="0"/>
                  </a:lnTo>
                  <a:lnTo>
                    <a:pt x="0" y="2529"/>
                  </a:lnTo>
                  <a:lnTo>
                    <a:pt x="3794" y="37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43" name="Google Shape;1543;p14"/>
            <p:cNvSpPr/>
            <p:nvPr/>
          </p:nvSpPr>
          <p:spPr>
            <a:xfrm>
              <a:off x="11670050" y="5284099"/>
              <a:ext cx="75879" cy="53111"/>
            </a:xfrm>
            <a:custGeom>
              <a:rect b="b" l="l" r="r" t="t"/>
              <a:pathLst>
                <a:path extrusionOk="0" h="53111" w="75879">
                  <a:moveTo>
                    <a:pt x="73350" y="46789"/>
                  </a:moveTo>
                  <a:lnTo>
                    <a:pt x="72086" y="37937"/>
                  </a:lnTo>
                  <a:lnTo>
                    <a:pt x="3794" y="0"/>
                  </a:lnTo>
                  <a:lnTo>
                    <a:pt x="3794" y="2529"/>
                  </a:lnTo>
                  <a:lnTo>
                    <a:pt x="3794" y="2529"/>
                  </a:lnTo>
                  <a:cubicBezTo>
                    <a:pt x="3794" y="2529"/>
                    <a:pt x="3794" y="2529"/>
                    <a:pt x="3794" y="3794"/>
                  </a:cubicBezTo>
                  <a:cubicBezTo>
                    <a:pt x="3794" y="3794"/>
                    <a:pt x="3794" y="3794"/>
                    <a:pt x="3794" y="5058"/>
                  </a:cubicBezTo>
                  <a:cubicBezTo>
                    <a:pt x="3794" y="5058"/>
                    <a:pt x="3794" y="5058"/>
                    <a:pt x="3794" y="6323"/>
                  </a:cubicBezTo>
                  <a:cubicBezTo>
                    <a:pt x="3794" y="6323"/>
                    <a:pt x="3794" y="6323"/>
                    <a:pt x="3794" y="7587"/>
                  </a:cubicBezTo>
                  <a:lnTo>
                    <a:pt x="3794" y="7587"/>
                  </a:lnTo>
                  <a:lnTo>
                    <a:pt x="2529" y="8852"/>
                  </a:lnTo>
                  <a:lnTo>
                    <a:pt x="2529" y="8852"/>
                  </a:lnTo>
                  <a:lnTo>
                    <a:pt x="0" y="10117"/>
                  </a:lnTo>
                  <a:lnTo>
                    <a:pt x="75880" y="53112"/>
                  </a:lnTo>
                  <a:lnTo>
                    <a:pt x="75880" y="53112"/>
                  </a:lnTo>
                  <a:lnTo>
                    <a:pt x="75880" y="53112"/>
                  </a:lnTo>
                  <a:lnTo>
                    <a:pt x="75880" y="53112"/>
                  </a:lnTo>
                  <a:lnTo>
                    <a:pt x="75880" y="53112"/>
                  </a:lnTo>
                  <a:lnTo>
                    <a:pt x="75880" y="53112"/>
                  </a:lnTo>
                  <a:lnTo>
                    <a:pt x="75880" y="53112"/>
                  </a:lnTo>
                  <a:lnTo>
                    <a:pt x="75880" y="53112"/>
                  </a:lnTo>
                  <a:cubicBezTo>
                    <a:pt x="75880" y="53112"/>
                    <a:pt x="75880" y="53112"/>
                    <a:pt x="75880" y="51847"/>
                  </a:cubicBezTo>
                  <a:lnTo>
                    <a:pt x="73350" y="467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44" name="Google Shape;1544;p14"/>
            <p:cNvSpPr/>
            <p:nvPr/>
          </p:nvSpPr>
          <p:spPr>
            <a:xfrm>
              <a:off x="11409529" y="3569360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45" name="Google Shape;1545;p14"/>
            <p:cNvSpPr/>
            <p:nvPr/>
          </p:nvSpPr>
          <p:spPr>
            <a:xfrm>
              <a:off x="11410794" y="3568096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46" name="Google Shape;1546;p14"/>
            <p:cNvSpPr/>
            <p:nvPr/>
          </p:nvSpPr>
          <p:spPr>
            <a:xfrm>
              <a:off x="11408265" y="3571890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47" name="Google Shape;1547;p14"/>
            <p:cNvSpPr/>
            <p:nvPr/>
          </p:nvSpPr>
          <p:spPr>
            <a:xfrm>
              <a:off x="11418382" y="3571890"/>
              <a:ext cx="75879" cy="40465"/>
            </a:xfrm>
            <a:custGeom>
              <a:rect b="b" l="l" r="r" t="t"/>
              <a:pathLst>
                <a:path extrusionOk="0" h="40465" w="75879">
                  <a:moveTo>
                    <a:pt x="0" y="7587"/>
                  </a:moveTo>
                  <a:lnTo>
                    <a:pt x="72086" y="40466"/>
                  </a:lnTo>
                  <a:lnTo>
                    <a:pt x="72086" y="37937"/>
                  </a:lnTo>
                  <a:lnTo>
                    <a:pt x="72086" y="37937"/>
                  </a:lnTo>
                  <a:cubicBezTo>
                    <a:pt x="72086" y="37937"/>
                    <a:pt x="72086" y="36672"/>
                    <a:pt x="72086" y="36672"/>
                  </a:cubicBezTo>
                  <a:cubicBezTo>
                    <a:pt x="72086" y="36672"/>
                    <a:pt x="72086" y="36672"/>
                    <a:pt x="72086" y="35407"/>
                  </a:cubicBezTo>
                  <a:lnTo>
                    <a:pt x="72086" y="34143"/>
                  </a:lnTo>
                  <a:lnTo>
                    <a:pt x="73350" y="34143"/>
                  </a:lnTo>
                  <a:lnTo>
                    <a:pt x="74615" y="34143"/>
                  </a:lnTo>
                  <a:lnTo>
                    <a:pt x="74615" y="34143"/>
                  </a:lnTo>
                  <a:lnTo>
                    <a:pt x="75880" y="32879"/>
                  </a:lnTo>
                  <a:lnTo>
                    <a:pt x="6323" y="0"/>
                  </a:lnTo>
                  <a:lnTo>
                    <a:pt x="0" y="2529"/>
                  </a:lnTo>
                  <a:lnTo>
                    <a:pt x="0" y="75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48" name="Google Shape;1548;p14"/>
            <p:cNvSpPr/>
            <p:nvPr/>
          </p:nvSpPr>
          <p:spPr>
            <a:xfrm>
              <a:off x="11589111" y="5282834"/>
              <a:ext cx="85997" cy="49001"/>
            </a:xfrm>
            <a:custGeom>
              <a:rect b="b" l="l" r="r" t="t"/>
              <a:pathLst>
                <a:path extrusionOk="0" h="49001" w="85997">
                  <a:moveTo>
                    <a:pt x="77144" y="3794"/>
                  </a:moveTo>
                  <a:lnTo>
                    <a:pt x="77144" y="0"/>
                  </a:lnTo>
                  <a:lnTo>
                    <a:pt x="3794" y="40466"/>
                  </a:lnTo>
                  <a:lnTo>
                    <a:pt x="1265" y="41731"/>
                  </a:lnTo>
                  <a:lnTo>
                    <a:pt x="1265" y="41731"/>
                  </a:lnTo>
                  <a:lnTo>
                    <a:pt x="1265" y="41731"/>
                  </a:lnTo>
                  <a:lnTo>
                    <a:pt x="0" y="41731"/>
                  </a:lnTo>
                  <a:cubicBezTo>
                    <a:pt x="0" y="41731"/>
                    <a:pt x="0" y="41731"/>
                    <a:pt x="0" y="42995"/>
                  </a:cubicBezTo>
                  <a:lnTo>
                    <a:pt x="0" y="44259"/>
                  </a:lnTo>
                  <a:lnTo>
                    <a:pt x="0" y="45524"/>
                  </a:lnTo>
                  <a:cubicBezTo>
                    <a:pt x="0" y="45524"/>
                    <a:pt x="0" y="45524"/>
                    <a:pt x="0" y="46789"/>
                  </a:cubicBezTo>
                  <a:cubicBezTo>
                    <a:pt x="0" y="48053"/>
                    <a:pt x="0" y="46789"/>
                    <a:pt x="0" y="46789"/>
                  </a:cubicBezTo>
                  <a:lnTo>
                    <a:pt x="0" y="46789"/>
                  </a:lnTo>
                  <a:lnTo>
                    <a:pt x="1265" y="48053"/>
                  </a:lnTo>
                  <a:lnTo>
                    <a:pt x="1265" y="48053"/>
                  </a:lnTo>
                  <a:cubicBezTo>
                    <a:pt x="2529" y="49318"/>
                    <a:pt x="5059" y="49318"/>
                    <a:pt x="6323" y="48053"/>
                  </a:cubicBezTo>
                  <a:lnTo>
                    <a:pt x="13911" y="44259"/>
                  </a:lnTo>
                  <a:lnTo>
                    <a:pt x="83468" y="6323"/>
                  </a:lnTo>
                  <a:lnTo>
                    <a:pt x="85997" y="5059"/>
                  </a:lnTo>
                  <a:lnTo>
                    <a:pt x="85997" y="5059"/>
                  </a:lnTo>
                  <a:cubicBezTo>
                    <a:pt x="85997" y="5059"/>
                    <a:pt x="84732" y="5059"/>
                    <a:pt x="84732" y="5059"/>
                  </a:cubicBezTo>
                  <a:cubicBezTo>
                    <a:pt x="80938" y="7587"/>
                    <a:pt x="78409" y="6323"/>
                    <a:pt x="77144" y="3794"/>
                  </a:cubicBezTo>
                  <a:cubicBezTo>
                    <a:pt x="77144" y="3794"/>
                    <a:pt x="77144" y="3794"/>
                    <a:pt x="77144" y="37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49" name="Google Shape;1549;p14"/>
            <p:cNvSpPr/>
            <p:nvPr/>
          </p:nvSpPr>
          <p:spPr>
            <a:xfrm>
              <a:off x="11601758" y="1398118"/>
              <a:ext cx="355370" cy="132778"/>
            </a:xfrm>
            <a:custGeom>
              <a:rect b="b" l="l" r="r" t="t"/>
              <a:pathLst>
                <a:path extrusionOk="0" h="132778" w="355370">
                  <a:moveTo>
                    <a:pt x="0" y="128985"/>
                  </a:moveTo>
                  <a:lnTo>
                    <a:pt x="2529" y="128985"/>
                  </a:lnTo>
                  <a:lnTo>
                    <a:pt x="15176" y="132778"/>
                  </a:lnTo>
                  <a:lnTo>
                    <a:pt x="355370" y="8852"/>
                  </a:lnTo>
                  <a:lnTo>
                    <a:pt x="354105" y="8852"/>
                  </a:lnTo>
                  <a:cubicBezTo>
                    <a:pt x="351576" y="7587"/>
                    <a:pt x="350311" y="5058"/>
                    <a:pt x="350311" y="3794"/>
                  </a:cubicBezTo>
                  <a:cubicBezTo>
                    <a:pt x="350311" y="2529"/>
                    <a:pt x="351576" y="1265"/>
                    <a:pt x="354105" y="0"/>
                  </a:cubicBezTo>
                  <a:lnTo>
                    <a:pt x="354105" y="0"/>
                  </a:lnTo>
                  <a:lnTo>
                    <a:pt x="0" y="128985"/>
                  </a:lnTo>
                  <a:lnTo>
                    <a:pt x="0" y="128985"/>
                  </a:lnTo>
                  <a:lnTo>
                    <a:pt x="0" y="1289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50" name="Google Shape;1550;p14"/>
            <p:cNvSpPr/>
            <p:nvPr/>
          </p:nvSpPr>
          <p:spPr>
            <a:xfrm>
              <a:off x="11597964" y="1530896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51" name="Google Shape;1551;p14"/>
            <p:cNvSpPr/>
            <p:nvPr/>
          </p:nvSpPr>
          <p:spPr>
            <a:xfrm>
              <a:off x="11599229" y="1529632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52" name="Google Shape;1552;p14"/>
            <p:cNvSpPr/>
            <p:nvPr/>
          </p:nvSpPr>
          <p:spPr>
            <a:xfrm>
              <a:off x="11600493" y="1528367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53" name="Google Shape;1553;p14"/>
            <p:cNvSpPr/>
            <p:nvPr/>
          </p:nvSpPr>
          <p:spPr>
            <a:xfrm>
              <a:off x="11600493" y="1528367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54" name="Google Shape;1554;p14"/>
            <p:cNvSpPr/>
            <p:nvPr/>
          </p:nvSpPr>
          <p:spPr>
            <a:xfrm>
              <a:off x="11599229" y="1528367"/>
              <a:ext cx="562" cy="12645"/>
            </a:xfrm>
            <a:custGeom>
              <a:rect b="b" l="l" r="r" t="t"/>
              <a:pathLst>
                <a:path extrusionOk="0" h="12645" w="56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265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55" name="Google Shape;1555;p14"/>
            <p:cNvSpPr/>
            <p:nvPr/>
          </p:nvSpPr>
          <p:spPr>
            <a:xfrm>
              <a:off x="11597964" y="1530896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56" name="Google Shape;1556;p14"/>
            <p:cNvSpPr/>
            <p:nvPr/>
          </p:nvSpPr>
          <p:spPr>
            <a:xfrm>
              <a:off x="11597964" y="1532161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57" name="Google Shape;1557;p14"/>
            <p:cNvSpPr/>
            <p:nvPr/>
          </p:nvSpPr>
          <p:spPr>
            <a:xfrm>
              <a:off x="11604287" y="1527103"/>
              <a:ext cx="614625" cy="197270"/>
            </a:xfrm>
            <a:custGeom>
              <a:rect b="b" l="l" r="r" t="t"/>
              <a:pathLst>
                <a:path extrusionOk="0" h="197270" w="614625">
                  <a:moveTo>
                    <a:pt x="0" y="0"/>
                  </a:moveTo>
                  <a:lnTo>
                    <a:pt x="0" y="0"/>
                  </a:lnTo>
                  <a:cubicBezTo>
                    <a:pt x="1265" y="0"/>
                    <a:pt x="2529" y="2529"/>
                    <a:pt x="3794" y="3794"/>
                  </a:cubicBezTo>
                  <a:lnTo>
                    <a:pt x="5059" y="11381"/>
                  </a:lnTo>
                  <a:lnTo>
                    <a:pt x="614626" y="197271"/>
                  </a:lnTo>
                  <a:lnTo>
                    <a:pt x="614626" y="187154"/>
                  </a:lnTo>
                  <a:lnTo>
                    <a:pt x="13911" y="37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58" name="Google Shape;1558;p14"/>
            <p:cNvSpPr/>
            <p:nvPr/>
          </p:nvSpPr>
          <p:spPr>
            <a:xfrm>
              <a:off x="12053242" y="2250429"/>
              <a:ext cx="166935" cy="76369"/>
            </a:xfrm>
            <a:custGeom>
              <a:rect b="b" l="l" r="r" t="t"/>
              <a:pathLst>
                <a:path extrusionOk="0" h="76369" w="166935">
                  <a:moveTo>
                    <a:pt x="0" y="72080"/>
                  </a:moveTo>
                  <a:cubicBezTo>
                    <a:pt x="0" y="72080"/>
                    <a:pt x="0" y="73344"/>
                    <a:pt x="0" y="73344"/>
                  </a:cubicBezTo>
                  <a:cubicBezTo>
                    <a:pt x="1265" y="75873"/>
                    <a:pt x="3794" y="77138"/>
                    <a:pt x="6323" y="75873"/>
                  </a:cubicBezTo>
                  <a:lnTo>
                    <a:pt x="10117" y="74609"/>
                  </a:lnTo>
                  <a:lnTo>
                    <a:pt x="166935" y="10116"/>
                  </a:lnTo>
                  <a:lnTo>
                    <a:pt x="166935" y="0"/>
                  </a:lnTo>
                  <a:lnTo>
                    <a:pt x="5059" y="67022"/>
                  </a:lnTo>
                  <a:lnTo>
                    <a:pt x="2529" y="68286"/>
                  </a:lnTo>
                  <a:lnTo>
                    <a:pt x="2529" y="68286"/>
                  </a:lnTo>
                  <a:lnTo>
                    <a:pt x="1265" y="69551"/>
                  </a:lnTo>
                  <a:cubicBezTo>
                    <a:pt x="1265" y="69551"/>
                    <a:pt x="1265" y="69551"/>
                    <a:pt x="1265" y="69551"/>
                  </a:cubicBezTo>
                  <a:cubicBezTo>
                    <a:pt x="1265" y="69551"/>
                    <a:pt x="1265" y="69551"/>
                    <a:pt x="1265" y="70815"/>
                  </a:cubicBezTo>
                  <a:lnTo>
                    <a:pt x="1265" y="7208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59" name="Google Shape;1559;p14"/>
            <p:cNvSpPr/>
            <p:nvPr/>
          </p:nvSpPr>
          <p:spPr>
            <a:xfrm>
              <a:off x="12070947" y="5863265"/>
              <a:ext cx="145436" cy="97370"/>
            </a:xfrm>
            <a:custGeom>
              <a:rect b="b" l="l" r="r" t="t"/>
              <a:pathLst>
                <a:path extrusionOk="0" h="97370" w="145436">
                  <a:moveTo>
                    <a:pt x="0" y="88519"/>
                  </a:moveTo>
                  <a:lnTo>
                    <a:pt x="2529" y="89783"/>
                  </a:lnTo>
                  <a:cubicBezTo>
                    <a:pt x="5059" y="91048"/>
                    <a:pt x="5059" y="93577"/>
                    <a:pt x="3794" y="96106"/>
                  </a:cubicBezTo>
                  <a:cubicBezTo>
                    <a:pt x="3794" y="96106"/>
                    <a:pt x="3794" y="96106"/>
                    <a:pt x="3794" y="96106"/>
                  </a:cubicBezTo>
                  <a:cubicBezTo>
                    <a:pt x="3794" y="97371"/>
                    <a:pt x="2529" y="97371"/>
                    <a:pt x="1265" y="97371"/>
                  </a:cubicBezTo>
                  <a:lnTo>
                    <a:pt x="1265" y="97371"/>
                  </a:lnTo>
                  <a:lnTo>
                    <a:pt x="1265" y="97371"/>
                  </a:lnTo>
                  <a:lnTo>
                    <a:pt x="1265" y="97371"/>
                  </a:lnTo>
                  <a:lnTo>
                    <a:pt x="145436" y="11381"/>
                  </a:lnTo>
                  <a:lnTo>
                    <a:pt x="145436" y="0"/>
                  </a:lnTo>
                  <a:lnTo>
                    <a:pt x="2529" y="84725"/>
                  </a:lnTo>
                  <a:lnTo>
                    <a:pt x="0" y="885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60" name="Google Shape;1560;p14"/>
            <p:cNvSpPr/>
            <p:nvPr/>
          </p:nvSpPr>
          <p:spPr>
            <a:xfrm>
              <a:off x="12070947" y="5961901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61" name="Google Shape;1561;p14"/>
            <p:cNvSpPr/>
            <p:nvPr/>
          </p:nvSpPr>
          <p:spPr>
            <a:xfrm>
              <a:off x="12069683" y="5961901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62" name="Google Shape;1562;p14"/>
            <p:cNvSpPr/>
            <p:nvPr/>
          </p:nvSpPr>
          <p:spPr>
            <a:xfrm>
              <a:off x="11289386" y="5492750"/>
              <a:ext cx="784614" cy="471679"/>
            </a:xfrm>
            <a:custGeom>
              <a:rect b="b" l="l" r="r" t="t"/>
              <a:pathLst>
                <a:path extrusionOk="0" h="471679" w="784614">
                  <a:moveTo>
                    <a:pt x="3794" y="0"/>
                  </a:moveTo>
                  <a:lnTo>
                    <a:pt x="3794" y="2529"/>
                  </a:lnTo>
                  <a:lnTo>
                    <a:pt x="3794" y="2529"/>
                  </a:lnTo>
                  <a:cubicBezTo>
                    <a:pt x="3794" y="2529"/>
                    <a:pt x="3794" y="3794"/>
                    <a:pt x="3794" y="3794"/>
                  </a:cubicBezTo>
                  <a:lnTo>
                    <a:pt x="3794" y="5058"/>
                  </a:lnTo>
                  <a:lnTo>
                    <a:pt x="3794" y="6323"/>
                  </a:lnTo>
                  <a:lnTo>
                    <a:pt x="3794" y="7587"/>
                  </a:lnTo>
                  <a:lnTo>
                    <a:pt x="3794" y="7587"/>
                  </a:lnTo>
                  <a:lnTo>
                    <a:pt x="2529" y="8852"/>
                  </a:lnTo>
                  <a:lnTo>
                    <a:pt x="2529" y="8852"/>
                  </a:lnTo>
                  <a:lnTo>
                    <a:pt x="0" y="10117"/>
                  </a:lnTo>
                  <a:lnTo>
                    <a:pt x="777767" y="471680"/>
                  </a:lnTo>
                  <a:lnTo>
                    <a:pt x="777767" y="471680"/>
                  </a:lnTo>
                  <a:lnTo>
                    <a:pt x="779032" y="471680"/>
                  </a:lnTo>
                  <a:lnTo>
                    <a:pt x="780296" y="471680"/>
                  </a:lnTo>
                  <a:lnTo>
                    <a:pt x="781561" y="471680"/>
                  </a:lnTo>
                  <a:lnTo>
                    <a:pt x="781561" y="471680"/>
                  </a:lnTo>
                  <a:cubicBezTo>
                    <a:pt x="782826" y="471680"/>
                    <a:pt x="782826" y="470415"/>
                    <a:pt x="784090" y="470415"/>
                  </a:cubicBezTo>
                  <a:cubicBezTo>
                    <a:pt x="785355" y="467886"/>
                    <a:pt x="784090" y="465357"/>
                    <a:pt x="782826" y="464092"/>
                  </a:cubicBezTo>
                  <a:cubicBezTo>
                    <a:pt x="782826" y="464092"/>
                    <a:pt x="782826" y="464092"/>
                    <a:pt x="782826" y="464092"/>
                  </a:cubicBezTo>
                  <a:lnTo>
                    <a:pt x="780296" y="462828"/>
                  </a:lnTo>
                  <a:lnTo>
                    <a:pt x="775238" y="456505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63" name="Google Shape;1563;p14"/>
            <p:cNvSpPr/>
            <p:nvPr/>
          </p:nvSpPr>
          <p:spPr>
            <a:xfrm>
              <a:off x="10605205" y="5867059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64" name="Google Shape;1564;p14"/>
            <p:cNvSpPr/>
            <p:nvPr/>
          </p:nvSpPr>
          <p:spPr>
            <a:xfrm>
              <a:off x="10603940" y="5868324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65" name="Google Shape;1565;p14"/>
            <p:cNvSpPr/>
            <p:nvPr/>
          </p:nvSpPr>
          <p:spPr>
            <a:xfrm>
              <a:off x="10614057" y="5868324"/>
              <a:ext cx="1121754" cy="734707"/>
            </a:xfrm>
            <a:custGeom>
              <a:rect b="b" l="l" r="r" t="t"/>
              <a:pathLst>
                <a:path extrusionOk="0" h="734707" w="1121754">
                  <a:moveTo>
                    <a:pt x="1265" y="10116"/>
                  </a:moveTo>
                  <a:lnTo>
                    <a:pt x="1117961" y="733443"/>
                  </a:lnTo>
                  <a:lnTo>
                    <a:pt x="1119225" y="734707"/>
                  </a:lnTo>
                  <a:lnTo>
                    <a:pt x="1119225" y="734707"/>
                  </a:lnTo>
                  <a:cubicBezTo>
                    <a:pt x="1116696" y="733443"/>
                    <a:pt x="1116696" y="730913"/>
                    <a:pt x="1116696" y="728384"/>
                  </a:cubicBezTo>
                  <a:cubicBezTo>
                    <a:pt x="1116696" y="727120"/>
                    <a:pt x="1117961" y="727120"/>
                    <a:pt x="1119225" y="725855"/>
                  </a:cubicBezTo>
                  <a:lnTo>
                    <a:pt x="1121755" y="724590"/>
                  </a:lnTo>
                  <a:lnTo>
                    <a:pt x="3794" y="0"/>
                  </a:lnTo>
                  <a:lnTo>
                    <a:pt x="0" y="2529"/>
                  </a:lnTo>
                  <a:lnTo>
                    <a:pt x="1265" y="10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66" name="Google Shape;1566;p14"/>
            <p:cNvSpPr/>
            <p:nvPr/>
          </p:nvSpPr>
          <p:spPr>
            <a:xfrm>
              <a:off x="11730753" y="6298273"/>
              <a:ext cx="485630" cy="306022"/>
            </a:xfrm>
            <a:custGeom>
              <a:rect b="b" l="l" r="r" t="t"/>
              <a:pathLst>
                <a:path extrusionOk="0" h="306022" w="485630">
                  <a:moveTo>
                    <a:pt x="2529" y="297171"/>
                  </a:moveTo>
                  <a:cubicBezTo>
                    <a:pt x="0" y="298435"/>
                    <a:pt x="0" y="300964"/>
                    <a:pt x="0" y="303493"/>
                  </a:cubicBezTo>
                  <a:cubicBezTo>
                    <a:pt x="0" y="304758"/>
                    <a:pt x="1265" y="304758"/>
                    <a:pt x="2529" y="306022"/>
                  </a:cubicBezTo>
                  <a:lnTo>
                    <a:pt x="3794" y="306022"/>
                  </a:lnTo>
                  <a:lnTo>
                    <a:pt x="5059" y="306022"/>
                  </a:lnTo>
                  <a:lnTo>
                    <a:pt x="6323" y="306022"/>
                  </a:lnTo>
                  <a:lnTo>
                    <a:pt x="6323" y="306022"/>
                  </a:lnTo>
                  <a:lnTo>
                    <a:pt x="6323" y="306022"/>
                  </a:lnTo>
                  <a:lnTo>
                    <a:pt x="8852" y="304758"/>
                  </a:lnTo>
                  <a:lnTo>
                    <a:pt x="485630" y="11381"/>
                  </a:lnTo>
                  <a:lnTo>
                    <a:pt x="485630" y="0"/>
                  </a:lnTo>
                  <a:lnTo>
                    <a:pt x="5059" y="295906"/>
                  </a:lnTo>
                  <a:lnTo>
                    <a:pt x="2529" y="2971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67" name="Google Shape;1567;p14"/>
            <p:cNvSpPr/>
            <p:nvPr/>
          </p:nvSpPr>
          <p:spPr>
            <a:xfrm>
              <a:off x="11898953" y="5244897"/>
              <a:ext cx="319959" cy="182096"/>
            </a:xfrm>
            <a:custGeom>
              <a:rect b="b" l="l" r="r" t="t"/>
              <a:pathLst>
                <a:path extrusionOk="0" h="182096" w="319959">
                  <a:moveTo>
                    <a:pt x="3794" y="2529"/>
                  </a:moveTo>
                  <a:lnTo>
                    <a:pt x="3794" y="2529"/>
                  </a:lnTo>
                  <a:cubicBezTo>
                    <a:pt x="3794" y="2529"/>
                    <a:pt x="3794" y="3794"/>
                    <a:pt x="3794" y="3794"/>
                  </a:cubicBezTo>
                  <a:lnTo>
                    <a:pt x="3794" y="3794"/>
                  </a:lnTo>
                  <a:lnTo>
                    <a:pt x="3794" y="5059"/>
                  </a:lnTo>
                  <a:lnTo>
                    <a:pt x="3794" y="5059"/>
                  </a:lnTo>
                  <a:lnTo>
                    <a:pt x="3794" y="5059"/>
                  </a:lnTo>
                  <a:cubicBezTo>
                    <a:pt x="3794" y="5059"/>
                    <a:pt x="3794" y="5059"/>
                    <a:pt x="2529" y="5059"/>
                  </a:cubicBezTo>
                  <a:lnTo>
                    <a:pt x="2529" y="5059"/>
                  </a:lnTo>
                  <a:lnTo>
                    <a:pt x="0" y="6323"/>
                  </a:lnTo>
                  <a:lnTo>
                    <a:pt x="319960" y="182096"/>
                  </a:lnTo>
                  <a:lnTo>
                    <a:pt x="319960" y="173244"/>
                  </a:lnTo>
                  <a:lnTo>
                    <a:pt x="5059" y="0"/>
                  </a:lnTo>
                  <a:lnTo>
                    <a:pt x="3794" y="25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68" name="Google Shape;1568;p14"/>
            <p:cNvSpPr/>
            <p:nvPr/>
          </p:nvSpPr>
          <p:spPr>
            <a:xfrm>
              <a:off x="11657403" y="3528895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69" name="Google Shape;1569;p14"/>
            <p:cNvSpPr/>
            <p:nvPr/>
          </p:nvSpPr>
          <p:spPr>
            <a:xfrm>
              <a:off x="11658668" y="3526366"/>
              <a:ext cx="555186" cy="252911"/>
            </a:xfrm>
            <a:custGeom>
              <a:rect b="b" l="l" r="r" t="t"/>
              <a:pathLst>
                <a:path extrusionOk="0" h="252911" w="555186">
                  <a:moveTo>
                    <a:pt x="1265" y="3794"/>
                  </a:moveTo>
                  <a:lnTo>
                    <a:pt x="1265" y="3794"/>
                  </a:lnTo>
                  <a:lnTo>
                    <a:pt x="1265" y="3794"/>
                  </a:lnTo>
                  <a:lnTo>
                    <a:pt x="1265" y="3794"/>
                  </a:lnTo>
                  <a:cubicBezTo>
                    <a:pt x="1265" y="5058"/>
                    <a:pt x="1265" y="5058"/>
                    <a:pt x="1265" y="5058"/>
                  </a:cubicBezTo>
                  <a:cubicBezTo>
                    <a:pt x="1265" y="5058"/>
                    <a:pt x="1265" y="5058"/>
                    <a:pt x="1265" y="5058"/>
                  </a:cubicBezTo>
                  <a:lnTo>
                    <a:pt x="2529" y="12646"/>
                  </a:lnTo>
                  <a:lnTo>
                    <a:pt x="548863" y="252911"/>
                  </a:lnTo>
                  <a:lnTo>
                    <a:pt x="548863" y="250382"/>
                  </a:lnTo>
                  <a:cubicBezTo>
                    <a:pt x="548863" y="247853"/>
                    <a:pt x="550128" y="245324"/>
                    <a:pt x="552657" y="245324"/>
                  </a:cubicBezTo>
                  <a:cubicBezTo>
                    <a:pt x="553922" y="245324"/>
                    <a:pt x="555186" y="245324"/>
                    <a:pt x="555186" y="245324"/>
                  </a:cubicBezTo>
                  <a:lnTo>
                    <a:pt x="555186" y="245324"/>
                  </a:lnTo>
                  <a:lnTo>
                    <a:pt x="553922" y="24406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65" y="37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70" name="Google Shape;1570;p14"/>
            <p:cNvSpPr/>
            <p:nvPr/>
          </p:nvSpPr>
          <p:spPr>
            <a:xfrm>
              <a:off x="11656138" y="3530160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71" name="Google Shape;1571;p14"/>
            <p:cNvSpPr/>
            <p:nvPr/>
          </p:nvSpPr>
          <p:spPr>
            <a:xfrm>
              <a:off x="12210060" y="3776186"/>
              <a:ext cx="8852" cy="81493"/>
            </a:xfrm>
            <a:custGeom>
              <a:rect b="b" l="l" r="r" t="t"/>
              <a:pathLst>
                <a:path extrusionOk="0" h="81493" w="8852">
                  <a:moveTo>
                    <a:pt x="7588" y="1826"/>
                  </a:moveTo>
                  <a:lnTo>
                    <a:pt x="7588" y="1826"/>
                  </a:lnTo>
                  <a:lnTo>
                    <a:pt x="7588" y="562"/>
                  </a:lnTo>
                  <a:lnTo>
                    <a:pt x="7588" y="562"/>
                  </a:lnTo>
                  <a:lnTo>
                    <a:pt x="6323" y="562"/>
                  </a:lnTo>
                  <a:cubicBezTo>
                    <a:pt x="5059" y="562"/>
                    <a:pt x="3794" y="-703"/>
                    <a:pt x="3794" y="562"/>
                  </a:cubicBezTo>
                  <a:cubicBezTo>
                    <a:pt x="1265" y="562"/>
                    <a:pt x="0" y="3091"/>
                    <a:pt x="0" y="5620"/>
                  </a:cubicBezTo>
                  <a:lnTo>
                    <a:pt x="0" y="8149"/>
                  </a:lnTo>
                  <a:lnTo>
                    <a:pt x="8853" y="81494"/>
                  </a:lnTo>
                  <a:lnTo>
                    <a:pt x="7588" y="1826"/>
                  </a:lnTo>
                  <a:cubicBezTo>
                    <a:pt x="8853" y="3091"/>
                    <a:pt x="7588" y="1826"/>
                    <a:pt x="7588" y="18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72" name="Google Shape;1572;p14"/>
            <p:cNvSpPr/>
            <p:nvPr/>
          </p:nvSpPr>
          <p:spPr>
            <a:xfrm>
              <a:off x="11492997" y="3530160"/>
              <a:ext cx="161876" cy="82196"/>
            </a:xfrm>
            <a:custGeom>
              <a:rect b="b" l="l" r="r" t="t"/>
              <a:pathLst>
                <a:path extrusionOk="0" h="82196" w="161876">
                  <a:moveTo>
                    <a:pt x="0" y="74609"/>
                  </a:moveTo>
                  <a:lnTo>
                    <a:pt x="1265" y="74609"/>
                  </a:lnTo>
                  <a:cubicBezTo>
                    <a:pt x="3794" y="74609"/>
                    <a:pt x="6323" y="75873"/>
                    <a:pt x="6323" y="78402"/>
                  </a:cubicBezTo>
                  <a:cubicBezTo>
                    <a:pt x="6323" y="78402"/>
                    <a:pt x="6323" y="78402"/>
                    <a:pt x="6323" y="78402"/>
                  </a:cubicBezTo>
                  <a:lnTo>
                    <a:pt x="6323" y="82196"/>
                  </a:lnTo>
                  <a:lnTo>
                    <a:pt x="159347" y="11381"/>
                  </a:lnTo>
                  <a:lnTo>
                    <a:pt x="158083" y="5058"/>
                  </a:lnTo>
                  <a:cubicBezTo>
                    <a:pt x="158083" y="2529"/>
                    <a:pt x="159347" y="0"/>
                    <a:pt x="161877" y="0"/>
                  </a:cubicBezTo>
                  <a:lnTo>
                    <a:pt x="160612" y="0"/>
                  </a:lnTo>
                  <a:lnTo>
                    <a:pt x="1265" y="73344"/>
                  </a:lnTo>
                  <a:lnTo>
                    <a:pt x="0" y="74609"/>
                  </a:lnTo>
                  <a:lnTo>
                    <a:pt x="0" y="746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73" name="Google Shape;1573;p14"/>
            <p:cNvSpPr/>
            <p:nvPr/>
          </p:nvSpPr>
          <p:spPr>
            <a:xfrm>
              <a:off x="11658668" y="3530160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74" name="Google Shape;1574;p14"/>
            <p:cNvSpPr/>
            <p:nvPr/>
          </p:nvSpPr>
          <p:spPr>
            <a:xfrm>
              <a:off x="11661197" y="3531424"/>
              <a:ext cx="12646" cy="948"/>
            </a:xfrm>
            <a:custGeom>
              <a:rect b="b" l="l" r="r" t="t"/>
              <a:pathLst>
                <a:path extrusionOk="0" h="948" w="12646">
                  <a:moveTo>
                    <a:pt x="0" y="0"/>
                  </a:moveTo>
                  <a:cubicBezTo>
                    <a:pt x="0" y="1265"/>
                    <a:pt x="0" y="1265"/>
                    <a:pt x="0" y="0"/>
                  </a:cubicBezTo>
                  <a:cubicBezTo>
                    <a:pt x="0" y="1265"/>
                    <a:pt x="0" y="1265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75" name="Google Shape;1575;p14"/>
            <p:cNvSpPr/>
            <p:nvPr/>
          </p:nvSpPr>
          <p:spPr>
            <a:xfrm>
              <a:off x="11656138" y="3528895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76" name="Google Shape;1576;p14"/>
            <p:cNvSpPr/>
            <p:nvPr/>
          </p:nvSpPr>
          <p:spPr>
            <a:xfrm>
              <a:off x="11652344" y="3531424"/>
              <a:ext cx="250403" cy="1716002"/>
            </a:xfrm>
            <a:custGeom>
              <a:rect b="b" l="l" r="r" t="t"/>
              <a:pathLst>
                <a:path extrusionOk="0" h="1716002" w="250403">
                  <a:moveTo>
                    <a:pt x="0" y="3794"/>
                  </a:moveTo>
                  <a:lnTo>
                    <a:pt x="1265" y="10117"/>
                  </a:lnTo>
                  <a:lnTo>
                    <a:pt x="241550" y="1714738"/>
                  </a:lnTo>
                  <a:lnTo>
                    <a:pt x="244080" y="1713474"/>
                  </a:lnTo>
                  <a:cubicBezTo>
                    <a:pt x="246609" y="1712209"/>
                    <a:pt x="249139" y="1713474"/>
                    <a:pt x="250403" y="1714738"/>
                  </a:cubicBezTo>
                  <a:cubicBezTo>
                    <a:pt x="250403" y="1714738"/>
                    <a:pt x="250403" y="1714738"/>
                    <a:pt x="250403" y="1714738"/>
                  </a:cubicBezTo>
                  <a:cubicBezTo>
                    <a:pt x="250403" y="1714738"/>
                    <a:pt x="250403" y="1716003"/>
                    <a:pt x="250403" y="1716003"/>
                  </a:cubicBezTo>
                  <a:lnTo>
                    <a:pt x="250403" y="1716003"/>
                  </a:lnTo>
                  <a:lnTo>
                    <a:pt x="250403" y="1713474"/>
                  </a:lnTo>
                  <a:lnTo>
                    <a:pt x="10117" y="10117"/>
                  </a:lnTo>
                  <a:lnTo>
                    <a:pt x="8853" y="2529"/>
                  </a:lnTo>
                  <a:lnTo>
                    <a:pt x="8853" y="2529"/>
                  </a:lnTo>
                  <a:cubicBezTo>
                    <a:pt x="8853" y="2529"/>
                    <a:pt x="8853" y="2529"/>
                    <a:pt x="8853" y="1265"/>
                  </a:cubicBezTo>
                  <a:lnTo>
                    <a:pt x="8853" y="0"/>
                  </a:lnTo>
                  <a:lnTo>
                    <a:pt x="8853" y="0"/>
                  </a:lnTo>
                  <a:lnTo>
                    <a:pt x="7588" y="0"/>
                  </a:lnTo>
                  <a:lnTo>
                    <a:pt x="7588" y="0"/>
                  </a:lnTo>
                  <a:lnTo>
                    <a:pt x="5059" y="0"/>
                  </a:lnTo>
                  <a:lnTo>
                    <a:pt x="5059" y="0"/>
                  </a:lnTo>
                  <a:lnTo>
                    <a:pt x="5059" y="0"/>
                  </a:lnTo>
                  <a:cubicBezTo>
                    <a:pt x="2529" y="0"/>
                    <a:pt x="0" y="1265"/>
                    <a:pt x="0" y="37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77" name="Google Shape;1577;p14"/>
            <p:cNvSpPr/>
            <p:nvPr/>
          </p:nvSpPr>
          <p:spPr>
            <a:xfrm>
              <a:off x="11745929" y="5334681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78" name="Google Shape;1578;p14"/>
            <p:cNvSpPr/>
            <p:nvPr/>
          </p:nvSpPr>
          <p:spPr>
            <a:xfrm>
              <a:off x="11744665" y="5333416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79" name="Google Shape;1579;p14"/>
            <p:cNvSpPr/>
            <p:nvPr/>
          </p:nvSpPr>
          <p:spPr>
            <a:xfrm>
              <a:off x="11489203" y="3603504"/>
              <a:ext cx="260520" cy="1727383"/>
            </a:xfrm>
            <a:custGeom>
              <a:rect b="b" l="l" r="r" t="t"/>
              <a:pathLst>
                <a:path extrusionOk="0" h="1727383" w="260520">
                  <a:moveTo>
                    <a:pt x="254197" y="1727384"/>
                  </a:moveTo>
                  <a:lnTo>
                    <a:pt x="254197" y="1727384"/>
                  </a:lnTo>
                  <a:lnTo>
                    <a:pt x="254197" y="1727384"/>
                  </a:lnTo>
                  <a:cubicBezTo>
                    <a:pt x="254197" y="1727384"/>
                    <a:pt x="254197" y="1727384"/>
                    <a:pt x="254197" y="1727384"/>
                  </a:cubicBezTo>
                  <a:cubicBezTo>
                    <a:pt x="254197" y="1726119"/>
                    <a:pt x="254197" y="1726119"/>
                    <a:pt x="254197" y="1726119"/>
                  </a:cubicBezTo>
                  <a:cubicBezTo>
                    <a:pt x="254197" y="1726119"/>
                    <a:pt x="254197" y="1726119"/>
                    <a:pt x="254197" y="1724854"/>
                  </a:cubicBezTo>
                  <a:lnTo>
                    <a:pt x="254197" y="1724854"/>
                  </a:lnTo>
                  <a:lnTo>
                    <a:pt x="254197" y="1724854"/>
                  </a:lnTo>
                  <a:lnTo>
                    <a:pt x="254197" y="1723590"/>
                  </a:lnTo>
                  <a:cubicBezTo>
                    <a:pt x="254197" y="1723590"/>
                    <a:pt x="254197" y="1723590"/>
                    <a:pt x="254197" y="1723590"/>
                  </a:cubicBezTo>
                  <a:lnTo>
                    <a:pt x="254197" y="1723590"/>
                  </a:lnTo>
                  <a:lnTo>
                    <a:pt x="260520" y="1719796"/>
                  </a:lnTo>
                  <a:lnTo>
                    <a:pt x="8853" y="7587"/>
                  </a:lnTo>
                  <a:lnTo>
                    <a:pt x="8853" y="3794"/>
                  </a:lnTo>
                  <a:cubicBezTo>
                    <a:pt x="8853" y="1265"/>
                    <a:pt x="6323" y="0"/>
                    <a:pt x="3794" y="0"/>
                  </a:cubicBezTo>
                  <a:cubicBezTo>
                    <a:pt x="3794" y="0"/>
                    <a:pt x="3794" y="0"/>
                    <a:pt x="3794" y="0"/>
                  </a:cubicBezTo>
                  <a:lnTo>
                    <a:pt x="2529" y="0"/>
                  </a:lnTo>
                  <a:lnTo>
                    <a:pt x="1265" y="0"/>
                  </a:lnTo>
                  <a:lnTo>
                    <a:pt x="0" y="0"/>
                  </a:lnTo>
                  <a:lnTo>
                    <a:pt x="0" y="1265"/>
                  </a:lnTo>
                  <a:cubicBezTo>
                    <a:pt x="0" y="1265"/>
                    <a:pt x="0" y="1265"/>
                    <a:pt x="0" y="2529"/>
                  </a:cubicBezTo>
                  <a:cubicBezTo>
                    <a:pt x="0" y="2529"/>
                    <a:pt x="0" y="3794"/>
                    <a:pt x="0" y="3794"/>
                  </a:cubicBezTo>
                  <a:lnTo>
                    <a:pt x="0" y="3794"/>
                  </a:lnTo>
                  <a:lnTo>
                    <a:pt x="0" y="6323"/>
                  </a:lnTo>
                  <a:lnTo>
                    <a:pt x="251668" y="1716003"/>
                  </a:lnTo>
                  <a:lnTo>
                    <a:pt x="254197" y="17273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80" name="Google Shape;1580;p14"/>
            <p:cNvSpPr/>
            <p:nvPr/>
          </p:nvSpPr>
          <p:spPr>
            <a:xfrm>
              <a:off x="11745929" y="5330887"/>
              <a:ext cx="350311" cy="198535"/>
            </a:xfrm>
            <a:custGeom>
              <a:rect b="b" l="l" r="r" t="t"/>
              <a:pathLst>
                <a:path extrusionOk="0" h="198535" w="350311">
                  <a:moveTo>
                    <a:pt x="0" y="3794"/>
                  </a:moveTo>
                  <a:lnTo>
                    <a:pt x="0" y="3794"/>
                  </a:lnTo>
                  <a:lnTo>
                    <a:pt x="0" y="3794"/>
                  </a:lnTo>
                  <a:lnTo>
                    <a:pt x="341459" y="194742"/>
                  </a:lnTo>
                  <a:lnTo>
                    <a:pt x="349047" y="198535"/>
                  </a:lnTo>
                  <a:lnTo>
                    <a:pt x="349047" y="198535"/>
                  </a:lnTo>
                  <a:cubicBezTo>
                    <a:pt x="347782" y="198535"/>
                    <a:pt x="347782" y="197271"/>
                    <a:pt x="346518" y="197271"/>
                  </a:cubicBezTo>
                  <a:cubicBezTo>
                    <a:pt x="345253" y="194742"/>
                    <a:pt x="346518" y="192212"/>
                    <a:pt x="347782" y="190948"/>
                  </a:cubicBezTo>
                  <a:lnTo>
                    <a:pt x="350311" y="189683"/>
                  </a:lnTo>
                  <a:lnTo>
                    <a:pt x="11382" y="0"/>
                  </a:lnTo>
                  <a:lnTo>
                    <a:pt x="3794" y="3794"/>
                  </a:lnTo>
                  <a:cubicBezTo>
                    <a:pt x="2529" y="3794"/>
                    <a:pt x="1265" y="3794"/>
                    <a:pt x="0" y="37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81" name="Google Shape;1581;p14"/>
            <p:cNvSpPr/>
            <p:nvPr/>
          </p:nvSpPr>
          <p:spPr>
            <a:xfrm>
              <a:off x="11744665" y="5333416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82" name="Google Shape;1582;p14"/>
            <p:cNvSpPr/>
            <p:nvPr/>
          </p:nvSpPr>
          <p:spPr>
            <a:xfrm>
              <a:off x="11744665" y="5331590"/>
              <a:ext cx="12646" cy="562"/>
            </a:xfrm>
            <a:custGeom>
              <a:rect b="b" l="l" r="r" t="t"/>
              <a:pathLst>
                <a:path extrusionOk="0" h="562" w="12646">
                  <a:moveTo>
                    <a:pt x="0" y="562"/>
                  </a:moveTo>
                  <a:cubicBezTo>
                    <a:pt x="0" y="562"/>
                    <a:pt x="0" y="-703"/>
                    <a:pt x="0" y="562"/>
                  </a:cubicBezTo>
                  <a:lnTo>
                    <a:pt x="0" y="562"/>
                  </a:lnTo>
                  <a:cubicBezTo>
                    <a:pt x="0" y="-703"/>
                    <a:pt x="0" y="562"/>
                    <a:pt x="0" y="5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83" name="Google Shape;1583;p14"/>
            <p:cNvSpPr/>
            <p:nvPr/>
          </p:nvSpPr>
          <p:spPr>
            <a:xfrm>
              <a:off x="11744665" y="5328358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84" name="Google Shape;1584;p14"/>
            <p:cNvSpPr/>
            <p:nvPr/>
          </p:nvSpPr>
          <p:spPr>
            <a:xfrm>
              <a:off x="11561289" y="3164703"/>
              <a:ext cx="54380" cy="312345"/>
            </a:xfrm>
            <a:custGeom>
              <a:rect b="b" l="l" r="r" t="t"/>
              <a:pathLst>
                <a:path extrusionOk="0" h="312345" w="54380">
                  <a:moveTo>
                    <a:pt x="46792" y="312345"/>
                  </a:moveTo>
                  <a:lnTo>
                    <a:pt x="49322" y="311081"/>
                  </a:lnTo>
                  <a:lnTo>
                    <a:pt x="54380" y="308552"/>
                  </a:lnTo>
                  <a:lnTo>
                    <a:pt x="11382" y="5058"/>
                  </a:lnTo>
                  <a:lnTo>
                    <a:pt x="3794" y="2529"/>
                  </a:lnTo>
                  <a:lnTo>
                    <a:pt x="2529" y="2529"/>
                  </a:lnTo>
                  <a:lnTo>
                    <a:pt x="1265" y="2529"/>
                  </a:lnTo>
                  <a:cubicBezTo>
                    <a:pt x="1265" y="2529"/>
                    <a:pt x="1265" y="1264"/>
                    <a:pt x="0" y="1264"/>
                  </a:cubicBezTo>
                  <a:lnTo>
                    <a:pt x="0" y="1264"/>
                  </a:lnTo>
                  <a:lnTo>
                    <a:pt x="0" y="1264"/>
                  </a:lnTo>
                  <a:cubicBezTo>
                    <a:pt x="0" y="1264"/>
                    <a:pt x="0" y="0"/>
                    <a:pt x="0" y="0"/>
                  </a:cubicBezTo>
                  <a:lnTo>
                    <a:pt x="0" y="0"/>
                  </a:lnTo>
                  <a:lnTo>
                    <a:pt x="46792" y="3123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85" name="Google Shape;1585;p14"/>
            <p:cNvSpPr/>
            <p:nvPr/>
          </p:nvSpPr>
          <p:spPr>
            <a:xfrm>
              <a:off x="11566347" y="3158380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86" name="Google Shape;1586;p14"/>
            <p:cNvSpPr/>
            <p:nvPr/>
          </p:nvSpPr>
          <p:spPr>
            <a:xfrm>
              <a:off x="11563818" y="3159644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87" name="Google Shape;1587;p14"/>
            <p:cNvSpPr/>
            <p:nvPr/>
          </p:nvSpPr>
          <p:spPr>
            <a:xfrm>
              <a:off x="11958393" y="3325301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88" name="Google Shape;1588;p14"/>
            <p:cNvSpPr/>
            <p:nvPr/>
          </p:nvSpPr>
          <p:spPr>
            <a:xfrm>
              <a:off x="11566347" y="3160909"/>
              <a:ext cx="390780" cy="161863"/>
            </a:xfrm>
            <a:custGeom>
              <a:rect b="b" l="l" r="r" t="t"/>
              <a:pathLst>
                <a:path extrusionOk="0" h="161863" w="390780">
                  <a:moveTo>
                    <a:pt x="0" y="5058"/>
                  </a:moveTo>
                  <a:lnTo>
                    <a:pt x="0" y="5058"/>
                  </a:lnTo>
                  <a:lnTo>
                    <a:pt x="7588" y="7587"/>
                  </a:lnTo>
                  <a:lnTo>
                    <a:pt x="376869" y="161863"/>
                  </a:lnTo>
                  <a:lnTo>
                    <a:pt x="386987" y="156805"/>
                  </a:lnTo>
                  <a:cubicBezTo>
                    <a:pt x="388251" y="155540"/>
                    <a:pt x="389516" y="155540"/>
                    <a:pt x="390780" y="156805"/>
                  </a:cubicBezTo>
                  <a:lnTo>
                    <a:pt x="390780" y="156805"/>
                  </a:lnTo>
                  <a:lnTo>
                    <a:pt x="13911" y="0"/>
                  </a:lnTo>
                  <a:lnTo>
                    <a:pt x="3794" y="3794"/>
                  </a:lnTo>
                  <a:cubicBezTo>
                    <a:pt x="2529" y="5058"/>
                    <a:pt x="1265" y="5058"/>
                    <a:pt x="0" y="50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89" name="Google Shape;1589;p14"/>
            <p:cNvSpPr/>
            <p:nvPr/>
          </p:nvSpPr>
          <p:spPr>
            <a:xfrm>
              <a:off x="11563818" y="3159644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90" name="Google Shape;1590;p14"/>
            <p:cNvSpPr/>
            <p:nvPr/>
          </p:nvSpPr>
          <p:spPr>
            <a:xfrm>
              <a:off x="11565083" y="3158380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91" name="Google Shape;1591;p14"/>
            <p:cNvSpPr/>
            <p:nvPr/>
          </p:nvSpPr>
          <p:spPr>
            <a:xfrm>
              <a:off x="11592905" y="4914848"/>
              <a:ext cx="17705" cy="17269"/>
            </a:xfrm>
            <a:custGeom>
              <a:rect b="b" l="l" r="r" t="t"/>
              <a:pathLst>
                <a:path extrusionOk="0" h="17269" w="17705">
                  <a:moveTo>
                    <a:pt x="2529" y="8852"/>
                  </a:moveTo>
                  <a:lnTo>
                    <a:pt x="2529" y="8852"/>
                  </a:lnTo>
                  <a:cubicBezTo>
                    <a:pt x="0" y="10116"/>
                    <a:pt x="0" y="12646"/>
                    <a:pt x="0" y="15174"/>
                  </a:cubicBezTo>
                  <a:cubicBezTo>
                    <a:pt x="1265" y="17704"/>
                    <a:pt x="3794" y="17704"/>
                    <a:pt x="6323" y="16439"/>
                  </a:cubicBezTo>
                  <a:lnTo>
                    <a:pt x="6323" y="16439"/>
                  </a:lnTo>
                  <a:lnTo>
                    <a:pt x="6323" y="16439"/>
                  </a:lnTo>
                  <a:lnTo>
                    <a:pt x="7588" y="15174"/>
                  </a:lnTo>
                  <a:lnTo>
                    <a:pt x="13911" y="12646"/>
                  </a:lnTo>
                  <a:lnTo>
                    <a:pt x="17705" y="10116"/>
                  </a:lnTo>
                  <a:lnTo>
                    <a:pt x="16441" y="3794"/>
                  </a:lnTo>
                  <a:lnTo>
                    <a:pt x="16441" y="3794"/>
                  </a:lnTo>
                  <a:lnTo>
                    <a:pt x="16441" y="0"/>
                  </a:lnTo>
                  <a:lnTo>
                    <a:pt x="3794" y="6323"/>
                  </a:lnTo>
                  <a:lnTo>
                    <a:pt x="2529" y="88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92" name="Google Shape;1592;p14"/>
            <p:cNvSpPr/>
            <p:nvPr/>
          </p:nvSpPr>
          <p:spPr>
            <a:xfrm>
              <a:off x="11745929" y="5243633"/>
              <a:ext cx="156818" cy="91996"/>
            </a:xfrm>
            <a:custGeom>
              <a:rect b="b" l="l" r="r" t="t"/>
              <a:pathLst>
                <a:path extrusionOk="0" h="91996" w="156818">
                  <a:moveTo>
                    <a:pt x="150495" y="0"/>
                  </a:moveTo>
                  <a:lnTo>
                    <a:pt x="147966" y="1264"/>
                  </a:lnTo>
                  <a:lnTo>
                    <a:pt x="6323" y="79667"/>
                  </a:lnTo>
                  <a:lnTo>
                    <a:pt x="0" y="83460"/>
                  </a:lnTo>
                  <a:lnTo>
                    <a:pt x="0" y="83460"/>
                  </a:lnTo>
                  <a:cubicBezTo>
                    <a:pt x="0" y="83460"/>
                    <a:pt x="0" y="83460"/>
                    <a:pt x="0" y="83460"/>
                  </a:cubicBezTo>
                  <a:lnTo>
                    <a:pt x="0" y="84725"/>
                  </a:lnTo>
                  <a:lnTo>
                    <a:pt x="0" y="85990"/>
                  </a:lnTo>
                  <a:cubicBezTo>
                    <a:pt x="0" y="85990"/>
                    <a:pt x="0" y="85990"/>
                    <a:pt x="0" y="87254"/>
                  </a:cubicBezTo>
                  <a:cubicBezTo>
                    <a:pt x="0" y="87254"/>
                    <a:pt x="0" y="87254"/>
                    <a:pt x="0" y="88519"/>
                  </a:cubicBezTo>
                  <a:cubicBezTo>
                    <a:pt x="0" y="88519"/>
                    <a:pt x="0" y="88519"/>
                    <a:pt x="0" y="89783"/>
                  </a:cubicBezTo>
                  <a:cubicBezTo>
                    <a:pt x="0" y="89783"/>
                    <a:pt x="0" y="91048"/>
                    <a:pt x="0" y="91048"/>
                  </a:cubicBezTo>
                  <a:lnTo>
                    <a:pt x="0" y="91048"/>
                  </a:lnTo>
                  <a:lnTo>
                    <a:pt x="0" y="91048"/>
                  </a:lnTo>
                  <a:lnTo>
                    <a:pt x="0" y="91048"/>
                  </a:lnTo>
                  <a:lnTo>
                    <a:pt x="0" y="91048"/>
                  </a:lnTo>
                  <a:lnTo>
                    <a:pt x="0" y="91048"/>
                  </a:lnTo>
                  <a:lnTo>
                    <a:pt x="0" y="91048"/>
                  </a:lnTo>
                  <a:cubicBezTo>
                    <a:pt x="1265" y="92312"/>
                    <a:pt x="3794" y="92312"/>
                    <a:pt x="5059" y="91048"/>
                  </a:cubicBezTo>
                  <a:lnTo>
                    <a:pt x="12647" y="87254"/>
                  </a:lnTo>
                  <a:lnTo>
                    <a:pt x="153024" y="10116"/>
                  </a:lnTo>
                  <a:lnTo>
                    <a:pt x="155554" y="8852"/>
                  </a:lnTo>
                  <a:lnTo>
                    <a:pt x="155554" y="8852"/>
                  </a:lnTo>
                  <a:cubicBezTo>
                    <a:pt x="155554" y="8852"/>
                    <a:pt x="156818" y="8852"/>
                    <a:pt x="156818" y="8852"/>
                  </a:cubicBezTo>
                  <a:lnTo>
                    <a:pt x="156818" y="8852"/>
                  </a:lnTo>
                  <a:lnTo>
                    <a:pt x="156818" y="8852"/>
                  </a:lnTo>
                  <a:lnTo>
                    <a:pt x="156818" y="7587"/>
                  </a:lnTo>
                  <a:lnTo>
                    <a:pt x="156818" y="7587"/>
                  </a:lnTo>
                  <a:cubicBezTo>
                    <a:pt x="156818" y="7587"/>
                    <a:pt x="156818" y="6323"/>
                    <a:pt x="156818" y="6323"/>
                  </a:cubicBezTo>
                  <a:cubicBezTo>
                    <a:pt x="156818" y="6323"/>
                    <a:pt x="156818" y="5058"/>
                    <a:pt x="156818" y="5058"/>
                  </a:cubicBezTo>
                  <a:cubicBezTo>
                    <a:pt x="153024" y="0"/>
                    <a:pt x="151759" y="0"/>
                    <a:pt x="1504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93" name="Google Shape;1593;p14"/>
            <p:cNvSpPr/>
            <p:nvPr/>
          </p:nvSpPr>
          <p:spPr>
            <a:xfrm>
              <a:off x="12092881" y="5449755"/>
              <a:ext cx="126032" cy="79666"/>
            </a:xfrm>
            <a:custGeom>
              <a:rect b="b" l="l" r="r" t="t"/>
              <a:pathLst>
                <a:path extrusionOk="0" h="79666" w="126032">
                  <a:moveTo>
                    <a:pt x="2095" y="72080"/>
                  </a:moveTo>
                  <a:cubicBezTo>
                    <a:pt x="-434" y="73344"/>
                    <a:pt x="-434" y="75873"/>
                    <a:pt x="830" y="78403"/>
                  </a:cubicBezTo>
                  <a:cubicBezTo>
                    <a:pt x="830" y="79667"/>
                    <a:pt x="2095" y="79667"/>
                    <a:pt x="3360" y="79667"/>
                  </a:cubicBezTo>
                  <a:lnTo>
                    <a:pt x="4625" y="79667"/>
                  </a:lnTo>
                  <a:lnTo>
                    <a:pt x="5889" y="79667"/>
                  </a:lnTo>
                  <a:lnTo>
                    <a:pt x="7154" y="79667"/>
                  </a:lnTo>
                  <a:lnTo>
                    <a:pt x="7154" y="79667"/>
                  </a:lnTo>
                  <a:lnTo>
                    <a:pt x="126032" y="11381"/>
                  </a:lnTo>
                  <a:lnTo>
                    <a:pt x="126032" y="0"/>
                  </a:lnTo>
                  <a:lnTo>
                    <a:pt x="4625" y="69551"/>
                  </a:lnTo>
                  <a:lnTo>
                    <a:pt x="2095" y="720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94" name="Google Shape;1594;p14"/>
            <p:cNvSpPr/>
            <p:nvPr/>
          </p:nvSpPr>
          <p:spPr>
            <a:xfrm>
              <a:off x="10694995" y="6322299"/>
              <a:ext cx="789149" cy="531113"/>
            </a:xfrm>
            <a:custGeom>
              <a:rect b="b" l="l" r="r" t="t"/>
              <a:pathLst>
                <a:path extrusionOk="0" h="531113" w="789149">
                  <a:moveTo>
                    <a:pt x="7588" y="3794"/>
                  </a:moveTo>
                  <a:cubicBezTo>
                    <a:pt x="7588" y="6323"/>
                    <a:pt x="6323" y="8852"/>
                    <a:pt x="3794" y="8852"/>
                  </a:cubicBezTo>
                  <a:cubicBezTo>
                    <a:pt x="3794" y="8852"/>
                    <a:pt x="3794" y="8852"/>
                    <a:pt x="3794" y="8852"/>
                  </a:cubicBezTo>
                  <a:cubicBezTo>
                    <a:pt x="2529" y="8852"/>
                    <a:pt x="1265" y="8852"/>
                    <a:pt x="0" y="7587"/>
                  </a:cubicBezTo>
                  <a:lnTo>
                    <a:pt x="772708" y="531114"/>
                  </a:lnTo>
                  <a:lnTo>
                    <a:pt x="789149" y="531114"/>
                  </a:lnTo>
                  <a:lnTo>
                    <a:pt x="6323" y="0"/>
                  </a:lnTo>
                  <a:lnTo>
                    <a:pt x="7588" y="37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95" name="Google Shape;1595;p14"/>
            <p:cNvSpPr/>
            <p:nvPr/>
          </p:nvSpPr>
          <p:spPr>
            <a:xfrm>
              <a:off x="10364919" y="6280569"/>
              <a:ext cx="322488" cy="190947"/>
            </a:xfrm>
            <a:custGeom>
              <a:rect b="b" l="l" r="r" t="t"/>
              <a:pathLst>
                <a:path extrusionOk="0" h="190947" w="322488">
                  <a:moveTo>
                    <a:pt x="319959" y="0"/>
                  </a:moveTo>
                  <a:lnTo>
                    <a:pt x="2529" y="180831"/>
                  </a:lnTo>
                  <a:lnTo>
                    <a:pt x="0" y="182096"/>
                  </a:lnTo>
                  <a:lnTo>
                    <a:pt x="2529" y="183361"/>
                  </a:lnTo>
                  <a:cubicBezTo>
                    <a:pt x="5059" y="184625"/>
                    <a:pt x="5059" y="187154"/>
                    <a:pt x="3794" y="189683"/>
                  </a:cubicBezTo>
                  <a:cubicBezTo>
                    <a:pt x="3794" y="190948"/>
                    <a:pt x="2529" y="190948"/>
                    <a:pt x="1265" y="190948"/>
                  </a:cubicBezTo>
                  <a:lnTo>
                    <a:pt x="2529" y="190948"/>
                  </a:lnTo>
                  <a:lnTo>
                    <a:pt x="322489" y="8852"/>
                  </a:lnTo>
                  <a:lnTo>
                    <a:pt x="321224" y="2529"/>
                  </a:lnTo>
                  <a:lnTo>
                    <a:pt x="3199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96" name="Google Shape;1596;p14"/>
            <p:cNvSpPr/>
            <p:nvPr/>
          </p:nvSpPr>
          <p:spPr>
            <a:xfrm>
              <a:off x="10362389" y="6471517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97" name="Google Shape;1597;p14"/>
            <p:cNvSpPr/>
            <p:nvPr/>
          </p:nvSpPr>
          <p:spPr>
            <a:xfrm>
              <a:off x="9928927" y="6159605"/>
              <a:ext cx="438521" cy="313175"/>
            </a:xfrm>
            <a:custGeom>
              <a:rect b="b" l="l" r="r" t="t"/>
              <a:pathLst>
                <a:path extrusionOk="0" h="313175" w="438521">
                  <a:moveTo>
                    <a:pt x="438522" y="304324"/>
                  </a:moveTo>
                  <a:lnTo>
                    <a:pt x="435992" y="303060"/>
                  </a:lnTo>
                  <a:lnTo>
                    <a:pt x="428404" y="298001"/>
                  </a:lnTo>
                  <a:lnTo>
                    <a:pt x="8537" y="2095"/>
                  </a:lnTo>
                  <a:lnTo>
                    <a:pt x="7272" y="831"/>
                  </a:lnTo>
                  <a:cubicBezTo>
                    <a:pt x="4743" y="-434"/>
                    <a:pt x="2213" y="-434"/>
                    <a:pt x="948" y="2095"/>
                  </a:cubicBezTo>
                  <a:cubicBezTo>
                    <a:pt x="948" y="2095"/>
                    <a:pt x="948" y="2095"/>
                    <a:pt x="948" y="2095"/>
                  </a:cubicBezTo>
                  <a:cubicBezTo>
                    <a:pt x="-316" y="3360"/>
                    <a:pt x="-316" y="4624"/>
                    <a:pt x="948" y="7153"/>
                  </a:cubicBezTo>
                  <a:lnTo>
                    <a:pt x="948" y="8418"/>
                  </a:lnTo>
                  <a:lnTo>
                    <a:pt x="2213" y="9682"/>
                  </a:lnTo>
                  <a:lnTo>
                    <a:pt x="2213" y="9682"/>
                  </a:lnTo>
                  <a:lnTo>
                    <a:pt x="432198" y="313176"/>
                  </a:lnTo>
                  <a:lnTo>
                    <a:pt x="432198" y="313176"/>
                  </a:lnTo>
                  <a:lnTo>
                    <a:pt x="432198" y="313176"/>
                  </a:lnTo>
                  <a:lnTo>
                    <a:pt x="433463" y="313176"/>
                  </a:lnTo>
                  <a:lnTo>
                    <a:pt x="435992" y="313176"/>
                  </a:lnTo>
                  <a:lnTo>
                    <a:pt x="435992" y="313176"/>
                  </a:lnTo>
                  <a:lnTo>
                    <a:pt x="435992" y="313176"/>
                  </a:lnTo>
                  <a:cubicBezTo>
                    <a:pt x="437257" y="310647"/>
                    <a:pt x="438522" y="308118"/>
                    <a:pt x="438522" y="304324"/>
                  </a:cubicBezTo>
                  <a:cubicBezTo>
                    <a:pt x="437257" y="304324"/>
                    <a:pt x="437257" y="304324"/>
                    <a:pt x="435992" y="303060"/>
                  </a:cubicBezTo>
                  <a:lnTo>
                    <a:pt x="438522" y="3043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98" name="Google Shape;1598;p14"/>
            <p:cNvSpPr/>
            <p:nvPr/>
          </p:nvSpPr>
          <p:spPr>
            <a:xfrm>
              <a:off x="9217871" y="2471726"/>
              <a:ext cx="552657" cy="2458296"/>
            </a:xfrm>
            <a:custGeom>
              <a:rect b="b" l="l" r="r" t="t"/>
              <a:pathLst>
                <a:path extrusionOk="0" h="2458296" w="552657">
                  <a:moveTo>
                    <a:pt x="547598" y="2453239"/>
                  </a:moveTo>
                  <a:cubicBezTo>
                    <a:pt x="550128" y="2453239"/>
                    <a:pt x="552657" y="2454504"/>
                    <a:pt x="552657" y="2457032"/>
                  </a:cubicBezTo>
                  <a:cubicBezTo>
                    <a:pt x="552657" y="2457032"/>
                    <a:pt x="552657" y="2457032"/>
                    <a:pt x="552657" y="2457032"/>
                  </a:cubicBezTo>
                  <a:lnTo>
                    <a:pt x="11382" y="7587"/>
                  </a:lnTo>
                  <a:lnTo>
                    <a:pt x="10117" y="2529"/>
                  </a:lnTo>
                  <a:lnTo>
                    <a:pt x="6323" y="3794"/>
                  </a:lnTo>
                  <a:cubicBezTo>
                    <a:pt x="3794" y="5058"/>
                    <a:pt x="1265" y="3794"/>
                    <a:pt x="0" y="1265"/>
                  </a:cubicBezTo>
                  <a:cubicBezTo>
                    <a:pt x="0" y="1265"/>
                    <a:pt x="0" y="1265"/>
                    <a:pt x="0" y="1265"/>
                  </a:cubicBezTo>
                  <a:cubicBezTo>
                    <a:pt x="0" y="1265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542540" y="2454504"/>
                  </a:lnTo>
                  <a:lnTo>
                    <a:pt x="543805" y="2458297"/>
                  </a:lnTo>
                  <a:cubicBezTo>
                    <a:pt x="543805" y="2455768"/>
                    <a:pt x="545069" y="2453239"/>
                    <a:pt x="547598" y="24532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99" name="Google Shape;1599;p14"/>
            <p:cNvSpPr/>
            <p:nvPr/>
          </p:nvSpPr>
          <p:spPr>
            <a:xfrm>
              <a:off x="9221665" y="2466668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00" name="Google Shape;1600;p14"/>
            <p:cNvSpPr/>
            <p:nvPr/>
          </p:nvSpPr>
          <p:spPr>
            <a:xfrm>
              <a:off x="9219135" y="2467932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01" name="Google Shape;1601;p14"/>
            <p:cNvSpPr/>
            <p:nvPr/>
          </p:nvSpPr>
          <p:spPr>
            <a:xfrm>
              <a:off x="9219135" y="2469197"/>
              <a:ext cx="12646" cy="948"/>
            </a:xfrm>
            <a:custGeom>
              <a:rect b="b" l="l" r="r" t="t"/>
              <a:pathLst>
                <a:path extrusionOk="0" h="948" w="12646">
                  <a:moveTo>
                    <a:pt x="0" y="0"/>
                  </a:moveTo>
                  <a:cubicBezTo>
                    <a:pt x="0" y="0"/>
                    <a:pt x="0" y="1264"/>
                    <a:pt x="0" y="0"/>
                  </a:cubicBezTo>
                  <a:cubicBezTo>
                    <a:pt x="0" y="1264"/>
                    <a:pt x="0" y="126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02" name="Google Shape;1602;p14"/>
            <p:cNvSpPr/>
            <p:nvPr/>
          </p:nvSpPr>
          <p:spPr>
            <a:xfrm>
              <a:off x="10684878" y="6281833"/>
              <a:ext cx="17705" cy="49317"/>
            </a:xfrm>
            <a:custGeom>
              <a:rect b="b" l="l" r="r" t="t"/>
              <a:pathLst>
                <a:path extrusionOk="0" h="49317" w="17705">
                  <a:moveTo>
                    <a:pt x="17705" y="44259"/>
                  </a:moveTo>
                  <a:lnTo>
                    <a:pt x="17705" y="42995"/>
                  </a:lnTo>
                  <a:lnTo>
                    <a:pt x="8853" y="0"/>
                  </a:lnTo>
                  <a:cubicBezTo>
                    <a:pt x="8853" y="2529"/>
                    <a:pt x="7588" y="5059"/>
                    <a:pt x="5059" y="5059"/>
                  </a:cubicBezTo>
                  <a:cubicBezTo>
                    <a:pt x="2529" y="5059"/>
                    <a:pt x="1265" y="3794"/>
                    <a:pt x="0" y="1265"/>
                  </a:cubicBezTo>
                  <a:lnTo>
                    <a:pt x="1265" y="7587"/>
                  </a:lnTo>
                  <a:lnTo>
                    <a:pt x="8853" y="45524"/>
                  </a:lnTo>
                  <a:lnTo>
                    <a:pt x="8853" y="45524"/>
                  </a:lnTo>
                  <a:lnTo>
                    <a:pt x="8853" y="45524"/>
                  </a:lnTo>
                  <a:cubicBezTo>
                    <a:pt x="8853" y="45524"/>
                    <a:pt x="8853" y="46789"/>
                    <a:pt x="10117" y="46789"/>
                  </a:cubicBezTo>
                  <a:cubicBezTo>
                    <a:pt x="10117" y="46789"/>
                    <a:pt x="10117" y="48053"/>
                    <a:pt x="11382" y="48053"/>
                  </a:cubicBezTo>
                  <a:lnTo>
                    <a:pt x="11382" y="48053"/>
                  </a:lnTo>
                  <a:cubicBezTo>
                    <a:pt x="12647" y="49318"/>
                    <a:pt x="13911" y="49318"/>
                    <a:pt x="15176" y="49318"/>
                  </a:cubicBezTo>
                  <a:cubicBezTo>
                    <a:pt x="16441" y="48053"/>
                    <a:pt x="17705" y="46789"/>
                    <a:pt x="17705" y="442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03" name="Google Shape;1603;p14"/>
            <p:cNvSpPr/>
            <p:nvPr/>
          </p:nvSpPr>
          <p:spPr>
            <a:xfrm>
              <a:off x="10603940" y="5870852"/>
              <a:ext cx="92320" cy="416535"/>
            </a:xfrm>
            <a:custGeom>
              <a:rect b="b" l="l" r="r" t="t"/>
              <a:pathLst>
                <a:path extrusionOk="0" h="416535" w="92320">
                  <a:moveTo>
                    <a:pt x="6323" y="2529"/>
                  </a:moveTo>
                  <a:cubicBezTo>
                    <a:pt x="3794" y="3794"/>
                    <a:pt x="1265" y="2529"/>
                    <a:pt x="0" y="1265"/>
                  </a:cubicBezTo>
                  <a:cubicBezTo>
                    <a:pt x="0" y="1265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80938" y="409716"/>
                  </a:lnTo>
                  <a:lnTo>
                    <a:pt x="82203" y="413510"/>
                  </a:lnTo>
                  <a:cubicBezTo>
                    <a:pt x="83468" y="416039"/>
                    <a:pt x="85997" y="417304"/>
                    <a:pt x="88526" y="416039"/>
                  </a:cubicBezTo>
                  <a:cubicBezTo>
                    <a:pt x="91056" y="414775"/>
                    <a:pt x="92320" y="413510"/>
                    <a:pt x="92320" y="410981"/>
                  </a:cubicBezTo>
                  <a:lnTo>
                    <a:pt x="13911" y="7587"/>
                  </a:lnTo>
                  <a:lnTo>
                    <a:pt x="12647" y="0"/>
                  </a:lnTo>
                  <a:lnTo>
                    <a:pt x="6323" y="25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04" name="Google Shape;1604;p14"/>
            <p:cNvSpPr/>
            <p:nvPr/>
          </p:nvSpPr>
          <p:spPr>
            <a:xfrm>
              <a:off x="10605205" y="5865794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05" name="Google Shape;1605;p14"/>
            <p:cNvSpPr/>
            <p:nvPr/>
          </p:nvSpPr>
          <p:spPr>
            <a:xfrm>
              <a:off x="10603940" y="5868324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06" name="Google Shape;1606;p14"/>
            <p:cNvSpPr/>
            <p:nvPr/>
          </p:nvSpPr>
          <p:spPr>
            <a:xfrm>
              <a:off x="10603940" y="5866497"/>
              <a:ext cx="12646" cy="562"/>
            </a:xfrm>
            <a:custGeom>
              <a:rect b="b" l="l" r="r" t="t"/>
              <a:pathLst>
                <a:path extrusionOk="0" h="562" w="12646">
                  <a:moveTo>
                    <a:pt x="0" y="562"/>
                  </a:moveTo>
                  <a:lnTo>
                    <a:pt x="0" y="562"/>
                  </a:lnTo>
                  <a:lnTo>
                    <a:pt x="0" y="562"/>
                  </a:lnTo>
                  <a:lnTo>
                    <a:pt x="0" y="562"/>
                  </a:lnTo>
                  <a:cubicBezTo>
                    <a:pt x="0" y="-703"/>
                    <a:pt x="0" y="562"/>
                    <a:pt x="0" y="5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07" name="Google Shape;1607;p14"/>
            <p:cNvSpPr/>
            <p:nvPr/>
          </p:nvSpPr>
          <p:spPr>
            <a:xfrm>
              <a:off x="11223624" y="5118442"/>
              <a:ext cx="67027" cy="362927"/>
            </a:xfrm>
            <a:custGeom>
              <a:rect b="b" l="l" r="r" t="t"/>
              <a:pathLst>
                <a:path extrusionOk="0" h="362927" w="67027">
                  <a:moveTo>
                    <a:pt x="5059" y="0"/>
                  </a:moveTo>
                  <a:lnTo>
                    <a:pt x="5059" y="0"/>
                  </a:lnTo>
                  <a:lnTo>
                    <a:pt x="2529" y="0"/>
                  </a:lnTo>
                  <a:lnTo>
                    <a:pt x="1265" y="0"/>
                  </a:lnTo>
                  <a:lnTo>
                    <a:pt x="1265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265"/>
                  </a:lnTo>
                  <a:cubicBezTo>
                    <a:pt x="0" y="1265"/>
                    <a:pt x="0" y="2529"/>
                    <a:pt x="0" y="2529"/>
                  </a:cubicBezTo>
                  <a:cubicBezTo>
                    <a:pt x="0" y="2529"/>
                    <a:pt x="0" y="2529"/>
                    <a:pt x="0" y="3794"/>
                  </a:cubicBezTo>
                  <a:lnTo>
                    <a:pt x="0" y="3794"/>
                  </a:lnTo>
                  <a:lnTo>
                    <a:pt x="0" y="6323"/>
                  </a:lnTo>
                  <a:lnTo>
                    <a:pt x="58175" y="359134"/>
                  </a:lnTo>
                  <a:lnTo>
                    <a:pt x="58175" y="362928"/>
                  </a:lnTo>
                  <a:cubicBezTo>
                    <a:pt x="58175" y="360398"/>
                    <a:pt x="59439" y="357870"/>
                    <a:pt x="61968" y="357870"/>
                  </a:cubicBezTo>
                  <a:cubicBezTo>
                    <a:pt x="61968" y="357870"/>
                    <a:pt x="61968" y="357870"/>
                    <a:pt x="61968" y="357870"/>
                  </a:cubicBezTo>
                  <a:cubicBezTo>
                    <a:pt x="64498" y="357870"/>
                    <a:pt x="67027" y="359134"/>
                    <a:pt x="67027" y="361663"/>
                  </a:cubicBezTo>
                  <a:cubicBezTo>
                    <a:pt x="67027" y="361663"/>
                    <a:pt x="67027" y="361663"/>
                    <a:pt x="67027" y="361663"/>
                  </a:cubicBezTo>
                  <a:lnTo>
                    <a:pt x="8853" y="13910"/>
                  </a:lnTo>
                  <a:lnTo>
                    <a:pt x="7588" y="3794"/>
                  </a:lnTo>
                  <a:cubicBezTo>
                    <a:pt x="8853" y="1265"/>
                    <a:pt x="7588" y="1265"/>
                    <a:pt x="50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08" name="Google Shape;1608;p14"/>
            <p:cNvSpPr/>
            <p:nvPr/>
          </p:nvSpPr>
          <p:spPr>
            <a:xfrm>
              <a:off x="11281799" y="5476311"/>
              <a:ext cx="11381" cy="17703"/>
            </a:xfrm>
            <a:custGeom>
              <a:rect b="b" l="l" r="r" t="t"/>
              <a:pathLst>
                <a:path extrusionOk="0" h="17703" w="11381">
                  <a:moveTo>
                    <a:pt x="3794" y="0"/>
                  </a:moveTo>
                  <a:cubicBezTo>
                    <a:pt x="1265" y="0"/>
                    <a:pt x="0" y="2529"/>
                    <a:pt x="0" y="5058"/>
                  </a:cubicBezTo>
                  <a:cubicBezTo>
                    <a:pt x="0" y="5058"/>
                    <a:pt x="0" y="5058"/>
                    <a:pt x="0" y="5058"/>
                  </a:cubicBezTo>
                  <a:lnTo>
                    <a:pt x="1265" y="11381"/>
                  </a:lnTo>
                  <a:lnTo>
                    <a:pt x="2529" y="16439"/>
                  </a:lnTo>
                  <a:lnTo>
                    <a:pt x="5059" y="15174"/>
                  </a:lnTo>
                  <a:cubicBezTo>
                    <a:pt x="7588" y="13910"/>
                    <a:pt x="10117" y="15174"/>
                    <a:pt x="11382" y="16439"/>
                  </a:cubicBezTo>
                  <a:cubicBezTo>
                    <a:pt x="11382" y="16439"/>
                    <a:pt x="11382" y="16439"/>
                    <a:pt x="11382" y="16439"/>
                  </a:cubicBezTo>
                  <a:cubicBezTo>
                    <a:pt x="11382" y="16439"/>
                    <a:pt x="11382" y="17704"/>
                    <a:pt x="11382" y="17704"/>
                  </a:cubicBezTo>
                  <a:lnTo>
                    <a:pt x="11382" y="17704"/>
                  </a:lnTo>
                  <a:lnTo>
                    <a:pt x="11382" y="15174"/>
                  </a:lnTo>
                  <a:lnTo>
                    <a:pt x="8853" y="2529"/>
                  </a:lnTo>
                  <a:cubicBezTo>
                    <a:pt x="8853" y="1265"/>
                    <a:pt x="6323" y="0"/>
                    <a:pt x="37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09" name="Google Shape;1609;p14"/>
            <p:cNvSpPr/>
            <p:nvPr/>
          </p:nvSpPr>
          <p:spPr>
            <a:xfrm>
              <a:off x="11496791" y="4517778"/>
              <a:ext cx="67026" cy="388742"/>
            </a:xfrm>
            <a:custGeom>
              <a:rect b="b" l="l" r="r" t="t"/>
              <a:pathLst>
                <a:path extrusionOk="0" h="388742" w="67026">
                  <a:moveTo>
                    <a:pt x="56910" y="385690"/>
                  </a:moveTo>
                  <a:cubicBezTo>
                    <a:pt x="56910" y="386954"/>
                    <a:pt x="56910" y="386954"/>
                    <a:pt x="58174" y="386954"/>
                  </a:cubicBezTo>
                  <a:cubicBezTo>
                    <a:pt x="59439" y="388219"/>
                    <a:pt x="60704" y="389484"/>
                    <a:pt x="63233" y="388219"/>
                  </a:cubicBezTo>
                  <a:cubicBezTo>
                    <a:pt x="65762" y="388219"/>
                    <a:pt x="67027" y="386954"/>
                    <a:pt x="67027" y="384425"/>
                  </a:cubicBezTo>
                  <a:lnTo>
                    <a:pt x="67027" y="384425"/>
                  </a:lnTo>
                  <a:cubicBezTo>
                    <a:pt x="67027" y="384425"/>
                    <a:pt x="67027" y="384425"/>
                    <a:pt x="67027" y="383161"/>
                  </a:cubicBezTo>
                  <a:lnTo>
                    <a:pt x="67027" y="383161"/>
                  </a:lnTo>
                  <a:lnTo>
                    <a:pt x="65762" y="376838"/>
                  </a:lnTo>
                  <a:lnTo>
                    <a:pt x="10117" y="8852"/>
                  </a:lnTo>
                  <a:lnTo>
                    <a:pt x="8853" y="0"/>
                  </a:lnTo>
                  <a:cubicBezTo>
                    <a:pt x="8853" y="2529"/>
                    <a:pt x="7588" y="5059"/>
                    <a:pt x="5059" y="5059"/>
                  </a:cubicBezTo>
                  <a:cubicBezTo>
                    <a:pt x="5059" y="5059"/>
                    <a:pt x="5059" y="5059"/>
                    <a:pt x="5059" y="5059"/>
                  </a:cubicBezTo>
                  <a:cubicBezTo>
                    <a:pt x="2529" y="5059"/>
                    <a:pt x="0" y="3794"/>
                    <a:pt x="0" y="1265"/>
                  </a:cubicBezTo>
                  <a:lnTo>
                    <a:pt x="58174" y="380631"/>
                  </a:lnTo>
                  <a:lnTo>
                    <a:pt x="58174" y="380631"/>
                  </a:lnTo>
                  <a:lnTo>
                    <a:pt x="56910" y="3856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10" name="Google Shape;1610;p14"/>
            <p:cNvSpPr/>
            <p:nvPr/>
          </p:nvSpPr>
          <p:spPr>
            <a:xfrm>
              <a:off x="11442411" y="4161173"/>
              <a:ext cx="61968" cy="362927"/>
            </a:xfrm>
            <a:custGeom>
              <a:rect b="b" l="l" r="r" t="t"/>
              <a:pathLst>
                <a:path extrusionOk="0" h="362927" w="61968">
                  <a:moveTo>
                    <a:pt x="58174" y="362927"/>
                  </a:moveTo>
                  <a:cubicBezTo>
                    <a:pt x="60704" y="362927"/>
                    <a:pt x="61968" y="360398"/>
                    <a:pt x="61968" y="357869"/>
                  </a:cubicBezTo>
                  <a:cubicBezTo>
                    <a:pt x="61968" y="357869"/>
                    <a:pt x="61968" y="357869"/>
                    <a:pt x="61968" y="357869"/>
                  </a:cubicBezTo>
                  <a:lnTo>
                    <a:pt x="61968" y="355340"/>
                  </a:lnTo>
                  <a:lnTo>
                    <a:pt x="8853" y="7587"/>
                  </a:lnTo>
                  <a:lnTo>
                    <a:pt x="8853" y="3794"/>
                  </a:lnTo>
                  <a:cubicBezTo>
                    <a:pt x="8853" y="1265"/>
                    <a:pt x="6323" y="0"/>
                    <a:pt x="3794" y="0"/>
                  </a:cubicBezTo>
                  <a:cubicBezTo>
                    <a:pt x="3794" y="0"/>
                    <a:pt x="3794" y="0"/>
                    <a:pt x="3794" y="0"/>
                  </a:cubicBezTo>
                  <a:cubicBezTo>
                    <a:pt x="1265" y="0"/>
                    <a:pt x="0" y="2529"/>
                    <a:pt x="0" y="5058"/>
                  </a:cubicBezTo>
                  <a:lnTo>
                    <a:pt x="54380" y="359134"/>
                  </a:lnTo>
                  <a:cubicBezTo>
                    <a:pt x="54380" y="360398"/>
                    <a:pt x="56910" y="361663"/>
                    <a:pt x="58174" y="3629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11" name="Google Shape;1611;p14"/>
            <p:cNvSpPr/>
            <p:nvPr/>
          </p:nvSpPr>
          <p:spPr>
            <a:xfrm>
              <a:off x="9979197" y="5100738"/>
              <a:ext cx="233962" cy="125190"/>
            </a:xfrm>
            <a:custGeom>
              <a:rect b="b" l="l" r="r" t="t"/>
              <a:pathLst>
                <a:path extrusionOk="0" h="125190" w="233962">
                  <a:moveTo>
                    <a:pt x="7588" y="118868"/>
                  </a:moveTo>
                  <a:cubicBezTo>
                    <a:pt x="8853" y="121397"/>
                    <a:pt x="7588" y="123927"/>
                    <a:pt x="5059" y="125191"/>
                  </a:cubicBezTo>
                  <a:cubicBezTo>
                    <a:pt x="5059" y="125191"/>
                    <a:pt x="5059" y="125191"/>
                    <a:pt x="5059" y="125191"/>
                  </a:cubicBezTo>
                  <a:lnTo>
                    <a:pt x="12647" y="121397"/>
                  </a:lnTo>
                  <a:lnTo>
                    <a:pt x="233963" y="8852"/>
                  </a:lnTo>
                  <a:cubicBezTo>
                    <a:pt x="231433" y="10117"/>
                    <a:pt x="228904" y="8852"/>
                    <a:pt x="227639" y="6323"/>
                  </a:cubicBezTo>
                  <a:cubicBezTo>
                    <a:pt x="226374" y="3794"/>
                    <a:pt x="227639" y="1265"/>
                    <a:pt x="230168" y="0"/>
                  </a:cubicBezTo>
                  <a:lnTo>
                    <a:pt x="226374" y="1265"/>
                  </a:lnTo>
                  <a:lnTo>
                    <a:pt x="0" y="115075"/>
                  </a:lnTo>
                  <a:cubicBezTo>
                    <a:pt x="3794" y="115075"/>
                    <a:pt x="6323" y="116339"/>
                    <a:pt x="7588" y="118868"/>
                  </a:cubicBezTo>
                  <a:cubicBezTo>
                    <a:pt x="7588" y="118868"/>
                    <a:pt x="7588" y="118868"/>
                    <a:pt x="7588" y="1188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12" name="Google Shape;1612;p14"/>
            <p:cNvSpPr/>
            <p:nvPr/>
          </p:nvSpPr>
          <p:spPr>
            <a:xfrm>
              <a:off x="9924817" y="5216581"/>
              <a:ext cx="62464" cy="37168"/>
            </a:xfrm>
            <a:custGeom>
              <a:rect b="b" l="l" r="r" t="t"/>
              <a:pathLst>
                <a:path extrusionOk="0" h="37168" w="62464">
                  <a:moveTo>
                    <a:pt x="61968" y="3025"/>
                  </a:moveTo>
                  <a:cubicBezTo>
                    <a:pt x="60704" y="496"/>
                    <a:pt x="58174" y="-769"/>
                    <a:pt x="55645" y="496"/>
                  </a:cubicBezTo>
                  <a:cubicBezTo>
                    <a:pt x="55645" y="496"/>
                    <a:pt x="55645" y="496"/>
                    <a:pt x="55645" y="496"/>
                  </a:cubicBezTo>
                  <a:lnTo>
                    <a:pt x="2529" y="27052"/>
                  </a:lnTo>
                  <a:lnTo>
                    <a:pt x="0" y="28316"/>
                  </a:lnTo>
                  <a:cubicBezTo>
                    <a:pt x="2529" y="27052"/>
                    <a:pt x="5059" y="28316"/>
                    <a:pt x="6323" y="30845"/>
                  </a:cubicBezTo>
                  <a:cubicBezTo>
                    <a:pt x="6323" y="30845"/>
                    <a:pt x="6323" y="30845"/>
                    <a:pt x="6323" y="30845"/>
                  </a:cubicBezTo>
                  <a:cubicBezTo>
                    <a:pt x="7588" y="33375"/>
                    <a:pt x="6323" y="35904"/>
                    <a:pt x="3794" y="37168"/>
                  </a:cubicBezTo>
                  <a:cubicBezTo>
                    <a:pt x="3794" y="37168"/>
                    <a:pt x="3794" y="37168"/>
                    <a:pt x="3794" y="37168"/>
                  </a:cubicBezTo>
                  <a:lnTo>
                    <a:pt x="56910" y="10612"/>
                  </a:lnTo>
                  <a:lnTo>
                    <a:pt x="59439" y="9348"/>
                  </a:lnTo>
                  <a:cubicBezTo>
                    <a:pt x="61968" y="8084"/>
                    <a:pt x="63233" y="5554"/>
                    <a:pt x="61968" y="3025"/>
                  </a:cubicBezTo>
                  <a:cubicBezTo>
                    <a:pt x="61968" y="3025"/>
                    <a:pt x="61968" y="3025"/>
                    <a:pt x="61968" y="30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13" name="Google Shape;1613;p14"/>
            <p:cNvSpPr/>
            <p:nvPr/>
          </p:nvSpPr>
          <p:spPr>
            <a:xfrm>
              <a:off x="11074394" y="3229195"/>
              <a:ext cx="140377" cy="824490"/>
            </a:xfrm>
            <a:custGeom>
              <a:rect b="b" l="l" r="r" t="t"/>
              <a:pathLst>
                <a:path extrusionOk="0" h="824490" w="140377">
                  <a:moveTo>
                    <a:pt x="131525" y="820697"/>
                  </a:moveTo>
                  <a:cubicBezTo>
                    <a:pt x="131525" y="821961"/>
                    <a:pt x="132789" y="823226"/>
                    <a:pt x="134054" y="824491"/>
                  </a:cubicBezTo>
                  <a:lnTo>
                    <a:pt x="135319" y="824491"/>
                  </a:lnTo>
                  <a:lnTo>
                    <a:pt x="136584" y="824491"/>
                  </a:lnTo>
                  <a:lnTo>
                    <a:pt x="137848" y="824491"/>
                  </a:lnTo>
                  <a:lnTo>
                    <a:pt x="139113" y="824491"/>
                  </a:lnTo>
                  <a:lnTo>
                    <a:pt x="139113" y="824491"/>
                  </a:lnTo>
                  <a:lnTo>
                    <a:pt x="140378" y="823226"/>
                  </a:lnTo>
                  <a:lnTo>
                    <a:pt x="140378" y="821961"/>
                  </a:lnTo>
                  <a:cubicBezTo>
                    <a:pt x="140378" y="821961"/>
                    <a:pt x="140378" y="821961"/>
                    <a:pt x="140378" y="820697"/>
                  </a:cubicBezTo>
                  <a:lnTo>
                    <a:pt x="140378" y="819433"/>
                  </a:lnTo>
                  <a:lnTo>
                    <a:pt x="8853" y="0"/>
                  </a:lnTo>
                  <a:cubicBezTo>
                    <a:pt x="8853" y="2529"/>
                    <a:pt x="7588" y="5058"/>
                    <a:pt x="5059" y="5058"/>
                  </a:cubicBezTo>
                  <a:cubicBezTo>
                    <a:pt x="2529" y="5058"/>
                    <a:pt x="0" y="3794"/>
                    <a:pt x="0" y="1265"/>
                  </a:cubicBezTo>
                  <a:cubicBezTo>
                    <a:pt x="0" y="1265"/>
                    <a:pt x="0" y="1265"/>
                    <a:pt x="0" y="1265"/>
                  </a:cubicBezTo>
                  <a:lnTo>
                    <a:pt x="1265" y="7587"/>
                  </a:lnTo>
                  <a:lnTo>
                    <a:pt x="131525" y="811845"/>
                  </a:lnTo>
                  <a:lnTo>
                    <a:pt x="131525" y="8206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14" name="Google Shape;1614;p14"/>
            <p:cNvSpPr/>
            <p:nvPr/>
          </p:nvSpPr>
          <p:spPr>
            <a:xfrm>
              <a:off x="10606469" y="301748"/>
              <a:ext cx="476777" cy="2932505"/>
            </a:xfrm>
            <a:custGeom>
              <a:rect b="b" l="l" r="r" t="t"/>
              <a:pathLst>
                <a:path extrusionOk="0" h="2932505" w="476777">
                  <a:moveTo>
                    <a:pt x="472984" y="2932506"/>
                  </a:moveTo>
                  <a:cubicBezTo>
                    <a:pt x="475513" y="2932506"/>
                    <a:pt x="476777" y="2929977"/>
                    <a:pt x="476777" y="2927447"/>
                  </a:cubicBezTo>
                  <a:lnTo>
                    <a:pt x="10117" y="11381"/>
                  </a:lnTo>
                  <a:lnTo>
                    <a:pt x="10117" y="7587"/>
                  </a:lnTo>
                  <a:lnTo>
                    <a:pt x="8853" y="3794"/>
                  </a:lnTo>
                  <a:cubicBezTo>
                    <a:pt x="8853" y="1265"/>
                    <a:pt x="6323" y="0"/>
                    <a:pt x="3794" y="0"/>
                  </a:cubicBezTo>
                  <a:cubicBezTo>
                    <a:pt x="3794" y="0"/>
                    <a:pt x="3794" y="0"/>
                    <a:pt x="3794" y="0"/>
                  </a:cubicBezTo>
                  <a:lnTo>
                    <a:pt x="2529" y="0"/>
                  </a:lnTo>
                  <a:lnTo>
                    <a:pt x="1265" y="0"/>
                  </a:lnTo>
                  <a:lnTo>
                    <a:pt x="1265" y="0"/>
                  </a:lnTo>
                  <a:cubicBezTo>
                    <a:pt x="1265" y="0"/>
                    <a:pt x="1265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1265"/>
                  </a:cubicBezTo>
                  <a:lnTo>
                    <a:pt x="0" y="1265"/>
                  </a:lnTo>
                  <a:lnTo>
                    <a:pt x="0" y="2529"/>
                  </a:lnTo>
                  <a:cubicBezTo>
                    <a:pt x="0" y="2529"/>
                    <a:pt x="0" y="2529"/>
                    <a:pt x="0" y="3794"/>
                  </a:cubicBezTo>
                  <a:lnTo>
                    <a:pt x="467925" y="2923654"/>
                  </a:lnTo>
                  <a:lnTo>
                    <a:pt x="469190" y="2927447"/>
                  </a:lnTo>
                  <a:cubicBezTo>
                    <a:pt x="469190" y="2927447"/>
                    <a:pt x="470454" y="2929977"/>
                    <a:pt x="472984" y="2932506"/>
                  </a:cubicBezTo>
                  <a:cubicBezTo>
                    <a:pt x="472984" y="2931241"/>
                    <a:pt x="472984" y="2932506"/>
                    <a:pt x="472984" y="29325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15" name="Google Shape;1615;p14"/>
            <p:cNvSpPr/>
            <p:nvPr/>
          </p:nvSpPr>
          <p:spPr>
            <a:xfrm>
              <a:off x="11537260" y="2142941"/>
              <a:ext cx="141642" cy="968650"/>
            </a:xfrm>
            <a:custGeom>
              <a:rect b="b" l="l" r="r" t="t"/>
              <a:pathLst>
                <a:path extrusionOk="0" h="968650" w="141642">
                  <a:moveTo>
                    <a:pt x="136584" y="967385"/>
                  </a:moveTo>
                  <a:lnTo>
                    <a:pt x="141642" y="964856"/>
                  </a:lnTo>
                  <a:lnTo>
                    <a:pt x="8853" y="7587"/>
                  </a:lnTo>
                  <a:lnTo>
                    <a:pt x="8853" y="0"/>
                  </a:lnTo>
                  <a:cubicBezTo>
                    <a:pt x="8853" y="2529"/>
                    <a:pt x="7588" y="5058"/>
                    <a:pt x="5059" y="5058"/>
                  </a:cubicBezTo>
                  <a:cubicBezTo>
                    <a:pt x="5059" y="5058"/>
                    <a:pt x="5059" y="5058"/>
                    <a:pt x="5059" y="5058"/>
                  </a:cubicBezTo>
                  <a:cubicBezTo>
                    <a:pt x="2529" y="5058"/>
                    <a:pt x="0" y="3794"/>
                    <a:pt x="0" y="1265"/>
                  </a:cubicBezTo>
                  <a:lnTo>
                    <a:pt x="134054" y="968650"/>
                  </a:lnTo>
                  <a:lnTo>
                    <a:pt x="136584" y="9673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16" name="Google Shape;1616;p14"/>
            <p:cNvSpPr/>
            <p:nvPr/>
          </p:nvSpPr>
          <p:spPr>
            <a:xfrm>
              <a:off x="10095546" y="3655351"/>
              <a:ext cx="55645" cy="240265"/>
            </a:xfrm>
            <a:custGeom>
              <a:rect b="b" l="l" r="r" t="t"/>
              <a:pathLst>
                <a:path extrusionOk="0" h="240265" w="55645">
                  <a:moveTo>
                    <a:pt x="46792" y="239001"/>
                  </a:moveTo>
                  <a:lnTo>
                    <a:pt x="46792" y="239001"/>
                  </a:lnTo>
                  <a:lnTo>
                    <a:pt x="46792" y="240266"/>
                  </a:lnTo>
                  <a:lnTo>
                    <a:pt x="46792" y="240266"/>
                  </a:lnTo>
                  <a:lnTo>
                    <a:pt x="48057" y="240266"/>
                  </a:lnTo>
                  <a:cubicBezTo>
                    <a:pt x="49322" y="240266"/>
                    <a:pt x="50586" y="240266"/>
                    <a:pt x="51851" y="240266"/>
                  </a:cubicBezTo>
                  <a:cubicBezTo>
                    <a:pt x="54380" y="240266"/>
                    <a:pt x="55645" y="237736"/>
                    <a:pt x="55645" y="235208"/>
                  </a:cubicBezTo>
                  <a:cubicBezTo>
                    <a:pt x="55645" y="235208"/>
                    <a:pt x="55645" y="235208"/>
                    <a:pt x="55645" y="235208"/>
                  </a:cubicBezTo>
                  <a:lnTo>
                    <a:pt x="55645" y="232678"/>
                  </a:lnTo>
                  <a:lnTo>
                    <a:pt x="10117" y="3794"/>
                  </a:lnTo>
                  <a:lnTo>
                    <a:pt x="8853" y="0"/>
                  </a:lnTo>
                  <a:cubicBezTo>
                    <a:pt x="8853" y="2529"/>
                    <a:pt x="7588" y="5058"/>
                    <a:pt x="5059" y="5058"/>
                  </a:cubicBezTo>
                  <a:cubicBezTo>
                    <a:pt x="2529" y="5058"/>
                    <a:pt x="0" y="3794"/>
                    <a:pt x="0" y="1265"/>
                  </a:cubicBezTo>
                  <a:cubicBezTo>
                    <a:pt x="0" y="1265"/>
                    <a:pt x="0" y="1265"/>
                    <a:pt x="0" y="1265"/>
                  </a:cubicBezTo>
                  <a:lnTo>
                    <a:pt x="46792" y="239001"/>
                  </a:lnTo>
                  <a:lnTo>
                    <a:pt x="46792" y="2390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17" name="Google Shape;1617;p14"/>
            <p:cNvSpPr/>
            <p:nvPr/>
          </p:nvSpPr>
          <p:spPr>
            <a:xfrm>
              <a:off x="9851466" y="2423673"/>
              <a:ext cx="252932" cy="1236735"/>
            </a:xfrm>
            <a:custGeom>
              <a:rect b="b" l="l" r="r" t="t"/>
              <a:pathLst>
                <a:path extrusionOk="0" h="1236735" w="252932">
                  <a:moveTo>
                    <a:pt x="5059" y="1265"/>
                  </a:moveTo>
                  <a:lnTo>
                    <a:pt x="3794" y="1265"/>
                  </a:lnTo>
                  <a:cubicBezTo>
                    <a:pt x="1265" y="2529"/>
                    <a:pt x="0" y="3794"/>
                    <a:pt x="0" y="6323"/>
                  </a:cubicBezTo>
                  <a:lnTo>
                    <a:pt x="1265" y="11381"/>
                  </a:lnTo>
                  <a:lnTo>
                    <a:pt x="244080" y="1232942"/>
                  </a:lnTo>
                  <a:cubicBezTo>
                    <a:pt x="244080" y="1235471"/>
                    <a:pt x="246609" y="1236736"/>
                    <a:pt x="249138" y="1236736"/>
                  </a:cubicBezTo>
                  <a:cubicBezTo>
                    <a:pt x="249138" y="1236736"/>
                    <a:pt x="249138" y="1236736"/>
                    <a:pt x="249138" y="1236736"/>
                  </a:cubicBezTo>
                  <a:cubicBezTo>
                    <a:pt x="251668" y="1236736"/>
                    <a:pt x="252932" y="1234207"/>
                    <a:pt x="252932" y="1231678"/>
                  </a:cubicBezTo>
                  <a:lnTo>
                    <a:pt x="251668" y="1225355"/>
                  </a:lnTo>
                  <a:lnTo>
                    <a:pt x="8853" y="3794"/>
                  </a:lnTo>
                  <a:lnTo>
                    <a:pt x="8853" y="3794"/>
                  </a:lnTo>
                  <a:cubicBezTo>
                    <a:pt x="8853" y="3794"/>
                    <a:pt x="8853" y="3794"/>
                    <a:pt x="8853" y="2529"/>
                  </a:cubicBezTo>
                  <a:lnTo>
                    <a:pt x="8853" y="2529"/>
                  </a:lnTo>
                  <a:lnTo>
                    <a:pt x="8853" y="1265"/>
                  </a:lnTo>
                  <a:lnTo>
                    <a:pt x="8853" y="0"/>
                  </a:lnTo>
                  <a:lnTo>
                    <a:pt x="8853" y="0"/>
                  </a:lnTo>
                  <a:lnTo>
                    <a:pt x="7588" y="0"/>
                  </a:lnTo>
                  <a:lnTo>
                    <a:pt x="6323" y="0"/>
                  </a:lnTo>
                  <a:lnTo>
                    <a:pt x="5059" y="12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18" name="Google Shape;1618;p14"/>
            <p:cNvSpPr/>
            <p:nvPr/>
          </p:nvSpPr>
          <p:spPr>
            <a:xfrm>
              <a:off x="11563818" y="3110327"/>
              <a:ext cx="113819" cy="55324"/>
            </a:xfrm>
            <a:custGeom>
              <a:rect b="b" l="l" r="r" t="t"/>
              <a:pathLst>
                <a:path extrusionOk="0" h="55324" w="113819">
                  <a:moveTo>
                    <a:pt x="107496" y="6323"/>
                  </a:moveTo>
                  <a:cubicBezTo>
                    <a:pt x="106232" y="3794"/>
                    <a:pt x="107496" y="1265"/>
                    <a:pt x="110026" y="0"/>
                  </a:cubicBezTo>
                  <a:lnTo>
                    <a:pt x="106232" y="1265"/>
                  </a:lnTo>
                  <a:lnTo>
                    <a:pt x="1265" y="48053"/>
                  </a:lnTo>
                  <a:lnTo>
                    <a:pt x="1265" y="48053"/>
                  </a:lnTo>
                  <a:lnTo>
                    <a:pt x="1265" y="48053"/>
                  </a:lnTo>
                  <a:lnTo>
                    <a:pt x="0" y="49318"/>
                  </a:lnTo>
                  <a:lnTo>
                    <a:pt x="0" y="49318"/>
                  </a:lnTo>
                  <a:lnTo>
                    <a:pt x="0" y="49318"/>
                  </a:lnTo>
                  <a:lnTo>
                    <a:pt x="0" y="50582"/>
                  </a:lnTo>
                  <a:lnTo>
                    <a:pt x="0" y="50582"/>
                  </a:lnTo>
                  <a:cubicBezTo>
                    <a:pt x="0" y="50582"/>
                    <a:pt x="0" y="50582"/>
                    <a:pt x="0" y="51847"/>
                  </a:cubicBezTo>
                  <a:lnTo>
                    <a:pt x="0" y="51847"/>
                  </a:lnTo>
                  <a:lnTo>
                    <a:pt x="0" y="51847"/>
                  </a:lnTo>
                  <a:lnTo>
                    <a:pt x="0" y="51847"/>
                  </a:lnTo>
                  <a:lnTo>
                    <a:pt x="0" y="51847"/>
                  </a:lnTo>
                  <a:cubicBezTo>
                    <a:pt x="0" y="51847"/>
                    <a:pt x="0" y="53111"/>
                    <a:pt x="0" y="53111"/>
                  </a:cubicBezTo>
                  <a:lnTo>
                    <a:pt x="0" y="53111"/>
                  </a:lnTo>
                  <a:lnTo>
                    <a:pt x="0" y="53111"/>
                  </a:lnTo>
                  <a:cubicBezTo>
                    <a:pt x="0" y="53111"/>
                    <a:pt x="0" y="54376"/>
                    <a:pt x="1265" y="54376"/>
                  </a:cubicBezTo>
                  <a:lnTo>
                    <a:pt x="2529" y="54376"/>
                  </a:lnTo>
                  <a:cubicBezTo>
                    <a:pt x="3794" y="55640"/>
                    <a:pt x="5059" y="55640"/>
                    <a:pt x="6323" y="54376"/>
                  </a:cubicBezTo>
                  <a:lnTo>
                    <a:pt x="16441" y="50582"/>
                  </a:lnTo>
                  <a:lnTo>
                    <a:pt x="113820" y="7587"/>
                  </a:lnTo>
                  <a:cubicBezTo>
                    <a:pt x="113820" y="6323"/>
                    <a:pt x="111290" y="7587"/>
                    <a:pt x="107496" y="6323"/>
                  </a:cubicBezTo>
                  <a:cubicBezTo>
                    <a:pt x="108761" y="6323"/>
                    <a:pt x="108761" y="6323"/>
                    <a:pt x="107496" y="63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19" name="Google Shape;1619;p14"/>
            <p:cNvSpPr/>
            <p:nvPr/>
          </p:nvSpPr>
          <p:spPr>
            <a:xfrm>
              <a:off x="11610611" y="3317714"/>
              <a:ext cx="346517" cy="165656"/>
            </a:xfrm>
            <a:custGeom>
              <a:rect b="b" l="l" r="r" t="t"/>
              <a:pathLst>
                <a:path extrusionOk="0" h="165656" w="346517">
                  <a:moveTo>
                    <a:pt x="346517" y="5058"/>
                  </a:moveTo>
                  <a:lnTo>
                    <a:pt x="346517" y="5058"/>
                  </a:lnTo>
                  <a:cubicBezTo>
                    <a:pt x="346517" y="5058"/>
                    <a:pt x="346517" y="5058"/>
                    <a:pt x="346517" y="5058"/>
                  </a:cubicBezTo>
                  <a:lnTo>
                    <a:pt x="346517" y="5058"/>
                  </a:lnTo>
                  <a:lnTo>
                    <a:pt x="346517" y="5058"/>
                  </a:lnTo>
                  <a:lnTo>
                    <a:pt x="346517" y="2529"/>
                  </a:lnTo>
                  <a:lnTo>
                    <a:pt x="345253" y="2529"/>
                  </a:lnTo>
                  <a:cubicBezTo>
                    <a:pt x="343988" y="1265"/>
                    <a:pt x="342723" y="0"/>
                    <a:pt x="341459" y="0"/>
                  </a:cubicBezTo>
                  <a:lnTo>
                    <a:pt x="331341" y="5058"/>
                  </a:lnTo>
                  <a:lnTo>
                    <a:pt x="5059" y="154276"/>
                  </a:lnTo>
                  <a:lnTo>
                    <a:pt x="0" y="156805"/>
                  </a:lnTo>
                  <a:cubicBezTo>
                    <a:pt x="2529" y="155541"/>
                    <a:pt x="5059" y="156805"/>
                    <a:pt x="6323" y="159334"/>
                  </a:cubicBezTo>
                  <a:cubicBezTo>
                    <a:pt x="6323" y="159334"/>
                    <a:pt x="6323" y="159334"/>
                    <a:pt x="6323" y="159334"/>
                  </a:cubicBezTo>
                  <a:cubicBezTo>
                    <a:pt x="7588" y="161863"/>
                    <a:pt x="6323" y="164392"/>
                    <a:pt x="3794" y="165657"/>
                  </a:cubicBezTo>
                  <a:lnTo>
                    <a:pt x="343988" y="8852"/>
                  </a:lnTo>
                  <a:lnTo>
                    <a:pt x="343988" y="8852"/>
                  </a:lnTo>
                  <a:lnTo>
                    <a:pt x="343988" y="8852"/>
                  </a:lnTo>
                  <a:cubicBezTo>
                    <a:pt x="343988" y="8852"/>
                    <a:pt x="343988" y="8852"/>
                    <a:pt x="345253" y="7587"/>
                  </a:cubicBezTo>
                  <a:cubicBezTo>
                    <a:pt x="345253" y="7587"/>
                    <a:pt x="345253" y="7587"/>
                    <a:pt x="345253" y="6323"/>
                  </a:cubicBezTo>
                  <a:cubicBezTo>
                    <a:pt x="345253" y="6323"/>
                    <a:pt x="345253" y="6323"/>
                    <a:pt x="345253" y="5058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20" name="Google Shape;1620;p14"/>
            <p:cNvSpPr/>
            <p:nvPr/>
          </p:nvSpPr>
          <p:spPr>
            <a:xfrm>
              <a:off x="11408265" y="3570063"/>
              <a:ext cx="12646" cy="562"/>
            </a:xfrm>
            <a:custGeom>
              <a:rect b="b" l="l" r="r" t="t"/>
              <a:pathLst>
                <a:path extrusionOk="0" h="562" w="12646">
                  <a:moveTo>
                    <a:pt x="0" y="562"/>
                  </a:moveTo>
                  <a:lnTo>
                    <a:pt x="0" y="562"/>
                  </a:lnTo>
                  <a:lnTo>
                    <a:pt x="0" y="562"/>
                  </a:lnTo>
                  <a:cubicBezTo>
                    <a:pt x="0" y="-703"/>
                    <a:pt x="0" y="562"/>
                    <a:pt x="0" y="5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21" name="Google Shape;1621;p14"/>
            <p:cNvSpPr/>
            <p:nvPr/>
          </p:nvSpPr>
          <p:spPr>
            <a:xfrm>
              <a:off x="11409529" y="3568412"/>
              <a:ext cx="562" cy="948"/>
            </a:xfrm>
            <a:custGeom>
              <a:rect b="b" l="l" r="r" t="t"/>
              <a:pathLst>
                <a:path extrusionOk="0" h="948" w="562">
                  <a:moveTo>
                    <a:pt x="0" y="948"/>
                  </a:moveTo>
                  <a:lnTo>
                    <a:pt x="0" y="948"/>
                  </a:lnTo>
                  <a:cubicBezTo>
                    <a:pt x="0" y="-316"/>
                    <a:pt x="1265" y="-316"/>
                    <a:pt x="0" y="948"/>
                  </a:cubicBezTo>
                  <a:lnTo>
                    <a:pt x="0" y="9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22" name="Google Shape;1622;p14"/>
            <p:cNvSpPr/>
            <p:nvPr/>
          </p:nvSpPr>
          <p:spPr>
            <a:xfrm>
              <a:off x="11408265" y="3571890"/>
              <a:ext cx="12646" cy="12645"/>
            </a:xfrm>
            <a:custGeom>
              <a:rect b="b" l="l" r="r" t="t"/>
              <a:pathLst>
                <a:path extrusionOk="0" h="12645" w="1264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23" name="Google Shape;1623;p14"/>
            <p:cNvSpPr/>
            <p:nvPr/>
          </p:nvSpPr>
          <p:spPr>
            <a:xfrm>
              <a:off x="11412059" y="3475287"/>
              <a:ext cx="206139" cy="100395"/>
            </a:xfrm>
            <a:custGeom>
              <a:rect b="b" l="l" r="r" t="t"/>
              <a:pathLst>
                <a:path extrusionOk="0" h="100395" w="206139">
                  <a:moveTo>
                    <a:pt x="206140" y="3025"/>
                  </a:moveTo>
                  <a:cubicBezTo>
                    <a:pt x="204875" y="496"/>
                    <a:pt x="202346" y="-769"/>
                    <a:pt x="199817" y="496"/>
                  </a:cubicBezTo>
                  <a:cubicBezTo>
                    <a:pt x="199817" y="496"/>
                    <a:pt x="199817" y="496"/>
                    <a:pt x="199817" y="496"/>
                  </a:cubicBezTo>
                  <a:lnTo>
                    <a:pt x="197287" y="1761"/>
                  </a:lnTo>
                  <a:lnTo>
                    <a:pt x="0" y="92809"/>
                  </a:lnTo>
                  <a:lnTo>
                    <a:pt x="0" y="92809"/>
                  </a:lnTo>
                  <a:cubicBezTo>
                    <a:pt x="0" y="92809"/>
                    <a:pt x="1265" y="92809"/>
                    <a:pt x="1265" y="92809"/>
                  </a:cubicBezTo>
                  <a:cubicBezTo>
                    <a:pt x="3794" y="92809"/>
                    <a:pt x="6323" y="94073"/>
                    <a:pt x="6323" y="96602"/>
                  </a:cubicBezTo>
                  <a:lnTo>
                    <a:pt x="6323" y="100396"/>
                  </a:lnTo>
                  <a:lnTo>
                    <a:pt x="12647" y="97867"/>
                  </a:lnTo>
                  <a:lnTo>
                    <a:pt x="203611" y="9348"/>
                  </a:lnTo>
                  <a:cubicBezTo>
                    <a:pt x="204875" y="8084"/>
                    <a:pt x="206140" y="5554"/>
                    <a:pt x="206140" y="30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24" name="Google Shape;1624;p14"/>
            <p:cNvSpPr/>
            <p:nvPr/>
          </p:nvSpPr>
          <p:spPr>
            <a:xfrm>
              <a:off x="11952998" y="1398118"/>
              <a:ext cx="265915" cy="83460"/>
            </a:xfrm>
            <a:custGeom>
              <a:rect b="b" l="l" r="r" t="t"/>
              <a:pathLst>
                <a:path extrusionOk="0" h="83460" w="265915">
                  <a:moveTo>
                    <a:pt x="5395" y="0"/>
                  </a:moveTo>
                  <a:lnTo>
                    <a:pt x="4130" y="0"/>
                  </a:lnTo>
                  <a:cubicBezTo>
                    <a:pt x="2866" y="0"/>
                    <a:pt x="1601" y="1265"/>
                    <a:pt x="336" y="3794"/>
                  </a:cubicBezTo>
                  <a:cubicBezTo>
                    <a:pt x="-928" y="6323"/>
                    <a:pt x="1601" y="8852"/>
                    <a:pt x="4130" y="8852"/>
                  </a:cubicBezTo>
                  <a:lnTo>
                    <a:pt x="5395" y="8852"/>
                  </a:lnTo>
                  <a:lnTo>
                    <a:pt x="265915" y="83461"/>
                  </a:lnTo>
                  <a:lnTo>
                    <a:pt x="265915" y="74609"/>
                  </a:lnTo>
                  <a:lnTo>
                    <a:pt x="5395" y="0"/>
                  </a:lnTo>
                  <a:lnTo>
                    <a:pt x="53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25" name="Google Shape;1625;p14"/>
            <p:cNvSpPr/>
            <p:nvPr/>
          </p:nvSpPr>
          <p:spPr>
            <a:xfrm>
              <a:off x="11649815" y="1922909"/>
              <a:ext cx="12646" cy="27820"/>
            </a:xfrm>
            <a:custGeom>
              <a:rect b="b" l="l" r="r" t="t"/>
              <a:pathLst>
                <a:path extrusionOk="0" h="27820" w="12646">
                  <a:moveTo>
                    <a:pt x="5059" y="3794"/>
                  </a:moveTo>
                  <a:cubicBezTo>
                    <a:pt x="2529" y="3794"/>
                    <a:pt x="0" y="252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65" y="6323"/>
                  </a:lnTo>
                  <a:lnTo>
                    <a:pt x="3794" y="24026"/>
                  </a:lnTo>
                  <a:cubicBezTo>
                    <a:pt x="3794" y="26556"/>
                    <a:pt x="6323" y="27820"/>
                    <a:pt x="8853" y="27820"/>
                  </a:cubicBezTo>
                  <a:cubicBezTo>
                    <a:pt x="10117" y="27820"/>
                    <a:pt x="12647" y="26556"/>
                    <a:pt x="12647" y="25291"/>
                  </a:cubicBezTo>
                  <a:cubicBezTo>
                    <a:pt x="12647" y="24026"/>
                    <a:pt x="12647" y="24026"/>
                    <a:pt x="12647" y="22762"/>
                  </a:cubicBezTo>
                  <a:lnTo>
                    <a:pt x="10117" y="0"/>
                  </a:lnTo>
                  <a:cubicBezTo>
                    <a:pt x="8853" y="1264"/>
                    <a:pt x="7588" y="3794"/>
                    <a:pt x="5059" y="37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26" name="Google Shape;1626;p14"/>
            <p:cNvSpPr/>
            <p:nvPr/>
          </p:nvSpPr>
          <p:spPr>
            <a:xfrm>
              <a:off x="11599229" y="1527103"/>
              <a:ext cx="59439" cy="399599"/>
            </a:xfrm>
            <a:custGeom>
              <a:rect b="b" l="l" r="r" t="t"/>
              <a:pathLst>
                <a:path extrusionOk="0" h="399599" w="59439">
                  <a:moveTo>
                    <a:pt x="55645" y="399600"/>
                  </a:moveTo>
                  <a:cubicBezTo>
                    <a:pt x="58175" y="399600"/>
                    <a:pt x="59439" y="397071"/>
                    <a:pt x="59439" y="394541"/>
                  </a:cubicBezTo>
                  <a:cubicBezTo>
                    <a:pt x="59439" y="394541"/>
                    <a:pt x="59439" y="394541"/>
                    <a:pt x="59439" y="394541"/>
                  </a:cubicBezTo>
                  <a:lnTo>
                    <a:pt x="59439" y="394541"/>
                  </a:lnTo>
                  <a:lnTo>
                    <a:pt x="8853" y="11381"/>
                  </a:lnTo>
                  <a:lnTo>
                    <a:pt x="7588" y="3794"/>
                  </a:lnTo>
                  <a:cubicBezTo>
                    <a:pt x="7588" y="2529"/>
                    <a:pt x="6323" y="0"/>
                    <a:pt x="3794" y="0"/>
                  </a:cubicBezTo>
                  <a:lnTo>
                    <a:pt x="2529" y="0"/>
                  </a:lnTo>
                  <a:lnTo>
                    <a:pt x="2529" y="0"/>
                  </a:lnTo>
                  <a:lnTo>
                    <a:pt x="1265" y="0"/>
                  </a:lnTo>
                  <a:lnTo>
                    <a:pt x="1265" y="0"/>
                  </a:lnTo>
                  <a:lnTo>
                    <a:pt x="1265" y="0"/>
                  </a:lnTo>
                  <a:cubicBezTo>
                    <a:pt x="1265" y="0"/>
                    <a:pt x="0" y="0"/>
                    <a:pt x="0" y="1265"/>
                  </a:cubicBezTo>
                  <a:lnTo>
                    <a:pt x="0" y="1265"/>
                  </a:lnTo>
                  <a:lnTo>
                    <a:pt x="0" y="1265"/>
                  </a:lnTo>
                  <a:lnTo>
                    <a:pt x="0" y="2529"/>
                  </a:lnTo>
                  <a:lnTo>
                    <a:pt x="0" y="2529"/>
                  </a:lnTo>
                  <a:lnTo>
                    <a:pt x="0" y="2529"/>
                  </a:lnTo>
                  <a:cubicBezTo>
                    <a:pt x="0" y="2529"/>
                    <a:pt x="0" y="2529"/>
                    <a:pt x="0" y="3794"/>
                  </a:cubicBezTo>
                  <a:lnTo>
                    <a:pt x="0" y="3794"/>
                  </a:lnTo>
                  <a:lnTo>
                    <a:pt x="51851" y="389483"/>
                  </a:lnTo>
                  <a:lnTo>
                    <a:pt x="51851" y="393277"/>
                  </a:lnTo>
                  <a:cubicBezTo>
                    <a:pt x="51851" y="395806"/>
                    <a:pt x="53116" y="398335"/>
                    <a:pt x="55645" y="399600"/>
                  </a:cubicBezTo>
                  <a:cubicBezTo>
                    <a:pt x="55645" y="399600"/>
                    <a:pt x="55645" y="399600"/>
                    <a:pt x="55645" y="399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27" name="Google Shape;1627;p14"/>
            <p:cNvSpPr/>
            <p:nvPr/>
          </p:nvSpPr>
          <p:spPr>
            <a:xfrm>
              <a:off x="11256505" y="5490655"/>
              <a:ext cx="36675" cy="26121"/>
            </a:xfrm>
            <a:custGeom>
              <a:rect b="b" l="l" r="r" t="t"/>
              <a:pathLst>
                <a:path extrusionOk="0" h="26121" w="36675">
                  <a:moveTo>
                    <a:pt x="35410" y="8418"/>
                  </a:moveTo>
                  <a:lnTo>
                    <a:pt x="35410" y="8418"/>
                  </a:lnTo>
                  <a:lnTo>
                    <a:pt x="35410" y="8418"/>
                  </a:lnTo>
                  <a:lnTo>
                    <a:pt x="36675" y="7153"/>
                  </a:lnTo>
                  <a:lnTo>
                    <a:pt x="36675" y="5889"/>
                  </a:lnTo>
                  <a:lnTo>
                    <a:pt x="36675" y="4624"/>
                  </a:lnTo>
                  <a:cubicBezTo>
                    <a:pt x="36675" y="4624"/>
                    <a:pt x="36675" y="3360"/>
                    <a:pt x="36675" y="3360"/>
                  </a:cubicBezTo>
                  <a:cubicBezTo>
                    <a:pt x="36675" y="3360"/>
                    <a:pt x="36675" y="2095"/>
                    <a:pt x="36675" y="2095"/>
                  </a:cubicBezTo>
                  <a:cubicBezTo>
                    <a:pt x="35410" y="-434"/>
                    <a:pt x="32881" y="-434"/>
                    <a:pt x="30352" y="830"/>
                  </a:cubicBezTo>
                  <a:cubicBezTo>
                    <a:pt x="30352" y="830"/>
                    <a:pt x="30352" y="830"/>
                    <a:pt x="30352" y="830"/>
                  </a:cubicBezTo>
                  <a:lnTo>
                    <a:pt x="27823" y="2095"/>
                  </a:lnTo>
                  <a:lnTo>
                    <a:pt x="5059" y="14741"/>
                  </a:lnTo>
                  <a:lnTo>
                    <a:pt x="0" y="18534"/>
                  </a:lnTo>
                  <a:cubicBezTo>
                    <a:pt x="2529" y="17270"/>
                    <a:pt x="5059" y="18534"/>
                    <a:pt x="6323" y="19799"/>
                  </a:cubicBezTo>
                  <a:cubicBezTo>
                    <a:pt x="7588" y="22328"/>
                    <a:pt x="6323" y="24857"/>
                    <a:pt x="5059" y="26122"/>
                  </a:cubicBezTo>
                  <a:lnTo>
                    <a:pt x="34146" y="10947"/>
                  </a:lnTo>
                  <a:lnTo>
                    <a:pt x="35410" y="8418"/>
                  </a:lnTo>
                  <a:lnTo>
                    <a:pt x="35410" y="84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28" name="Google Shape;1628;p14"/>
            <p:cNvSpPr/>
            <p:nvPr/>
          </p:nvSpPr>
          <p:spPr>
            <a:xfrm>
              <a:off x="10603940" y="5507925"/>
              <a:ext cx="658380" cy="365022"/>
            </a:xfrm>
            <a:custGeom>
              <a:rect b="b" l="l" r="r" t="t"/>
              <a:pathLst>
                <a:path extrusionOk="0" h="365022" w="658380">
                  <a:moveTo>
                    <a:pt x="657624" y="2529"/>
                  </a:moveTo>
                  <a:cubicBezTo>
                    <a:pt x="656359" y="0"/>
                    <a:pt x="653830" y="0"/>
                    <a:pt x="651301" y="0"/>
                  </a:cubicBezTo>
                  <a:cubicBezTo>
                    <a:pt x="651301" y="0"/>
                    <a:pt x="651301" y="0"/>
                    <a:pt x="651301" y="0"/>
                  </a:cubicBezTo>
                  <a:lnTo>
                    <a:pt x="648772" y="1265"/>
                  </a:lnTo>
                  <a:lnTo>
                    <a:pt x="2529" y="355340"/>
                  </a:lnTo>
                  <a:lnTo>
                    <a:pt x="2529" y="355340"/>
                  </a:lnTo>
                  <a:lnTo>
                    <a:pt x="1265" y="356605"/>
                  </a:lnTo>
                  <a:lnTo>
                    <a:pt x="0" y="356605"/>
                  </a:lnTo>
                  <a:lnTo>
                    <a:pt x="0" y="357869"/>
                  </a:lnTo>
                  <a:cubicBezTo>
                    <a:pt x="0" y="357869"/>
                    <a:pt x="0" y="357869"/>
                    <a:pt x="0" y="359134"/>
                  </a:cubicBezTo>
                  <a:cubicBezTo>
                    <a:pt x="0" y="359134"/>
                    <a:pt x="0" y="359134"/>
                    <a:pt x="0" y="360398"/>
                  </a:cubicBezTo>
                  <a:lnTo>
                    <a:pt x="0" y="360398"/>
                  </a:lnTo>
                  <a:lnTo>
                    <a:pt x="0" y="361663"/>
                  </a:lnTo>
                  <a:cubicBezTo>
                    <a:pt x="0" y="361663"/>
                    <a:pt x="0" y="362927"/>
                    <a:pt x="0" y="362927"/>
                  </a:cubicBezTo>
                  <a:cubicBezTo>
                    <a:pt x="1265" y="365457"/>
                    <a:pt x="3794" y="365457"/>
                    <a:pt x="6323" y="364192"/>
                  </a:cubicBezTo>
                  <a:lnTo>
                    <a:pt x="8853" y="362927"/>
                  </a:lnTo>
                  <a:lnTo>
                    <a:pt x="12647" y="360398"/>
                  </a:lnTo>
                  <a:lnTo>
                    <a:pt x="655095" y="7587"/>
                  </a:lnTo>
                  <a:cubicBezTo>
                    <a:pt x="658889" y="6323"/>
                    <a:pt x="658889" y="3794"/>
                    <a:pt x="657624" y="25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29" name="Google Shape;1629;p14"/>
            <p:cNvSpPr/>
            <p:nvPr/>
          </p:nvSpPr>
          <p:spPr>
            <a:xfrm>
              <a:off x="9761675" y="4924965"/>
              <a:ext cx="16440" cy="40465"/>
            </a:xfrm>
            <a:custGeom>
              <a:rect b="b" l="l" r="r" t="t"/>
              <a:pathLst>
                <a:path extrusionOk="0" h="40465" w="16440">
                  <a:moveTo>
                    <a:pt x="11382" y="34143"/>
                  </a:moveTo>
                  <a:cubicBezTo>
                    <a:pt x="13911" y="34143"/>
                    <a:pt x="16441" y="35407"/>
                    <a:pt x="16441" y="37937"/>
                  </a:cubicBezTo>
                  <a:lnTo>
                    <a:pt x="8853" y="3794"/>
                  </a:lnTo>
                  <a:cubicBezTo>
                    <a:pt x="8853" y="1265"/>
                    <a:pt x="6323" y="0"/>
                    <a:pt x="3794" y="0"/>
                  </a:cubicBezTo>
                  <a:cubicBezTo>
                    <a:pt x="3794" y="0"/>
                    <a:pt x="3794" y="0"/>
                    <a:pt x="3794" y="0"/>
                  </a:cubicBezTo>
                  <a:cubicBezTo>
                    <a:pt x="1265" y="0"/>
                    <a:pt x="0" y="2529"/>
                    <a:pt x="0" y="5058"/>
                  </a:cubicBezTo>
                  <a:lnTo>
                    <a:pt x="1265" y="11381"/>
                  </a:lnTo>
                  <a:lnTo>
                    <a:pt x="6323" y="36672"/>
                  </a:lnTo>
                  <a:lnTo>
                    <a:pt x="7588" y="40466"/>
                  </a:lnTo>
                  <a:cubicBezTo>
                    <a:pt x="7588" y="36672"/>
                    <a:pt x="8853" y="34143"/>
                    <a:pt x="11382" y="34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30" name="Google Shape;1630;p14"/>
            <p:cNvSpPr/>
            <p:nvPr/>
          </p:nvSpPr>
          <p:spPr>
            <a:xfrm>
              <a:off x="9770528" y="4959108"/>
              <a:ext cx="56909" cy="228884"/>
            </a:xfrm>
            <a:custGeom>
              <a:rect b="b" l="l" r="r" t="t"/>
              <a:pathLst>
                <a:path extrusionOk="0" h="228884" w="56909">
                  <a:moveTo>
                    <a:pt x="53116" y="228884"/>
                  </a:moveTo>
                  <a:cubicBezTo>
                    <a:pt x="55645" y="228884"/>
                    <a:pt x="56910" y="226355"/>
                    <a:pt x="56910" y="223826"/>
                  </a:cubicBezTo>
                  <a:cubicBezTo>
                    <a:pt x="56910" y="223826"/>
                    <a:pt x="56910" y="223826"/>
                    <a:pt x="56910" y="223826"/>
                  </a:cubicBezTo>
                  <a:lnTo>
                    <a:pt x="56910" y="222562"/>
                  </a:lnTo>
                  <a:lnTo>
                    <a:pt x="8853" y="3794"/>
                  </a:lnTo>
                  <a:cubicBezTo>
                    <a:pt x="8853" y="1264"/>
                    <a:pt x="6323" y="0"/>
                    <a:pt x="3794" y="0"/>
                  </a:cubicBezTo>
                  <a:cubicBezTo>
                    <a:pt x="1265" y="0"/>
                    <a:pt x="0" y="2529"/>
                    <a:pt x="0" y="5058"/>
                  </a:cubicBezTo>
                  <a:lnTo>
                    <a:pt x="1265" y="11381"/>
                  </a:lnTo>
                  <a:lnTo>
                    <a:pt x="49322" y="226355"/>
                  </a:lnTo>
                  <a:cubicBezTo>
                    <a:pt x="48057" y="227620"/>
                    <a:pt x="50586" y="228884"/>
                    <a:pt x="53116" y="2288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31" name="Google Shape;1631;p14"/>
            <p:cNvSpPr/>
            <p:nvPr/>
          </p:nvSpPr>
          <p:spPr>
            <a:xfrm>
              <a:off x="10348478" y="4954818"/>
              <a:ext cx="157648" cy="85221"/>
            </a:xfrm>
            <a:custGeom>
              <a:rect b="b" l="l" r="r" t="t"/>
              <a:pathLst>
                <a:path extrusionOk="0" h="85221" w="157648">
                  <a:moveTo>
                    <a:pt x="156818" y="3025"/>
                  </a:moveTo>
                  <a:cubicBezTo>
                    <a:pt x="155553" y="496"/>
                    <a:pt x="153024" y="-769"/>
                    <a:pt x="150495" y="496"/>
                  </a:cubicBezTo>
                  <a:lnTo>
                    <a:pt x="142907" y="4290"/>
                  </a:lnTo>
                  <a:lnTo>
                    <a:pt x="5059" y="73841"/>
                  </a:lnTo>
                  <a:lnTo>
                    <a:pt x="0" y="76369"/>
                  </a:lnTo>
                  <a:cubicBezTo>
                    <a:pt x="2529" y="75105"/>
                    <a:pt x="5059" y="76369"/>
                    <a:pt x="6323" y="78899"/>
                  </a:cubicBezTo>
                  <a:cubicBezTo>
                    <a:pt x="7588" y="81428"/>
                    <a:pt x="6323" y="83957"/>
                    <a:pt x="3794" y="85222"/>
                  </a:cubicBezTo>
                  <a:lnTo>
                    <a:pt x="155553" y="9348"/>
                  </a:lnTo>
                  <a:cubicBezTo>
                    <a:pt x="158083" y="8084"/>
                    <a:pt x="158083" y="5554"/>
                    <a:pt x="156818" y="3025"/>
                  </a:cubicBezTo>
                  <a:cubicBezTo>
                    <a:pt x="156818" y="3025"/>
                    <a:pt x="156818" y="3025"/>
                    <a:pt x="156818" y="30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32" name="Google Shape;1632;p14"/>
            <p:cNvSpPr/>
            <p:nvPr/>
          </p:nvSpPr>
          <p:spPr>
            <a:xfrm>
              <a:off x="10206340" y="5030691"/>
              <a:ext cx="148935" cy="79394"/>
            </a:xfrm>
            <a:custGeom>
              <a:rect b="b" l="l" r="r" t="t"/>
              <a:pathLst>
                <a:path extrusionOk="0" h="79394" w="148935">
                  <a:moveTo>
                    <a:pt x="148462" y="3025"/>
                  </a:moveTo>
                  <a:cubicBezTo>
                    <a:pt x="147197" y="496"/>
                    <a:pt x="144668" y="-769"/>
                    <a:pt x="142138" y="496"/>
                  </a:cubicBezTo>
                  <a:cubicBezTo>
                    <a:pt x="142138" y="496"/>
                    <a:pt x="142138" y="496"/>
                    <a:pt x="142138" y="496"/>
                  </a:cubicBezTo>
                  <a:lnTo>
                    <a:pt x="138344" y="1761"/>
                  </a:lnTo>
                  <a:lnTo>
                    <a:pt x="8084" y="67518"/>
                  </a:lnTo>
                  <a:lnTo>
                    <a:pt x="3025" y="70047"/>
                  </a:lnTo>
                  <a:cubicBezTo>
                    <a:pt x="496" y="71311"/>
                    <a:pt x="-769" y="73841"/>
                    <a:pt x="496" y="76369"/>
                  </a:cubicBezTo>
                  <a:cubicBezTo>
                    <a:pt x="1761" y="78899"/>
                    <a:pt x="4290" y="80163"/>
                    <a:pt x="6819" y="78899"/>
                  </a:cubicBezTo>
                  <a:lnTo>
                    <a:pt x="144668" y="9348"/>
                  </a:lnTo>
                  <a:cubicBezTo>
                    <a:pt x="148462" y="9348"/>
                    <a:pt x="149726" y="5554"/>
                    <a:pt x="148462" y="3025"/>
                  </a:cubicBezTo>
                  <a:cubicBezTo>
                    <a:pt x="148462" y="4290"/>
                    <a:pt x="148462" y="4290"/>
                    <a:pt x="148462" y="30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33" name="Google Shape;1633;p14"/>
            <p:cNvSpPr/>
            <p:nvPr/>
          </p:nvSpPr>
          <p:spPr>
            <a:xfrm>
              <a:off x="9843878" y="5244401"/>
              <a:ext cx="87757" cy="49813"/>
            </a:xfrm>
            <a:custGeom>
              <a:rect b="b" l="l" r="r" t="t"/>
              <a:pathLst>
                <a:path extrusionOk="0" h="49813" w="87757">
                  <a:moveTo>
                    <a:pt x="87262" y="3025"/>
                  </a:moveTo>
                  <a:cubicBezTo>
                    <a:pt x="85997" y="496"/>
                    <a:pt x="83468" y="-768"/>
                    <a:pt x="80938" y="496"/>
                  </a:cubicBezTo>
                  <a:cubicBezTo>
                    <a:pt x="80938" y="496"/>
                    <a:pt x="80938" y="496"/>
                    <a:pt x="80938" y="496"/>
                  </a:cubicBezTo>
                  <a:lnTo>
                    <a:pt x="73350" y="4290"/>
                  </a:lnTo>
                  <a:lnTo>
                    <a:pt x="5059" y="38433"/>
                  </a:lnTo>
                  <a:lnTo>
                    <a:pt x="0" y="40962"/>
                  </a:lnTo>
                  <a:cubicBezTo>
                    <a:pt x="2529" y="39697"/>
                    <a:pt x="5059" y="40962"/>
                    <a:pt x="6323" y="43491"/>
                  </a:cubicBezTo>
                  <a:cubicBezTo>
                    <a:pt x="6323" y="43491"/>
                    <a:pt x="6323" y="43491"/>
                    <a:pt x="6323" y="43491"/>
                  </a:cubicBezTo>
                  <a:cubicBezTo>
                    <a:pt x="7588" y="46020"/>
                    <a:pt x="6323" y="48549"/>
                    <a:pt x="3794" y="49814"/>
                  </a:cubicBezTo>
                  <a:cubicBezTo>
                    <a:pt x="3794" y="49814"/>
                    <a:pt x="3794" y="49814"/>
                    <a:pt x="3794" y="49814"/>
                  </a:cubicBezTo>
                  <a:lnTo>
                    <a:pt x="84732" y="9348"/>
                  </a:lnTo>
                  <a:cubicBezTo>
                    <a:pt x="87262" y="8083"/>
                    <a:pt x="88526" y="5554"/>
                    <a:pt x="87262" y="3025"/>
                  </a:cubicBezTo>
                  <a:cubicBezTo>
                    <a:pt x="87262" y="3025"/>
                    <a:pt x="87262" y="3025"/>
                    <a:pt x="87262" y="30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34" name="Google Shape;1634;p14"/>
            <p:cNvSpPr/>
            <p:nvPr/>
          </p:nvSpPr>
          <p:spPr>
            <a:xfrm>
              <a:off x="9743970" y="5284867"/>
              <a:ext cx="107992" cy="59614"/>
            </a:xfrm>
            <a:custGeom>
              <a:rect b="b" l="l" r="r" t="t"/>
              <a:pathLst>
                <a:path extrusionOk="0" h="59614" w="107992">
                  <a:moveTo>
                    <a:pt x="0" y="57401"/>
                  </a:moveTo>
                  <a:lnTo>
                    <a:pt x="0" y="57401"/>
                  </a:lnTo>
                  <a:lnTo>
                    <a:pt x="0" y="57401"/>
                  </a:lnTo>
                  <a:lnTo>
                    <a:pt x="1265" y="58666"/>
                  </a:lnTo>
                  <a:cubicBezTo>
                    <a:pt x="2529" y="59930"/>
                    <a:pt x="5059" y="59930"/>
                    <a:pt x="6323" y="58666"/>
                  </a:cubicBezTo>
                  <a:lnTo>
                    <a:pt x="13911" y="54872"/>
                  </a:lnTo>
                  <a:lnTo>
                    <a:pt x="104967" y="9348"/>
                  </a:lnTo>
                  <a:cubicBezTo>
                    <a:pt x="107496" y="8084"/>
                    <a:pt x="108761" y="5554"/>
                    <a:pt x="107496" y="3025"/>
                  </a:cubicBezTo>
                  <a:cubicBezTo>
                    <a:pt x="107496" y="3025"/>
                    <a:pt x="107496" y="3025"/>
                    <a:pt x="107496" y="3025"/>
                  </a:cubicBezTo>
                  <a:cubicBezTo>
                    <a:pt x="106232" y="496"/>
                    <a:pt x="103702" y="-769"/>
                    <a:pt x="101173" y="496"/>
                  </a:cubicBezTo>
                  <a:cubicBezTo>
                    <a:pt x="101173" y="496"/>
                    <a:pt x="101173" y="496"/>
                    <a:pt x="101173" y="496"/>
                  </a:cubicBezTo>
                  <a:lnTo>
                    <a:pt x="97379" y="1761"/>
                  </a:lnTo>
                  <a:lnTo>
                    <a:pt x="2529" y="49814"/>
                  </a:lnTo>
                  <a:lnTo>
                    <a:pt x="2529" y="49814"/>
                  </a:lnTo>
                  <a:lnTo>
                    <a:pt x="2529" y="49814"/>
                  </a:lnTo>
                  <a:lnTo>
                    <a:pt x="2529" y="49814"/>
                  </a:lnTo>
                  <a:lnTo>
                    <a:pt x="2529" y="49814"/>
                  </a:lnTo>
                  <a:lnTo>
                    <a:pt x="2529" y="51078"/>
                  </a:lnTo>
                  <a:lnTo>
                    <a:pt x="2529" y="51078"/>
                  </a:lnTo>
                  <a:lnTo>
                    <a:pt x="2529" y="52343"/>
                  </a:lnTo>
                  <a:lnTo>
                    <a:pt x="2529" y="52343"/>
                  </a:lnTo>
                  <a:cubicBezTo>
                    <a:pt x="2529" y="52343"/>
                    <a:pt x="2529" y="52343"/>
                    <a:pt x="2529" y="53608"/>
                  </a:cubicBezTo>
                  <a:cubicBezTo>
                    <a:pt x="2529" y="53608"/>
                    <a:pt x="2529" y="54872"/>
                    <a:pt x="2529" y="54872"/>
                  </a:cubicBezTo>
                  <a:cubicBezTo>
                    <a:pt x="2529" y="54872"/>
                    <a:pt x="2529" y="54872"/>
                    <a:pt x="2529" y="56137"/>
                  </a:cubicBezTo>
                  <a:cubicBezTo>
                    <a:pt x="2529" y="57401"/>
                    <a:pt x="0" y="57401"/>
                    <a:pt x="0" y="574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35" name="Google Shape;1635;p14"/>
            <p:cNvSpPr/>
            <p:nvPr/>
          </p:nvSpPr>
          <p:spPr>
            <a:xfrm>
              <a:off x="11514496" y="1973491"/>
              <a:ext cx="31616" cy="174508"/>
            </a:xfrm>
            <a:custGeom>
              <a:rect b="b" l="l" r="r" t="t"/>
              <a:pathLst>
                <a:path extrusionOk="0" h="174508" w="31616">
                  <a:moveTo>
                    <a:pt x="5059" y="5058"/>
                  </a:moveTo>
                  <a:cubicBezTo>
                    <a:pt x="2529" y="5058"/>
                    <a:pt x="0" y="3794"/>
                    <a:pt x="0" y="1264"/>
                  </a:cubicBezTo>
                  <a:cubicBezTo>
                    <a:pt x="0" y="1264"/>
                    <a:pt x="0" y="1264"/>
                    <a:pt x="0" y="1264"/>
                  </a:cubicBezTo>
                  <a:lnTo>
                    <a:pt x="22764" y="170715"/>
                  </a:lnTo>
                  <a:cubicBezTo>
                    <a:pt x="22764" y="173244"/>
                    <a:pt x="25293" y="174509"/>
                    <a:pt x="27823" y="174509"/>
                  </a:cubicBezTo>
                  <a:cubicBezTo>
                    <a:pt x="30352" y="174509"/>
                    <a:pt x="31617" y="171980"/>
                    <a:pt x="31617" y="169450"/>
                  </a:cubicBezTo>
                  <a:lnTo>
                    <a:pt x="31617" y="166921"/>
                  </a:lnTo>
                  <a:lnTo>
                    <a:pt x="8853" y="3794"/>
                  </a:lnTo>
                  <a:lnTo>
                    <a:pt x="8853" y="0"/>
                  </a:lnTo>
                  <a:cubicBezTo>
                    <a:pt x="8853" y="2529"/>
                    <a:pt x="7588" y="5058"/>
                    <a:pt x="5059" y="50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36" name="Google Shape;1636;p14"/>
            <p:cNvSpPr/>
            <p:nvPr/>
          </p:nvSpPr>
          <p:spPr>
            <a:xfrm>
              <a:off x="11274211" y="241049"/>
              <a:ext cx="247873" cy="1737500"/>
            </a:xfrm>
            <a:custGeom>
              <a:rect b="b" l="l" r="r" t="t"/>
              <a:pathLst>
                <a:path extrusionOk="0" h="1737500" w="247873">
                  <a:moveTo>
                    <a:pt x="5059" y="0"/>
                  </a:moveTo>
                  <a:lnTo>
                    <a:pt x="5059" y="0"/>
                  </a:lnTo>
                  <a:cubicBezTo>
                    <a:pt x="1265" y="0"/>
                    <a:pt x="0" y="2529"/>
                    <a:pt x="0" y="5058"/>
                  </a:cubicBezTo>
                  <a:lnTo>
                    <a:pt x="1265" y="10116"/>
                  </a:lnTo>
                  <a:lnTo>
                    <a:pt x="239021" y="1733706"/>
                  </a:lnTo>
                  <a:cubicBezTo>
                    <a:pt x="239021" y="1736235"/>
                    <a:pt x="241550" y="1737500"/>
                    <a:pt x="244080" y="1737500"/>
                  </a:cubicBezTo>
                  <a:cubicBezTo>
                    <a:pt x="244080" y="1737500"/>
                    <a:pt x="244080" y="1737500"/>
                    <a:pt x="244080" y="1737500"/>
                  </a:cubicBezTo>
                  <a:cubicBezTo>
                    <a:pt x="246609" y="1737500"/>
                    <a:pt x="247874" y="1734971"/>
                    <a:pt x="247874" y="1732442"/>
                  </a:cubicBezTo>
                  <a:lnTo>
                    <a:pt x="246609" y="1726119"/>
                  </a:lnTo>
                  <a:lnTo>
                    <a:pt x="10117" y="3794"/>
                  </a:lnTo>
                  <a:lnTo>
                    <a:pt x="10117" y="3794"/>
                  </a:lnTo>
                  <a:lnTo>
                    <a:pt x="10117" y="3794"/>
                  </a:lnTo>
                  <a:lnTo>
                    <a:pt x="10117" y="2529"/>
                  </a:lnTo>
                  <a:lnTo>
                    <a:pt x="10117" y="2529"/>
                  </a:lnTo>
                  <a:lnTo>
                    <a:pt x="10117" y="2529"/>
                  </a:lnTo>
                  <a:lnTo>
                    <a:pt x="8853" y="1265"/>
                  </a:lnTo>
                  <a:lnTo>
                    <a:pt x="8853" y="1265"/>
                  </a:lnTo>
                  <a:lnTo>
                    <a:pt x="8853" y="1265"/>
                  </a:lnTo>
                  <a:lnTo>
                    <a:pt x="7588" y="1265"/>
                  </a:lnTo>
                  <a:lnTo>
                    <a:pt x="6323" y="1265"/>
                  </a:lnTo>
                  <a:lnTo>
                    <a:pt x="6323" y="1265"/>
                  </a:lnTo>
                  <a:lnTo>
                    <a:pt x="50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37" name="Google Shape;1637;p14"/>
            <p:cNvSpPr/>
            <p:nvPr/>
          </p:nvSpPr>
          <p:spPr>
            <a:xfrm>
              <a:off x="11614404" y="4942668"/>
              <a:ext cx="58174" cy="349017"/>
            </a:xfrm>
            <a:custGeom>
              <a:rect b="b" l="l" r="r" t="t"/>
              <a:pathLst>
                <a:path extrusionOk="0" h="349017" w="58174">
                  <a:moveTo>
                    <a:pt x="5059" y="6323"/>
                  </a:moveTo>
                  <a:cubicBezTo>
                    <a:pt x="2529" y="6323"/>
                    <a:pt x="0" y="5058"/>
                    <a:pt x="0" y="2529"/>
                  </a:cubicBezTo>
                  <a:cubicBezTo>
                    <a:pt x="0" y="2529"/>
                    <a:pt x="0" y="2529"/>
                    <a:pt x="0" y="2529"/>
                  </a:cubicBezTo>
                  <a:lnTo>
                    <a:pt x="0" y="5058"/>
                  </a:lnTo>
                  <a:lnTo>
                    <a:pt x="50586" y="341430"/>
                  </a:lnTo>
                  <a:lnTo>
                    <a:pt x="50586" y="345224"/>
                  </a:lnTo>
                  <a:cubicBezTo>
                    <a:pt x="50586" y="347753"/>
                    <a:pt x="53116" y="349018"/>
                    <a:pt x="55645" y="349018"/>
                  </a:cubicBezTo>
                  <a:cubicBezTo>
                    <a:pt x="55645" y="349018"/>
                    <a:pt x="55645" y="349018"/>
                    <a:pt x="55645" y="349018"/>
                  </a:cubicBezTo>
                  <a:cubicBezTo>
                    <a:pt x="55645" y="349018"/>
                    <a:pt x="56910" y="349018"/>
                    <a:pt x="56910" y="349018"/>
                  </a:cubicBezTo>
                  <a:lnTo>
                    <a:pt x="58175" y="347753"/>
                  </a:lnTo>
                  <a:lnTo>
                    <a:pt x="58175" y="347753"/>
                  </a:lnTo>
                  <a:cubicBezTo>
                    <a:pt x="58175" y="347753"/>
                    <a:pt x="58175" y="347753"/>
                    <a:pt x="58175" y="346488"/>
                  </a:cubicBezTo>
                  <a:cubicBezTo>
                    <a:pt x="58175" y="346488"/>
                    <a:pt x="58175" y="346488"/>
                    <a:pt x="58175" y="345224"/>
                  </a:cubicBezTo>
                  <a:cubicBezTo>
                    <a:pt x="58175" y="345224"/>
                    <a:pt x="58175" y="345224"/>
                    <a:pt x="58175" y="343959"/>
                  </a:cubicBezTo>
                  <a:cubicBezTo>
                    <a:pt x="58175" y="343959"/>
                    <a:pt x="58175" y="342695"/>
                    <a:pt x="58175" y="342695"/>
                  </a:cubicBezTo>
                  <a:lnTo>
                    <a:pt x="58175" y="342695"/>
                  </a:lnTo>
                  <a:lnTo>
                    <a:pt x="58175" y="340166"/>
                  </a:lnTo>
                  <a:lnTo>
                    <a:pt x="7588" y="0"/>
                  </a:lnTo>
                  <a:cubicBezTo>
                    <a:pt x="7588" y="3794"/>
                    <a:pt x="6323" y="6323"/>
                    <a:pt x="5059" y="63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38" name="Google Shape;1638;p14"/>
            <p:cNvSpPr/>
            <p:nvPr/>
          </p:nvSpPr>
          <p:spPr>
            <a:xfrm>
              <a:off x="11613140" y="4937610"/>
              <a:ext cx="10117" cy="11380"/>
            </a:xfrm>
            <a:custGeom>
              <a:rect b="b" l="l" r="r" t="t"/>
              <a:pathLst>
                <a:path extrusionOk="0" h="11380" w="10117">
                  <a:moveTo>
                    <a:pt x="5059" y="5058"/>
                  </a:moveTo>
                  <a:cubicBezTo>
                    <a:pt x="2529" y="5058"/>
                    <a:pt x="0" y="3794"/>
                    <a:pt x="0" y="1265"/>
                  </a:cubicBezTo>
                  <a:cubicBezTo>
                    <a:pt x="0" y="1265"/>
                    <a:pt x="0" y="1265"/>
                    <a:pt x="0" y="1265"/>
                  </a:cubicBezTo>
                  <a:lnTo>
                    <a:pt x="1265" y="7587"/>
                  </a:lnTo>
                  <a:cubicBezTo>
                    <a:pt x="1265" y="10116"/>
                    <a:pt x="3794" y="11381"/>
                    <a:pt x="6323" y="11381"/>
                  </a:cubicBezTo>
                  <a:cubicBezTo>
                    <a:pt x="6323" y="11381"/>
                    <a:pt x="6323" y="11381"/>
                    <a:pt x="6323" y="11381"/>
                  </a:cubicBezTo>
                  <a:cubicBezTo>
                    <a:pt x="8853" y="11381"/>
                    <a:pt x="10117" y="8852"/>
                    <a:pt x="10117" y="6323"/>
                  </a:cubicBezTo>
                  <a:lnTo>
                    <a:pt x="8853" y="0"/>
                  </a:lnTo>
                  <a:lnTo>
                    <a:pt x="8853" y="0"/>
                  </a:lnTo>
                  <a:cubicBezTo>
                    <a:pt x="10117" y="2529"/>
                    <a:pt x="7588" y="5058"/>
                    <a:pt x="5059" y="50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39" name="Google Shape;1639;p14"/>
            <p:cNvSpPr/>
            <p:nvPr/>
          </p:nvSpPr>
          <p:spPr>
            <a:xfrm>
              <a:off x="11610611" y="4917377"/>
              <a:ext cx="12646" cy="25291"/>
            </a:xfrm>
            <a:custGeom>
              <a:rect b="b" l="l" r="r" t="t"/>
              <a:pathLst>
                <a:path extrusionOk="0" h="25291" w="12646">
                  <a:moveTo>
                    <a:pt x="5059" y="5058"/>
                  </a:moveTo>
                  <a:cubicBezTo>
                    <a:pt x="2529" y="5058"/>
                    <a:pt x="0" y="3794"/>
                    <a:pt x="0" y="1265"/>
                  </a:cubicBezTo>
                  <a:cubicBezTo>
                    <a:pt x="0" y="1265"/>
                    <a:pt x="0" y="1265"/>
                    <a:pt x="0" y="1265"/>
                  </a:cubicBezTo>
                  <a:lnTo>
                    <a:pt x="0" y="1265"/>
                  </a:lnTo>
                  <a:lnTo>
                    <a:pt x="1265" y="7587"/>
                  </a:lnTo>
                  <a:lnTo>
                    <a:pt x="2529" y="12646"/>
                  </a:lnTo>
                  <a:lnTo>
                    <a:pt x="3794" y="18968"/>
                  </a:lnTo>
                  <a:lnTo>
                    <a:pt x="3794" y="21498"/>
                  </a:lnTo>
                  <a:lnTo>
                    <a:pt x="3794" y="21498"/>
                  </a:lnTo>
                  <a:cubicBezTo>
                    <a:pt x="3794" y="24026"/>
                    <a:pt x="6323" y="25291"/>
                    <a:pt x="8853" y="25291"/>
                  </a:cubicBezTo>
                  <a:cubicBezTo>
                    <a:pt x="8853" y="25291"/>
                    <a:pt x="8853" y="25291"/>
                    <a:pt x="8853" y="25291"/>
                  </a:cubicBezTo>
                  <a:cubicBezTo>
                    <a:pt x="11382" y="25291"/>
                    <a:pt x="12647" y="22762"/>
                    <a:pt x="12647" y="20233"/>
                  </a:cubicBezTo>
                  <a:lnTo>
                    <a:pt x="12647" y="20233"/>
                  </a:lnTo>
                  <a:lnTo>
                    <a:pt x="10117" y="0"/>
                  </a:lnTo>
                  <a:lnTo>
                    <a:pt x="10117" y="0"/>
                  </a:lnTo>
                  <a:cubicBezTo>
                    <a:pt x="8853" y="2529"/>
                    <a:pt x="7588" y="5058"/>
                    <a:pt x="5059" y="50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40" name="Google Shape;1640;p14"/>
            <p:cNvSpPr/>
            <p:nvPr/>
          </p:nvSpPr>
          <p:spPr>
            <a:xfrm>
              <a:off x="11734547" y="3083771"/>
              <a:ext cx="437573" cy="187154"/>
            </a:xfrm>
            <a:custGeom>
              <a:rect b="b" l="l" r="r" t="t"/>
              <a:pathLst>
                <a:path extrusionOk="0" h="187154" w="437573">
                  <a:moveTo>
                    <a:pt x="1265" y="0"/>
                  </a:moveTo>
                  <a:lnTo>
                    <a:pt x="1265" y="0"/>
                  </a:lnTo>
                  <a:cubicBezTo>
                    <a:pt x="2529" y="0"/>
                    <a:pt x="3794" y="1265"/>
                    <a:pt x="3794" y="2529"/>
                  </a:cubicBezTo>
                  <a:cubicBezTo>
                    <a:pt x="5059" y="5058"/>
                    <a:pt x="3794" y="7587"/>
                    <a:pt x="1265" y="8852"/>
                  </a:cubicBezTo>
                  <a:cubicBezTo>
                    <a:pt x="1265" y="8852"/>
                    <a:pt x="1265" y="8852"/>
                    <a:pt x="1265" y="8852"/>
                  </a:cubicBezTo>
                  <a:lnTo>
                    <a:pt x="0" y="10116"/>
                  </a:lnTo>
                  <a:lnTo>
                    <a:pt x="435044" y="187154"/>
                  </a:lnTo>
                  <a:cubicBezTo>
                    <a:pt x="432514" y="185890"/>
                    <a:pt x="431250" y="183361"/>
                    <a:pt x="432514" y="180832"/>
                  </a:cubicBezTo>
                  <a:cubicBezTo>
                    <a:pt x="432514" y="180832"/>
                    <a:pt x="432514" y="180832"/>
                    <a:pt x="432514" y="180832"/>
                  </a:cubicBezTo>
                  <a:cubicBezTo>
                    <a:pt x="433779" y="178302"/>
                    <a:pt x="436308" y="177038"/>
                    <a:pt x="437573" y="178302"/>
                  </a:cubicBezTo>
                  <a:cubicBezTo>
                    <a:pt x="437573" y="178302"/>
                    <a:pt x="437573" y="178302"/>
                    <a:pt x="437573" y="178302"/>
                  </a:cubicBezTo>
                  <a:lnTo>
                    <a:pt x="429985" y="175773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41" name="Google Shape;1641;p14"/>
            <p:cNvSpPr/>
            <p:nvPr/>
          </p:nvSpPr>
          <p:spPr>
            <a:xfrm>
              <a:off x="12165301" y="3261577"/>
              <a:ext cx="52347" cy="29580"/>
            </a:xfrm>
            <a:custGeom>
              <a:rect b="b" l="l" r="r" t="t"/>
              <a:pathLst>
                <a:path extrusionOk="0" h="29580" w="52347">
                  <a:moveTo>
                    <a:pt x="6819" y="496"/>
                  </a:moveTo>
                  <a:cubicBezTo>
                    <a:pt x="4290" y="-769"/>
                    <a:pt x="1761" y="496"/>
                    <a:pt x="496" y="3025"/>
                  </a:cubicBezTo>
                  <a:cubicBezTo>
                    <a:pt x="496" y="3025"/>
                    <a:pt x="496" y="3025"/>
                    <a:pt x="496" y="3025"/>
                  </a:cubicBezTo>
                  <a:cubicBezTo>
                    <a:pt x="-769" y="5554"/>
                    <a:pt x="496" y="8084"/>
                    <a:pt x="3026" y="9348"/>
                  </a:cubicBezTo>
                  <a:cubicBezTo>
                    <a:pt x="3026" y="9348"/>
                    <a:pt x="3026" y="9348"/>
                    <a:pt x="3026" y="9348"/>
                  </a:cubicBezTo>
                  <a:lnTo>
                    <a:pt x="52347" y="29581"/>
                  </a:lnTo>
                  <a:lnTo>
                    <a:pt x="52347" y="19464"/>
                  </a:lnTo>
                  <a:lnTo>
                    <a:pt x="9349" y="1761"/>
                  </a:lnTo>
                  <a:lnTo>
                    <a:pt x="6819" y="4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42" name="Google Shape;1642;p14"/>
            <p:cNvSpPr/>
            <p:nvPr/>
          </p:nvSpPr>
          <p:spPr>
            <a:xfrm>
              <a:off x="11604287" y="4875647"/>
              <a:ext cx="15175" cy="46788"/>
            </a:xfrm>
            <a:custGeom>
              <a:rect b="b" l="l" r="r" t="t"/>
              <a:pathLst>
                <a:path extrusionOk="0" h="46788" w="15175">
                  <a:moveTo>
                    <a:pt x="5059" y="5058"/>
                  </a:moveTo>
                  <a:cubicBezTo>
                    <a:pt x="2529" y="5058"/>
                    <a:pt x="0" y="3794"/>
                    <a:pt x="0" y="1265"/>
                  </a:cubicBezTo>
                  <a:lnTo>
                    <a:pt x="1265" y="7587"/>
                  </a:lnTo>
                  <a:lnTo>
                    <a:pt x="6323" y="39201"/>
                  </a:lnTo>
                  <a:lnTo>
                    <a:pt x="6323" y="42995"/>
                  </a:lnTo>
                  <a:lnTo>
                    <a:pt x="6323" y="42995"/>
                  </a:lnTo>
                  <a:cubicBezTo>
                    <a:pt x="6323" y="45524"/>
                    <a:pt x="8853" y="46788"/>
                    <a:pt x="11382" y="46788"/>
                  </a:cubicBezTo>
                  <a:cubicBezTo>
                    <a:pt x="11382" y="46788"/>
                    <a:pt x="11382" y="46788"/>
                    <a:pt x="11382" y="46788"/>
                  </a:cubicBezTo>
                  <a:cubicBezTo>
                    <a:pt x="13911" y="46788"/>
                    <a:pt x="15176" y="44259"/>
                    <a:pt x="15176" y="41730"/>
                  </a:cubicBezTo>
                  <a:lnTo>
                    <a:pt x="15176" y="41730"/>
                  </a:lnTo>
                  <a:lnTo>
                    <a:pt x="8853" y="0"/>
                  </a:lnTo>
                  <a:cubicBezTo>
                    <a:pt x="8853" y="2529"/>
                    <a:pt x="7588" y="5058"/>
                    <a:pt x="5059" y="50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43" name="Google Shape;1643;p14"/>
            <p:cNvSpPr/>
            <p:nvPr/>
          </p:nvSpPr>
          <p:spPr>
            <a:xfrm>
              <a:off x="11554965" y="4549391"/>
              <a:ext cx="56909" cy="332578"/>
            </a:xfrm>
            <a:custGeom>
              <a:rect b="b" l="l" r="r" t="t"/>
              <a:pathLst>
                <a:path extrusionOk="0" h="332578" w="56909">
                  <a:moveTo>
                    <a:pt x="5059" y="5059"/>
                  </a:moveTo>
                  <a:cubicBezTo>
                    <a:pt x="2529" y="5059"/>
                    <a:pt x="0" y="3794"/>
                    <a:pt x="0" y="1265"/>
                  </a:cubicBezTo>
                  <a:lnTo>
                    <a:pt x="0" y="3794"/>
                  </a:lnTo>
                  <a:lnTo>
                    <a:pt x="48057" y="324991"/>
                  </a:lnTo>
                  <a:lnTo>
                    <a:pt x="48057" y="328785"/>
                  </a:lnTo>
                  <a:cubicBezTo>
                    <a:pt x="48057" y="331314"/>
                    <a:pt x="50586" y="332578"/>
                    <a:pt x="53116" y="332578"/>
                  </a:cubicBezTo>
                  <a:cubicBezTo>
                    <a:pt x="55645" y="332578"/>
                    <a:pt x="56910" y="330049"/>
                    <a:pt x="56910" y="327520"/>
                  </a:cubicBezTo>
                  <a:cubicBezTo>
                    <a:pt x="56910" y="327520"/>
                    <a:pt x="56910" y="327520"/>
                    <a:pt x="56910" y="327520"/>
                  </a:cubicBezTo>
                  <a:lnTo>
                    <a:pt x="7588" y="0"/>
                  </a:lnTo>
                  <a:cubicBezTo>
                    <a:pt x="8853" y="1265"/>
                    <a:pt x="7588" y="3794"/>
                    <a:pt x="5059" y="50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44" name="Google Shape;1644;p14"/>
            <p:cNvSpPr/>
            <p:nvPr/>
          </p:nvSpPr>
          <p:spPr>
            <a:xfrm>
              <a:off x="11492997" y="4137146"/>
              <a:ext cx="71157" cy="416375"/>
            </a:xfrm>
            <a:custGeom>
              <a:rect b="b" l="l" r="r" t="t"/>
              <a:pathLst>
                <a:path extrusionOk="0" h="416375" w="71157">
                  <a:moveTo>
                    <a:pt x="60704" y="403393"/>
                  </a:moveTo>
                  <a:lnTo>
                    <a:pt x="61968" y="412245"/>
                  </a:lnTo>
                  <a:cubicBezTo>
                    <a:pt x="61968" y="414774"/>
                    <a:pt x="64498" y="417304"/>
                    <a:pt x="67027" y="416039"/>
                  </a:cubicBezTo>
                  <a:cubicBezTo>
                    <a:pt x="69556" y="416039"/>
                    <a:pt x="72086" y="413510"/>
                    <a:pt x="70821" y="410981"/>
                  </a:cubicBezTo>
                  <a:cubicBezTo>
                    <a:pt x="70821" y="410981"/>
                    <a:pt x="70821" y="410981"/>
                    <a:pt x="70821" y="409716"/>
                  </a:cubicBezTo>
                  <a:lnTo>
                    <a:pt x="8853" y="0"/>
                  </a:lnTo>
                  <a:cubicBezTo>
                    <a:pt x="8853" y="2529"/>
                    <a:pt x="7588" y="5058"/>
                    <a:pt x="5059" y="5058"/>
                  </a:cubicBezTo>
                  <a:cubicBezTo>
                    <a:pt x="5059" y="5058"/>
                    <a:pt x="5059" y="5058"/>
                    <a:pt x="5059" y="5058"/>
                  </a:cubicBezTo>
                  <a:cubicBezTo>
                    <a:pt x="2529" y="5058"/>
                    <a:pt x="0" y="3794"/>
                    <a:pt x="0" y="1264"/>
                  </a:cubicBezTo>
                  <a:lnTo>
                    <a:pt x="1265" y="7587"/>
                  </a:lnTo>
                  <a:lnTo>
                    <a:pt x="60704" y="4033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45" name="Google Shape;1645;p14"/>
            <p:cNvSpPr/>
            <p:nvPr/>
          </p:nvSpPr>
          <p:spPr>
            <a:xfrm>
              <a:off x="11409529" y="3566832"/>
              <a:ext cx="93585" cy="576637"/>
            </a:xfrm>
            <a:custGeom>
              <a:rect b="b" l="l" r="r" t="t"/>
              <a:pathLst>
                <a:path extrusionOk="0" h="576637" w="93585">
                  <a:moveTo>
                    <a:pt x="1265" y="1265"/>
                  </a:moveTo>
                  <a:cubicBezTo>
                    <a:pt x="0" y="1265"/>
                    <a:pt x="0" y="1265"/>
                    <a:pt x="1265" y="1265"/>
                  </a:cubicBezTo>
                  <a:lnTo>
                    <a:pt x="1265" y="1265"/>
                  </a:lnTo>
                  <a:lnTo>
                    <a:pt x="1265" y="1265"/>
                  </a:lnTo>
                  <a:lnTo>
                    <a:pt x="0" y="2529"/>
                  </a:lnTo>
                  <a:cubicBezTo>
                    <a:pt x="0" y="2529"/>
                    <a:pt x="0" y="2529"/>
                    <a:pt x="0" y="3794"/>
                  </a:cubicBezTo>
                  <a:lnTo>
                    <a:pt x="0" y="3794"/>
                  </a:lnTo>
                  <a:lnTo>
                    <a:pt x="0" y="5058"/>
                  </a:lnTo>
                  <a:lnTo>
                    <a:pt x="84732" y="569050"/>
                  </a:lnTo>
                  <a:lnTo>
                    <a:pt x="84732" y="572844"/>
                  </a:lnTo>
                  <a:cubicBezTo>
                    <a:pt x="84732" y="575373"/>
                    <a:pt x="87262" y="576638"/>
                    <a:pt x="89791" y="576638"/>
                  </a:cubicBezTo>
                  <a:cubicBezTo>
                    <a:pt x="92320" y="576638"/>
                    <a:pt x="93585" y="574108"/>
                    <a:pt x="93585" y="571579"/>
                  </a:cubicBezTo>
                  <a:cubicBezTo>
                    <a:pt x="93585" y="571579"/>
                    <a:pt x="93585" y="571579"/>
                    <a:pt x="93585" y="571579"/>
                  </a:cubicBezTo>
                  <a:lnTo>
                    <a:pt x="10117" y="12646"/>
                  </a:lnTo>
                  <a:lnTo>
                    <a:pt x="8853" y="7587"/>
                  </a:lnTo>
                  <a:lnTo>
                    <a:pt x="8853" y="3794"/>
                  </a:lnTo>
                  <a:cubicBezTo>
                    <a:pt x="8853" y="1265"/>
                    <a:pt x="6323" y="0"/>
                    <a:pt x="3794" y="0"/>
                  </a:cubicBezTo>
                  <a:cubicBezTo>
                    <a:pt x="3794" y="0"/>
                    <a:pt x="2529" y="0"/>
                    <a:pt x="2529" y="0"/>
                  </a:cubicBezTo>
                  <a:lnTo>
                    <a:pt x="1265" y="0"/>
                  </a:lnTo>
                  <a:lnTo>
                    <a:pt x="1265" y="12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46" name="Google Shape;1646;p14"/>
            <p:cNvSpPr/>
            <p:nvPr/>
          </p:nvSpPr>
          <p:spPr>
            <a:xfrm>
              <a:off x="9219135" y="2322508"/>
              <a:ext cx="396335" cy="153507"/>
            </a:xfrm>
            <a:custGeom>
              <a:rect b="b" l="l" r="r" t="t"/>
              <a:pathLst>
                <a:path extrusionOk="0" h="153507" w="396335">
                  <a:moveTo>
                    <a:pt x="0" y="150482"/>
                  </a:moveTo>
                  <a:cubicBezTo>
                    <a:pt x="1265" y="153011"/>
                    <a:pt x="3794" y="154276"/>
                    <a:pt x="6323" y="153011"/>
                  </a:cubicBezTo>
                  <a:cubicBezTo>
                    <a:pt x="6323" y="153011"/>
                    <a:pt x="6323" y="153011"/>
                    <a:pt x="6323" y="153011"/>
                  </a:cubicBezTo>
                  <a:lnTo>
                    <a:pt x="10117" y="151747"/>
                  </a:lnTo>
                  <a:lnTo>
                    <a:pt x="16441" y="149218"/>
                  </a:lnTo>
                  <a:lnTo>
                    <a:pt x="392045" y="10116"/>
                  </a:lnTo>
                  <a:lnTo>
                    <a:pt x="393310" y="8852"/>
                  </a:lnTo>
                  <a:cubicBezTo>
                    <a:pt x="395839" y="7587"/>
                    <a:pt x="397104" y="5058"/>
                    <a:pt x="395839" y="2529"/>
                  </a:cubicBezTo>
                  <a:cubicBezTo>
                    <a:pt x="395839" y="1265"/>
                    <a:pt x="394574" y="0"/>
                    <a:pt x="392045" y="0"/>
                  </a:cubicBezTo>
                  <a:lnTo>
                    <a:pt x="392045" y="0"/>
                  </a:lnTo>
                  <a:lnTo>
                    <a:pt x="390780" y="0"/>
                  </a:lnTo>
                  <a:lnTo>
                    <a:pt x="390780" y="0"/>
                  </a:lnTo>
                  <a:lnTo>
                    <a:pt x="2529" y="142895"/>
                  </a:lnTo>
                  <a:lnTo>
                    <a:pt x="2529" y="142895"/>
                  </a:lnTo>
                  <a:lnTo>
                    <a:pt x="2529" y="142895"/>
                  </a:lnTo>
                  <a:lnTo>
                    <a:pt x="1265" y="142895"/>
                  </a:lnTo>
                  <a:lnTo>
                    <a:pt x="1265" y="142895"/>
                  </a:lnTo>
                  <a:lnTo>
                    <a:pt x="1265" y="142895"/>
                  </a:lnTo>
                  <a:lnTo>
                    <a:pt x="1265" y="144160"/>
                  </a:lnTo>
                  <a:lnTo>
                    <a:pt x="1265" y="144160"/>
                  </a:lnTo>
                  <a:lnTo>
                    <a:pt x="1265" y="144160"/>
                  </a:lnTo>
                  <a:cubicBezTo>
                    <a:pt x="1265" y="144160"/>
                    <a:pt x="1265" y="144160"/>
                    <a:pt x="1265" y="145424"/>
                  </a:cubicBezTo>
                  <a:cubicBezTo>
                    <a:pt x="1265" y="146689"/>
                    <a:pt x="1265" y="145424"/>
                    <a:pt x="1265" y="145424"/>
                  </a:cubicBezTo>
                  <a:lnTo>
                    <a:pt x="1265" y="145424"/>
                  </a:lnTo>
                  <a:cubicBezTo>
                    <a:pt x="0" y="146689"/>
                    <a:pt x="0" y="147953"/>
                    <a:pt x="0" y="1504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47" name="Google Shape;1647;p14"/>
            <p:cNvSpPr/>
            <p:nvPr/>
          </p:nvSpPr>
          <p:spPr>
            <a:xfrm>
              <a:off x="11672083" y="3083771"/>
              <a:ext cx="66258" cy="34639"/>
            </a:xfrm>
            <a:custGeom>
              <a:rect b="b" l="l" r="r" t="t"/>
              <a:pathLst>
                <a:path extrusionOk="0" h="34639" w="66258">
                  <a:moveTo>
                    <a:pt x="66259" y="2529"/>
                  </a:moveTo>
                  <a:cubicBezTo>
                    <a:pt x="66259" y="1265"/>
                    <a:pt x="64994" y="0"/>
                    <a:pt x="63729" y="0"/>
                  </a:cubicBezTo>
                  <a:lnTo>
                    <a:pt x="62465" y="0"/>
                  </a:lnTo>
                  <a:lnTo>
                    <a:pt x="61200" y="0"/>
                  </a:lnTo>
                  <a:lnTo>
                    <a:pt x="59935" y="0"/>
                  </a:lnTo>
                  <a:lnTo>
                    <a:pt x="59935" y="0"/>
                  </a:lnTo>
                  <a:lnTo>
                    <a:pt x="8084" y="22762"/>
                  </a:lnTo>
                  <a:lnTo>
                    <a:pt x="3025" y="25291"/>
                  </a:lnTo>
                  <a:cubicBezTo>
                    <a:pt x="496" y="26556"/>
                    <a:pt x="-769" y="29085"/>
                    <a:pt x="496" y="31614"/>
                  </a:cubicBezTo>
                  <a:cubicBezTo>
                    <a:pt x="1761" y="34143"/>
                    <a:pt x="4290" y="35408"/>
                    <a:pt x="6819" y="34143"/>
                  </a:cubicBezTo>
                  <a:lnTo>
                    <a:pt x="62465" y="8852"/>
                  </a:lnTo>
                  <a:lnTo>
                    <a:pt x="63729" y="7587"/>
                  </a:lnTo>
                  <a:cubicBezTo>
                    <a:pt x="66259" y="7587"/>
                    <a:pt x="66259" y="5058"/>
                    <a:pt x="66259" y="25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648" name="Google Shape;164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9" name="Google Shape;164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0" name="Google Shape;165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1" name="Google Shape;165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52" name="Google Shape;1652;p14"/>
          <p:cNvSpPr txBox="1"/>
          <p:nvPr>
            <p:ph idx="1" type="body"/>
          </p:nvPr>
        </p:nvSpPr>
        <p:spPr>
          <a:xfrm>
            <a:off x="841248" y="2101501"/>
            <a:ext cx="365760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3" name="Google Shape;1653;p14"/>
          <p:cNvSpPr txBox="1"/>
          <p:nvPr>
            <p:ph idx="2" type="body"/>
          </p:nvPr>
        </p:nvSpPr>
        <p:spPr>
          <a:xfrm>
            <a:off x="841248" y="1692431"/>
            <a:ext cx="3657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4" name="Google Shape;1654;p14"/>
          <p:cNvSpPr txBox="1"/>
          <p:nvPr>
            <p:ph idx="3" type="body"/>
          </p:nvPr>
        </p:nvSpPr>
        <p:spPr>
          <a:xfrm>
            <a:off x="849264" y="3827739"/>
            <a:ext cx="365760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5" name="Google Shape;1655;p14"/>
          <p:cNvSpPr txBox="1"/>
          <p:nvPr>
            <p:ph idx="4" type="body"/>
          </p:nvPr>
        </p:nvSpPr>
        <p:spPr>
          <a:xfrm>
            <a:off x="849264" y="3418669"/>
            <a:ext cx="3657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6" name="Google Shape;1656;p14"/>
          <p:cNvSpPr txBox="1"/>
          <p:nvPr>
            <p:ph idx="5" type="body"/>
          </p:nvPr>
        </p:nvSpPr>
        <p:spPr>
          <a:xfrm>
            <a:off x="4940020" y="2097489"/>
            <a:ext cx="365760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7" name="Google Shape;1657;p14"/>
          <p:cNvSpPr txBox="1"/>
          <p:nvPr>
            <p:ph idx="6" type="body"/>
          </p:nvPr>
        </p:nvSpPr>
        <p:spPr>
          <a:xfrm>
            <a:off x="4940020" y="1688419"/>
            <a:ext cx="3657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8" name="Google Shape;1658;p14"/>
          <p:cNvSpPr txBox="1"/>
          <p:nvPr>
            <p:ph idx="7" type="body"/>
          </p:nvPr>
        </p:nvSpPr>
        <p:spPr>
          <a:xfrm>
            <a:off x="4948036" y="3823727"/>
            <a:ext cx="365760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9" name="Google Shape;1659;p14"/>
          <p:cNvSpPr txBox="1"/>
          <p:nvPr>
            <p:ph idx="8" type="body"/>
          </p:nvPr>
        </p:nvSpPr>
        <p:spPr>
          <a:xfrm>
            <a:off x="4948036" y="3414657"/>
            <a:ext cx="3657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0" name="Google Shape;1660;p14"/>
          <p:cNvSpPr txBox="1"/>
          <p:nvPr>
            <p:ph idx="9" type="body"/>
          </p:nvPr>
        </p:nvSpPr>
        <p:spPr>
          <a:xfrm>
            <a:off x="869312" y="5532210"/>
            <a:ext cx="3657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1" name="Google Shape;1661;p14"/>
          <p:cNvSpPr txBox="1"/>
          <p:nvPr>
            <p:ph idx="13" type="body"/>
          </p:nvPr>
        </p:nvSpPr>
        <p:spPr>
          <a:xfrm>
            <a:off x="869312" y="5123140"/>
            <a:ext cx="3657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olução">
  <p:cSld name="4_Solução"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3" name="Google Shape;1663;p15"/>
          <p:cNvGrpSpPr/>
          <p:nvPr/>
        </p:nvGrpSpPr>
        <p:grpSpPr>
          <a:xfrm>
            <a:off x="-1156" y="0"/>
            <a:ext cx="5934203" cy="6935960"/>
            <a:chOff x="-1156" y="0"/>
            <a:chExt cx="5934203" cy="6935960"/>
          </a:xfrm>
        </p:grpSpPr>
        <p:sp>
          <p:nvSpPr>
            <p:cNvPr id="1664" name="Google Shape;1664;p15"/>
            <p:cNvSpPr/>
            <p:nvPr/>
          </p:nvSpPr>
          <p:spPr>
            <a:xfrm>
              <a:off x="4625752" y="6105443"/>
              <a:ext cx="1280449" cy="830517"/>
            </a:xfrm>
            <a:custGeom>
              <a:rect b="b" l="l" r="r" t="t"/>
              <a:pathLst>
                <a:path extrusionOk="0" h="830517" w="1280449">
                  <a:moveTo>
                    <a:pt x="0" y="82718"/>
                  </a:moveTo>
                  <a:lnTo>
                    <a:pt x="1126061" y="830517"/>
                  </a:lnTo>
                  <a:lnTo>
                    <a:pt x="1280450" y="830517"/>
                  </a:lnTo>
                  <a:lnTo>
                    <a:pt x="21450" y="0"/>
                  </a:lnTo>
                  <a:lnTo>
                    <a:pt x="0" y="82718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65" name="Google Shape;1665;p15"/>
            <p:cNvSpPr/>
            <p:nvPr/>
          </p:nvSpPr>
          <p:spPr>
            <a:xfrm>
              <a:off x="-1" y="6580941"/>
              <a:ext cx="14642" cy="98901"/>
            </a:xfrm>
            <a:custGeom>
              <a:rect b="b" l="l" r="r" t="t"/>
              <a:pathLst>
                <a:path extrusionOk="0" h="98901" w="14642">
                  <a:moveTo>
                    <a:pt x="0" y="5523"/>
                  </a:moveTo>
                  <a:lnTo>
                    <a:pt x="0" y="98902"/>
                  </a:lnTo>
                  <a:lnTo>
                    <a:pt x="14643" y="0"/>
                  </a:lnTo>
                  <a:lnTo>
                    <a:pt x="0" y="5523"/>
                  </a:lnTo>
                  <a:close/>
                </a:path>
              </a:pathLst>
            </a:custGeom>
            <a:solidFill>
              <a:srgbClr val="F265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66" name="Google Shape;1666;p15"/>
            <p:cNvSpPr/>
            <p:nvPr/>
          </p:nvSpPr>
          <p:spPr>
            <a:xfrm>
              <a:off x="-1" y="6556409"/>
              <a:ext cx="18367" cy="14770"/>
            </a:xfrm>
            <a:custGeom>
              <a:rect b="b" l="l" r="r" t="t"/>
              <a:pathLst>
                <a:path extrusionOk="0" h="14770" w="18367">
                  <a:moveTo>
                    <a:pt x="18367" y="0"/>
                  </a:moveTo>
                  <a:lnTo>
                    <a:pt x="0" y="6936"/>
                  </a:lnTo>
                  <a:lnTo>
                    <a:pt x="0" y="14771"/>
                  </a:lnTo>
                  <a:lnTo>
                    <a:pt x="17083" y="8349"/>
                  </a:lnTo>
                  <a:lnTo>
                    <a:pt x="18367" y="0"/>
                  </a:lnTo>
                  <a:close/>
                </a:path>
              </a:pathLst>
            </a:custGeom>
            <a:solidFill>
              <a:srgbClr val="F398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67" name="Google Shape;1667;p15"/>
            <p:cNvSpPr/>
            <p:nvPr/>
          </p:nvSpPr>
          <p:spPr>
            <a:xfrm>
              <a:off x="-1" y="6532903"/>
              <a:ext cx="12587" cy="15156"/>
            </a:xfrm>
            <a:custGeom>
              <a:rect b="b" l="l" r="r" t="t"/>
              <a:pathLst>
                <a:path extrusionOk="0" h="15156" w="12587">
                  <a:moveTo>
                    <a:pt x="0" y="0"/>
                  </a:moveTo>
                  <a:lnTo>
                    <a:pt x="0" y="15156"/>
                  </a:lnTo>
                  <a:lnTo>
                    <a:pt x="12587" y="104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68" name="Google Shape;1668;p15"/>
            <p:cNvSpPr/>
            <p:nvPr/>
          </p:nvSpPr>
          <p:spPr>
            <a:xfrm>
              <a:off x="-1" y="5964797"/>
              <a:ext cx="314428" cy="971162"/>
            </a:xfrm>
            <a:custGeom>
              <a:rect b="b" l="l" r="r" t="t"/>
              <a:pathLst>
                <a:path extrusionOk="0" h="971162" w="314428">
                  <a:moveTo>
                    <a:pt x="187784" y="703614"/>
                  </a:moveTo>
                  <a:cubicBezTo>
                    <a:pt x="187784" y="703614"/>
                    <a:pt x="187784" y="703614"/>
                    <a:pt x="187784" y="703614"/>
                  </a:cubicBezTo>
                  <a:lnTo>
                    <a:pt x="187784" y="702587"/>
                  </a:lnTo>
                  <a:lnTo>
                    <a:pt x="187784" y="701559"/>
                  </a:lnTo>
                  <a:lnTo>
                    <a:pt x="187784" y="700917"/>
                  </a:lnTo>
                  <a:lnTo>
                    <a:pt x="187784" y="700917"/>
                  </a:lnTo>
                  <a:lnTo>
                    <a:pt x="187784" y="700917"/>
                  </a:lnTo>
                  <a:lnTo>
                    <a:pt x="188426" y="700147"/>
                  </a:lnTo>
                  <a:lnTo>
                    <a:pt x="189197" y="700147"/>
                  </a:lnTo>
                  <a:lnTo>
                    <a:pt x="190096" y="700147"/>
                  </a:lnTo>
                  <a:lnTo>
                    <a:pt x="190738" y="700147"/>
                  </a:lnTo>
                  <a:lnTo>
                    <a:pt x="249051" y="675742"/>
                  </a:lnTo>
                  <a:lnTo>
                    <a:pt x="314429" y="251878"/>
                  </a:lnTo>
                  <a:lnTo>
                    <a:pt x="0" y="0"/>
                  </a:lnTo>
                  <a:lnTo>
                    <a:pt x="0" y="549097"/>
                  </a:lnTo>
                  <a:lnTo>
                    <a:pt x="31212" y="574786"/>
                  </a:lnTo>
                  <a:lnTo>
                    <a:pt x="31212" y="574786"/>
                  </a:lnTo>
                  <a:cubicBezTo>
                    <a:pt x="31212" y="574786"/>
                    <a:pt x="31212" y="574786"/>
                    <a:pt x="31212" y="575556"/>
                  </a:cubicBezTo>
                  <a:lnTo>
                    <a:pt x="31854" y="576584"/>
                  </a:lnTo>
                  <a:cubicBezTo>
                    <a:pt x="31854" y="576584"/>
                    <a:pt x="31854" y="576584"/>
                    <a:pt x="31854" y="577226"/>
                  </a:cubicBezTo>
                  <a:lnTo>
                    <a:pt x="31854" y="577226"/>
                  </a:lnTo>
                  <a:cubicBezTo>
                    <a:pt x="31854" y="577226"/>
                    <a:pt x="31854" y="577226"/>
                    <a:pt x="31854" y="577226"/>
                  </a:cubicBezTo>
                  <a:lnTo>
                    <a:pt x="31854" y="578510"/>
                  </a:lnTo>
                  <a:cubicBezTo>
                    <a:pt x="31917" y="578850"/>
                    <a:pt x="31917" y="579198"/>
                    <a:pt x="31854" y="579538"/>
                  </a:cubicBezTo>
                  <a:lnTo>
                    <a:pt x="31854" y="579538"/>
                  </a:lnTo>
                  <a:lnTo>
                    <a:pt x="28386" y="603685"/>
                  </a:lnTo>
                  <a:lnTo>
                    <a:pt x="28386" y="603685"/>
                  </a:lnTo>
                  <a:lnTo>
                    <a:pt x="28386" y="603685"/>
                  </a:lnTo>
                  <a:lnTo>
                    <a:pt x="0" y="807526"/>
                  </a:lnTo>
                  <a:lnTo>
                    <a:pt x="0" y="971163"/>
                  </a:lnTo>
                  <a:lnTo>
                    <a:pt x="146811" y="9711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69" name="Google Shape;1669;p15"/>
            <p:cNvSpPr/>
            <p:nvPr/>
          </p:nvSpPr>
          <p:spPr>
            <a:xfrm>
              <a:off x="263564" y="6088103"/>
              <a:ext cx="420908" cy="547170"/>
            </a:xfrm>
            <a:custGeom>
              <a:rect b="b" l="l" r="r" t="t"/>
              <a:pathLst>
                <a:path extrusionOk="0" h="547170" w="420908">
                  <a:moveTo>
                    <a:pt x="420908" y="0"/>
                  </a:moveTo>
                  <a:lnTo>
                    <a:pt x="64350" y="131013"/>
                  </a:lnTo>
                  <a:lnTo>
                    <a:pt x="0" y="547171"/>
                  </a:lnTo>
                  <a:lnTo>
                    <a:pt x="353733" y="412433"/>
                  </a:lnTo>
                  <a:lnTo>
                    <a:pt x="420908" y="0"/>
                  </a:lnTo>
                  <a:close/>
                </a:path>
              </a:pathLst>
            </a:custGeom>
            <a:solidFill>
              <a:srgbClr val="93A3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70" name="Google Shape;1670;p15"/>
            <p:cNvSpPr/>
            <p:nvPr/>
          </p:nvSpPr>
          <p:spPr>
            <a:xfrm>
              <a:off x="160553" y="6682669"/>
              <a:ext cx="344227" cy="253290"/>
            </a:xfrm>
            <a:custGeom>
              <a:rect b="b" l="l" r="r" t="t"/>
              <a:pathLst>
                <a:path extrusionOk="0" h="253290" w="344227">
                  <a:moveTo>
                    <a:pt x="0" y="253291"/>
                  </a:moveTo>
                  <a:lnTo>
                    <a:pt x="344228" y="253291"/>
                  </a:lnTo>
                  <a:lnTo>
                    <a:pt x="38790" y="0"/>
                  </a:lnTo>
                  <a:lnTo>
                    <a:pt x="0" y="25329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71" name="Google Shape;1671;p15"/>
            <p:cNvSpPr/>
            <p:nvPr/>
          </p:nvSpPr>
          <p:spPr>
            <a:xfrm>
              <a:off x="208719" y="6516848"/>
              <a:ext cx="405880" cy="419111"/>
            </a:xfrm>
            <a:custGeom>
              <a:rect b="b" l="l" r="r" t="t"/>
              <a:pathLst>
                <a:path extrusionOk="0" h="419111" w="405880">
                  <a:moveTo>
                    <a:pt x="48295" y="136150"/>
                  </a:moveTo>
                  <a:lnTo>
                    <a:pt x="0" y="154518"/>
                  </a:lnTo>
                  <a:lnTo>
                    <a:pt x="319053" y="419112"/>
                  </a:lnTo>
                  <a:lnTo>
                    <a:pt x="337549" y="419112"/>
                  </a:lnTo>
                  <a:lnTo>
                    <a:pt x="405881" y="0"/>
                  </a:lnTo>
                  <a:lnTo>
                    <a:pt x="48295" y="1361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72" name="Google Shape;1672;p15"/>
            <p:cNvSpPr/>
            <p:nvPr/>
          </p:nvSpPr>
          <p:spPr>
            <a:xfrm>
              <a:off x="-1" y="5051562"/>
              <a:ext cx="853376" cy="1154066"/>
            </a:xfrm>
            <a:custGeom>
              <a:rect b="b" l="l" r="r" t="t"/>
              <a:pathLst>
                <a:path extrusionOk="0" h="1154066" w="853376">
                  <a:moveTo>
                    <a:pt x="687043" y="1020357"/>
                  </a:moveTo>
                  <a:lnTo>
                    <a:pt x="853377" y="0"/>
                  </a:lnTo>
                  <a:lnTo>
                    <a:pt x="134352" y="241217"/>
                  </a:lnTo>
                  <a:lnTo>
                    <a:pt x="0" y="286301"/>
                  </a:lnTo>
                  <a:lnTo>
                    <a:pt x="0" y="894482"/>
                  </a:lnTo>
                  <a:lnTo>
                    <a:pt x="323420" y="1154067"/>
                  </a:lnTo>
                  <a:lnTo>
                    <a:pt x="687043" y="10203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73" name="Google Shape;1673;p15"/>
            <p:cNvSpPr/>
            <p:nvPr/>
          </p:nvSpPr>
          <p:spPr>
            <a:xfrm>
              <a:off x="560139" y="4504520"/>
              <a:ext cx="813559" cy="2431439"/>
            </a:xfrm>
            <a:custGeom>
              <a:rect b="b" l="l" r="r" t="t"/>
              <a:pathLst>
                <a:path extrusionOk="0" h="2431439" w="813559">
                  <a:moveTo>
                    <a:pt x="396119" y="0"/>
                  </a:moveTo>
                  <a:lnTo>
                    <a:pt x="308649" y="537408"/>
                  </a:lnTo>
                  <a:lnTo>
                    <a:pt x="139746" y="1573564"/>
                  </a:lnTo>
                  <a:lnTo>
                    <a:pt x="69873" y="2002180"/>
                  </a:lnTo>
                  <a:lnTo>
                    <a:pt x="0" y="2431439"/>
                  </a:lnTo>
                  <a:lnTo>
                    <a:pt x="440946" y="2431439"/>
                  </a:lnTo>
                  <a:lnTo>
                    <a:pt x="813559" y="291567"/>
                  </a:lnTo>
                  <a:lnTo>
                    <a:pt x="3961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74" name="Google Shape;1674;p15"/>
            <p:cNvSpPr/>
            <p:nvPr/>
          </p:nvSpPr>
          <p:spPr>
            <a:xfrm>
              <a:off x="1014957" y="4303506"/>
              <a:ext cx="1857160" cy="2632453"/>
            </a:xfrm>
            <a:custGeom>
              <a:rect b="b" l="l" r="r" t="t"/>
              <a:pathLst>
                <a:path extrusionOk="0" h="2632453" w="1857160">
                  <a:moveTo>
                    <a:pt x="1457831" y="1932179"/>
                  </a:moveTo>
                  <a:lnTo>
                    <a:pt x="1457831" y="1932179"/>
                  </a:lnTo>
                  <a:lnTo>
                    <a:pt x="1457831" y="1932050"/>
                  </a:lnTo>
                  <a:lnTo>
                    <a:pt x="1710093" y="711450"/>
                  </a:lnTo>
                  <a:lnTo>
                    <a:pt x="1710221" y="711321"/>
                  </a:lnTo>
                  <a:lnTo>
                    <a:pt x="1710221" y="711193"/>
                  </a:lnTo>
                  <a:lnTo>
                    <a:pt x="1710221" y="711193"/>
                  </a:lnTo>
                  <a:lnTo>
                    <a:pt x="1710221" y="711193"/>
                  </a:lnTo>
                  <a:lnTo>
                    <a:pt x="1713047" y="696936"/>
                  </a:lnTo>
                  <a:lnTo>
                    <a:pt x="1713175" y="696936"/>
                  </a:lnTo>
                  <a:lnTo>
                    <a:pt x="1713175" y="696936"/>
                  </a:lnTo>
                  <a:lnTo>
                    <a:pt x="1732314" y="603814"/>
                  </a:lnTo>
                  <a:lnTo>
                    <a:pt x="1732314" y="603814"/>
                  </a:lnTo>
                  <a:lnTo>
                    <a:pt x="1732442" y="603685"/>
                  </a:lnTo>
                  <a:lnTo>
                    <a:pt x="1857160" y="0"/>
                  </a:lnTo>
                  <a:lnTo>
                    <a:pt x="372228" y="494380"/>
                  </a:lnTo>
                  <a:lnTo>
                    <a:pt x="0" y="2632454"/>
                  </a:lnTo>
                  <a:lnTo>
                    <a:pt x="1313203" y="2632454"/>
                  </a:lnTo>
                  <a:lnTo>
                    <a:pt x="1438050" y="2027998"/>
                  </a:lnTo>
                  <a:lnTo>
                    <a:pt x="1457831" y="19321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75" name="Google Shape;1675;p15"/>
            <p:cNvSpPr/>
            <p:nvPr/>
          </p:nvSpPr>
          <p:spPr>
            <a:xfrm>
              <a:off x="2892154" y="4697828"/>
              <a:ext cx="2104028" cy="2238131"/>
            </a:xfrm>
            <a:custGeom>
              <a:rect b="b" l="l" r="r" t="t"/>
              <a:pathLst>
                <a:path extrusionOk="0" h="2238131" w="2104028">
                  <a:moveTo>
                    <a:pt x="1744387" y="1394513"/>
                  </a:moveTo>
                  <a:lnTo>
                    <a:pt x="2104028" y="0"/>
                  </a:lnTo>
                  <a:lnTo>
                    <a:pt x="347567" y="658788"/>
                  </a:lnTo>
                  <a:lnTo>
                    <a:pt x="76295" y="1891462"/>
                  </a:lnTo>
                  <a:lnTo>
                    <a:pt x="76295" y="1891462"/>
                  </a:lnTo>
                  <a:lnTo>
                    <a:pt x="76167" y="1891591"/>
                  </a:lnTo>
                  <a:lnTo>
                    <a:pt x="0" y="2238132"/>
                  </a:lnTo>
                  <a:lnTo>
                    <a:pt x="1526805" y="2238132"/>
                  </a:lnTo>
                  <a:lnTo>
                    <a:pt x="1719084" y="1492388"/>
                  </a:lnTo>
                  <a:lnTo>
                    <a:pt x="1744387" y="139451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76" name="Google Shape;1676;p15"/>
            <p:cNvSpPr/>
            <p:nvPr/>
          </p:nvSpPr>
          <p:spPr>
            <a:xfrm>
              <a:off x="2487173" y="5027671"/>
              <a:ext cx="739062" cy="1548131"/>
            </a:xfrm>
            <a:custGeom>
              <a:rect b="b" l="l" r="r" t="t"/>
              <a:pathLst>
                <a:path extrusionOk="0" h="1548131" w="739062">
                  <a:moveTo>
                    <a:pt x="0" y="1205701"/>
                  </a:moveTo>
                  <a:lnTo>
                    <a:pt x="74240" y="1259776"/>
                  </a:lnTo>
                  <a:lnTo>
                    <a:pt x="470359" y="1548132"/>
                  </a:lnTo>
                  <a:lnTo>
                    <a:pt x="739062" y="327146"/>
                  </a:lnTo>
                  <a:lnTo>
                    <a:pt x="249051" y="0"/>
                  </a:lnTo>
                  <a:lnTo>
                    <a:pt x="0" y="1205701"/>
                  </a:lnTo>
                  <a:close/>
                </a:path>
              </a:pathLst>
            </a:custGeom>
            <a:solidFill>
              <a:srgbClr val="93A3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77" name="Google Shape;1677;p15"/>
            <p:cNvSpPr/>
            <p:nvPr/>
          </p:nvSpPr>
          <p:spPr>
            <a:xfrm>
              <a:off x="2430144" y="6305943"/>
              <a:ext cx="523919" cy="630016"/>
            </a:xfrm>
            <a:custGeom>
              <a:rect b="b" l="l" r="r" t="t"/>
              <a:pathLst>
                <a:path extrusionOk="0" h="630016" w="523919">
                  <a:moveTo>
                    <a:pt x="131526" y="0"/>
                  </a:moveTo>
                  <a:lnTo>
                    <a:pt x="0" y="630016"/>
                  </a:lnTo>
                  <a:lnTo>
                    <a:pt x="448138" y="630016"/>
                  </a:lnTo>
                  <a:lnTo>
                    <a:pt x="523920" y="285659"/>
                  </a:lnTo>
                  <a:lnTo>
                    <a:pt x="131526" y="0"/>
                  </a:lnTo>
                  <a:close/>
                </a:path>
              </a:pathLst>
            </a:custGeom>
            <a:solidFill>
              <a:srgbClr val="93A3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78" name="Google Shape;1678;p15"/>
            <p:cNvSpPr/>
            <p:nvPr/>
          </p:nvSpPr>
          <p:spPr>
            <a:xfrm>
              <a:off x="2739435" y="3771107"/>
              <a:ext cx="2249939" cy="1572150"/>
            </a:xfrm>
            <a:custGeom>
              <a:rect b="b" l="l" r="r" t="t"/>
              <a:pathLst>
                <a:path extrusionOk="0" h="1572150" w="2249939">
                  <a:moveTo>
                    <a:pt x="1428545" y="714661"/>
                  </a:moveTo>
                  <a:lnTo>
                    <a:pt x="1428545" y="714661"/>
                  </a:lnTo>
                  <a:cubicBezTo>
                    <a:pt x="1428545" y="714661"/>
                    <a:pt x="1428545" y="714661"/>
                    <a:pt x="1428545" y="714661"/>
                  </a:cubicBezTo>
                  <a:cubicBezTo>
                    <a:pt x="1429064" y="714988"/>
                    <a:pt x="1429503" y="715427"/>
                    <a:pt x="1429830" y="715945"/>
                  </a:cubicBezTo>
                  <a:cubicBezTo>
                    <a:pt x="1430161" y="716372"/>
                    <a:pt x="1430421" y="716849"/>
                    <a:pt x="1430601" y="717358"/>
                  </a:cubicBezTo>
                  <a:lnTo>
                    <a:pt x="1430601" y="718257"/>
                  </a:lnTo>
                  <a:lnTo>
                    <a:pt x="1430601" y="718257"/>
                  </a:lnTo>
                  <a:cubicBezTo>
                    <a:pt x="1430668" y="718940"/>
                    <a:pt x="1430668" y="719629"/>
                    <a:pt x="1430601" y="720312"/>
                  </a:cubicBezTo>
                  <a:lnTo>
                    <a:pt x="1430601" y="721083"/>
                  </a:lnTo>
                  <a:cubicBezTo>
                    <a:pt x="1430657" y="721509"/>
                    <a:pt x="1430657" y="721941"/>
                    <a:pt x="1430601" y="722367"/>
                  </a:cubicBezTo>
                  <a:cubicBezTo>
                    <a:pt x="1430673" y="722835"/>
                    <a:pt x="1430673" y="723312"/>
                    <a:pt x="1430601" y="723780"/>
                  </a:cubicBezTo>
                  <a:lnTo>
                    <a:pt x="1430601" y="723780"/>
                  </a:lnTo>
                  <a:lnTo>
                    <a:pt x="1429958" y="724551"/>
                  </a:lnTo>
                  <a:cubicBezTo>
                    <a:pt x="1429645" y="725077"/>
                    <a:pt x="1429255" y="725553"/>
                    <a:pt x="1428802" y="725964"/>
                  </a:cubicBezTo>
                  <a:lnTo>
                    <a:pt x="1427518" y="726734"/>
                  </a:lnTo>
                  <a:lnTo>
                    <a:pt x="1426619" y="726734"/>
                  </a:lnTo>
                  <a:lnTo>
                    <a:pt x="101342" y="1200306"/>
                  </a:lnTo>
                  <a:lnTo>
                    <a:pt x="1028" y="1236014"/>
                  </a:lnTo>
                  <a:lnTo>
                    <a:pt x="0" y="1241023"/>
                  </a:lnTo>
                  <a:lnTo>
                    <a:pt x="495791" y="1572151"/>
                  </a:lnTo>
                  <a:lnTo>
                    <a:pt x="2249940" y="914262"/>
                  </a:lnTo>
                  <a:lnTo>
                    <a:pt x="713759" y="0"/>
                  </a:lnTo>
                  <a:lnTo>
                    <a:pt x="411532" y="96975"/>
                  </a:lnTo>
                  <a:close/>
                </a:path>
              </a:pathLst>
            </a:custGeom>
            <a:solidFill>
              <a:srgbClr val="903D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79" name="Google Shape;1679;p15"/>
            <p:cNvSpPr/>
            <p:nvPr/>
          </p:nvSpPr>
          <p:spPr>
            <a:xfrm>
              <a:off x="2468934" y="6249171"/>
              <a:ext cx="73597" cy="72057"/>
            </a:xfrm>
            <a:custGeom>
              <a:rect b="b" l="l" r="r" t="t"/>
              <a:pathLst>
                <a:path extrusionOk="0" h="72057" w="73597">
                  <a:moveTo>
                    <a:pt x="0" y="72057"/>
                  </a:moveTo>
                  <a:lnTo>
                    <a:pt x="73598" y="42772"/>
                  </a:lnTo>
                  <a:lnTo>
                    <a:pt x="14899" y="0"/>
                  </a:lnTo>
                  <a:lnTo>
                    <a:pt x="0" y="72057"/>
                  </a:lnTo>
                  <a:close/>
                </a:path>
              </a:pathLst>
            </a:custGeom>
            <a:solidFill>
              <a:srgbClr val="F265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80" name="Google Shape;1680;p15"/>
            <p:cNvSpPr/>
            <p:nvPr/>
          </p:nvSpPr>
          <p:spPr>
            <a:xfrm>
              <a:off x="2341903" y="6305044"/>
              <a:ext cx="206151" cy="630915"/>
            </a:xfrm>
            <a:custGeom>
              <a:rect b="b" l="l" r="r" t="t"/>
              <a:pathLst>
                <a:path extrusionOk="0" h="630915" w="206151">
                  <a:moveTo>
                    <a:pt x="123562" y="32882"/>
                  </a:moveTo>
                  <a:lnTo>
                    <a:pt x="0" y="630915"/>
                  </a:lnTo>
                  <a:lnTo>
                    <a:pt x="74497" y="630915"/>
                  </a:lnTo>
                  <a:lnTo>
                    <a:pt x="206151" y="0"/>
                  </a:lnTo>
                  <a:lnTo>
                    <a:pt x="123562" y="328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81" name="Google Shape;1681;p15"/>
            <p:cNvSpPr/>
            <p:nvPr/>
          </p:nvSpPr>
          <p:spPr>
            <a:xfrm>
              <a:off x="322134" y="0"/>
              <a:ext cx="928130" cy="1903664"/>
            </a:xfrm>
            <a:custGeom>
              <a:rect b="b" l="l" r="r" t="t"/>
              <a:pathLst>
                <a:path extrusionOk="0" h="1903664" w="928130">
                  <a:moveTo>
                    <a:pt x="297988" y="1903664"/>
                  </a:moveTo>
                  <a:lnTo>
                    <a:pt x="647225" y="1823130"/>
                  </a:lnTo>
                  <a:lnTo>
                    <a:pt x="928131" y="0"/>
                  </a:lnTo>
                  <a:lnTo>
                    <a:pt x="240959" y="0"/>
                  </a:lnTo>
                  <a:lnTo>
                    <a:pt x="0" y="1728724"/>
                  </a:lnTo>
                  <a:lnTo>
                    <a:pt x="297988" y="19036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82" name="Google Shape;1682;p15"/>
            <p:cNvSpPr/>
            <p:nvPr/>
          </p:nvSpPr>
          <p:spPr>
            <a:xfrm>
              <a:off x="128442" y="0"/>
              <a:ext cx="420908" cy="1721145"/>
            </a:xfrm>
            <a:custGeom>
              <a:rect b="b" l="l" r="r" t="t"/>
              <a:pathLst>
                <a:path extrusionOk="0" h="1721145" w="420908">
                  <a:moveTo>
                    <a:pt x="217069" y="1067881"/>
                  </a:moveTo>
                  <a:lnTo>
                    <a:pt x="217069" y="1067881"/>
                  </a:lnTo>
                  <a:lnTo>
                    <a:pt x="217069" y="1067881"/>
                  </a:lnTo>
                  <a:lnTo>
                    <a:pt x="218097" y="1068780"/>
                  </a:lnTo>
                  <a:lnTo>
                    <a:pt x="218867" y="1069679"/>
                  </a:lnTo>
                  <a:cubicBezTo>
                    <a:pt x="218916" y="1070063"/>
                    <a:pt x="218916" y="1070451"/>
                    <a:pt x="218867" y="1070835"/>
                  </a:cubicBezTo>
                  <a:cubicBezTo>
                    <a:pt x="218867" y="1070835"/>
                    <a:pt x="218867" y="1070835"/>
                    <a:pt x="218867" y="1071863"/>
                  </a:cubicBezTo>
                  <a:lnTo>
                    <a:pt x="218867" y="1071863"/>
                  </a:lnTo>
                  <a:lnTo>
                    <a:pt x="218867" y="1071863"/>
                  </a:lnTo>
                  <a:cubicBezTo>
                    <a:pt x="218867" y="1071863"/>
                    <a:pt x="218867" y="1071863"/>
                    <a:pt x="218867" y="1071863"/>
                  </a:cubicBezTo>
                  <a:cubicBezTo>
                    <a:pt x="218867" y="1071863"/>
                    <a:pt x="218867" y="1071863"/>
                    <a:pt x="218867" y="1072633"/>
                  </a:cubicBezTo>
                  <a:cubicBezTo>
                    <a:pt x="218930" y="1073016"/>
                    <a:pt x="218930" y="1073407"/>
                    <a:pt x="218867" y="1073789"/>
                  </a:cubicBezTo>
                  <a:lnTo>
                    <a:pt x="218867" y="1073789"/>
                  </a:lnTo>
                  <a:lnTo>
                    <a:pt x="133452" y="1692888"/>
                  </a:lnTo>
                  <a:lnTo>
                    <a:pt x="180976" y="1721146"/>
                  </a:lnTo>
                  <a:lnTo>
                    <a:pt x="420908" y="0"/>
                  </a:lnTo>
                  <a:lnTo>
                    <a:pt x="125489" y="0"/>
                  </a:lnTo>
                  <a:lnTo>
                    <a:pt x="0" y="9474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83" name="Google Shape;1683;p15"/>
            <p:cNvSpPr/>
            <p:nvPr/>
          </p:nvSpPr>
          <p:spPr>
            <a:xfrm>
              <a:off x="4432959" y="6203188"/>
              <a:ext cx="1292138" cy="732771"/>
            </a:xfrm>
            <a:custGeom>
              <a:rect b="b" l="l" r="r" t="t"/>
              <a:pathLst>
                <a:path extrusionOk="0" h="732771" w="1292138">
                  <a:moveTo>
                    <a:pt x="0" y="732771"/>
                  </a:moveTo>
                  <a:lnTo>
                    <a:pt x="1292139" y="732771"/>
                  </a:lnTo>
                  <a:lnTo>
                    <a:pt x="188940" y="0"/>
                  </a:lnTo>
                  <a:lnTo>
                    <a:pt x="0" y="732771"/>
                  </a:lnTo>
                  <a:close/>
                </a:path>
              </a:pathLst>
            </a:custGeom>
            <a:solidFill>
              <a:srgbClr val="903D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84" name="Google Shape;1684;p15"/>
            <p:cNvSpPr/>
            <p:nvPr/>
          </p:nvSpPr>
          <p:spPr>
            <a:xfrm>
              <a:off x="2598918" y="1322970"/>
              <a:ext cx="1548768" cy="3633544"/>
            </a:xfrm>
            <a:custGeom>
              <a:rect b="b" l="l" r="r" t="t"/>
              <a:pathLst>
                <a:path extrusionOk="0" h="3633544" w="1548768">
                  <a:moveTo>
                    <a:pt x="0" y="2782733"/>
                  </a:moveTo>
                  <a:lnTo>
                    <a:pt x="286043" y="2963582"/>
                  </a:lnTo>
                  <a:lnTo>
                    <a:pt x="286043" y="2963582"/>
                  </a:lnTo>
                  <a:lnTo>
                    <a:pt x="286942" y="2964481"/>
                  </a:lnTo>
                  <a:lnTo>
                    <a:pt x="287713" y="2965251"/>
                  </a:lnTo>
                  <a:lnTo>
                    <a:pt x="287713" y="2965251"/>
                  </a:lnTo>
                  <a:cubicBezTo>
                    <a:pt x="287764" y="2965678"/>
                    <a:pt x="287764" y="2966109"/>
                    <a:pt x="287713" y="2966536"/>
                  </a:cubicBezTo>
                  <a:cubicBezTo>
                    <a:pt x="287737" y="2966835"/>
                    <a:pt x="287737" y="2967136"/>
                    <a:pt x="287713" y="2967435"/>
                  </a:cubicBezTo>
                  <a:lnTo>
                    <a:pt x="287713" y="2967435"/>
                  </a:lnTo>
                  <a:lnTo>
                    <a:pt x="287713" y="2968848"/>
                  </a:lnTo>
                  <a:cubicBezTo>
                    <a:pt x="287777" y="2969360"/>
                    <a:pt x="287777" y="2969878"/>
                    <a:pt x="287713" y="2970389"/>
                  </a:cubicBezTo>
                  <a:lnTo>
                    <a:pt x="287713" y="2970389"/>
                  </a:lnTo>
                  <a:lnTo>
                    <a:pt x="162609" y="3581524"/>
                  </a:lnTo>
                  <a:lnTo>
                    <a:pt x="241088" y="3633544"/>
                  </a:lnTo>
                  <a:lnTo>
                    <a:pt x="1548768" y="3167807"/>
                  </a:lnTo>
                  <a:lnTo>
                    <a:pt x="531113" y="2549608"/>
                  </a:lnTo>
                  <a:lnTo>
                    <a:pt x="531113" y="2549608"/>
                  </a:lnTo>
                  <a:lnTo>
                    <a:pt x="530085" y="2548709"/>
                  </a:lnTo>
                  <a:lnTo>
                    <a:pt x="529315" y="2547938"/>
                  </a:lnTo>
                  <a:lnTo>
                    <a:pt x="529315" y="2547938"/>
                  </a:lnTo>
                  <a:cubicBezTo>
                    <a:pt x="529243" y="2547513"/>
                    <a:pt x="529243" y="2547079"/>
                    <a:pt x="529315" y="2546653"/>
                  </a:cubicBezTo>
                  <a:cubicBezTo>
                    <a:pt x="529272" y="2546355"/>
                    <a:pt x="529272" y="2546052"/>
                    <a:pt x="529315" y="2545754"/>
                  </a:cubicBezTo>
                  <a:lnTo>
                    <a:pt x="529315" y="2545755"/>
                  </a:lnTo>
                  <a:lnTo>
                    <a:pt x="529315" y="2545755"/>
                  </a:lnTo>
                  <a:cubicBezTo>
                    <a:pt x="529315" y="2545755"/>
                    <a:pt x="529315" y="2545112"/>
                    <a:pt x="529315" y="2544727"/>
                  </a:cubicBezTo>
                  <a:cubicBezTo>
                    <a:pt x="529252" y="2544430"/>
                    <a:pt x="529252" y="2544124"/>
                    <a:pt x="529315" y="2543828"/>
                  </a:cubicBezTo>
                  <a:cubicBezTo>
                    <a:pt x="529377" y="2543531"/>
                    <a:pt x="529377" y="2543225"/>
                    <a:pt x="529315" y="2542928"/>
                  </a:cubicBezTo>
                  <a:lnTo>
                    <a:pt x="529315" y="2542929"/>
                  </a:lnTo>
                  <a:lnTo>
                    <a:pt x="1015857" y="230942"/>
                  </a:lnTo>
                  <a:lnTo>
                    <a:pt x="554233" y="0"/>
                  </a:lnTo>
                  <a:lnTo>
                    <a:pt x="159398" y="1982529"/>
                  </a:lnTo>
                  <a:lnTo>
                    <a:pt x="113158" y="22150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85" name="Google Shape;1685;p15"/>
            <p:cNvSpPr/>
            <p:nvPr/>
          </p:nvSpPr>
          <p:spPr>
            <a:xfrm>
              <a:off x="2743931" y="4920164"/>
              <a:ext cx="78864" cy="70644"/>
            </a:xfrm>
            <a:custGeom>
              <a:rect b="b" l="l" r="r" t="t"/>
              <a:pathLst>
                <a:path extrusionOk="0" h="70644" w="78864">
                  <a:moveTo>
                    <a:pt x="14514" y="0"/>
                  </a:moveTo>
                  <a:lnTo>
                    <a:pt x="0" y="70644"/>
                  </a:lnTo>
                  <a:lnTo>
                    <a:pt x="78864" y="42515"/>
                  </a:lnTo>
                  <a:lnTo>
                    <a:pt x="14514" y="0"/>
                  </a:lnTo>
                  <a:close/>
                </a:path>
              </a:pathLst>
            </a:custGeom>
            <a:solidFill>
              <a:srgbClr val="7E12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86" name="Google Shape;1686;p15"/>
            <p:cNvSpPr/>
            <p:nvPr/>
          </p:nvSpPr>
          <p:spPr>
            <a:xfrm>
              <a:off x="2304655" y="3547101"/>
              <a:ext cx="391751" cy="550894"/>
            </a:xfrm>
            <a:custGeom>
              <a:rect b="b" l="l" r="r" t="t"/>
              <a:pathLst>
                <a:path extrusionOk="0" h="550894" w="391751">
                  <a:moveTo>
                    <a:pt x="138333" y="462654"/>
                  </a:moveTo>
                  <a:lnTo>
                    <a:pt x="141031" y="462654"/>
                  </a:lnTo>
                  <a:lnTo>
                    <a:pt x="141673" y="462654"/>
                  </a:lnTo>
                  <a:lnTo>
                    <a:pt x="143600" y="463297"/>
                  </a:lnTo>
                  <a:lnTo>
                    <a:pt x="143600" y="463297"/>
                  </a:lnTo>
                  <a:lnTo>
                    <a:pt x="282061" y="550895"/>
                  </a:lnTo>
                  <a:lnTo>
                    <a:pt x="391752" y="0"/>
                  </a:lnTo>
                  <a:lnTo>
                    <a:pt x="79121" y="95048"/>
                  </a:lnTo>
                  <a:lnTo>
                    <a:pt x="0" y="5067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87" name="Google Shape;1687;p15"/>
            <p:cNvSpPr/>
            <p:nvPr/>
          </p:nvSpPr>
          <p:spPr>
            <a:xfrm>
              <a:off x="3142747" y="1477487"/>
              <a:ext cx="801100" cy="2378263"/>
            </a:xfrm>
            <a:custGeom>
              <a:rect b="b" l="l" r="r" t="t"/>
              <a:pathLst>
                <a:path extrusionOk="0" h="2378263" w="801100">
                  <a:moveTo>
                    <a:pt x="0" y="2378264"/>
                  </a:moveTo>
                  <a:lnTo>
                    <a:pt x="305952" y="2280004"/>
                  </a:lnTo>
                  <a:lnTo>
                    <a:pt x="801100" y="0"/>
                  </a:lnTo>
                  <a:lnTo>
                    <a:pt x="484231" y="76809"/>
                  </a:lnTo>
                  <a:lnTo>
                    <a:pt x="0" y="2378264"/>
                  </a:lnTo>
                  <a:close/>
                </a:path>
              </a:pathLst>
            </a:custGeom>
            <a:solidFill>
              <a:srgbClr val="903D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88" name="Google Shape;1688;p15"/>
            <p:cNvSpPr/>
            <p:nvPr/>
          </p:nvSpPr>
          <p:spPr>
            <a:xfrm>
              <a:off x="610874" y="1807074"/>
              <a:ext cx="915671" cy="376468"/>
            </a:xfrm>
            <a:custGeom>
              <a:rect b="b" l="l" r="r" t="t"/>
              <a:pathLst>
                <a:path extrusionOk="0" h="376468" w="915671">
                  <a:moveTo>
                    <a:pt x="915672" y="240703"/>
                  </a:moveTo>
                  <a:lnTo>
                    <a:pt x="492580" y="0"/>
                  </a:lnTo>
                  <a:lnTo>
                    <a:pt x="365292" y="29670"/>
                  </a:lnTo>
                  <a:lnTo>
                    <a:pt x="27358" y="106737"/>
                  </a:lnTo>
                  <a:lnTo>
                    <a:pt x="28386" y="106737"/>
                  </a:lnTo>
                  <a:lnTo>
                    <a:pt x="28386" y="106737"/>
                  </a:lnTo>
                  <a:lnTo>
                    <a:pt x="28386" y="106737"/>
                  </a:lnTo>
                  <a:cubicBezTo>
                    <a:pt x="28717" y="107003"/>
                    <a:pt x="29019" y="107305"/>
                    <a:pt x="29285" y="107636"/>
                  </a:cubicBezTo>
                  <a:lnTo>
                    <a:pt x="29285" y="107636"/>
                  </a:lnTo>
                  <a:cubicBezTo>
                    <a:pt x="29285" y="107636"/>
                    <a:pt x="29285" y="107636"/>
                    <a:pt x="29285" y="108278"/>
                  </a:cubicBezTo>
                  <a:cubicBezTo>
                    <a:pt x="29333" y="108662"/>
                    <a:pt x="29333" y="109050"/>
                    <a:pt x="29285" y="109434"/>
                  </a:cubicBezTo>
                  <a:lnTo>
                    <a:pt x="29285" y="109434"/>
                  </a:lnTo>
                  <a:lnTo>
                    <a:pt x="29285" y="109434"/>
                  </a:lnTo>
                  <a:lnTo>
                    <a:pt x="29285" y="110461"/>
                  </a:lnTo>
                  <a:lnTo>
                    <a:pt x="29285" y="110461"/>
                  </a:lnTo>
                  <a:cubicBezTo>
                    <a:pt x="29285" y="110461"/>
                    <a:pt x="29285" y="111232"/>
                    <a:pt x="29285" y="111618"/>
                  </a:cubicBezTo>
                  <a:cubicBezTo>
                    <a:pt x="29285" y="112003"/>
                    <a:pt x="29285" y="112388"/>
                    <a:pt x="29285" y="112774"/>
                  </a:cubicBezTo>
                  <a:lnTo>
                    <a:pt x="29285" y="112774"/>
                  </a:lnTo>
                  <a:lnTo>
                    <a:pt x="22092" y="161582"/>
                  </a:lnTo>
                  <a:cubicBezTo>
                    <a:pt x="21565" y="165462"/>
                    <a:pt x="18169" y="168301"/>
                    <a:pt x="14257" y="168133"/>
                  </a:cubicBezTo>
                  <a:cubicBezTo>
                    <a:pt x="11267" y="167737"/>
                    <a:pt x="8934" y="165351"/>
                    <a:pt x="8606" y="162353"/>
                  </a:cubicBezTo>
                  <a:lnTo>
                    <a:pt x="0" y="164408"/>
                  </a:lnTo>
                  <a:lnTo>
                    <a:pt x="356944" y="3764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89" name="Google Shape;1689;p15"/>
            <p:cNvSpPr/>
            <p:nvPr/>
          </p:nvSpPr>
          <p:spPr>
            <a:xfrm>
              <a:off x="-1" y="1930765"/>
              <a:ext cx="627573" cy="2789155"/>
            </a:xfrm>
            <a:custGeom>
              <a:rect b="b" l="l" r="r" t="t"/>
              <a:pathLst>
                <a:path extrusionOk="0" h="2789155" w="627573">
                  <a:moveTo>
                    <a:pt x="128443" y="2748567"/>
                  </a:moveTo>
                  <a:lnTo>
                    <a:pt x="128443" y="2748567"/>
                  </a:lnTo>
                  <a:lnTo>
                    <a:pt x="207950" y="2722878"/>
                  </a:lnTo>
                  <a:cubicBezTo>
                    <a:pt x="208839" y="2722687"/>
                    <a:pt x="209758" y="2722687"/>
                    <a:pt x="210647" y="2722878"/>
                  </a:cubicBezTo>
                  <a:lnTo>
                    <a:pt x="601500" y="53176"/>
                  </a:lnTo>
                  <a:lnTo>
                    <a:pt x="599188" y="51763"/>
                  </a:lnTo>
                  <a:cubicBezTo>
                    <a:pt x="595823" y="49666"/>
                    <a:pt x="594789" y="45243"/>
                    <a:pt x="596876" y="41873"/>
                  </a:cubicBezTo>
                  <a:cubicBezTo>
                    <a:pt x="598485" y="38475"/>
                    <a:pt x="602543" y="37024"/>
                    <a:pt x="605941" y="38633"/>
                  </a:cubicBezTo>
                  <a:cubicBezTo>
                    <a:pt x="606046" y="38683"/>
                    <a:pt x="606150" y="38735"/>
                    <a:pt x="606252" y="38790"/>
                  </a:cubicBezTo>
                  <a:lnTo>
                    <a:pt x="613188" y="42900"/>
                  </a:lnTo>
                  <a:lnTo>
                    <a:pt x="621794" y="40845"/>
                  </a:lnTo>
                  <a:cubicBezTo>
                    <a:pt x="621662" y="40080"/>
                    <a:pt x="621662" y="39298"/>
                    <a:pt x="621794" y="38533"/>
                  </a:cubicBezTo>
                  <a:lnTo>
                    <a:pt x="627574" y="0"/>
                  </a:lnTo>
                  <a:lnTo>
                    <a:pt x="244042" y="88241"/>
                  </a:lnTo>
                  <a:lnTo>
                    <a:pt x="0" y="1853186"/>
                  </a:lnTo>
                  <a:lnTo>
                    <a:pt x="0" y="2789155"/>
                  </a:lnTo>
                  <a:lnTo>
                    <a:pt x="128443" y="2748567"/>
                  </a:lnTo>
                  <a:close/>
                </a:path>
              </a:pathLst>
            </a:custGeom>
            <a:solidFill>
              <a:srgbClr val="93A3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90" name="Google Shape;1690;p15"/>
            <p:cNvSpPr/>
            <p:nvPr/>
          </p:nvSpPr>
          <p:spPr>
            <a:xfrm>
              <a:off x="59725" y="1983941"/>
              <a:ext cx="1250394" cy="3293810"/>
            </a:xfrm>
            <a:custGeom>
              <a:rect b="b" l="l" r="r" t="t"/>
              <a:pathLst>
                <a:path extrusionOk="0" h="3293810" w="1250394">
                  <a:moveTo>
                    <a:pt x="156572" y="2675097"/>
                  </a:moveTo>
                  <a:cubicBezTo>
                    <a:pt x="157453" y="2678967"/>
                    <a:pt x="155301" y="2682884"/>
                    <a:pt x="151563" y="2684217"/>
                  </a:cubicBezTo>
                  <a:lnTo>
                    <a:pt x="76424" y="2707979"/>
                  </a:lnTo>
                  <a:lnTo>
                    <a:pt x="0" y="3236910"/>
                  </a:lnTo>
                  <a:lnTo>
                    <a:pt x="74369" y="3293810"/>
                  </a:lnTo>
                  <a:lnTo>
                    <a:pt x="796219" y="3051694"/>
                  </a:lnTo>
                  <a:lnTo>
                    <a:pt x="884974" y="2507478"/>
                  </a:lnTo>
                  <a:lnTo>
                    <a:pt x="884974" y="2507478"/>
                  </a:lnTo>
                  <a:lnTo>
                    <a:pt x="884974" y="2506322"/>
                  </a:lnTo>
                  <a:cubicBezTo>
                    <a:pt x="884974" y="2506322"/>
                    <a:pt x="884974" y="2505423"/>
                    <a:pt x="884974" y="2504909"/>
                  </a:cubicBezTo>
                  <a:lnTo>
                    <a:pt x="884974" y="2504909"/>
                  </a:lnTo>
                  <a:lnTo>
                    <a:pt x="884974" y="2504909"/>
                  </a:lnTo>
                  <a:lnTo>
                    <a:pt x="885744" y="2504139"/>
                  </a:lnTo>
                  <a:lnTo>
                    <a:pt x="886515" y="2503111"/>
                  </a:lnTo>
                  <a:lnTo>
                    <a:pt x="886515" y="2503111"/>
                  </a:lnTo>
                  <a:lnTo>
                    <a:pt x="887799" y="2503111"/>
                  </a:lnTo>
                  <a:lnTo>
                    <a:pt x="887799" y="2503111"/>
                  </a:lnTo>
                  <a:lnTo>
                    <a:pt x="888570" y="2503111"/>
                  </a:lnTo>
                  <a:lnTo>
                    <a:pt x="1026004" y="2459312"/>
                  </a:lnTo>
                  <a:lnTo>
                    <a:pt x="1250395" y="1114121"/>
                  </a:lnTo>
                  <a:lnTo>
                    <a:pt x="806366" y="837453"/>
                  </a:lnTo>
                  <a:lnTo>
                    <a:pt x="806366" y="837453"/>
                  </a:lnTo>
                  <a:lnTo>
                    <a:pt x="805467" y="836682"/>
                  </a:lnTo>
                  <a:lnTo>
                    <a:pt x="804440" y="835655"/>
                  </a:lnTo>
                  <a:lnTo>
                    <a:pt x="804440" y="835655"/>
                  </a:lnTo>
                  <a:cubicBezTo>
                    <a:pt x="804440" y="835655"/>
                    <a:pt x="804440" y="835655"/>
                    <a:pt x="804440" y="835655"/>
                  </a:cubicBezTo>
                  <a:cubicBezTo>
                    <a:pt x="804440" y="835655"/>
                    <a:pt x="804440" y="834756"/>
                    <a:pt x="803798" y="834370"/>
                  </a:cubicBezTo>
                  <a:cubicBezTo>
                    <a:pt x="803853" y="834116"/>
                    <a:pt x="803853" y="833853"/>
                    <a:pt x="803798" y="833600"/>
                  </a:cubicBezTo>
                  <a:lnTo>
                    <a:pt x="803798" y="833600"/>
                  </a:lnTo>
                  <a:lnTo>
                    <a:pt x="803798" y="833600"/>
                  </a:lnTo>
                  <a:cubicBezTo>
                    <a:pt x="803798" y="833600"/>
                    <a:pt x="803798" y="833600"/>
                    <a:pt x="803798" y="832957"/>
                  </a:cubicBezTo>
                  <a:cubicBezTo>
                    <a:pt x="803735" y="832445"/>
                    <a:pt x="803735" y="831928"/>
                    <a:pt x="803798" y="831416"/>
                  </a:cubicBezTo>
                  <a:cubicBezTo>
                    <a:pt x="803798" y="831416"/>
                    <a:pt x="803798" y="831416"/>
                    <a:pt x="803798" y="831416"/>
                  </a:cubicBezTo>
                  <a:lnTo>
                    <a:pt x="803798" y="831416"/>
                  </a:lnTo>
                  <a:lnTo>
                    <a:pt x="899873" y="212189"/>
                  </a:lnTo>
                  <a:lnTo>
                    <a:pt x="541773" y="0"/>
                  </a:lnTo>
                  <a:lnTo>
                    <a:pt x="151049" y="2669959"/>
                  </a:lnTo>
                  <a:cubicBezTo>
                    <a:pt x="153808" y="2670296"/>
                    <a:pt x="156037" y="2672370"/>
                    <a:pt x="156572" y="2675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91" name="Google Shape;1691;p15"/>
            <p:cNvSpPr/>
            <p:nvPr/>
          </p:nvSpPr>
          <p:spPr>
            <a:xfrm>
              <a:off x="1540" y="4696415"/>
              <a:ext cx="121764" cy="626419"/>
            </a:xfrm>
            <a:custGeom>
              <a:rect b="b" l="l" r="r" t="t"/>
              <a:pathLst>
                <a:path extrusionOk="0" h="626419" w="121764">
                  <a:moveTo>
                    <a:pt x="46496" y="534069"/>
                  </a:moveTo>
                  <a:cubicBezTo>
                    <a:pt x="46509" y="533812"/>
                    <a:pt x="46509" y="533555"/>
                    <a:pt x="46496" y="533298"/>
                  </a:cubicBezTo>
                  <a:cubicBezTo>
                    <a:pt x="46132" y="533019"/>
                    <a:pt x="45826" y="532669"/>
                    <a:pt x="45597" y="532271"/>
                  </a:cubicBezTo>
                  <a:cubicBezTo>
                    <a:pt x="45549" y="531887"/>
                    <a:pt x="45549" y="531499"/>
                    <a:pt x="45597" y="531115"/>
                  </a:cubicBezTo>
                  <a:cubicBezTo>
                    <a:pt x="45544" y="530645"/>
                    <a:pt x="45544" y="530171"/>
                    <a:pt x="45597" y="529702"/>
                  </a:cubicBezTo>
                  <a:lnTo>
                    <a:pt x="45597" y="528417"/>
                  </a:lnTo>
                  <a:cubicBezTo>
                    <a:pt x="45533" y="528035"/>
                    <a:pt x="45533" y="527644"/>
                    <a:pt x="45597" y="527261"/>
                  </a:cubicBezTo>
                  <a:lnTo>
                    <a:pt x="121764" y="0"/>
                  </a:lnTo>
                  <a:lnTo>
                    <a:pt x="0" y="38533"/>
                  </a:lnTo>
                  <a:lnTo>
                    <a:pt x="0" y="626420"/>
                  </a:lnTo>
                  <a:lnTo>
                    <a:pt x="117269" y="5869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92" name="Google Shape;1692;p15"/>
            <p:cNvSpPr/>
            <p:nvPr/>
          </p:nvSpPr>
          <p:spPr>
            <a:xfrm>
              <a:off x="878036" y="2059851"/>
              <a:ext cx="659684" cy="745487"/>
            </a:xfrm>
            <a:custGeom>
              <a:rect b="b" l="l" r="r" t="t"/>
              <a:pathLst>
                <a:path extrusionOk="0" h="745487" w="659684">
                  <a:moveTo>
                    <a:pt x="0" y="745487"/>
                  </a:moveTo>
                  <a:lnTo>
                    <a:pt x="559627" y="598805"/>
                  </a:lnTo>
                  <a:lnTo>
                    <a:pt x="659684" y="0"/>
                  </a:lnTo>
                  <a:lnTo>
                    <a:pt x="94406" y="137049"/>
                  </a:lnTo>
                  <a:lnTo>
                    <a:pt x="0" y="74548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93" name="Google Shape;1693;p15"/>
            <p:cNvSpPr/>
            <p:nvPr/>
          </p:nvSpPr>
          <p:spPr>
            <a:xfrm>
              <a:off x="1840718" y="2937507"/>
              <a:ext cx="902056" cy="687687"/>
            </a:xfrm>
            <a:custGeom>
              <a:rect b="b" l="l" r="r" t="t"/>
              <a:pathLst>
                <a:path extrusionOk="0" h="687687" w="902056">
                  <a:moveTo>
                    <a:pt x="298245" y="248924"/>
                  </a:moveTo>
                  <a:cubicBezTo>
                    <a:pt x="298671" y="248859"/>
                    <a:pt x="299104" y="248859"/>
                    <a:pt x="299530" y="248924"/>
                  </a:cubicBezTo>
                  <a:lnTo>
                    <a:pt x="300814" y="248924"/>
                  </a:lnTo>
                  <a:lnTo>
                    <a:pt x="302355" y="248924"/>
                  </a:lnTo>
                  <a:lnTo>
                    <a:pt x="303254" y="248924"/>
                  </a:lnTo>
                  <a:lnTo>
                    <a:pt x="592509" y="423736"/>
                  </a:lnTo>
                  <a:lnTo>
                    <a:pt x="592509" y="423736"/>
                  </a:lnTo>
                  <a:lnTo>
                    <a:pt x="593279" y="424507"/>
                  </a:lnTo>
                  <a:cubicBezTo>
                    <a:pt x="593688" y="424828"/>
                    <a:pt x="594036" y="425219"/>
                    <a:pt x="594307" y="425662"/>
                  </a:cubicBezTo>
                  <a:cubicBezTo>
                    <a:pt x="594427" y="426169"/>
                    <a:pt x="594427" y="426697"/>
                    <a:pt x="594307" y="427204"/>
                  </a:cubicBezTo>
                  <a:cubicBezTo>
                    <a:pt x="594378" y="427499"/>
                    <a:pt x="594378" y="427807"/>
                    <a:pt x="594307" y="428103"/>
                  </a:cubicBezTo>
                  <a:lnTo>
                    <a:pt x="594307" y="428103"/>
                  </a:lnTo>
                  <a:cubicBezTo>
                    <a:pt x="594370" y="428658"/>
                    <a:pt x="594370" y="429218"/>
                    <a:pt x="594307" y="429773"/>
                  </a:cubicBezTo>
                  <a:lnTo>
                    <a:pt x="594307" y="429773"/>
                  </a:lnTo>
                  <a:cubicBezTo>
                    <a:pt x="594241" y="430112"/>
                    <a:pt x="594241" y="430461"/>
                    <a:pt x="594307" y="430800"/>
                  </a:cubicBezTo>
                  <a:lnTo>
                    <a:pt x="594307" y="430800"/>
                  </a:lnTo>
                  <a:lnTo>
                    <a:pt x="594307" y="430800"/>
                  </a:lnTo>
                  <a:lnTo>
                    <a:pt x="544985" y="687688"/>
                  </a:lnTo>
                  <a:lnTo>
                    <a:pt x="857615" y="592511"/>
                  </a:lnTo>
                  <a:lnTo>
                    <a:pt x="902057" y="369918"/>
                  </a:lnTo>
                  <a:lnTo>
                    <a:pt x="278465" y="0"/>
                  </a:lnTo>
                  <a:lnTo>
                    <a:pt x="48038" y="64222"/>
                  </a:lnTo>
                  <a:lnTo>
                    <a:pt x="0" y="333954"/>
                  </a:lnTo>
                  <a:close/>
                </a:path>
              </a:pathLst>
            </a:custGeom>
            <a:solidFill>
              <a:srgbClr val="93A3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94" name="Google Shape;1694;p15"/>
            <p:cNvSpPr/>
            <p:nvPr/>
          </p:nvSpPr>
          <p:spPr>
            <a:xfrm>
              <a:off x="887926" y="2672399"/>
              <a:ext cx="988627" cy="413845"/>
            </a:xfrm>
            <a:custGeom>
              <a:rect b="b" l="l" r="r" t="t"/>
              <a:pathLst>
                <a:path extrusionOk="0" h="413845" w="988627">
                  <a:moveTo>
                    <a:pt x="431441" y="413846"/>
                  </a:moveTo>
                  <a:lnTo>
                    <a:pt x="988627" y="260355"/>
                  </a:lnTo>
                  <a:lnTo>
                    <a:pt x="554232" y="0"/>
                  </a:lnTo>
                  <a:lnTo>
                    <a:pt x="0" y="145270"/>
                  </a:lnTo>
                  <a:lnTo>
                    <a:pt x="431441" y="4138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95" name="Google Shape;1695;p15"/>
            <p:cNvSpPr/>
            <p:nvPr/>
          </p:nvSpPr>
          <p:spPr>
            <a:xfrm>
              <a:off x="1101913" y="2946498"/>
              <a:ext cx="782219" cy="1490204"/>
            </a:xfrm>
            <a:custGeom>
              <a:rect b="b" l="l" r="r" t="t"/>
              <a:pathLst>
                <a:path extrusionOk="0" h="1490204" w="782219">
                  <a:moveTo>
                    <a:pt x="0" y="1490204"/>
                  </a:moveTo>
                  <a:lnTo>
                    <a:pt x="443771" y="1348916"/>
                  </a:lnTo>
                  <a:lnTo>
                    <a:pt x="617041" y="365037"/>
                  </a:lnTo>
                  <a:cubicBezTo>
                    <a:pt x="616968" y="364655"/>
                    <a:pt x="616968" y="364263"/>
                    <a:pt x="617041" y="363881"/>
                  </a:cubicBezTo>
                  <a:lnTo>
                    <a:pt x="617041" y="362853"/>
                  </a:lnTo>
                  <a:lnTo>
                    <a:pt x="617041" y="362853"/>
                  </a:lnTo>
                  <a:lnTo>
                    <a:pt x="618069" y="361698"/>
                  </a:lnTo>
                  <a:lnTo>
                    <a:pt x="618069" y="361698"/>
                  </a:lnTo>
                  <a:lnTo>
                    <a:pt x="618069" y="361698"/>
                  </a:lnTo>
                  <a:cubicBezTo>
                    <a:pt x="618780" y="361098"/>
                    <a:pt x="619612" y="360660"/>
                    <a:pt x="620509" y="360413"/>
                  </a:cubicBezTo>
                  <a:lnTo>
                    <a:pt x="620509" y="360413"/>
                  </a:lnTo>
                  <a:lnTo>
                    <a:pt x="723264" y="330871"/>
                  </a:lnTo>
                  <a:lnTo>
                    <a:pt x="773228" y="50735"/>
                  </a:lnTo>
                  <a:lnTo>
                    <a:pt x="782219" y="0"/>
                  </a:lnTo>
                  <a:lnTo>
                    <a:pt x="219766" y="154903"/>
                  </a:lnTo>
                  <a:close/>
                </a:path>
              </a:pathLst>
            </a:custGeom>
            <a:solidFill>
              <a:srgbClr val="93A3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96" name="Google Shape;1696;p15"/>
            <p:cNvSpPr/>
            <p:nvPr/>
          </p:nvSpPr>
          <p:spPr>
            <a:xfrm>
              <a:off x="3171133" y="1226252"/>
              <a:ext cx="760383" cy="314301"/>
            </a:xfrm>
            <a:custGeom>
              <a:rect b="b" l="l" r="r" t="t"/>
              <a:pathLst>
                <a:path extrusionOk="0" h="314301" w="760383">
                  <a:moveTo>
                    <a:pt x="760384" y="239419"/>
                  </a:moveTo>
                  <a:lnTo>
                    <a:pt x="271144" y="0"/>
                  </a:lnTo>
                  <a:lnTo>
                    <a:pt x="262538" y="2055"/>
                  </a:lnTo>
                  <a:lnTo>
                    <a:pt x="280006" y="10532"/>
                  </a:lnTo>
                  <a:lnTo>
                    <a:pt x="280006" y="10532"/>
                  </a:lnTo>
                  <a:lnTo>
                    <a:pt x="281291" y="11688"/>
                  </a:lnTo>
                  <a:lnTo>
                    <a:pt x="281291" y="11688"/>
                  </a:lnTo>
                  <a:cubicBezTo>
                    <a:pt x="281665" y="12201"/>
                    <a:pt x="281968" y="12763"/>
                    <a:pt x="282190" y="13358"/>
                  </a:cubicBezTo>
                  <a:lnTo>
                    <a:pt x="282190" y="14386"/>
                  </a:lnTo>
                  <a:cubicBezTo>
                    <a:pt x="282190" y="14386"/>
                    <a:pt x="282190" y="14386"/>
                    <a:pt x="282190" y="14386"/>
                  </a:cubicBezTo>
                  <a:cubicBezTo>
                    <a:pt x="282190" y="14386"/>
                    <a:pt x="282190" y="14386"/>
                    <a:pt x="282190" y="15285"/>
                  </a:cubicBezTo>
                  <a:cubicBezTo>
                    <a:pt x="282253" y="15754"/>
                    <a:pt x="282253" y="16229"/>
                    <a:pt x="282190" y="16698"/>
                  </a:cubicBezTo>
                  <a:cubicBezTo>
                    <a:pt x="282250" y="17167"/>
                    <a:pt x="282250" y="17642"/>
                    <a:pt x="282190" y="18111"/>
                  </a:cubicBezTo>
                  <a:cubicBezTo>
                    <a:pt x="282190" y="18111"/>
                    <a:pt x="282190" y="18111"/>
                    <a:pt x="282190" y="18881"/>
                  </a:cubicBezTo>
                  <a:lnTo>
                    <a:pt x="282190" y="18881"/>
                  </a:lnTo>
                  <a:cubicBezTo>
                    <a:pt x="281922" y="19403"/>
                    <a:pt x="281576" y="19879"/>
                    <a:pt x="281162" y="20294"/>
                  </a:cubicBezTo>
                  <a:lnTo>
                    <a:pt x="281162" y="20294"/>
                  </a:lnTo>
                  <a:lnTo>
                    <a:pt x="279621" y="21322"/>
                  </a:lnTo>
                  <a:lnTo>
                    <a:pt x="278722" y="21322"/>
                  </a:lnTo>
                  <a:lnTo>
                    <a:pt x="278722" y="21322"/>
                  </a:lnTo>
                  <a:lnTo>
                    <a:pt x="237106" y="30955"/>
                  </a:lnTo>
                  <a:lnTo>
                    <a:pt x="0" y="85415"/>
                  </a:lnTo>
                  <a:lnTo>
                    <a:pt x="450964" y="31430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97" name="Google Shape;1697;p15"/>
            <p:cNvSpPr/>
            <p:nvPr/>
          </p:nvSpPr>
          <p:spPr>
            <a:xfrm>
              <a:off x="3414661" y="1236399"/>
              <a:ext cx="11045" cy="7192"/>
            </a:xfrm>
            <a:custGeom>
              <a:rect b="b" l="l" r="r" t="t"/>
              <a:pathLst>
                <a:path extrusionOk="0" h="7192" w="11045">
                  <a:moveTo>
                    <a:pt x="1541" y="0"/>
                  </a:moveTo>
                  <a:lnTo>
                    <a:pt x="0" y="7193"/>
                  </a:lnTo>
                  <a:lnTo>
                    <a:pt x="11046" y="4752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rgbClr val="22B0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98" name="Google Shape;1698;p15"/>
            <p:cNvSpPr/>
            <p:nvPr/>
          </p:nvSpPr>
          <p:spPr>
            <a:xfrm>
              <a:off x="-1" y="1877975"/>
              <a:ext cx="230940" cy="1806817"/>
            </a:xfrm>
            <a:custGeom>
              <a:rect b="b" l="l" r="r" t="t"/>
              <a:pathLst>
                <a:path extrusionOk="0" h="1806817" w="230940">
                  <a:moveTo>
                    <a:pt x="0" y="0"/>
                  </a:moveTo>
                  <a:lnTo>
                    <a:pt x="0" y="1806818"/>
                  </a:lnTo>
                  <a:lnTo>
                    <a:pt x="230941" y="139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99" name="Google Shape;1699;p15"/>
            <p:cNvSpPr/>
            <p:nvPr/>
          </p:nvSpPr>
          <p:spPr>
            <a:xfrm>
              <a:off x="-1" y="1710099"/>
              <a:ext cx="616527" cy="295163"/>
            </a:xfrm>
            <a:custGeom>
              <a:rect b="b" l="l" r="r" t="t"/>
              <a:pathLst>
                <a:path extrusionOk="0" h="295163" w="616527">
                  <a:moveTo>
                    <a:pt x="616527" y="208336"/>
                  </a:moveTo>
                  <a:lnTo>
                    <a:pt x="615500" y="207693"/>
                  </a:lnTo>
                  <a:lnTo>
                    <a:pt x="311089" y="29285"/>
                  </a:lnTo>
                  <a:lnTo>
                    <a:pt x="311089" y="29285"/>
                  </a:lnTo>
                  <a:lnTo>
                    <a:pt x="261253" y="0"/>
                  </a:lnTo>
                  <a:lnTo>
                    <a:pt x="255987" y="38533"/>
                  </a:lnTo>
                  <a:cubicBezTo>
                    <a:pt x="255582" y="42496"/>
                    <a:pt x="252130" y="45439"/>
                    <a:pt x="248152" y="45212"/>
                  </a:cubicBezTo>
                  <a:cubicBezTo>
                    <a:pt x="245184" y="44774"/>
                    <a:pt x="242872" y="42410"/>
                    <a:pt x="242501" y="39432"/>
                  </a:cubicBezTo>
                  <a:lnTo>
                    <a:pt x="0" y="92736"/>
                  </a:lnTo>
                  <a:lnTo>
                    <a:pt x="0" y="150536"/>
                  </a:lnTo>
                  <a:lnTo>
                    <a:pt x="239932" y="295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00" name="Google Shape;1700;p15"/>
            <p:cNvSpPr/>
            <p:nvPr/>
          </p:nvSpPr>
          <p:spPr>
            <a:xfrm>
              <a:off x="-1" y="1083551"/>
              <a:ext cx="333952" cy="719284"/>
            </a:xfrm>
            <a:custGeom>
              <a:rect b="b" l="l" r="r" t="t"/>
              <a:pathLst>
                <a:path extrusionOk="0" h="719284" w="333952">
                  <a:moveTo>
                    <a:pt x="242501" y="663283"/>
                  </a:moveTo>
                  <a:lnTo>
                    <a:pt x="249180" y="614218"/>
                  </a:lnTo>
                  <a:lnTo>
                    <a:pt x="333952" y="0"/>
                  </a:lnTo>
                  <a:lnTo>
                    <a:pt x="0" y="67176"/>
                  </a:lnTo>
                  <a:lnTo>
                    <a:pt x="0" y="719285"/>
                  </a:lnTo>
                  <a:lnTo>
                    <a:pt x="242501" y="665467"/>
                  </a:lnTo>
                  <a:cubicBezTo>
                    <a:pt x="242374" y="664745"/>
                    <a:pt x="242374" y="664006"/>
                    <a:pt x="242501" y="663283"/>
                  </a:cubicBezTo>
                  <a:close/>
                </a:path>
              </a:pathLst>
            </a:custGeom>
            <a:solidFill>
              <a:srgbClr val="93A3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01" name="Google Shape;1701;p15"/>
            <p:cNvSpPr/>
            <p:nvPr/>
          </p:nvSpPr>
          <p:spPr>
            <a:xfrm>
              <a:off x="1743487" y="3201459"/>
              <a:ext cx="668161" cy="281934"/>
            </a:xfrm>
            <a:custGeom>
              <a:rect b="b" l="l" r="r" t="t"/>
              <a:pathLst>
                <a:path extrusionOk="0" h="281934" w="668161">
                  <a:moveTo>
                    <a:pt x="668161" y="164665"/>
                  </a:moveTo>
                  <a:lnTo>
                    <a:pt x="395477" y="0"/>
                  </a:lnTo>
                  <a:lnTo>
                    <a:pt x="91195" y="87213"/>
                  </a:lnTo>
                  <a:lnTo>
                    <a:pt x="91066" y="87213"/>
                  </a:lnTo>
                  <a:lnTo>
                    <a:pt x="91066" y="87213"/>
                  </a:lnTo>
                  <a:lnTo>
                    <a:pt x="0" y="113287"/>
                  </a:lnTo>
                  <a:lnTo>
                    <a:pt x="271529" y="281934"/>
                  </a:lnTo>
                  <a:lnTo>
                    <a:pt x="668161" y="1646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02" name="Google Shape;1702;p15"/>
            <p:cNvSpPr/>
            <p:nvPr/>
          </p:nvSpPr>
          <p:spPr>
            <a:xfrm>
              <a:off x="1560327" y="3324122"/>
              <a:ext cx="445697" cy="966667"/>
            </a:xfrm>
            <a:custGeom>
              <a:rect b="b" l="l" r="r" t="t"/>
              <a:pathLst>
                <a:path extrusionOk="0" h="966667" w="445697">
                  <a:moveTo>
                    <a:pt x="445698" y="171087"/>
                  </a:moveTo>
                  <a:lnTo>
                    <a:pt x="170187" y="0"/>
                  </a:lnTo>
                  <a:lnTo>
                    <a:pt x="0" y="966667"/>
                  </a:lnTo>
                  <a:lnTo>
                    <a:pt x="318539" y="865326"/>
                  </a:lnTo>
                  <a:lnTo>
                    <a:pt x="445698" y="17108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03" name="Google Shape;1703;p15"/>
            <p:cNvSpPr/>
            <p:nvPr/>
          </p:nvSpPr>
          <p:spPr>
            <a:xfrm>
              <a:off x="1893508" y="3378454"/>
              <a:ext cx="527131" cy="806241"/>
            </a:xfrm>
            <a:custGeom>
              <a:rect b="b" l="l" r="r" t="t"/>
              <a:pathLst>
                <a:path extrusionOk="0" h="806241" w="527131">
                  <a:moveTo>
                    <a:pt x="0" y="806241"/>
                  </a:moveTo>
                  <a:lnTo>
                    <a:pt x="396504" y="680110"/>
                  </a:lnTo>
                  <a:lnTo>
                    <a:pt x="477809" y="257016"/>
                  </a:lnTo>
                  <a:lnTo>
                    <a:pt x="527131" y="0"/>
                  </a:lnTo>
                  <a:lnTo>
                    <a:pt x="126003" y="118554"/>
                  </a:lnTo>
                  <a:lnTo>
                    <a:pt x="0" y="806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04" name="Google Shape;1704;p15"/>
            <p:cNvSpPr/>
            <p:nvPr/>
          </p:nvSpPr>
          <p:spPr>
            <a:xfrm>
              <a:off x="967690" y="4024783"/>
              <a:ext cx="1896592" cy="759615"/>
            </a:xfrm>
            <a:custGeom>
              <a:rect b="b" l="l" r="r" t="t"/>
              <a:pathLst>
                <a:path extrusionOk="0" h="759615" w="1896592">
                  <a:moveTo>
                    <a:pt x="1619669" y="91067"/>
                  </a:moveTo>
                  <a:lnTo>
                    <a:pt x="1619669" y="91067"/>
                  </a:lnTo>
                  <a:lnTo>
                    <a:pt x="1475556" y="0"/>
                  </a:lnTo>
                  <a:lnTo>
                    <a:pt x="1329644" y="46368"/>
                  </a:lnTo>
                  <a:lnTo>
                    <a:pt x="918626" y="177252"/>
                  </a:lnTo>
                  <a:lnTo>
                    <a:pt x="585444" y="283347"/>
                  </a:lnTo>
                  <a:lnTo>
                    <a:pt x="585316" y="283347"/>
                  </a:lnTo>
                  <a:lnTo>
                    <a:pt x="585316" y="283347"/>
                  </a:lnTo>
                  <a:lnTo>
                    <a:pt x="127159" y="429259"/>
                  </a:lnTo>
                  <a:lnTo>
                    <a:pt x="127159" y="429259"/>
                  </a:lnTo>
                  <a:lnTo>
                    <a:pt x="127159" y="429259"/>
                  </a:lnTo>
                  <a:lnTo>
                    <a:pt x="0" y="469719"/>
                  </a:lnTo>
                  <a:lnTo>
                    <a:pt x="415000" y="759616"/>
                  </a:lnTo>
                  <a:lnTo>
                    <a:pt x="1896592" y="266135"/>
                  </a:lnTo>
                  <a:lnTo>
                    <a:pt x="1619797" y="91195"/>
                  </a:lnTo>
                  <a:lnTo>
                    <a:pt x="1619669" y="910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05" name="Google Shape;1705;p15"/>
            <p:cNvSpPr/>
            <p:nvPr/>
          </p:nvSpPr>
          <p:spPr>
            <a:xfrm>
              <a:off x="-1" y="893197"/>
              <a:ext cx="321108" cy="242758"/>
            </a:xfrm>
            <a:custGeom>
              <a:rect b="b" l="l" r="r" t="t"/>
              <a:pathLst>
                <a:path extrusionOk="0" h="242758" w="321108">
                  <a:moveTo>
                    <a:pt x="117269" y="65121"/>
                  </a:moveTo>
                  <a:lnTo>
                    <a:pt x="117269" y="64992"/>
                  </a:lnTo>
                  <a:lnTo>
                    <a:pt x="117140" y="64992"/>
                  </a:lnTo>
                  <a:lnTo>
                    <a:pt x="0" y="0"/>
                  </a:lnTo>
                  <a:lnTo>
                    <a:pt x="0" y="242759"/>
                  </a:lnTo>
                  <a:lnTo>
                    <a:pt x="321108" y="178151"/>
                  </a:lnTo>
                  <a:lnTo>
                    <a:pt x="117269" y="651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06" name="Google Shape;1706;p15"/>
            <p:cNvSpPr/>
            <p:nvPr/>
          </p:nvSpPr>
          <p:spPr>
            <a:xfrm>
              <a:off x="4647202" y="6090286"/>
              <a:ext cx="1285845" cy="845673"/>
            </a:xfrm>
            <a:custGeom>
              <a:rect b="b" l="l" r="r" t="t"/>
              <a:pathLst>
                <a:path extrusionOk="0" h="845673" w="1285845">
                  <a:moveTo>
                    <a:pt x="0" y="15156"/>
                  </a:moveTo>
                  <a:lnTo>
                    <a:pt x="1259000" y="845673"/>
                  </a:lnTo>
                  <a:lnTo>
                    <a:pt x="1285845" y="845673"/>
                  </a:lnTo>
                  <a:lnTo>
                    <a:pt x="3853" y="0"/>
                  </a:lnTo>
                  <a:lnTo>
                    <a:pt x="2440" y="5266"/>
                  </a:lnTo>
                  <a:lnTo>
                    <a:pt x="0" y="151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07" name="Google Shape;1707;p15"/>
            <p:cNvSpPr/>
            <p:nvPr/>
          </p:nvSpPr>
          <p:spPr>
            <a:xfrm>
              <a:off x="2957532" y="5355460"/>
              <a:ext cx="281290" cy="1234087"/>
            </a:xfrm>
            <a:custGeom>
              <a:rect b="b" l="l" r="r" t="t"/>
              <a:pathLst>
                <a:path extrusionOk="0" h="1234087" w="281290">
                  <a:moveTo>
                    <a:pt x="277951" y="2569"/>
                  </a:moveTo>
                  <a:lnTo>
                    <a:pt x="276795" y="2569"/>
                  </a:lnTo>
                  <a:lnTo>
                    <a:pt x="275382" y="2569"/>
                  </a:lnTo>
                  <a:lnTo>
                    <a:pt x="274355" y="2569"/>
                  </a:lnTo>
                  <a:lnTo>
                    <a:pt x="272942" y="2569"/>
                  </a:lnTo>
                  <a:lnTo>
                    <a:pt x="272942" y="2569"/>
                  </a:lnTo>
                  <a:lnTo>
                    <a:pt x="268960" y="0"/>
                  </a:lnTo>
                  <a:lnTo>
                    <a:pt x="0" y="1220857"/>
                  </a:lnTo>
                  <a:lnTo>
                    <a:pt x="8349" y="1226894"/>
                  </a:lnTo>
                  <a:lnTo>
                    <a:pt x="8991" y="1227793"/>
                  </a:lnTo>
                  <a:cubicBezTo>
                    <a:pt x="9400" y="1228114"/>
                    <a:pt x="9748" y="1228506"/>
                    <a:pt x="10019" y="1228949"/>
                  </a:cubicBezTo>
                  <a:cubicBezTo>
                    <a:pt x="10070" y="1229376"/>
                    <a:pt x="10070" y="1229807"/>
                    <a:pt x="10019" y="1230233"/>
                  </a:cubicBezTo>
                  <a:cubicBezTo>
                    <a:pt x="10075" y="1230660"/>
                    <a:pt x="10075" y="1231092"/>
                    <a:pt x="10019" y="1231518"/>
                  </a:cubicBezTo>
                  <a:cubicBezTo>
                    <a:pt x="10147" y="1232369"/>
                    <a:pt x="10147" y="1233235"/>
                    <a:pt x="10019" y="1234087"/>
                  </a:cubicBezTo>
                  <a:lnTo>
                    <a:pt x="10019" y="1234087"/>
                  </a:lnTo>
                  <a:lnTo>
                    <a:pt x="281291" y="1027"/>
                  </a:lnTo>
                  <a:lnTo>
                    <a:pt x="277566" y="24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08" name="Google Shape;1708;p15"/>
            <p:cNvSpPr/>
            <p:nvPr/>
          </p:nvSpPr>
          <p:spPr>
            <a:xfrm>
              <a:off x="2878154" y="6589162"/>
              <a:ext cx="90295" cy="346798"/>
            </a:xfrm>
            <a:custGeom>
              <a:rect b="b" l="l" r="r" t="t"/>
              <a:pathLst>
                <a:path extrusionOk="0" h="346798" w="90295">
                  <a:moveTo>
                    <a:pt x="88883" y="2954"/>
                  </a:moveTo>
                  <a:cubicBezTo>
                    <a:pt x="86912" y="6156"/>
                    <a:pt x="82719" y="7154"/>
                    <a:pt x="79517" y="5183"/>
                  </a:cubicBezTo>
                  <a:cubicBezTo>
                    <a:pt x="79426" y="5127"/>
                    <a:pt x="79337" y="5069"/>
                    <a:pt x="79249" y="5009"/>
                  </a:cubicBezTo>
                  <a:lnTo>
                    <a:pt x="75653" y="2440"/>
                  </a:lnTo>
                  <a:lnTo>
                    <a:pt x="0" y="346798"/>
                  </a:lnTo>
                  <a:lnTo>
                    <a:pt x="14000" y="346798"/>
                  </a:lnTo>
                  <a:lnTo>
                    <a:pt x="90296" y="0"/>
                  </a:lnTo>
                  <a:cubicBezTo>
                    <a:pt x="89953" y="1041"/>
                    <a:pt x="89478" y="2034"/>
                    <a:pt x="88883" y="29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09" name="Google Shape;1709;p15"/>
            <p:cNvSpPr/>
            <p:nvPr/>
          </p:nvSpPr>
          <p:spPr>
            <a:xfrm>
              <a:off x="2968449" y="6589162"/>
              <a:ext cx="12844" cy="12844"/>
            </a:xfrm>
            <a:custGeom>
              <a:rect b="b" l="l" r="r" t="t"/>
              <a:pathLst>
                <a:path extrusionOk="0" h="12844" w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10" name="Google Shape;1710;p15"/>
            <p:cNvSpPr/>
            <p:nvPr/>
          </p:nvSpPr>
          <p:spPr>
            <a:xfrm>
              <a:off x="2561541" y="6287448"/>
              <a:ext cx="407108" cy="307908"/>
            </a:xfrm>
            <a:custGeom>
              <a:rect b="b" l="l" r="r" t="t"/>
              <a:pathLst>
                <a:path extrusionOk="0" h="307908" w="407108">
                  <a:moveTo>
                    <a:pt x="406908" y="299017"/>
                  </a:moveTo>
                  <a:cubicBezTo>
                    <a:pt x="406965" y="298590"/>
                    <a:pt x="406965" y="298158"/>
                    <a:pt x="406908" y="297732"/>
                  </a:cubicBezTo>
                  <a:cubicBezTo>
                    <a:pt x="406959" y="297306"/>
                    <a:pt x="406959" y="296875"/>
                    <a:pt x="406908" y="296448"/>
                  </a:cubicBezTo>
                  <a:cubicBezTo>
                    <a:pt x="406637" y="296005"/>
                    <a:pt x="406289" y="295613"/>
                    <a:pt x="405881" y="295292"/>
                  </a:cubicBezTo>
                  <a:lnTo>
                    <a:pt x="405238" y="294393"/>
                  </a:lnTo>
                  <a:lnTo>
                    <a:pt x="396890" y="288356"/>
                  </a:lnTo>
                  <a:lnTo>
                    <a:pt x="771" y="0"/>
                  </a:lnTo>
                  <a:cubicBezTo>
                    <a:pt x="771" y="0"/>
                    <a:pt x="771" y="0"/>
                    <a:pt x="1413" y="642"/>
                  </a:cubicBezTo>
                  <a:lnTo>
                    <a:pt x="2184" y="1541"/>
                  </a:lnTo>
                  <a:lnTo>
                    <a:pt x="2184" y="1541"/>
                  </a:lnTo>
                  <a:lnTo>
                    <a:pt x="2184" y="2569"/>
                  </a:lnTo>
                  <a:cubicBezTo>
                    <a:pt x="2184" y="2569"/>
                    <a:pt x="2184" y="2569"/>
                    <a:pt x="2184" y="3211"/>
                  </a:cubicBezTo>
                  <a:lnTo>
                    <a:pt x="2184" y="3211"/>
                  </a:lnTo>
                  <a:cubicBezTo>
                    <a:pt x="2184" y="3211"/>
                    <a:pt x="2184" y="3211"/>
                    <a:pt x="2184" y="3853"/>
                  </a:cubicBezTo>
                  <a:cubicBezTo>
                    <a:pt x="2184" y="4495"/>
                    <a:pt x="2184" y="4495"/>
                    <a:pt x="2184" y="4881"/>
                  </a:cubicBezTo>
                  <a:lnTo>
                    <a:pt x="2184" y="6165"/>
                  </a:lnTo>
                  <a:cubicBezTo>
                    <a:pt x="2184" y="6165"/>
                    <a:pt x="2184" y="6165"/>
                    <a:pt x="2184" y="6165"/>
                  </a:cubicBezTo>
                  <a:lnTo>
                    <a:pt x="2184" y="6165"/>
                  </a:lnTo>
                  <a:lnTo>
                    <a:pt x="0" y="17083"/>
                  </a:lnTo>
                  <a:lnTo>
                    <a:pt x="392651" y="304155"/>
                  </a:lnTo>
                  <a:lnTo>
                    <a:pt x="396247" y="306724"/>
                  </a:lnTo>
                  <a:cubicBezTo>
                    <a:pt x="399353" y="308842"/>
                    <a:pt x="403589" y="308042"/>
                    <a:pt x="405707" y="304936"/>
                  </a:cubicBezTo>
                  <a:cubicBezTo>
                    <a:pt x="405767" y="304848"/>
                    <a:pt x="405825" y="304759"/>
                    <a:pt x="405881" y="304669"/>
                  </a:cubicBezTo>
                  <a:cubicBezTo>
                    <a:pt x="406368" y="303817"/>
                    <a:pt x="406756" y="302912"/>
                    <a:pt x="407037" y="301971"/>
                  </a:cubicBezTo>
                  <a:lnTo>
                    <a:pt x="407037" y="301971"/>
                  </a:lnTo>
                  <a:lnTo>
                    <a:pt x="407037" y="301971"/>
                  </a:lnTo>
                  <a:cubicBezTo>
                    <a:pt x="407165" y="300987"/>
                    <a:pt x="407121" y="299987"/>
                    <a:pt x="406908" y="2990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11" name="Google Shape;1711;p15"/>
            <p:cNvSpPr/>
            <p:nvPr/>
          </p:nvSpPr>
          <p:spPr>
            <a:xfrm>
              <a:off x="2735839" y="5012001"/>
              <a:ext cx="498744" cy="345385"/>
            </a:xfrm>
            <a:custGeom>
              <a:rect b="b" l="l" r="r" t="t"/>
              <a:pathLst>
                <a:path extrusionOk="0" h="345385" w="498744">
                  <a:moveTo>
                    <a:pt x="0" y="15670"/>
                  </a:moveTo>
                  <a:lnTo>
                    <a:pt x="490011" y="342816"/>
                  </a:lnTo>
                  <a:lnTo>
                    <a:pt x="493993" y="345385"/>
                  </a:lnTo>
                  <a:lnTo>
                    <a:pt x="493993" y="345385"/>
                  </a:lnTo>
                  <a:cubicBezTo>
                    <a:pt x="492503" y="344491"/>
                    <a:pt x="491402" y="343070"/>
                    <a:pt x="490910" y="341404"/>
                  </a:cubicBezTo>
                  <a:cubicBezTo>
                    <a:pt x="489913" y="337528"/>
                    <a:pt x="491947" y="333515"/>
                    <a:pt x="495662" y="332027"/>
                  </a:cubicBezTo>
                  <a:lnTo>
                    <a:pt x="498745" y="330871"/>
                  </a:lnTo>
                  <a:lnTo>
                    <a:pt x="2954" y="0"/>
                  </a:lnTo>
                  <a:lnTo>
                    <a:pt x="2055" y="48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12" name="Google Shape;1712;p15"/>
            <p:cNvSpPr/>
            <p:nvPr/>
          </p:nvSpPr>
          <p:spPr>
            <a:xfrm>
              <a:off x="5012751" y="4683442"/>
              <a:ext cx="12844" cy="770"/>
            </a:xfrm>
            <a:custGeom>
              <a:rect b="b" l="l" r="r" t="t"/>
              <a:pathLst>
                <a:path extrusionOk="0" h="770" w="12844">
                  <a:moveTo>
                    <a:pt x="0" y="771"/>
                  </a:moveTo>
                  <a:lnTo>
                    <a:pt x="0" y="771"/>
                  </a:lnTo>
                  <a:cubicBezTo>
                    <a:pt x="0" y="771"/>
                    <a:pt x="0" y="771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13" name="Google Shape;1713;p15"/>
            <p:cNvSpPr/>
            <p:nvPr/>
          </p:nvSpPr>
          <p:spPr>
            <a:xfrm>
              <a:off x="5010825" y="4681002"/>
              <a:ext cx="770" cy="770"/>
            </a:xfrm>
            <a:custGeom>
              <a:rect b="b" l="l" r="r" t="t"/>
              <a:pathLst>
                <a:path extrusionOk="0" h="770" w="770">
                  <a:moveTo>
                    <a:pt x="771" y="771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14" name="Google Shape;1714;p15"/>
            <p:cNvSpPr/>
            <p:nvPr/>
          </p:nvSpPr>
          <p:spPr>
            <a:xfrm>
              <a:off x="5012880" y="4685883"/>
              <a:ext cx="12844" cy="1155"/>
            </a:xfrm>
            <a:custGeom>
              <a:rect b="b" l="l" r="r" t="t"/>
              <a:pathLst>
                <a:path extrusionOk="0" h="1155" w="12844">
                  <a:moveTo>
                    <a:pt x="0" y="1156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15" name="Google Shape;1715;p15"/>
            <p:cNvSpPr/>
            <p:nvPr/>
          </p:nvSpPr>
          <p:spPr>
            <a:xfrm>
              <a:off x="3227139" y="4685112"/>
              <a:ext cx="1771226" cy="672402"/>
            </a:xfrm>
            <a:custGeom>
              <a:rect b="b" l="l" r="r" t="t"/>
              <a:pathLst>
                <a:path extrusionOk="0" h="672402" w="1771226">
                  <a:moveTo>
                    <a:pt x="5005" y="659045"/>
                  </a:moveTo>
                  <a:cubicBezTo>
                    <a:pt x="1290" y="660532"/>
                    <a:pt x="-745" y="664545"/>
                    <a:pt x="252" y="668421"/>
                  </a:cubicBezTo>
                  <a:cubicBezTo>
                    <a:pt x="745" y="670088"/>
                    <a:pt x="1845" y="671509"/>
                    <a:pt x="3335" y="672403"/>
                  </a:cubicBezTo>
                  <a:lnTo>
                    <a:pt x="4748" y="672403"/>
                  </a:lnTo>
                  <a:lnTo>
                    <a:pt x="5775" y="672403"/>
                  </a:lnTo>
                  <a:lnTo>
                    <a:pt x="7188" y="672403"/>
                  </a:lnTo>
                  <a:lnTo>
                    <a:pt x="8344" y="672403"/>
                  </a:lnTo>
                  <a:lnTo>
                    <a:pt x="8344" y="672403"/>
                  </a:lnTo>
                  <a:lnTo>
                    <a:pt x="12069" y="670990"/>
                  </a:lnTo>
                  <a:lnTo>
                    <a:pt x="1769300" y="12716"/>
                  </a:lnTo>
                  <a:lnTo>
                    <a:pt x="1771227" y="5138"/>
                  </a:lnTo>
                  <a:lnTo>
                    <a:pt x="1762493" y="0"/>
                  </a:lnTo>
                  <a:lnTo>
                    <a:pt x="8087" y="658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16" name="Google Shape;1716;p15"/>
            <p:cNvSpPr/>
            <p:nvPr/>
          </p:nvSpPr>
          <p:spPr>
            <a:xfrm>
              <a:off x="3453708" y="3759290"/>
              <a:ext cx="1556859" cy="930189"/>
            </a:xfrm>
            <a:custGeom>
              <a:rect b="b" l="l" r="r" t="t"/>
              <a:pathLst>
                <a:path extrusionOk="0" h="930189" w="1556859">
                  <a:moveTo>
                    <a:pt x="7450" y="4752"/>
                  </a:moveTo>
                  <a:lnTo>
                    <a:pt x="7450" y="4752"/>
                  </a:lnTo>
                  <a:lnTo>
                    <a:pt x="7450" y="5652"/>
                  </a:lnTo>
                  <a:cubicBezTo>
                    <a:pt x="7315" y="6195"/>
                    <a:pt x="7098" y="6715"/>
                    <a:pt x="6807" y="7193"/>
                  </a:cubicBezTo>
                  <a:cubicBezTo>
                    <a:pt x="6539" y="7602"/>
                    <a:pt x="6239" y="7988"/>
                    <a:pt x="5908" y="8349"/>
                  </a:cubicBezTo>
                  <a:lnTo>
                    <a:pt x="5009" y="9248"/>
                  </a:lnTo>
                  <a:lnTo>
                    <a:pt x="3596" y="10147"/>
                  </a:lnTo>
                  <a:cubicBezTo>
                    <a:pt x="3596" y="10147"/>
                    <a:pt x="3596" y="10147"/>
                    <a:pt x="2697" y="10147"/>
                  </a:cubicBezTo>
                  <a:lnTo>
                    <a:pt x="0" y="11046"/>
                  </a:lnTo>
                  <a:lnTo>
                    <a:pt x="1536180" y="925052"/>
                  </a:lnTo>
                  <a:lnTo>
                    <a:pt x="1544915" y="930190"/>
                  </a:lnTo>
                  <a:lnTo>
                    <a:pt x="1546328" y="924795"/>
                  </a:lnTo>
                  <a:cubicBezTo>
                    <a:pt x="1547162" y="920942"/>
                    <a:pt x="1550943" y="918478"/>
                    <a:pt x="1554805" y="919272"/>
                  </a:cubicBezTo>
                  <a:cubicBezTo>
                    <a:pt x="1555541" y="919438"/>
                    <a:pt x="1556239" y="919743"/>
                    <a:pt x="1556860" y="920171"/>
                  </a:cubicBezTo>
                  <a:lnTo>
                    <a:pt x="1556860" y="920171"/>
                  </a:lnTo>
                  <a:lnTo>
                    <a:pt x="8477" y="0"/>
                  </a:lnTo>
                  <a:lnTo>
                    <a:pt x="7450" y="47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17" name="Google Shape;1717;p15"/>
            <p:cNvSpPr/>
            <p:nvPr/>
          </p:nvSpPr>
          <p:spPr>
            <a:xfrm>
              <a:off x="5012751" y="4686654"/>
              <a:ext cx="47" cy="1541"/>
            </a:xfrm>
            <a:custGeom>
              <a:rect b="b" l="l" r="r" t="t"/>
              <a:pathLst>
                <a:path extrusionOk="0" h="1541" w="47">
                  <a:moveTo>
                    <a:pt x="0" y="1541"/>
                  </a:moveTo>
                  <a:lnTo>
                    <a:pt x="0" y="0"/>
                  </a:lnTo>
                  <a:cubicBezTo>
                    <a:pt x="63" y="512"/>
                    <a:pt x="63" y="1029"/>
                    <a:pt x="0" y="15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18" name="Google Shape;1718;p15"/>
            <p:cNvSpPr/>
            <p:nvPr/>
          </p:nvSpPr>
          <p:spPr>
            <a:xfrm>
              <a:off x="5011852" y="4682158"/>
              <a:ext cx="12844" cy="12844"/>
            </a:xfrm>
            <a:custGeom>
              <a:rect b="b" l="l" r="r" t="t"/>
              <a:pathLst>
                <a:path extrusionOk="0" h="12844" w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19" name="Google Shape;1719;p15"/>
            <p:cNvSpPr/>
            <p:nvPr/>
          </p:nvSpPr>
          <p:spPr>
            <a:xfrm>
              <a:off x="5012751" y="4683956"/>
              <a:ext cx="19" cy="770"/>
            </a:xfrm>
            <a:custGeom>
              <a:rect b="b" l="l" r="r" t="t"/>
              <a:pathLst>
                <a:path extrusionOk="0" h="770" w="19">
                  <a:moveTo>
                    <a:pt x="0" y="771"/>
                  </a:moveTo>
                  <a:lnTo>
                    <a:pt x="0" y="771"/>
                  </a:lnTo>
                  <a:lnTo>
                    <a:pt x="0" y="0"/>
                  </a:lnTo>
                  <a:cubicBezTo>
                    <a:pt x="27" y="256"/>
                    <a:pt x="27" y="514"/>
                    <a:pt x="0" y="7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20" name="Google Shape;1720;p15"/>
            <p:cNvSpPr/>
            <p:nvPr/>
          </p:nvSpPr>
          <p:spPr>
            <a:xfrm>
              <a:off x="45547" y="4691920"/>
              <a:ext cx="90600" cy="532912"/>
            </a:xfrm>
            <a:custGeom>
              <a:rect b="b" l="l" r="r" t="t"/>
              <a:pathLst>
                <a:path extrusionOk="0" h="532912" w="90600">
                  <a:moveTo>
                    <a:pt x="10966" y="526491"/>
                  </a:moveTo>
                  <a:lnTo>
                    <a:pt x="14177" y="528931"/>
                  </a:lnTo>
                  <a:lnTo>
                    <a:pt x="90601" y="0"/>
                  </a:lnTo>
                  <a:lnTo>
                    <a:pt x="86105" y="1413"/>
                  </a:lnTo>
                  <a:lnTo>
                    <a:pt x="76215" y="4496"/>
                  </a:lnTo>
                  <a:lnTo>
                    <a:pt x="49" y="531757"/>
                  </a:lnTo>
                  <a:cubicBezTo>
                    <a:pt x="-16" y="532139"/>
                    <a:pt x="-16" y="532530"/>
                    <a:pt x="49" y="532913"/>
                  </a:cubicBezTo>
                  <a:cubicBezTo>
                    <a:pt x="17" y="531319"/>
                    <a:pt x="465" y="529753"/>
                    <a:pt x="1333" y="528417"/>
                  </a:cubicBezTo>
                  <a:cubicBezTo>
                    <a:pt x="3252" y="525267"/>
                    <a:pt x="7361" y="524269"/>
                    <a:pt x="10512" y="526188"/>
                  </a:cubicBezTo>
                  <a:cubicBezTo>
                    <a:pt x="10667" y="526283"/>
                    <a:pt x="10819" y="526384"/>
                    <a:pt x="10966" y="5264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21" name="Google Shape;1721;p15"/>
            <p:cNvSpPr/>
            <p:nvPr/>
          </p:nvSpPr>
          <p:spPr>
            <a:xfrm>
              <a:off x="45556" y="5217132"/>
              <a:ext cx="86995" cy="66270"/>
            </a:xfrm>
            <a:custGeom>
              <a:rect b="b" l="l" r="r" t="t"/>
              <a:pathLst>
                <a:path extrusionOk="0" h="66270" w="86995">
                  <a:moveTo>
                    <a:pt x="14169" y="3719"/>
                  </a:moveTo>
                  <a:lnTo>
                    <a:pt x="10957" y="1278"/>
                  </a:lnTo>
                  <a:cubicBezTo>
                    <a:pt x="7974" y="-892"/>
                    <a:pt x="3797" y="-233"/>
                    <a:pt x="1627" y="2750"/>
                  </a:cubicBezTo>
                  <a:cubicBezTo>
                    <a:pt x="1520" y="2898"/>
                    <a:pt x="1419" y="3049"/>
                    <a:pt x="1324" y="3205"/>
                  </a:cubicBezTo>
                  <a:cubicBezTo>
                    <a:pt x="456" y="4541"/>
                    <a:pt x="8" y="6107"/>
                    <a:pt x="40" y="7701"/>
                  </a:cubicBezTo>
                  <a:lnTo>
                    <a:pt x="40" y="8985"/>
                  </a:lnTo>
                  <a:cubicBezTo>
                    <a:pt x="-13" y="9455"/>
                    <a:pt x="-13" y="9929"/>
                    <a:pt x="40" y="10398"/>
                  </a:cubicBezTo>
                  <a:cubicBezTo>
                    <a:pt x="-9" y="10782"/>
                    <a:pt x="-9" y="11170"/>
                    <a:pt x="40" y="11554"/>
                  </a:cubicBezTo>
                  <a:cubicBezTo>
                    <a:pt x="268" y="11952"/>
                    <a:pt x="574" y="12302"/>
                    <a:pt x="939" y="12581"/>
                  </a:cubicBezTo>
                  <a:cubicBezTo>
                    <a:pt x="952" y="12838"/>
                    <a:pt x="952" y="13095"/>
                    <a:pt x="939" y="13352"/>
                  </a:cubicBezTo>
                  <a:lnTo>
                    <a:pt x="70170" y="66271"/>
                  </a:lnTo>
                  <a:lnTo>
                    <a:pt x="83785" y="61775"/>
                  </a:lnTo>
                  <a:lnTo>
                    <a:pt x="86996" y="606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22" name="Google Shape;1722;p15"/>
            <p:cNvSpPr/>
            <p:nvPr/>
          </p:nvSpPr>
          <p:spPr>
            <a:xfrm>
              <a:off x="2483833" y="6233501"/>
              <a:ext cx="77708" cy="58441"/>
            </a:xfrm>
            <a:custGeom>
              <a:rect b="b" l="l" r="r" t="t"/>
              <a:pathLst>
                <a:path extrusionOk="0" h="58441" w="77708">
                  <a:moveTo>
                    <a:pt x="2312" y="4624"/>
                  </a:moveTo>
                  <a:lnTo>
                    <a:pt x="0" y="15670"/>
                  </a:lnTo>
                  <a:lnTo>
                    <a:pt x="58698" y="58442"/>
                  </a:lnTo>
                  <a:lnTo>
                    <a:pt x="71543" y="53304"/>
                  </a:lnTo>
                  <a:lnTo>
                    <a:pt x="71543" y="53304"/>
                  </a:lnTo>
                  <a:lnTo>
                    <a:pt x="72956" y="53304"/>
                  </a:lnTo>
                  <a:lnTo>
                    <a:pt x="74625" y="53304"/>
                  </a:lnTo>
                  <a:lnTo>
                    <a:pt x="75396" y="53304"/>
                  </a:lnTo>
                  <a:lnTo>
                    <a:pt x="76681" y="53947"/>
                  </a:lnTo>
                  <a:cubicBezTo>
                    <a:pt x="77097" y="54087"/>
                    <a:pt x="77457" y="54357"/>
                    <a:pt x="77708" y="54717"/>
                  </a:cubicBezTo>
                  <a:lnTo>
                    <a:pt x="77708" y="54717"/>
                  </a:lnTo>
                  <a:cubicBezTo>
                    <a:pt x="77708" y="54717"/>
                    <a:pt x="77708" y="54717"/>
                    <a:pt x="77066" y="54075"/>
                  </a:cubicBezTo>
                  <a:lnTo>
                    <a:pt x="28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23" name="Google Shape;1723;p15"/>
            <p:cNvSpPr/>
            <p:nvPr/>
          </p:nvSpPr>
          <p:spPr>
            <a:xfrm>
              <a:off x="2563596" y="6289374"/>
              <a:ext cx="12844" cy="1027"/>
            </a:xfrm>
            <a:custGeom>
              <a:rect b="b" l="l" r="r" t="t"/>
              <a:pathLst>
                <a:path extrusionOk="0" h="1027" w="12844">
                  <a:moveTo>
                    <a:pt x="0" y="1027"/>
                  </a:moveTo>
                  <a:lnTo>
                    <a:pt x="0" y="0"/>
                  </a:lnTo>
                  <a:cubicBezTo>
                    <a:pt x="0" y="0"/>
                    <a:pt x="0" y="0"/>
                    <a:pt x="0" y="8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24" name="Google Shape;1724;p15"/>
            <p:cNvSpPr/>
            <p:nvPr/>
          </p:nvSpPr>
          <p:spPr>
            <a:xfrm>
              <a:off x="2564110" y="6292714"/>
              <a:ext cx="12844" cy="1027"/>
            </a:xfrm>
            <a:custGeom>
              <a:rect b="b" l="l" r="r" t="t"/>
              <a:pathLst>
                <a:path extrusionOk="0" h="1027" w="12844">
                  <a:moveTo>
                    <a:pt x="0" y="1027"/>
                  </a:moveTo>
                  <a:cubicBezTo>
                    <a:pt x="0" y="1027"/>
                    <a:pt x="0" y="257"/>
                    <a:pt x="0" y="0"/>
                  </a:cubicBezTo>
                  <a:lnTo>
                    <a:pt x="0" y="8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25" name="Google Shape;1725;p15"/>
            <p:cNvSpPr/>
            <p:nvPr/>
          </p:nvSpPr>
          <p:spPr>
            <a:xfrm>
              <a:off x="2563211" y="6289374"/>
              <a:ext cx="642" cy="1284"/>
            </a:xfrm>
            <a:custGeom>
              <a:rect b="b" l="l" r="r" t="t"/>
              <a:pathLst>
                <a:path extrusionOk="0" h="1284" w="642">
                  <a:moveTo>
                    <a:pt x="0" y="0"/>
                  </a:moveTo>
                  <a:lnTo>
                    <a:pt x="0" y="0"/>
                  </a:lnTo>
                  <a:cubicBezTo>
                    <a:pt x="290" y="386"/>
                    <a:pt x="508" y="821"/>
                    <a:pt x="642" y="1285"/>
                  </a:cubicBezTo>
                  <a:cubicBezTo>
                    <a:pt x="642" y="1285"/>
                    <a:pt x="129" y="25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26" name="Google Shape;1726;p15"/>
            <p:cNvSpPr/>
            <p:nvPr/>
          </p:nvSpPr>
          <p:spPr>
            <a:xfrm>
              <a:off x="2558459" y="6286420"/>
              <a:ext cx="1155" cy="12844"/>
            </a:xfrm>
            <a:custGeom>
              <a:rect b="b" l="l" r="r" t="t"/>
              <a:pathLst>
                <a:path extrusionOk="0" h="12844" w="1155">
                  <a:moveTo>
                    <a:pt x="0" y="0"/>
                  </a:moveTo>
                  <a:lnTo>
                    <a:pt x="1156" y="0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27" name="Google Shape;1727;p15"/>
            <p:cNvSpPr/>
            <p:nvPr/>
          </p:nvSpPr>
          <p:spPr>
            <a:xfrm>
              <a:off x="2416401" y="6295026"/>
              <a:ext cx="147581" cy="640934"/>
            </a:xfrm>
            <a:custGeom>
              <a:rect b="b" l="l" r="r" t="t"/>
              <a:pathLst>
                <a:path extrusionOk="0" h="640934" w="147581">
                  <a:moveTo>
                    <a:pt x="147581" y="0"/>
                  </a:moveTo>
                  <a:lnTo>
                    <a:pt x="147581" y="0"/>
                  </a:lnTo>
                  <a:cubicBezTo>
                    <a:pt x="147581" y="0"/>
                    <a:pt x="147581" y="0"/>
                    <a:pt x="147581" y="0"/>
                  </a:cubicBezTo>
                  <a:cubicBezTo>
                    <a:pt x="147185" y="2676"/>
                    <a:pt x="145437" y="4957"/>
                    <a:pt x="142957" y="6037"/>
                  </a:cubicBezTo>
                  <a:lnTo>
                    <a:pt x="131526" y="10661"/>
                  </a:lnTo>
                  <a:lnTo>
                    <a:pt x="0" y="640934"/>
                  </a:lnTo>
                  <a:lnTo>
                    <a:pt x="13743" y="640934"/>
                  </a:lnTo>
                  <a:lnTo>
                    <a:pt x="145398" y="115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28" name="Google Shape;1728;p15"/>
            <p:cNvSpPr/>
            <p:nvPr/>
          </p:nvSpPr>
          <p:spPr>
            <a:xfrm>
              <a:off x="2564110" y="6291429"/>
              <a:ext cx="47" cy="1541"/>
            </a:xfrm>
            <a:custGeom>
              <a:rect b="b" l="l" r="r" t="t"/>
              <a:pathLst>
                <a:path extrusionOk="0" h="1541" w="47">
                  <a:moveTo>
                    <a:pt x="0" y="642"/>
                  </a:moveTo>
                  <a:cubicBezTo>
                    <a:pt x="0" y="642"/>
                    <a:pt x="0" y="642"/>
                    <a:pt x="0" y="0"/>
                  </a:cubicBezTo>
                  <a:cubicBezTo>
                    <a:pt x="63" y="512"/>
                    <a:pt x="63" y="1029"/>
                    <a:pt x="0" y="15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29" name="Google Shape;1729;p15"/>
            <p:cNvSpPr/>
            <p:nvPr/>
          </p:nvSpPr>
          <p:spPr>
            <a:xfrm>
              <a:off x="2466622" y="6287190"/>
              <a:ext cx="98644" cy="51377"/>
            </a:xfrm>
            <a:custGeom>
              <a:rect b="b" l="l" r="r" t="t"/>
              <a:pathLst>
                <a:path extrusionOk="0" h="51377" w="98644">
                  <a:moveTo>
                    <a:pt x="97489" y="5780"/>
                  </a:moveTo>
                  <a:cubicBezTo>
                    <a:pt x="97552" y="5268"/>
                    <a:pt x="97552" y="4751"/>
                    <a:pt x="97489" y="4239"/>
                  </a:cubicBezTo>
                  <a:lnTo>
                    <a:pt x="97489" y="4239"/>
                  </a:lnTo>
                  <a:cubicBezTo>
                    <a:pt x="97489" y="4239"/>
                    <a:pt x="97489" y="4239"/>
                    <a:pt x="97489" y="3596"/>
                  </a:cubicBezTo>
                  <a:lnTo>
                    <a:pt x="97489" y="3596"/>
                  </a:lnTo>
                  <a:cubicBezTo>
                    <a:pt x="97354" y="3133"/>
                    <a:pt x="97137" y="2698"/>
                    <a:pt x="96846" y="2312"/>
                  </a:cubicBezTo>
                  <a:lnTo>
                    <a:pt x="96076" y="1413"/>
                  </a:lnTo>
                  <a:lnTo>
                    <a:pt x="96076" y="1413"/>
                  </a:lnTo>
                  <a:cubicBezTo>
                    <a:pt x="95824" y="1053"/>
                    <a:pt x="95464" y="783"/>
                    <a:pt x="95048" y="642"/>
                  </a:cubicBezTo>
                  <a:lnTo>
                    <a:pt x="93764" y="0"/>
                  </a:lnTo>
                  <a:lnTo>
                    <a:pt x="92608" y="0"/>
                  </a:lnTo>
                  <a:lnTo>
                    <a:pt x="91323" y="0"/>
                  </a:lnTo>
                  <a:lnTo>
                    <a:pt x="89910" y="0"/>
                  </a:lnTo>
                  <a:lnTo>
                    <a:pt x="89910" y="0"/>
                  </a:lnTo>
                  <a:lnTo>
                    <a:pt x="77066" y="5138"/>
                  </a:lnTo>
                  <a:lnTo>
                    <a:pt x="3468" y="34423"/>
                  </a:lnTo>
                  <a:lnTo>
                    <a:pt x="899" y="47268"/>
                  </a:lnTo>
                  <a:lnTo>
                    <a:pt x="0" y="51377"/>
                  </a:lnTo>
                  <a:lnTo>
                    <a:pt x="82589" y="18496"/>
                  </a:lnTo>
                  <a:lnTo>
                    <a:pt x="94021" y="13872"/>
                  </a:lnTo>
                  <a:cubicBezTo>
                    <a:pt x="96501" y="12793"/>
                    <a:pt x="98248" y="10511"/>
                    <a:pt x="98644" y="7835"/>
                  </a:cubicBezTo>
                  <a:lnTo>
                    <a:pt x="98644" y="65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30" name="Google Shape;1730;p15"/>
            <p:cNvSpPr/>
            <p:nvPr/>
          </p:nvSpPr>
          <p:spPr>
            <a:xfrm>
              <a:off x="250077" y="6217317"/>
              <a:ext cx="77836" cy="423864"/>
            </a:xfrm>
            <a:custGeom>
              <a:rect b="b" l="l" r="r" t="t"/>
              <a:pathLst>
                <a:path extrusionOk="0" h="423864" w="77836">
                  <a:moveTo>
                    <a:pt x="13615" y="417956"/>
                  </a:moveTo>
                  <a:lnTo>
                    <a:pt x="77837" y="1798"/>
                  </a:lnTo>
                  <a:lnTo>
                    <a:pt x="73726" y="3340"/>
                  </a:lnTo>
                  <a:lnTo>
                    <a:pt x="71029" y="3340"/>
                  </a:lnTo>
                  <a:lnTo>
                    <a:pt x="70002" y="3340"/>
                  </a:lnTo>
                  <a:lnTo>
                    <a:pt x="68589" y="2569"/>
                  </a:lnTo>
                  <a:lnTo>
                    <a:pt x="68589" y="2569"/>
                  </a:lnTo>
                  <a:lnTo>
                    <a:pt x="65378" y="0"/>
                  </a:lnTo>
                  <a:lnTo>
                    <a:pt x="0" y="423864"/>
                  </a:lnTo>
                  <a:lnTo>
                    <a:pt x="4110" y="4223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31" name="Google Shape;1731;p15"/>
            <p:cNvSpPr/>
            <p:nvPr/>
          </p:nvSpPr>
          <p:spPr>
            <a:xfrm>
              <a:off x="189709" y="6664430"/>
              <a:ext cx="12844" cy="12844"/>
            </a:xfrm>
            <a:custGeom>
              <a:rect b="b" l="l" r="r" t="t"/>
              <a:pathLst>
                <a:path extrusionOk="0" h="12844" w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32" name="Google Shape;1732;p15"/>
            <p:cNvSpPr/>
            <p:nvPr/>
          </p:nvSpPr>
          <p:spPr>
            <a:xfrm>
              <a:off x="188100" y="6666870"/>
              <a:ext cx="196" cy="1027"/>
            </a:xfrm>
            <a:custGeom>
              <a:rect b="b" l="l" r="r" t="t"/>
              <a:pathLst>
                <a:path extrusionOk="0" h="1027" w="196">
                  <a:moveTo>
                    <a:pt x="196" y="0"/>
                  </a:moveTo>
                  <a:lnTo>
                    <a:pt x="196" y="1028"/>
                  </a:lnTo>
                  <a:lnTo>
                    <a:pt x="196" y="1028"/>
                  </a:lnTo>
                  <a:cubicBezTo>
                    <a:pt x="-65" y="735"/>
                    <a:pt x="-65" y="292"/>
                    <a:pt x="1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33" name="Google Shape;1733;p15"/>
            <p:cNvSpPr/>
            <p:nvPr/>
          </p:nvSpPr>
          <p:spPr>
            <a:xfrm>
              <a:off x="191764" y="6662631"/>
              <a:ext cx="899" cy="12844"/>
            </a:xfrm>
            <a:custGeom>
              <a:rect b="b" l="l" r="r" t="t"/>
              <a:pathLst>
                <a:path extrusionOk="0" h="12844" w="899">
                  <a:moveTo>
                    <a:pt x="89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34" name="Google Shape;1734;p15"/>
            <p:cNvSpPr/>
            <p:nvPr/>
          </p:nvSpPr>
          <p:spPr>
            <a:xfrm>
              <a:off x="199342" y="6671366"/>
              <a:ext cx="328429" cy="264593"/>
            </a:xfrm>
            <a:custGeom>
              <a:rect b="b" l="l" r="r" t="t"/>
              <a:pathLst>
                <a:path extrusionOk="0" h="264593" w="328429">
                  <a:moveTo>
                    <a:pt x="1284" y="3083"/>
                  </a:moveTo>
                  <a:lnTo>
                    <a:pt x="0" y="11303"/>
                  </a:lnTo>
                  <a:lnTo>
                    <a:pt x="305438" y="264594"/>
                  </a:lnTo>
                  <a:lnTo>
                    <a:pt x="328429" y="264594"/>
                  </a:lnTo>
                  <a:lnTo>
                    <a:pt x="9376" y="0"/>
                  </a:lnTo>
                  <a:lnTo>
                    <a:pt x="1284" y="30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35" name="Google Shape;1735;p15"/>
            <p:cNvSpPr/>
            <p:nvPr/>
          </p:nvSpPr>
          <p:spPr>
            <a:xfrm>
              <a:off x="146809" y="6667383"/>
              <a:ext cx="53817" cy="268576"/>
            </a:xfrm>
            <a:custGeom>
              <a:rect b="b" l="l" r="r" t="t"/>
              <a:pathLst>
                <a:path extrusionOk="0" h="268576" w="53817">
                  <a:moveTo>
                    <a:pt x="53818" y="7065"/>
                  </a:moveTo>
                  <a:lnTo>
                    <a:pt x="49708" y="8606"/>
                  </a:lnTo>
                  <a:cubicBezTo>
                    <a:pt x="46485" y="9908"/>
                    <a:pt x="42817" y="8351"/>
                    <a:pt x="41515" y="5128"/>
                  </a:cubicBezTo>
                  <a:cubicBezTo>
                    <a:pt x="41398" y="4839"/>
                    <a:pt x="41303" y="4542"/>
                    <a:pt x="41230" y="4239"/>
                  </a:cubicBezTo>
                  <a:cubicBezTo>
                    <a:pt x="40779" y="2862"/>
                    <a:pt x="40779" y="1377"/>
                    <a:pt x="41230" y="0"/>
                  </a:cubicBezTo>
                  <a:lnTo>
                    <a:pt x="41230" y="1"/>
                  </a:lnTo>
                  <a:cubicBezTo>
                    <a:pt x="41230" y="1"/>
                    <a:pt x="41230" y="1"/>
                    <a:pt x="41230" y="1"/>
                  </a:cubicBezTo>
                  <a:lnTo>
                    <a:pt x="0" y="268576"/>
                  </a:lnTo>
                  <a:lnTo>
                    <a:pt x="13743" y="268576"/>
                  </a:lnTo>
                  <a:lnTo>
                    <a:pt x="52276" y="152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36" name="Google Shape;1736;p15"/>
            <p:cNvSpPr/>
            <p:nvPr/>
          </p:nvSpPr>
          <p:spPr>
            <a:xfrm>
              <a:off x="189067" y="6664815"/>
              <a:ext cx="770" cy="1026"/>
            </a:xfrm>
            <a:custGeom>
              <a:rect b="b" l="l" r="r" t="t"/>
              <a:pathLst>
                <a:path extrusionOk="0" h="1026" w="770">
                  <a:moveTo>
                    <a:pt x="0" y="385"/>
                  </a:moveTo>
                  <a:lnTo>
                    <a:pt x="0" y="1027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37" name="Google Shape;1737;p15"/>
            <p:cNvSpPr/>
            <p:nvPr/>
          </p:nvSpPr>
          <p:spPr>
            <a:xfrm>
              <a:off x="190351" y="6662246"/>
              <a:ext cx="1412" cy="899"/>
            </a:xfrm>
            <a:custGeom>
              <a:rect b="b" l="l" r="r" t="t"/>
              <a:pathLst>
                <a:path extrusionOk="0" h="899" w="1412">
                  <a:moveTo>
                    <a:pt x="771" y="899"/>
                  </a:moveTo>
                  <a:lnTo>
                    <a:pt x="0" y="899"/>
                  </a:lnTo>
                  <a:cubicBezTo>
                    <a:pt x="420" y="526"/>
                    <a:pt x="897" y="223"/>
                    <a:pt x="1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38" name="Google Shape;1738;p15"/>
            <p:cNvSpPr/>
            <p:nvPr/>
          </p:nvSpPr>
          <p:spPr>
            <a:xfrm>
              <a:off x="969359" y="0"/>
              <a:ext cx="294648" cy="1823130"/>
            </a:xfrm>
            <a:custGeom>
              <a:rect b="b" l="l" r="r" t="t"/>
              <a:pathLst>
                <a:path extrusionOk="0" h="1823130" w="294648">
                  <a:moveTo>
                    <a:pt x="5009" y="1821974"/>
                  </a:moveTo>
                  <a:lnTo>
                    <a:pt x="14257" y="1819919"/>
                  </a:lnTo>
                  <a:lnTo>
                    <a:pt x="294649" y="0"/>
                  </a:lnTo>
                  <a:lnTo>
                    <a:pt x="280905" y="0"/>
                  </a:lnTo>
                  <a:lnTo>
                    <a:pt x="0" y="1823130"/>
                  </a:lnTo>
                  <a:lnTo>
                    <a:pt x="5009" y="18219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39" name="Google Shape;1739;p15"/>
            <p:cNvSpPr/>
            <p:nvPr/>
          </p:nvSpPr>
          <p:spPr>
            <a:xfrm>
              <a:off x="-1" y="5946044"/>
              <a:ext cx="323034" cy="273713"/>
            </a:xfrm>
            <a:custGeom>
              <a:rect b="b" l="l" r="r" t="t"/>
              <a:pathLst>
                <a:path extrusionOk="0" h="273713" w="323034">
                  <a:moveTo>
                    <a:pt x="317640" y="273714"/>
                  </a:moveTo>
                  <a:lnTo>
                    <a:pt x="317640" y="273714"/>
                  </a:lnTo>
                  <a:cubicBezTo>
                    <a:pt x="316303" y="272857"/>
                    <a:pt x="315340" y="271526"/>
                    <a:pt x="314943" y="269989"/>
                  </a:cubicBezTo>
                  <a:cubicBezTo>
                    <a:pt x="313896" y="266140"/>
                    <a:pt x="315957" y="262129"/>
                    <a:pt x="319695" y="260741"/>
                  </a:cubicBezTo>
                  <a:lnTo>
                    <a:pt x="323035" y="259456"/>
                  </a:lnTo>
                  <a:lnTo>
                    <a:pt x="0" y="0"/>
                  </a:lnTo>
                  <a:lnTo>
                    <a:pt x="0" y="18753"/>
                  </a:lnTo>
                  <a:lnTo>
                    <a:pt x="314429" y="2706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40" name="Google Shape;1740;p15"/>
            <p:cNvSpPr/>
            <p:nvPr/>
          </p:nvSpPr>
          <p:spPr>
            <a:xfrm>
              <a:off x="4621899" y="6188160"/>
              <a:ext cx="1129914" cy="747799"/>
            </a:xfrm>
            <a:custGeom>
              <a:rect b="b" l="l" r="r" t="t"/>
              <a:pathLst>
                <a:path extrusionOk="0" h="747799" w="1129914">
                  <a:moveTo>
                    <a:pt x="2569" y="5138"/>
                  </a:moveTo>
                  <a:lnTo>
                    <a:pt x="0" y="15028"/>
                  </a:lnTo>
                  <a:lnTo>
                    <a:pt x="1103199" y="747799"/>
                  </a:lnTo>
                  <a:lnTo>
                    <a:pt x="1129915" y="747799"/>
                  </a:lnTo>
                  <a:lnTo>
                    <a:pt x="3854" y="0"/>
                  </a:lnTo>
                  <a:lnTo>
                    <a:pt x="2569" y="51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41" name="Google Shape;1741;p15"/>
            <p:cNvSpPr/>
            <p:nvPr/>
          </p:nvSpPr>
          <p:spPr>
            <a:xfrm>
              <a:off x="2758445" y="4904623"/>
              <a:ext cx="81689" cy="58056"/>
            </a:xfrm>
            <a:custGeom>
              <a:rect b="b" l="l" r="r" t="t"/>
              <a:pathLst>
                <a:path extrusionOk="0" h="58056" w="81689">
                  <a:moveTo>
                    <a:pt x="0" y="15542"/>
                  </a:moveTo>
                  <a:lnTo>
                    <a:pt x="64350" y="58056"/>
                  </a:lnTo>
                  <a:lnTo>
                    <a:pt x="78607" y="52919"/>
                  </a:lnTo>
                  <a:lnTo>
                    <a:pt x="81690" y="51891"/>
                  </a:lnTo>
                  <a:lnTo>
                    <a:pt x="3211" y="0"/>
                  </a:lnTo>
                  <a:lnTo>
                    <a:pt x="2312" y="4881"/>
                  </a:lnTo>
                  <a:lnTo>
                    <a:pt x="0" y="155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42" name="Google Shape;1742;p15"/>
            <p:cNvSpPr/>
            <p:nvPr/>
          </p:nvSpPr>
          <p:spPr>
            <a:xfrm>
              <a:off x="4169779" y="4495529"/>
              <a:ext cx="642" cy="899"/>
            </a:xfrm>
            <a:custGeom>
              <a:rect b="b" l="l" r="r" t="t"/>
              <a:pathLst>
                <a:path extrusionOk="0" h="899" w="642">
                  <a:moveTo>
                    <a:pt x="642" y="0"/>
                  </a:moveTo>
                  <a:lnTo>
                    <a:pt x="642" y="0"/>
                  </a:lnTo>
                  <a:cubicBezTo>
                    <a:pt x="504" y="347"/>
                    <a:pt x="283" y="656"/>
                    <a:pt x="0" y="8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43" name="Google Shape;1743;p15"/>
            <p:cNvSpPr/>
            <p:nvPr/>
          </p:nvSpPr>
          <p:spPr>
            <a:xfrm>
              <a:off x="3130031" y="3868082"/>
              <a:ext cx="1037949" cy="623209"/>
            </a:xfrm>
            <a:custGeom>
              <a:rect b="b" l="l" r="r" t="t"/>
              <a:pathLst>
                <a:path extrusionOk="0" h="623209" w="1037949">
                  <a:moveTo>
                    <a:pt x="1037950" y="617686"/>
                  </a:moveTo>
                  <a:lnTo>
                    <a:pt x="20936" y="0"/>
                  </a:lnTo>
                  <a:lnTo>
                    <a:pt x="5266" y="5009"/>
                  </a:lnTo>
                  <a:lnTo>
                    <a:pt x="2055" y="5009"/>
                  </a:lnTo>
                  <a:cubicBezTo>
                    <a:pt x="2055" y="5009"/>
                    <a:pt x="2055" y="5009"/>
                    <a:pt x="1028" y="5009"/>
                  </a:cubicBezTo>
                  <a:lnTo>
                    <a:pt x="0" y="5009"/>
                  </a:lnTo>
                  <a:lnTo>
                    <a:pt x="1017784" y="623209"/>
                  </a:lnTo>
                  <a:lnTo>
                    <a:pt x="1032683" y="617814"/>
                  </a:lnTo>
                  <a:cubicBezTo>
                    <a:pt x="1034331" y="616986"/>
                    <a:pt x="1036263" y="616939"/>
                    <a:pt x="1037950" y="6176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44" name="Google Shape;1744;p15"/>
            <p:cNvSpPr/>
            <p:nvPr/>
          </p:nvSpPr>
          <p:spPr>
            <a:xfrm>
              <a:off x="4168237" y="4485896"/>
              <a:ext cx="1014" cy="835"/>
            </a:xfrm>
            <a:custGeom>
              <a:rect b="b" l="l" r="r" t="t"/>
              <a:pathLst>
                <a:path extrusionOk="0" h="835" w="101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771" y="642"/>
                  </a:cubicBezTo>
                  <a:cubicBezTo>
                    <a:pt x="1542" y="1285"/>
                    <a:pt x="257" y="12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45" name="Google Shape;1745;p15"/>
            <p:cNvSpPr/>
            <p:nvPr/>
          </p:nvSpPr>
          <p:spPr>
            <a:xfrm>
              <a:off x="3127976" y="3870522"/>
              <a:ext cx="12844" cy="12844"/>
            </a:xfrm>
            <a:custGeom>
              <a:rect b="b" l="l" r="r" t="t"/>
              <a:pathLst>
                <a:path extrusionOk="0" h="12844" w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46" name="Google Shape;1746;p15"/>
            <p:cNvSpPr/>
            <p:nvPr/>
          </p:nvSpPr>
          <p:spPr>
            <a:xfrm>
              <a:off x="3129902" y="3872449"/>
              <a:ext cx="12844" cy="12844"/>
            </a:xfrm>
            <a:custGeom>
              <a:rect b="b" l="l" r="r" t="t"/>
              <a:pathLst>
                <a:path extrusionOk="0" h="12844" w="1284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47" name="Google Shape;1747;p15"/>
            <p:cNvSpPr/>
            <p:nvPr/>
          </p:nvSpPr>
          <p:spPr>
            <a:xfrm>
              <a:off x="3126948" y="3867953"/>
              <a:ext cx="12844" cy="12844"/>
            </a:xfrm>
            <a:custGeom>
              <a:rect b="b" l="l" r="r" t="t"/>
              <a:pathLst>
                <a:path extrusionOk="0" h="12844" w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48" name="Google Shape;1748;p15"/>
            <p:cNvSpPr/>
            <p:nvPr/>
          </p:nvSpPr>
          <p:spPr>
            <a:xfrm>
              <a:off x="3126773" y="3866155"/>
              <a:ext cx="46" cy="899"/>
            </a:xfrm>
            <a:custGeom>
              <a:rect b="b" l="l" r="r" t="t"/>
              <a:pathLst>
                <a:path extrusionOk="0" h="899" w="46">
                  <a:moveTo>
                    <a:pt x="47" y="0"/>
                  </a:moveTo>
                  <a:cubicBezTo>
                    <a:pt x="-16" y="296"/>
                    <a:pt x="-16" y="602"/>
                    <a:pt x="47" y="899"/>
                  </a:cubicBezTo>
                  <a:lnTo>
                    <a:pt x="47" y="899"/>
                  </a:lnTo>
                  <a:cubicBezTo>
                    <a:pt x="47" y="899"/>
                    <a:pt x="47" y="0"/>
                    <a:pt x="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49" name="Google Shape;1749;p15"/>
            <p:cNvSpPr/>
            <p:nvPr/>
          </p:nvSpPr>
          <p:spPr>
            <a:xfrm>
              <a:off x="2586716" y="3537982"/>
              <a:ext cx="125414" cy="567720"/>
            </a:xfrm>
            <a:custGeom>
              <a:rect b="b" l="l" r="r" t="t"/>
              <a:pathLst>
                <a:path extrusionOk="0" h="567720" w="125414">
                  <a:moveTo>
                    <a:pt x="109690" y="9119"/>
                  </a:moveTo>
                  <a:lnTo>
                    <a:pt x="0" y="560014"/>
                  </a:lnTo>
                  <a:lnTo>
                    <a:pt x="8349" y="565281"/>
                  </a:lnTo>
                  <a:lnTo>
                    <a:pt x="12202" y="567721"/>
                  </a:lnTo>
                  <a:lnTo>
                    <a:pt x="125360" y="0"/>
                  </a:lnTo>
                  <a:lnTo>
                    <a:pt x="125360" y="1156"/>
                  </a:lnTo>
                  <a:cubicBezTo>
                    <a:pt x="125432" y="1581"/>
                    <a:pt x="125432" y="2015"/>
                    <a:pt x="125360" y="2440"/>
                  </a:cubicBezTo>
                  <a:cubicBezTo>
                    <a:pt x="125091" y="2922"/>
                    <a:pt x="124744" y="3356"/>
                    <a:pt x="124333" y="3725"/>
                  </a:cubicBezTo>
                  <a:lnTo>
                    <a:pt x="123434" y="4624"/>
                  </a:lnTo>
                  <a:cubicBezTo>
                    <a:pt x="123008" y="4955"/>
                    <a:pt x="122530" y="5215"/>
                    <a:pt x="122021" y="5394"/>
                  </a:cubicBezTo>
                  <a:lnTo>
                    <a:pt x="121122" y="53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0" name="Google Shape;1750;p15"/>
            <p:cNvSpPr/>
            <p:nvPr/>
          </p:nvSpPr>
          <p:spPr>
            <a:xfrm>
              <a:off x="1001085" y="4796858"/>
              <a:ext cx="386100" cy="2139101"/>
            </a:xfrm>
            <a:custGeom>
              <a:rect b="b" l="l" r="r" t="t"/>
              <a:pathLst>
                <a:path extrusionOk="0" h="2139101" w="386100">
                  <a:moveTo>
                    <a:pt x="381862" y="2440"/>
                  </a:moveTo>
                  <a:lnTo>
                    <a:pt x="378907" y="2440"/>
                  </a:lnTo>
                  <a:lnTo>
                    <a:pt x="377751" y="2440"/>
                  </a:lnTo>
                  <a:lnTo>
                    <a:pt x="376467" y="2440"/>
                  </a:lnTo>
                  <a:lnTo>
                    <a:pt x="376467" y="2440"/>
                  </a:lnTo>
                  <a:lnTo>
                    <a:pt x="372871" y="0"/>
                  </a:lnTo>
                  <a:lnTo>
                    <a:pt x="0" y="2139102"/>
                  </a:lnTo>
                  <a:lnTo>
                    <a:pt x="13615" y="2139102"/>
                  </a:lnTo>
                  <a:lnTo>
                    <a:pt x="386100" y="10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1" name="Google Shape;1751;p15"/>
            <p:cNvSpPr/>
            <p:nvPr/>
          </p:nvSpPr>
          <p:spPr>
            <a:xfrm>
              <a:off x="3135040" y="3758005"/>
              <a:ext cx="321493" cy="115214"/>
            </a:xfrm>
            <a:custGeom>
              <a:rect b="b" l="l" r="r" t="t"/>
              <a:pathLst>
                <a:path extrusionOk="0" h="115214" w="321493">
                  <a:moveTo>
                    <a:pt x="5266" y="109306"/>
                  </a:moveTo>
                  <a:cubicBezTo>
                    <a:pt x="4734" y="112095"/>
                    <a:pt x="2710" y="114365"/>
                    <a:pt x="0" y="115214"/>
                  </a:cubicBezTo>
                  <a:lnTo>
                    <a:pt x="0" y="115214"/>
                  </a:lnTo>
                  <a:lnTo>
                    <a:pt x="15670" y="110205"/>
                  </a:lnTo>
                  <a:lnTo>
                    <a:pt x="317897" y="13230"/>
                  </a:lnTo>
                  <a:lnTo>
                    <a:pt x="320594" y="12331"/>
                  </a:lnTo>
                  <a:cubicBezTo>
                    <a:pt x="320594" y="12331"/>
                    <a:pt x="320594" y="12331"/>
                    <a:pt x="321493" y="12331"/>
                  </a:cubicBezTo>
                  <a:cubicBezTo>
                    <a:pt x="320256" y="12927"/>
                    <a:pt x="318873" y="13151"/>
                    <a:pt x="317511" y="12973"/>
                  </a:cubicBezTo>
                  <a:cubicBezTo>
                    <a:pt x="313835" y="12187"/>
                    <a:pt x="311491" y="8570"/>
                    <a:pt x="312276" y="4893"/>
                  </a:cubicBezTo>
                  <a:cubicBezTo>
                    <a:pt x="312305" y="4760"/>
                    <a:pt x="312337" y="4627"/>
                    <a:pt x="312374" y="4496"/>
                  </a:cubicBezTo>
                  <a:lnTo>
                    <a:pt x="313402" y="0"/>
                  </a:lnTo>
                  <a:lnTo>
                    <a:pt x="7450" y="982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2" name="Google Shape;1752;p15"/>
            <p:cNvSpPr/>
            <p:nvPr/>
          </p:nvSpPr>
          <p:spPr>
            <a:xfrm>
              <a:off x="3126853" y="3865127"/>
              <a:ext cx="141" cy="1669"/>
            </a:xfrm>
            <a:custGeom>
              <a:rect b="b" l="l" r="r" t="t"/>
              <a:pathLst>
                <a:path extrusionOk="0" h="1669" w="141">
                  <a:moveTo>
                    <a:pt x="95" y="0"/>
                  </a:moveTo>
                  <a:cubicBezTo>
                    <a:pt x="157" y="297"/>
                    <a:pt x="157" y="603"/>
                    <a:pt x="95" y="900"/>
                  </a:cubicBezTo>
                  <a:cubicBezTo>
                    <a:pt x="95" y="899"/>
                    <a:pt x="95" y="899"/>
                    <a:pt x="95" y="1670"/>
                  </a:cubicBezTo>
                  <a:cubicBezTo>
                    <a:pt x="-32" y="1120"/>
                    <a:pt x="-32" y="550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3" name="Google Shape;1753;p15"/>
            <p:cNvSpPr/>
            <p:nvPr/>
          </p:nvSpPr>
          <p:spPr>
            <a:xfrm>
              <a:off x="3127976" y="3870651"/>
              <a:ext cx="899" cy="899"/>
            </a:xfrm>
            <a:custGeom>
              <a:rect b="b" l="l" r="r" t="t"/>
              <a:pathLst>
                <a:path extrusionOk="0" h="899" w="899">
                  <a:moveTo>
                    <a:pt x="128" y="128"/>
                  </a:moveTo>
                  <a:lnTo>
                    <a:pt x="899" y="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4" name="Google Shape;1754;p15"/>
            <p:cNvSpPr/>
            <p:nvPr/>
          </p:nvSpPr>
          <p:spPr>
            <a:xfrm>
              <a:off x="3126912" y="3867953"/>
              <a:ext cx="36" cy="1155"/>
            </a:xfrm>
            <a:custGeom>
              <a:rect b="b" l="l" r="r" t="t"/>
              <a:pathLst>
                <a:path extrusionOk="0" h="1155" w="36">
                  <a:moveTo>
                    <a:pt x="36" y="257"/>
                  </a:moveTo>
                  <a:lnTo>
                    <a:pt x="36" y="257"/>
                  </a:lnTo>
                  <a:cubicBezTo>
                    <a:pt x="-6" y="555"/>
                    <a:pt x="-6" y="858"/>
                    <a:pt x="36" y="1156"/>
                  </a:cubicBezTo>
                  <a:cubicBezTo>
                    <a:pt x="-12" y="772"/>
                    <a:pt x="-12" y="384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5" name="Google Shape;1755;p15"/>
            <p:cNvSpPr/>
            <p:nvPr/>
          </p:nvSpPr>
          <p:spPr>
            <a:xfrm>
              <a:off x="3129902" y="3872449"/>
              <a:ext cx="1027" cy="12844"/>
            </a:xfrm>
            <a:custGeom>
              <a:rect b="b" l="l" r="r" t="t"/>
              <a:pathLst>
                <a:path extrusionOk="0" h="12844" w="1027">
                  <a:moveTo>
                    <a:pt x="0" y="0"/>
                  </a:moveTo>
                  <a:lnTo>
                    <a:pt x="0" y="0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6" name="Google Shape;1756;p15"/>
            <p:cNvSpPr/>
            <p:nvPr/>
          </p:nvSpPr>
          <p:spPr>
            <a:xfrm>
              <a:off x="315055" y="6072047"/>
              <a:ext cx="372114" cy="148866"/>
            </a:xfrm>
            <a:custGeom>
              <a:rect b="b" l="l" r="r" t="t"/>
              <a:pathLst>
                <a:path extrusionOk="0" h="148866" w="372114">
                  <a:moveTo>
                    <a:pt x="6052" y="148866"/>
                  </a:moveTo>
                  <a:lnTo>
                    <a:pt x="9391" y="148866"/>
                  </a:lnTo>
                  <a:lnTo>
                    <a:pt x="13502" y="147325"/>
                  </a:lnTo>
                  <a:lnTo>
                    <a:pt x="369418" y="16184"/>
                  </a:lnTo>
                  <a:lnTo>
                    <a:pt x="371344" y="4496"/>
                  </a:lnTo>
                  <a:lnTo>
                    <a:pt x="372115" y="0"/>
                  </a:lnTo>
                  <a:lnTo>
                    <a:pt x="8364" y="133582"/>
                  </a:lnTo>
                  <a:lnTo>
                    <a:pt x="5024" y="134866"/>
                  </a:lnTo>
                  <a:cubicBezTo>
                    <a:pt x="1286" y="136255"/>
                    <a:pt x="-775" y="140266"/>
                    <a:pt x="272" y="144114"/>
                  </a:cubicBezTo>
                  <a:cubicBezTo>
                    <a:pt x="669" y="145651"/>
                    <a:pt x="1632" y="146982"/>
                    <a:pt x="2969" y="147839"/>
                  </a:cubicBezTo>
                  <a:lnTo>
                    <a:pt x="4382" y="1486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7" name="Google Shape;1757;p15"/>
            <p:cNvSpPr/>
            <p:nvPr/>
          </p:nvSpPr>
          <p:spPr>
            <a:xfrm>
              <a:off x="1550950" y="2044952"/>
              <a:ext cx="899" cy="899"/>
            </a:xfrm>
            <a:custGeom>
              <a:rect b="b" l="l" r="r" t="t"/>
              <a:pathLst>
                <a:path extrusionOk="0" h="899" w="899">
                  <a:moveTo>
                    <a:pt x="899" y="899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370" y="220"/>
                    <a:pt x="679" y="529"/>
                    <a:pt x="899" y="8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8" name="Google Shape;1758;p15"/>
            <p:cNvSpPr/>
            <p:nvPr/>
          </p:nvSpPr>
          <p:spPr>
            <a:xfrm>
              <a:off x="1103454" y="1792817"/>
              <a:ext cx="446340" cy="254832"/>
            </a:xfrm>
            <a:custGeom>
              <a:rect b="b" l="l" r="r" t="t"/>
              <a:pathLst>
                <a:path extrusionOk="0" h="254832" w="446340">
                  <a:moveTo>
                    <a:pt x="8220" y="5395"/>
                  </a:moveTo>
                  <a:cubicBezTo>
                    <a:pt x="8748" y="9342"/>
                    <a:pt x="6280" y="13072"/>
                    <a:pt x="2440" y="14129"/>
                  </a:cubicBezTo>
                  <a:lnTo>
                    <a:pt x="0" y="14129"/>
                  </a:lnTo>
                  <a:lnTo>
                    <a:pt x="423092" y="254832"/>
                  </a:lnTo>
                  <a:lnTo>
                    <a:pt x="441716" y="250337"/>
                  </a:lnTo>
                  <a:cubicBezTo>
                    <a:pt x="442099" y="250272"/>
                    <a:pt x="442490" y="250272"/>
                    <a:pt x="442872" y="250337"/>
                  </a:cubicBezTo>
                  <a:cubicBezTo>
                    <a:pt x="443247" y="250210"/>
                    <a:pt x="443653" y="250210"/>
                    <a:pt x="444028" y="250337"/>
                  </a:cubicBezTo>
                  <a:lnTo>
                    <a:pt x="444028" y="250337"/>
                  </a:lnTo>
                  <a:lnTo>
                    <a:pt x="445441" y="250337"/>
                  </a:lnTo>
                  <a:cubicBezTo>
                    <a:pt x="445441" y="250337"/>
                    <a:pt x="446083" y="250337"/>
                    <a:pt x="446340" y="250337"/>
                  </a:cubicBezTo>
                  <a:lnTo>
                    <a:pt x="446340" y="250337"/>
                  </a:lnTo>
                  <a:lnTo>
                    <a:pt x="4881" y="0"/>
                  </a:lnTo>
                  <a:lnTo>
                    <a:pt x="3982" y="0"/>
                  </a:lnTo>
                  <a:cubicBezTo>
                    <a:pt x="6299" y="855"/>
                    <a:pt x="7937" y="2941"/>
                    <a:pt x="8220" y="53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9" name="Google Shape;1759;p15"/>
            <p:cNvSpPr/>
            <p:nvPr/>
          </p:nvSpPr>
          <p:spPr>
            <a:xfrm>
              <a:off x="1552877" y="2046878"/>
              <a:ext cx="110" cy="1412"/>
            </a:xfrm>
            <a:custGeom>
              <a:rect b="b" l="l" r="r" t="t"/>
              <a:pathLst>
                <a:path extrusionOk="0" h="1412" w="110">
                  <a:moveTo>
                    <a:pt x="0" y="1413"/>
                  </a:moveTo>
                  <a:cubicBezTo>
                    <a:pt x="0" y="1413"/>
                    <a:pt x="0" y="514"/>
                    <a:pt x="0" y="0"/>
                  </a:cubicBezTo>
                  <a:lnTo>
                    <a:pt x="0" y="0"/>
                  </a:lnTo>
                  <a:cubicBezTo>
                    <a:pt x="147" y="459"/>
                    <a:pt x="147" y="953"/>
                    <a:pt x="0" y="14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60" name="Google Shape;1760;p15"/>
            <p:cNvSpPr/>
            <p:nvPr/>
          </p:nvSpPr>
          <p:spPr>
            <a:xfrm>
              <a:off x="1553005" y="2049704"/>
              <a:ext cx="47" cy="1412"/>
            </a:xfrm>
            <a:custGeom>
              <a:rect b="b" l="l" r="r" t="t"/>
              <a:pathLst>
                <a:path extrusionOk="0" h="1412" w="47">
                  <a:moveTo>
                    <a:pt x="0" y="1413"/>
                  </a:moveTo>
                  <a:cubicBezTo>
                    <a:pt x="64" y="944"/>
                    <a:pt x="64" y="469"/>
                    <a:pt x="0" y="0"/>
                  </a:cubicBezTo>
                  <a:lnTo>
                    <a:pt x="0" y="14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61" name="Google Shape;1761;p15"/>
            <p:cNvSpPr/>
            <p:nvPr/>
          </p:nvSpPr>
          <p:spPr>
            <a:xfrm>
              <a:off x="595796" y="1968742"/>
              <a:ext cx="370865" cy="226231"/>
            </a:xfrm>
            <a:custGeom>
              <a:rect b="b" l="l" r="r" t="t"/>
              <a:pathLst>
                <a:path extrusionOk="0" h="226231" w="370865">
                  <a:moveTo>
                    <a:pt x="363930" y="221351"/>
                  </a:moveTo>
                  <a:lnTo>
                    <a:pt x="363930" y="221351"/>
                  </a:lnTo>
                  <a:cubicBezTo>
                    <a:pt x="363897" y="220795"/>
                    <a:pt x="363897" y="220237"/>
                    <a:pt x="363930" y="219681"/>
                  </a:cubicBezTo>
                  <a:lnTo>
                    <a:pt x="363930" y="218782"/>
                  </a:lnTo>
                  <a:cubicBezTo>
                    <a:pt x="364199" y="218300"/>
                    <a:pt x="364546" y="217866"/>
                    <a:pt x="364957" y="217497"/>
                  </a:cubicBezTo>
                  <a:lnTo>
                    <a:pt x="365728" y="216598"/>
                  </a:lnTo>
                  <a:lnTo>
                    <a:pt x="367012" y="215956"/>
                  </a:lnTo>
                  <a:cubicBezTo>
                    <a:pt x="367438" y="215887"/>
                    <a:pt x="367872" y="215887"/>
                    <a:pt x="368297" y="215956"/>
                  </a:cubicBezTo>
                  <a:lnTo>
                    <a:pt x="368297" y="215956"/>
                  </a:lnTo>
                  <a:lnTo>
                    <a:pt x="370866" y="215314"/>
                  </a:lnTo>
                  <a:lnTo>
                    <a:pt x="17390" y="4923"/>
                  </a:lnTo>
                  <a:lnTo>
                    <a:pt x="10454" y="813"/>
                  </a:lnTo>
                  <a:cubicBezTo>
                    <a:pt x="7143" y="-967"/>
                    <a:pt x="3015" y="274"/>
                    <a:pt x="1235" y="3585"/>
                  </a:cubicBezTo>
                  <a:cubicBezTo>
                    <a:pt x="1180" y="3687"/>
                    <a:pt x="1127" y="3791"/>
                    <a:pt x="1078" y="3896"/>
                  </a:cubicBezTo>
                  <a:cubicBezTo>
                    <a:pt x="-1009" y="7266"/>
                    <a:pt x="25" y="11689"/>
                    <a:pt x="3390" y="13786"/>
                  </a:cubicBezTo>
                  <a:lnTo>
                    <a:pt x="5702" y="15199"/>
                  </a:lnTo>
                  <a:lnTo>
                    <a:pt x="363159" y="226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62" name="Google Shape;1762;p15"/>
            <p:cNvSpPr/>
            <p:nvPr/>
          </p:nvSpPr>
          <p:spPr>
            <a:xfrm>
              <a:off x="1552363" y="2045979"/>
              <a:ext cx="12844" cy="1156"/>
            </a:xfrm>
            <a:custGeom>
              <a:rect b="b" l="l" r="r" t="t"/>
              <a:pathLst>
                <a:path extrusionOk="0" h="1156" w="12844">
                  <a:moveTo>
                    <a:pt x="0" y="899"/>
                  </a:moveTo>
                  <a:lnTo>
                    <a:pt x="0" y="0"/>
                  </a:lnTo>
                  <a:lnTo>
                    <a:pt x="0" y="11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63" name="Google Shape;1763;p15"/>
            <p:cNvSpPr/>
            <p:nvPr/>
          </p:nvSpPr>
          <p:spPr>
            <a:xfrm>
              <a:off x="1553005" y="2049704"/>
              <a:ext cx="12844" cy="12844"/>
            </a:xfrm>
            <a:custGeom>
              <a:rect b="b" l="l" r="r" t="t"/>
              <a:pathLst>
                <a:path extrusionOk="0" h="12844" w="1284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64" name="Google Shape;1764;p15"/>
            <p:cNvSpPr/>
            <p:nvPr/>
          </p:nvSpPr>
          <p:spPr>
            <a:xfrm>
              <a:off x="1550051" y="2044181"/>
              <a:ext cx="899" cy="899"/>
            </a:xfrm>
            <a:custGeom>
              <a:rect b="b" l="l" r="r" t="t"/>
              <a:pathLst>
                <a:path extrusionOk="0" h="899" w="899">
                  <a:moveTo>
                    <a:pt x="899" y="771"/>
                  </a:moveTo>
                  <a:cubicBezTo>
                    <a:pt x="899" y="771"/>
                    <a:pt x="899" y="129"/>
                    <a:pt x="0" y="0"/>
                  </a:cubicBezTo>
                  <a:cubicBezTo>
                    <a:pt x="361" y="231"/>
                    <a:pt x="668" y="538"/>
                    <a:pt x="899" y="8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65" name="Google Shape;1765;p15"/>
            <p:cNvSpPr/>
            <p:nvPr/>
          </p:nvSpPr>
          <p:spPr>
            <a:xfrm>
              <a:off x="965249" y="2043234"/>
              <a:ext cx="581077" cy="153667"/>
            </a:xfrm>
            <a:custGeom>
              <a:rect b="b" l="l" r="r" t="t"/>
              <a:pathLst>
                <a:path extrusionOk="0" h="153667" w="581077">
                  <a:moveTo>
                    <a:pt x="0" y="140309"/>
                  </a:moveTo>
                  <a:lnTo>
                    <a:pt x="0" y="140309"/>
                  </a:lnTo>
                  <a:lnTo>
                    <a:pt x="2440" y="140309"/>
                  </a:lnTo>
                  <a:cubicBezTo>
                    <a:pt x="6216" y="140955"/>
                    <a:pt x="8753" y="144540"/>
                    <a:pt x="8107" y="148316"/>
                  </a:cubicBezTo>
                  <a:cubicBezTo>
                    <a:pt x="8102" y="148344"/>
                    <a:pt x="8097" y="148373"/>
                    <a:pt x="8092" y="148401"/>
                  </a:cubicBezTo>
                  <a:lnTo>
                    <a:pt x="7321" y="153667"/>
                  </a:lnTo>
                  <a:lnTo>
                    <a:pt x="572471" y="16618"/>
                  </a:lnTo>
                  <a:lnTo>
                    <a:pt x="574270" y="6342"/>
                  </a:lnTo>
                  <a:cubicBezTo>
                    <a:pt x="574798" y="2916"/>
                    <a:pt x="577620" y="307"/>
                    <a:pt x="581077" y="49"/>
                  </a:cubicBezTo>
                  <a:cubicBezTo>
                    <a:pt x="580694" y="-16"/>
                    <a:pt x="580304" y="-16"/>
                    <a:pt x="579921" y="49"/>
                  </a:cubicBezTo>
                  <a:lnTo>
                    <a:pt x="561297" y="4544"/>
                  </a:lnTo>
                  <a:lnTo>
                    <a:pt x="2569" y="1403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66" name="Google Shape;1766;p15"/>
            <p:cNvSpPr/>
            <p:nvPr/>
          </p:nvSpPr>
          <p:spPr>
            <a:xfrm>
              <a:off x="2120339" y="2923635"/>
              <a:ext cx="12844" cy="12844"/>
            </a:xfrm>
            <a:custGeom>
              <a:rect b="b" l="l" r="r" t="t"/>
              <a:pathLst>
                <a:path extrusionOk="0" h="12844" w="1284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67" name="Google Shape;1767;p15"/>
            <p:cNvSpPr/>
            <p:nvPr/>
          </p:nvSpPr>
          <p:spPr>
            <a:xfrm>
              <a:off x="1889912" y="2923507"/>
              <a:ext cx="230427" cy="78992"/>
            </a:xfrm>
            <a:custGeom>
              <a:rect b="b" l="l" r="r" t="t"/>
              <a:pathLst>
                <a:path extrusionOk="0" h="78992" w="230427">
                  <a:moveTo>
                    <a:pt x="0" y="78993"/>
                  </a:moveTo>
                  <a:lnTo>
                    <a:pt x="230427" y="14771"/>
                  </a:lnTo>
                  <a:lnTo>
                    <a:pt x="228115" y="13487"/>
                  </a:lnTo>
                  <a:cubicBezTo>
                    <a:pt x="224839" y="11259"/>
                    <a:pt x="223880" y="6857"/>
                    <a:pt x="225932" y="3468"/>
                  </a:cubicBezTo>
                  <a:cubicBezTo>
                    <a:pt x="226802" y="1824"/>
                    <a:pt x="228275" y="581"/>
                    <a:pt x="230042" y="0"/>
                  </a:cubicBezTo>
                  <a:lnTo>
                    <a:pt x="2697" y="63066"/>
                  </a:lnTo>
                  <a:lnTo>
                    <a:pt x="771" y="738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68" name="Google Shape;1768;p15"/>
            <p:cNvSpPr/>
            <p:nvPr/>
          </p:nvSpPr>
          <p:spPr>
            <a:xfrm>
              <a:off x="2114766" y="2924181"/>
              <a:ext cx="632119" cy="384270"/>
            </a:xfrm>
            <a:custGeom>
              <a:rect b="b" l="l" r="r" t="t"/>
              <a:pathLst>
                <a:path extrusionOk="0" h="384270" w="632119">
                  <a:moveTo>
                    <a:pt x="1078" y="3050"/>
                  </a:moveTo>
                  <a:cubicBezTo>
                    <a:pt x="-974" y="6439"/>
                    <a:pt x="-15" y="10841"/>
                    <a:pt x="3261" y="13069"/>
                  </a:cubicBezTo>
                  <a:lnTo>
                    <a:pt x="5573" y="14353"/>
                  </a:lnTo>
                  <a:lnTo>
                    <a:pt x="629165" y="384271"/>
                  </a:lnTo>
                  <a:lnTo>
                    <a:pt x="630193" y="379133"/>
                  </a:lnTo>
                  <a:lnTo>
                    <a:pt x="632119" y="368858"/>
                  </a:lnTo>
                  <a:lnTo>
                    <a:pt x="10454" y="96"/>
                  </a:lnTo>
                  <a:lnTo>
                    <a:pt x="9555" y="96"/>
                  </a:lnTo>
                  <a:lnTo>
                    <a:pt x="8142" y="96"/>
                  </a:lnTo>
                  <a:cubicBezTo>
                    <a:pt x="7506" y="-32"/>
                    <a:pt x="6851" y="-32"/>
                    <a:pt x="6216" y="96"/>
                  </a:cubicBezTo>
                  <a:lnTo>
                    <a:pt x="5188" y="96"/>
                  </a:lnTo>
                  <a:cubicBezTo>
                    <a:pt x="3505" y="550"/>
                    <a:pt x="2045" y="1600"/>
                    <a:pt x="1078" y="30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69" name="Google Shape;1769;p15"/>
            <p:cNvSpPr/>
            <p:nvPr/>
          </p:nvSpPr>
          <p:spPr>
            <a:xfrm>
              <a:off x="1443829" y="2660454"/>
              <a:ext cx="456358" cy="271401"/>
            </a:xfrm>
            <a:custGeom>
              <a:rect b="b" l="l" r="r" t="t"/>
              <a:pathLst>
                <a:path extrusionOk="0" h="271401" w="456358">
                  <a:moveTo>
                    <a:pt x="6422" y="5138"/>
                  </a:moveTo>
                  <a:lnTo>
                    <a:pt x="6422" y="6294"/>
                  </a:lnTo>
                  <a:lnTo>
                    <a:pt x="6422" y="7835"/>
                  </a:lnTo>
                  <a:lnTo>
                    <a:pt x="6422" y="7835"/>
                  </a:lnTo>
                  <a:cubicBezTo>
                    <a:pt x="6059" y="8438"/>
                    <a:pt x="5579" y="8962"/>
                    <a:pt x="5009" y="9376"/>
                  </a:cubicBezTo>
                  <a:lnTo>
                    <a:pt x="4367" y="9376"/>
                  </a:lnTo>
                  <a:lnTo>
                    <a:pt x="2569" y="10275"/>
                  </a:lnTo>
                  <a:lnTo>
                    <a:pt x="2569" y="10275"/>
                  </a:lnTo>
                  <a:lnTo>
                    <a:pt x="0" y="10918"/>
                  </a:lnTo>
                  <a:lnTo>
                    <a:pt x="434395" y="271401"/>
                  </a:lnTo>
                  <a:lnTo>
                    <a:pt x="451349" y="266649"/>
                  </a:lnTo>
                  <a:lnTo>
                    <a:pt x="451349" y="266649"/>
                  </a:lnTo>
                  <a:cubicBezTo>
                    <a:pt x="451775" y="266584"/>
                    <a:pt x="452208" y="266584"/>
                    <a:pt x="452634" y="266649"/>
                  </a:cubicBezTo>
                  <a:cubicBezTo>
                    <a:pt x="453096" y="266517"/>
                    <a:pt x="453585" y="266517"/>
                    <a:pt x="454047" y="266649"/>
                  </a:cubicBezTo>
                  <a:lnTo>
                    <a:pt x="454047" y="266649"/>
                  </a:lnTo>
                  <a:cubicBezTo>
                    <a:pt x="454885" y="266733"/>
                    <a:pt x="455684" y="267043"/>
                    <a:pt x="456359" y="267548"/>
                  </a:cubicBezTo>
                  <a:lnTo>
                    <a:pt x="456359" y="267548"/>
                  </a:lnTo>
                  <a:lnTo>
                    <a:pt x="7578" y="0"/>
                  </a:lnTo>
                  <a:lnTo>
                    <a:pt x="6679" y="50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0" name="Google Shape;1770;p15"/>
            <p:cNvSpPr/>
            <p:nvPr/>
          </p:nvSpPr>
          <p:spPr>
            <a:xfrm>
              <a:off x="862951" y="2815920"/>
              <a:ext cx="57" cy="850"/>
            </a:xfrm>
            <a:custGeom>
              <a:rect b="b" l="l" r="r" t="t"/>
              <a:pathLst>
                <a:path extrusionOk="0" h="850" w="57">
                  <a:moveTo>
                    <a:pt x="57" y="850"/>
                  </a:moveTo>
                  <a:lnTo>
                    <a:pt x="57" y="850"/>
                  </a:lnTo>
                  <a:cubicBezTo>
                    <a:pt x="57" y="850"/>
                    <a:pt x="57" y="850"/>
                    <a:pt x="57" y="208"/>
                  </a:cubicBezTo>
                  <a:cubicBezTo>
                    <a:pt x="57" y="-434"/>
                    <a:pt x="-71" y="593"/>
                    <a:pt x="57" y="8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1" name="Google Shape;1771;p15"/>
            <p:cNvSpPr/>
            <p:nvPr/>
          </p:nvSpPr>
          <p:spPr>
            <a:xfrm>
              <a:off x="877137" y="2658527"/>
              <a:ext cx="567590" cy="159141"/>
            </a:xfrm>
            <a:custGeom>
              <a:rect b="b" l="l" r="r" t="t"/>
              <a:pathLst>
                <a:path extrusionOk="0" h="159141" w="567590">
                  <a:moveTo>
                    <a:pt x="0" y="152463"/>
                  </a:moveTo>
                  <a:lnTo>
                    <a:pt x="10789" y="159142"/>
                  </a:lnTo>
                  <a:lnTo>
                    <a:pt x="565022" y="13744"/>
                  </a:lnTo>
                  <a:lnTo>
                    <a:pt x="567591" y="13101"/>
                  </a:lnTo>
                  <a:lnTo>
                    <a:pt x="567591" y="13101"/>
                  </a:lnTo>
                  <a:cubicBezTo>
                    <a:pt x="566746" y="13298"/>
                    <a:pt x="565867" y="13298"/>
                    <a:pt x="565022" y="13101"/>
                  </a:cubicBezTo>
                  <a:cubicBezTo>
                    <a:pt x="561374" y="12555"/>
                    <a:pt x="558859" y="9155"/>
                    <a:pt x="559405" y="5507"/>
                  </a:cubicBezTo>
                  <a:cubicBezTo>
                    <a:pt x="559430" y="5340"/>
                    <a:pt x="559461" y="5174"/>
                    <a:pt x="559499" y="5009"/>
                  </a:cubicBezTo>
                  <a:lnTo>
                    <a:pt x="560398" y="0"/>
                  </a:lnTo>
                  <a:lnTo>
                    <a:pt x="899" y="1468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2" name="Google Shape;1772;p15"/>
            <p:cNvSpPr/>
            <p:nvPr/>
          </p:nvSpPr>
          <p:spPr>
            <a:xfrm>
              <a:off x="862944" y="2814330"/>
              <a:ext cx="64" cy="2440"/>
            </a:xfrm>
            <a:custGeom>
              <a:rect b="b" l="l" r="r" t="t"/>
              <a:pathLst>
                <a:path extrusionOk="0" h="2440" w="64">
                  <a:moveTo>
                    <a:pt x="65" y="1798"/>
                  </a:moveTo>
                  <a:cubicBezTo>
                    <a:pt x="65" y="1798"/>
                    <a:pt x="65" y="1798"/>
                    <a:pt x="65" y="2440"/>
                  </a:cubicBezTo>
                  <a:lnTo>
                    <a:pt x="65" y="2440"/>
                  </a:lnTo>
                  <a:cubicBezTo>
                    <a:pt x="1" y="1628"/>
                    <a:pt x="1" y="812"/>
                    <a:pt x="65" y="0"/>
                  </a:cubicBezTo>
                  <a:cubicBezTo>
                    <a:pt x="-22" y="596"/>
                    <a:pt x="-22" y="1202"/>
                    <a:pt x="65" y="17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3" name="Google Shape;1773;p15"/>
            <p:cNvSpPr/>
            <p:nvPr/>
          </p:nvSpPr>
          <p:spPr>
            <a:xfrm>
              <a:off x="863137" y="2817412"/>
              <a:ext cx="770" cy="1669"/>
            </a:xfrm>
            <a:custGeom>
              <a:rect b="b" l="l" r="r" t="t"/>
              <a:pathLst>
                <a:path extrusionOk="0" h="1669" w="770">
                  <a:moveTo>
                    <a:pt x="771" y="1670"/>
                  </a:moveTo>
                  <a:cubicBezTo>
                    <a:pt x="771" y="1670"/>
                    <a:pt x="771" y="1670"/>
                    <a:pt x="771" y="1670"/>
                  </a:cubicBezTo>
                  <a:lnTo>
                    <a:pt x="771" y="1670"/>
                  </a:lnTo>
                  <a:lnTo>
                    <a:pt x="0" y="0"/>
                  </a:lnTo>
                  <a:cubicBezTo>
                    <a:pt x="0" y="0"/>
                    <a:pt x="514" y="1284"/>
                    <a:pt x="771" y="16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4" name="Google Shape;1774;p15"/>
            <p:cNvSpPr/>
            <p:nvPr/>
          </p:nvSpPr>
          <p:spPr>
            <a:xfrm>
              <a:off x="866091" y="2810990"/>
              <a:ext cx="452120" cy="287071"/>
            </a:xfrm>
            <a:custGeom>
              <a:rect b="b" l="l" r="r" t="t"/>
              <a:pathLst>
                <a:path extrusionOk="0" h="287071" w="452120">
                  <a:moveTo>
                    <a:pt x="445184" y="282062"/>
                  </a:moveTo>
                  <a:cubicBezTo>
                    <a:pt x="445152" y="281506"/>
                    <a:pt x="445152" y="280949"/>
                    <a:pt x="445184" y="280392"/>
                  </a:cubicBezTo>
                  <a:cubicBezTo>
                    <a:pt x="445151" y="280051"/>
                    <a:pt x="445151" y="279707"/>
                    <a:pt x="445184" y="279365"/>
                  </a:cubicBezTo>
                  <a:lnTo>
                    <a:pt x="446083" y="278338"/>
                  </a:lnTo>
                  <a:cubicBezTo>
                    <a:pt x="446312" y="277939"/>
                    <a:pt x="446618" y="277589"/>
                    <a:pt x="446983" y="277310"/>
                  </a:cubicBezTo>
                  <a:lnTo>
                    <a:pt x="447882" y="277310"/>
                  </a:lnTo>
                  <a:cubicBezTo>
                    <a:pt x="448368" y="277002"/>
                    <a:pt x="448885" y="276744"/>
                    <a:pt x="449423" y="276539"/>
                  </a:cubicBezTo>
                  <a:lnTo>
                    <a:pt x="449423" y="276539"/>
                  </a:lnTo>
                  <a:lnTo>
                    <a:pt x="452120" y="275769"/>
                  </a:lnTo>
                  <a:lnTo>
                    <a:pt x="21835" y="6679"/>
                  </a:lnTo>
                  <a:lnTo>
                    <a:pt x="11046" y="0"/>
                  </a:lnTo>
                  <a:lnTo>
                    <a:pt x="10404" y="4752"/>
                  </a:lnTo>
                  <a:cubicBezTo>
                    <a:pt x="9816" y="8652"/>
                    <a:pt x="6380" y="11479"/>
                    <a:pt x="2440" y="11303"/>
                  </a:cubicBezTo>
                  <a:cubicBezTo>
                    <a:pt x="1563" y="11217"/>
                    <a:pt x="723" y="10908"/>
                    <a:pt x="0" y="10404"/>
                  </a:cubicBezTo>
                  <a:lnTo>
                    <a:pt x="444028" y="287072"/>
                  </a:lnTo>
                  <a:lnTo>
                    <a:pt x="444927" y="2821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5" name="Google Shape;1775;p15"/>
            <p:cNvSpPr/>
            <p:nvPr/>
          </p:nvSpPr>
          <p:spPr>
            <a:xfrm>
              <a:off x="1901729" y="2933268"/>
              <a:ext cx="12844" cy="12844"/>
            </a:xfrm>
            <a:custGeom>
              <a:rect b="b" l="l" r="r" t="t"/>
              <a:pathLst>
                <a:path extrusionOk="0" h="12844" w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6" name="Google Shape;1776;p15"/>
            <p:cNvSpPr/>
            <p:nvPr/>
          </p:nvSpPr>
          <p:spPr>
            <a:xfrm>
              <a:off x="1893637" y="2928467"/>
              <a:ext cx="1284" cy="48"/>
            </a:xfrm>
            <a:custGeom>
              <a:rect b="b" l="l" r="r" t="t"/>
              <a:pathLst>
                <a:path extrusionOk="0" h="48" w="1284">
                  <a:moveTo>
                    <a:pt x="0" y="49"/>
                  </a:moveTo>
                  <a:lnTo>
                    <a:pt x="0" y="49"/>
                  </a:lnTo>
                  <a:cubicBezTo>
                    <a:pt x="426" y="-16"/>
                    <a:pt x="859" y="-16"/>
                    <a:pt x="1285" y="49"/>
                  </a:cubicBezTo>
                  <a:cubicBezTo>
                    <a:pt x="859" y="-16"/>
                    <a:pt x="426" y="-16"/>
                    <a:pt x="0" y="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7" name="Google Shape;1777;p15"/>
            <p:cNvSpPr/>
            <p:nvPr/>
          </p:nvSpPr>
          <p:spPr>
            <a:xfrm>
              <a:off x="1896463" y="2927617"/>
              <a:ext cx="2311" cy="899"/>
            </a:xfrm>
            <a:custGeom>
              <a:rect b="b" l="l" r="r" t="t"/>
              <a:pathLst>
                <a:path extrusionOk="0" h="899" w="2311">
                  <a:moveTo>
                    <a:pt x="2312" y="899"/>
                  </a:moveTo>
                  <a:lnTo>
                    <a:pt x="2312" y="899"/>
                  </a:lnTo>
                  <a:cubicBezTo>
                    <a:pt x="1637" y="395"/>
                    <a:pt x="838" y="84"/>
                    <a:pt x="0" y="0"/>
                  </a:cubicBezTo>
                  <a:cubicBezTo>
                    <a:pt x="826" y="133"/>
                    <a:pt x="1614" y="439"/>
                    <a:pt x="2312" y="8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8" name="Google Shape;1778;p15"/>
            <p:cNvSpPr/>
            <p:nvPr/>
          </p:nvSpPr>
          <p:spPr>
            <a:xfrm>
              <a:off x="1900316" y="2929929"/>
              <a:ext cx="1284" cy="1412"/>
            </a:xfrm>
            <a:custGeom>
              <a:rect b="b" l="l" r="r" t="t"/>
              <a:pathLst>
                <a:path extrusionOk="0" h="1412" w="1284">
                  <a:moveTo>
                    <a:pt x="642" y="642"/>
                  </a:moveTo>
                  <a:cubicBezTo>
                    <a:pt x="642" y="642"/>
                    <a:pt x="642" y="642"/>
                    <a:pt x="642" y="642"/>
                  </a:cubicBezTo>
                  <a:cubicBezTo>
                    <a:pt x="642" y="642"/>
                    <a:pt x="642" y="642"/>
                    <a:pt x="0" y="0"/>
                  </a:cubicBezTo>
                  <a:cubicBezTo>
                    <a:pt x="524" y="374"/>
                    <a:pt x="962" y="855"/>
                    <a:pt x="1285" y="1413"/>
                  </a:cubicBezTo>
                  <a:lnTo>
                    <a:pt x="642" y="6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79" name="Google Shape;1779;p15"/>
            <p:cNvSpPr/>
            <p:nvPr/>
          </p:nvSpPr>
          <p:spPr>
            <a:xfrm>
              <a:off x="1316670" y="2928259"/>
              <a:ext cx="576966" cy="171857"/>
            </a:xfrm>
            <a:custGeom>
              <a:rect b="b" l="l" r="r" t="t"/>
              <a:pathLst>
                <a:path extrusionOk="0" h="171857" w="576966">
                  <a:moveTo>
                    <a:pt x="0" y="158756"/>
                  </a:moveTo>
                  <a:lnTo>
                    <a:pt x="0" y="158756"/>
                  </a:lnTo>
                  <a:cubicBezTo>
                    <a:pt x="889" y="158565"/>
                    <a:pt x="1808" y="158565"/>
                    <a:pt x="2697" y="158756"/>
                  </a:cubicBezTo>
                  <a:cubicBezTo>
                    <a:pt x="6404" y="159388"/>
                    <a:pt x="8897" y="162904"/>
                    <a:pt x="8265" y="166610"/>
                  </a:cubicBezTo>
                  <a:cubicBezTo>
                    <a:pt x="8252" y="166690"/>
                    <a:pt x="8237" y="166769"/>
                    <a:pt x="8220" y="166848"/>
                  </a:cubicBezTo>
                  <a:lnTo>
                    <a:pt x="7321" y="171858"/>
                  </a:lnTo>
                  <a:lnTo>
                    <a:pt x="569774" y="16954"/>
                  </a:lnTo>
                  <a:lnTo>
                    <a:pt x="571701" y="6165"/>
                  </a:lnTo>
                  <a:cubicBezTo>
                    <a:pt x="572200" y="3303"/>
                    <a:pt x="574218" y="941"/>
                    <a:pt x="576967" y="0"/>
                  </a:cubicBezTo>
                  <a:lnTo>
                    <a:pt x="560012" y="4752"/>
                  </a:lnTo>
                  <a:lnTo>
                    <a:pt x="2826" y="1582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80" name="Google Shape;1780;p15"/>
            <p:cNvSpPr/>
            <p:nvPr/>
          </p:nvSpPr>
          <p:spPr>
            <a:xfrm>
              <a:off x="1436595" y="2043058"/>
              <a:ext cx="114942" cy="628974"/>
            </a:xfrm>
            <a:custGeom>
              <a:rect b="b" l="l" r="r" t="t"/>
              <a:pathLst>
                <a:path extrusionOk="0" h="628974" w="114942">
                  <a:moveTo>
                    <a:pt x="111015" y="95"/>
                  </a:moveTo>
                  <a:lnTo>
                    <a:pt x="111015" y="95"/>
                  </a:lnTo>
                  <a:cubicBezTo>
                    <a:pt x="110641" y="-32"/>
                    <a:pt x="110234" y="-32"/>
                    <a:pt x="109859" y="95"/>
                  </a:cubicBezTo>
                  <a:cubicBezTo>
                    <a:pt x="106402" y="354"/>
                    <a:pt x="103580" y="2963"/>
                    <a:pt x="103052" y="6389"/>
                  </a:cubicBezTo>
                  <a:lnTo>
                    <a:pt x="101254" y="16665"/>
                  </a:lnTo>
                  <a:lnTo>
                    <a:pt x="1068" y="615726"/>
                  </a:lnTo>
                  <a:lnTo>
                    <a:pt x="169" y="620735"/>
                  </a:lnTo>
                  <a:cubicBezTo>
                    <a:pt x="-652" y="624332"/>
                    <a:pt x="1598" y="627912"/>
                    <a:pt x="5194" y="628733"/>
                  </a:cubicBezTo>
                  <a:cubicBezTo>
                    <a:pt x="5359" y="628771"/>
                    <a:pt x="5525" y="628802"/>
                    <a:pt x="5692" y="628827"/>
                  </a:cubicBezTo>
                  <a:cubicBezTo>
                    <a:pt x="6537" y="629024"/>
                    <a:pt x="7416" y="629024"/>
                    <a:pt x="8261" y="628827"/>
                  </a:cubicBezTo>
                  <a:lnTo>
                    <a:pt x="10059" y="627928"/>
                  </a:lnTo>
                  <a:lnTo>
                    <a:pt x="10701" y="627928"/>
                  </a:lnTo>
                  <a:cubicBezTo>
                    <a:pt x="11271" y="627514"/>
                    <a:pt x="11751" y="626990"/>
                    <a:pt x="12114" y="626387"/>
                  </a:cubicBezTo>
                  <a:lnTo>
                    <a:pt x="12114" y="626387"/>
                  </a:lnTo>
                  <a:lnTo>
                    <a:pt x="12114" y="624846"/>
                  </a:lnTo>
                  <a:lnTo>
                    <a:pt x="12114" y="623689"/>
                  </a:lnTo>
                  <a:lnTo>
                    <a:pt x="12114" y="623689"/>
                  </a:lnTo>
                  <a:lnTo>
                    <a:pt x="13013" y="618680"/>
                  </a:lnTo>
                  <a:lnTo>
                    <a:pt x="114869" y="9472"/>
                  </a:lnTo>
                  <a:lnTo>
                    <a:pt x="114869" y="9472"/>
                  </a:lnTo>
                  <a:lnTo>
                    <a:pt x="114869" y="6646"/>
                  </a:lnTo>
                  <a:cubicBezTo>
                    <a:pt x="114967" y="6267"/>
                    <a:pt x="114967" y="5869"/>
                    <a:pt x="114869" y="5490"/>
                  </a:cubicBezTo>
                  <a:lnTo>
                    <a:pt x="114869" y="4334"/>
                  </a:lnTo>
                  <a:lnTo>
                    <a:pt x="114869" y="4334"/>
                  </a:lnTo>
                  <a:cubicBezTo>
                    <a:pt x="114633" y="4010"/>
                    <a:pt x="114325" y="3746"/>
                    <a:pt x="113970" y="3563"/>
                  </a:cubicBezTo>
                  <a:cubicBezTo>
                    <a:pt x="113739" y="3202"/>
                    <a:pt x="113432" y="2895"/>
                    <a:pt x="113071" y="2664"/>
                  </a:cubicBezTo>
                  <a:lnTo>
                    <a:pt x="113071" y="2664"/>
                  </a:lnTo>
                  <a:cubicBezTo>
                    <a:pt x="113071" y="2664"/>
                    <a:pt x="113071" y="2664"/>
                    <a:pt x="112171" y="26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81" name="Google Shape;1781;p15"/>
            <p:cNvSpPr/>
            <p:nvPr/>
          </p:nvSpPr>
          <p:spPr>
            <a:xfrm>
              <a:off x="862832" y="2182977"/>
              <a:ext cx="110496" cy="638860"/>
            </a:xfrm>
            <a:custGeom>
              <a:rect b="b" l="l" r="r" t="t"/>
              <a:pathLst>
                <a:path extrusionOk="0" h="638860" w="110496">
                  <a:moveTo>
                    <a:pt x="13663" y="632766"/>
                  </a:moveTo>
                  <a:lnTo>
                    <a:pt x="14305" y="628013"/>
                  </a:lnTo>
                  <a:lnTo>
                    <a:pt x="15204" y="622362"/>
                  </a:lnTo>
                  <a:lnTo>
                    <a:pt x="109610" y="13410"/>
                  </a:lnTo>
                  <a:lnTo>
                    <a:pt x="110381" y="8144"/>
                  </a:lnTo>
                  <a:cubicBezTo>
                    <a:pt x="111074" y="4377"/>
                    <a:pt x="108582" y="760"/>
                    <a:pt x="104815" y="67"/>
                  </a:cubicBezTo>
                  <a:cubicBezTo>
                    <a:pt x="104786" y="62"/>
                    <a:pt x="104758" y="57"/>
                    <a:pt x="104729" y="52"/>
                  </a:cubicBezTo>
                  <a:lnTo>
                    <a:pt x="102289" y="52"/>
                  </a:lnTo>
                  <a:cubicBezTo>
                    <a:pt x="101863" y="-17"/>
                    <a:pt x="101430" y="-17"/>
                    <a:pt x="101004" y="52"/>
                  </a:cubicBezTo>
                  <a:lnTo>
                    <a:pt x="99720" y="694"/>
                  </a:lnTo>
                  <a:lnTo>
                    <a:pt x="98949" y="1593"/>
                  </a:lnTo>
                  <a:cubicBezTo>
                    <a:pt x="98538" y="1962"/>
                    <a:pt x="98191" y="2396"/>
                    <a:pt x="97922" y="2878"/>
                  </a:cubicBezTo>
                  <a:lnTo>
                    <a:pt x="97922" y="3777"/>
                  </a:lnTo>
                  <a:cubicBezTo>
                    <a:pt x="97889" y="4333"/>
                    <a:pt x="97889" y="4891"/>
                    <a:pt x="97922" y="5447"/>
                  </a:cubicBezTo>
                  <a:lnTo>
                    <a:pt x="97922" y="5447"/>
                  </a:lnTo>
                  <a:lnTo>
                    <a:pt x="97151" y="10328"/>
                  </a:lnTo>
                  <a:lnTo>
                    <a:pt x="48" y="631225"/>
                  </a:lnTo>
                  <a:lnTo>
                    <a:pt x="48" y="631225"/>
                  </a:lnTo>
                  <a:cubicBezTo>
                    <a:pt x="48" y="631225"/>
                    <a:pt x="48" y="631225"/>
                    <a:pt x="48" y="631225"/>
                  </a:cubicBezTo>
                  <a:cubicBezTo>
                    <a:pt x="-16" y="632037"/>
                    <a:pt x="-16" y="632853"/>
                    <a:pt x="48" y="633665"/>
                  </a:cubicBezTo>
                  <a:cubicBezTo>
                    <a:pt x="104" y="633919"/>
                    <a:pt x="104" y="634182"/>
                    <a:pt x="48" y="634436"/>
                  </a:cubicBezTo>
                  <a:lnTo>
                    <a:pt x="819" y="636105"/>
                  </a:lnTo>
                  <a:lnTo>
                    <a:pt x="1846" y="637133"/>
                  </a:lnTo>
                  <a:lnTo>
                    <a:pt x="2745" y="637904"/>
                  </a:lnTo>
                  <a:lnTo>
                    <a:pt x="2745" y="637904"/>
                  </a:lnTo>
                  <a:cubicBezTo>
                    <a:pt x="3468" y="638408"/>
                    <a:pt x="4309" y="638717"/>
                    <a:pt x="5186" y="638803"/>
                  </a:cubicBezTo>
                  <a:cubicBezTo>
                    <a:pt x="9149" y="639290"/>
                    <a:pt x="12828" y="636670"/>
                    <a:pt x="13663" y="6327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82" name="Google Shape;1782;p15"/>
            <p:cNvSpPr/>
            <p:nvPr/>
          </p:nvSpPr>
          <p:spPr>
            <a:xfrm>
              <a:off x="3126853" y="1552755"/>
              <a:ext cx="500124" cy="2320207"/>
            </a:xfrm>
            <a:custGeom>
              <a:rect b="b" l="l" r="r" t="t"/>
              <a:pathLst>
                <a:path extrusionOk="0" h="2320207" w="500124">
                  <a:moveTo>
                    <a:pt x="4205" y="2320207"/>
                  </a:moveTo>
                  <a:cubicBezTo>
                    <a:pt x="4205" y="2320207"/>
                    <a:pt x="4205" y="2320207"/>
                    <a:pt x="5233" y="2320207"/>
                  </a:cubicBezTo>
                  <a:lnTo>
                    <a:pt x="8187" y="2320207"/>
                  </a:lnTo>
                  <a:cubicBezTo>
                    <a:pt x="10897" y="2319359"/>
                    <a:pt x="12920" y="2317088"/>
                    <a:pt x="13453" y="2314299"/>
                  </a:cubicBezTo>
                  <a:lnTo>
                    <a:pt x="15893" y="2302739"/>
                  </a:lnTo>
                  <a:lnTo>
                    <a:pt x="500124" y="1413"/>
                  </a:lnTo>
                  <a:lnTo>
                    <a:pt x="495500" y="2440"/>
                  </a:lnTo>
                  <a:lnTo>
                    <a:pt x="493317" y="2440"/>
                  </a:lnTo>
                  <a:lnTo>
                    <a:pt x="492032" y="2440"/>
                  </a:lnTo>
                  <a:lnTo>
                    <a:pt x="491262" y="2440"/>
                  </a:lnTo>
                  <a:lnTo>
                    <a:pt x="486638" y="0"/>
                  </a:lnTo>
                  <a:lnTo>
                    <a:pt x="95" y="2311987"/>
                  </a:lnTo>
                  <a:lnTo>
                    <a:pt x="95" y="2311987"/>
                  </a:lnTo>
                  <a:cubicBezTo>
                    <a:pt x="-32" y="2312537"/>
                    <a:pt x="-32" y="2313107"/>
                    <a:pt x="95" y="2313657"/>
                  </a:cubicBezTo>
                  <a:lnTo>
                    <a:pt x="95" y="2313656"/>
                  </a:lnTo>
                  <a:cubicBezTo>
                    <a:pt x="95" y="2313656"/>
                    <a:pt x="95" y="2314427"/>
                    <a:pt x="95" y="2314684"/>
                  </a:cubicBezTo>
                  <a:lnTo>
                    <a:pt x="95" y="2314684"/>
                  </a:lnTo>
                  <a:cubicBezTo>
                    <a:pt x="46" y="2315068"/>
                    <a:pt x="46" y="2315456"/>
                    <a:pt x="95" y="2315840"/>
                  </a:cubicBezTo>
                  <a:cubicBezTo>
                    <a:pt x="23" y="2316266"/>
                    <a:pt x="23" y="2316699"/>
                    <a:pt x="95" y="2317125"/>
                  </a:cubicBezTo>
                  <a:lnTo>
                    <a:pt x="95" y="2317125"/>
                  </a:lnTo>
                  <a:lnTo>
                    <a:pt x="994" y="2318024"/>
                  </a:lnTo>
                  <a:lnTo>
                    <a:pt x="2022" y="2318923"/>
                  </a:lnTo>
                  <a:lnTo>
                    <a:pt x="2022" y="23189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83" name="Google Shape;1783;p15"/>
            <p:cNvSpPr/>
            <p:nvPr/>
          </p:nvSpPr>
          <p:spPr>
            <a:xfrm>
              <a:off x="3447422" y="1469524"/>
              <a:ext cx="511638" cy="2301000"/>
            </a:xfrm>
            <a:custGeom>
              <a:rect b="b" l="l" r="r" t="t"/>
              <a:pathLst>
                <a:path extrusionOk="0" h="2301000" w="511638">
                  <a:moveTo>
                    <a:pt x="511582" y="1284"/>
                  </a:moveTo>
                  <a:cubicBezTo>
                    <a:pt x="511582" y="1284"/>
                    <a:pt x="511582" y="1284"/>
                    <a:pt x="511582" y="1284"/>
                  </a:cubicBezTo>
                  <a:cubicBezTo>
                    <a:pt x="511313" y="1733"/>
                    <a:pt x="511012" y="2163"/>
                    <a:pt x="510683" y="2569"/>
                  </a:cubicBezTo>
                  <a:lnTo>
                    <a:pt x="509783" y="3596"/>
                  </a:lnTo>
                  <a:lnTo>
                    <a:pt x="508628" y="3596"/>
                  </a:lnTo>
                  <a:lnTo>
                    <a:pt x="507343" y="3596"/>
                  </a:lnTo>
                  <a:lnTo>
                    <a:pt x="507343" y="3596"/>
                  </a:lnTo>
                  <a:lnTo>
                    <a:pt x="497196" y="6037"/>
                  </a:lnTo>
                  <a:lnTo>
                    <a:pt x="1277" y="2287968"/>
                  </a:lnTo>
                  <a:lnTo>
                    <a:pt x="249" y="2292464"/>
                  </a:lnTo>
                  <a:cubicBezTo>
                    <a:pt x="-756" y="2296086"/>
                    <a:pt x="1367" y="2299838"/>
                    <a:pt x="4989" y="2300843"/>
                  </a:cubicBezTo>
                  <a:cubicBezTo>
                    <a:pt x="5121" y="2300880"/>
                    <a:pt x="5253" y="2300912"/>
                    <a:pt x="5387" y="2300941"/>
                  </a:cubicBezTo>
                  <a:cubicBezTo>
                    <a:pt x="6748" y="2301118"/>
                    <a:pt x="8132" y="2300895"/>
                    <a:pt x="9369" y="2300299"/>
                  </a:cubicBezTo>
                  <a:lnTo>
                    <a:pt x="10782" y="2299399"/>
                  </a:lnTo>
                  <a:lnTo>
                    <a:pt x="11681" y="2298500"/>
                  </a:lnTo>
                  <a:cubicBezTo>
                    <a:pt x="12011" y="2298139"/>
                    <a:pt x="12311" y="2297753"/>
                    <a:pt x="12580" y="2297344"/>
                  </a:cubicBezTo>
                  <a:cubicBezTo>
                    <a:pt x="12871" y="2296866"/>
                    <a:pt x="13088" y="2296346"/>
                    <a:pt x="13222" y="2295803"/>
                  </a:cubicBezTo>
                  <a:lnTo>
                    <a:pt x="13222" y="2294904"/>
                  </a:lnTo>
                  <a:lnTo>
                    <a:pt x="13222" y="2294904"/>
                  </a:lnTo>
                  <a:lnTo>
                    <a:pt x="13222" y="2294904"/>
                  </a:lnTo>
                  <a:lnTo>
                    <a:pt x="14250" y="2290151"/>
                  </a:lnTo>
                  <a:lnTo>
                    <a:pt x="511582" y="0"/>
                  </a:lnTo>
                  <a:cubicBezTo>
                    <a:pt x="511582" y="0"/>
                    <a:pt x="511582" y="642"/>
                    <a:pt x="511582" y="899"/>
                  </a:cubicBezTo>
                  <a:cubicBezTo>
                    <a:pt x="511582" y="1156"/>
                    <a:pt x="511710" y="1027"/>
                    <a:pt x="511582" y="12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84" name="Google Shape;1784;p15"/>
            <p:cNvSpPr/>
            <p:nvPr/>
          </p:nvSpPr>
          <p:spPr>
            <a:xfrm>
              <a:off x="3959004" y="1463168"/>
              <a:ext cx="12844" cy="1089"/>
            </a:xfrm>
            <a:custGeom>
              <a:rect b="b" l="l" r="r" t="t"/>
              <a:pathLst>
                <a:path extrusionOk="0" h="1089" w="12844">
                  <a:moveTo>
                    <a:pt x="0" y="1090"/>
                  </a:moveTo>
                  <a:cubicBezTo>
                    <a:pt x="0" y="1090"/>
                    <a:pt x="0" y="1090"/>
                    <a:pt x="0" y="319"/>
                  </a:cubicBezTo>
                  <a:cubicBezTo>
                    <a:pt x="0" y="-451"/>
                    <a:pt x="0" y="319"/>
                    <a:pt x="0" y="10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85" name="Google Shape;1785;p15"/>
            <p:cNvSpPr/>
            <p:nvPr/>
          </p:nvSpPr>
          <p:spPr>
            <a:xfrm>
              <a:off x="2383776" y="3531559"/>
              <a:ext cx="323933" cy="110589"/>
            </a:xfrm>
            <a:custGeom>
              <a:rect b="b" l="l" r="r" t="t"/>
              <a:pathLst>
                <a:path extrusionOk="0" h="110589" w="323933">
                  <a:moveTo>
                    <a:pt x="0" y="110590"/>
                  </a:moveTo>
                  <a:lnTo>
                    <a:pt x="312631" y="15542"/>
                  </a:lnTo>
                  <a:lnTo>
                    <a:pt x="323035" y="12330"/>
                  </a:lnTo>
                  <a:lnTo>
                    <a:pt x="323934" y="12330"/>
                  </a:lnTo>
                  <a:cubicBezTo>
                    <a:pt x="322747" y="12940"/>
                    <a:pt x="321400" y="13164"/>
                    <a:pt x="320080" y="12973"/>
                  </a:cubicBezTo>
                  <a:cubicBezTo>
                    <a:pt x="316394" y="12236"/>
                    <a:pt x="314001" y="8651"/>
                    <a:pt x="314737" y="4964"/>
                  </a:cubicBezTo>
                  <a:cubicBezTo>
                    <a:pt x="314760" y="4850"/>
                    <a:pt x="314786" y="4736"/>
                    <a:pt x="314814" y="4623"/>
                  </a:cubicBezTo>
                  <a:lnTo>
                    <a:pt x="315713" y="0"/>
                  </a:lnTo>
                  <a:lnTo>
                    <a:pt x="3083" y="95176"/>
                  </a:lnTo>
                  <a:lnTo>
                    <a:pt x="899" y="1064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86" name="Google Shape;1786;p15"/>
            <p:cNvSpPr/>
            <p:nvPr/>
          </p:nvSpPr>
          <p:spPr>
            <a:xfrm>
              <a:off x="3145316" y="1305244"/>
              <a:ext cx="1541" cy="770"/>
            </a:xfrm>
            <a:custGeom>
              <a:rect b="b" l="l" r="r" t="t"/>
              <a:pathLst>
                <a:path extrusionOk="0" h="770" w="1541">
                  <a:moveTo>
                    <a:pt x="1541" y="0"/>
                  </a:moveTo>
                  <a:lnTo>
                    <a:pt x="0" y="771"/>
                  </a:lnTo>
                  <a:lnTo>
                    <a:pt x="0" y="7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87" name="Google Shape;1787;p15"/>
            <p:cNvSpPr/>
            <p:nvPr/>
          </p:nvSpPr>
          <p:spPr>
            <a:xfrm>
              <a:off x="3143261" y="1306529"/>
              <a:ext cx="1155" cy="1155"/>
            </a:xfrm>
            <a:custGeom>
              <a:rect b="b" l="l" r="r" t="t"/>
              <a:pathLst>
                <a:path extrusionOk="0" h="1155" w="1155">
                  <a:moveTo>
                    <a:pt x="1156" y="0"/>
                  </a:moveTo>
                  <a:lnTo>
                    <a:pt x="0" y="1156"/>
                  </a:lnTo>
                  <a:lnTo>
                    <a:pt x="0" y="1156"/>
                  </a:lnTo>
                  <a:cubicBezTo>
                    <a:pt x="309" y="701"/>
                    <a:pt x="701" y="309"/>
                    <a:pt x="11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88" name="Google Shape;1788;p15"/>
            <p:cNvSpPr/>
            <p:nvPr/>
          </p:nvSpPr>
          <p:spPr>
            <a:xfrm>
              <a:off x="3142448" y="1308841"/>
              <a:ext cx="41" cy="770"/>
            </a:xfrm>
            <a:custGeom>
              <a:rect b="b" l="l" r="r" t="t"/>
              <a:pathLst>
                <a:path extrusionOk="0" h="770" w="41"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771"/>
                  </a:cubicBezTo>
                  <a:lnTo>
                    <a:pt x="42" y="771"/>
                  </a:lnTo>
                  <a:cubicBezTo>
                    <a:pt x="-14" y="517"/>
                    <a:pt x="-14" y="254"/>
                    <a:pt x="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89" name="Google Shape;1789;p15"/>
            <p:cNvSpPr/>
            <p:nvPr/>
          </p:nvSpPr>
          <p:spPr>
            <a:xfrm>
              <a:off x="3153151" y="1315135"/>
              <a:ext cx="469202" cy="239804"/>
            </a:xfrm>
            <a:custGeom>
              <a:rect b="b" l="l" r="r" t="t"/>
              <a:pathLst>
                <a:path extrusionOk="0" h="239804" w="469202">
                  <a:moveTo>
                    <a:pt x="464964" y="239804"/>
                  </a:moveTo>
                  <a:lnTo>
                    <a:pt x="465735" y="239804"/>
                  </a:lnTo>
                  <a:cubicBezTo>
                    <a:pt x="463388" y="239035"/>
                    <a:pt x="461690" y="236987"/>
                    <a:pt x="461368" y="234538"/>
                  </a:cubicBezTo>
                  <a:cubicBezTo>
                    <a:pt x="460768" y="230616"/>
                    <a:pt x="463196" y="226864"/>
                    <a:pt x="467020" y="225804"/>
                  </a:cubicBezTo>
                  <a:lnTo>
                    <a:pt x="469203" y="225804"/>
                  </a:lnTo>
                  <a:lnTo>
                    <a:pt x="16697" y="0"/>
                  </a:lnTo>
                  <a:lnTo>
                    <a:pt x="899" y="3596"/>
                  </a:lnTo>
                  <a:lnTo>
                    <a:pt x="0" y="8220"/>
                  </a:lnTo>
                  <a:lnTo>
                    <a:pt x="460340" y="2377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90" name="Google Shape;1790;p15"/>
            <p:cNvSpPr/>
            <p:nvPr/>
          </p:nvSpPr>
          <p:spPr>
            <a:xfrm>
              <a:off x="3959646" y="1466184"/>
              <a:ext cx="12844" cy="1284"/>
            </a:xfrm>
            <a:custGeom>
              <a:rect b="b" l="l" r="r" t="t"/>
              <a:pathLst>
                <a:path extrusionOk="0" h="1284" w="1284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771"/>
                    <a:pt x="0" y="12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91" name="Google Shape;1791;p15"/>
            <p:cNvSpPr/>
            <p:nvPr/>
          </p:nvSpPr>
          <p:spPr>
            <a:xfrm>
              <a:off x="3959517" y="1469139"/>
              <a:ext cx="12844" cy="1541"/>
            </a:xfrm>
            <a:custGeom>
              <a:rect b="b" l="l" r="r" t="t"/>
              <a:pathLst>
                <a:path extrusionOk="0" h="1541" w="1284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541"/>
                  </a:lnTo>
                  <a:cubicBezTo>
                    <a:pt x="0" y="1541"/>
                    <a:pt x="0" y="38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92" name="Google Shape;1792;p15"/>
            <p:cNvSpPr/>
            <p:nvPr/>
          </p:nvSpPr>
          <p:spPr>
            <a:xfrm>
              <a:off x="3958746" y="1464258"/>
              <a:ext cx="642" cy="1155"/>
            </a:xfrm>
            <a:custGeom>
              <a:rect b="b" l="l" r="r" t="t"/>
              <a:pathLst>
                <a:path extrusionOk="0" h="1155" w="642">
                  <a:moveTo>
                    <a:pt x="0" y="0"/>
                  </a:moveTo>
                  <a:lnTo>
                    <a:pt x="0" y="0"/>
                  </a:lnTo>
                  <a:lnTo>
                    <a:pt x="642" y="1156"/>
                  </a:lnTo>
                  <a:cubicBezTo>
                    <a:pt x="642" y="1156"/>
                    <a:pt x="129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93" name="Google Shape;1793;p15"/>
            <p:cNvSpPr/>
            <p:nvPr/>
          </p:nvSpPr>
          <p:spPr>
            <a:xfrm>
              <a:off x="3956948" y="1461689"/>
              <a:ext cx="1027" cy="770"/>
            </a:xfrm>
            <a:custGeom>
              <a:rect b="b" l="l" r="r" t="t"/>
              <a:pathLst>
                <a:path extrusionOk="0" h="770" w="1027">
                  <a:moveTo>
                    <a:pt x="0" y="0"/>
                  </a:moveTo>
                  <a:lnTo>
                    <a:pt x="0" y="0"/>
                  </a:lnTo>
                  <a:lnTo>
                    <a:pt x="1027" y="771"/>
                  </a:lnTo>
                  <a:cubicBezTo>
                    <a:pt x="1027" y="771"/>
                    <a:pt x="128" y="12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94" name="Google Shape;1794;p15"/>
            <p:cNvSpPr/>
            <p:nvPr/>
          </p:nvSpPr>
          <p:spPr>
            <a:xfrm>
              <a:off x="3614428" y="1465927"/>
              <a:ext cx="339309" cy="89396"/>
            </a:xfrm>
            <a:custGeom>
              <a:rect b="b" l="l" r="r" t="t"/>
              <a:pathLst>
                <a:path extrusionOk="0" h="89396" w="339309">
                  <a:moveTo>
                    <a:pt x="5742" y="75396"/>
                  </a:moveTo>
                  <a:cubicBezTo>
                    <a:pt x="1919" y="76457"/>
                    <a:pt x="-509" y="80208"/>
                    <a:pt x="91" y="84131"/>
                  </a:cubicBezTo>
                  <a:cubicBezTo>
                    <a:pt x="413" y="86580"/>
                    <a:pt x="2111" y="88627"/>
                    <a:pt x="4458" y="89397"/>
                  </a:cubicBezTo>
                  <a:lnTo>
                    <a:pt x="5742" y="89397"/>
                  </a:lnTo>
                  <a:lnTo>
                    <a:pt x="7669" y="89397"/>
                  </a:lnTo>
                  <a:lnTo>
                    <a:pt x="12293" y="88369"/>
                  </a:lnTo>
                  <a:lnTo>
                    <a:pt x="329162" y="11303"/>
                  </a:lnTo>
                  <a:lnTo>
                    <a:pt x="339309" y="8863"/>
                  </a:lnTo>
                  <a:lnTo>
                    <a:pt x="339309" y="8863"/>
                  </a:lnTo>
                  <a:cubicBezTo>
                    <a:pt x="337789" y="9498"/>
                    <a:pt x="336077" y="9498"/>
                    <a:pt x="334557" y="8863"/>
                  </a:cubicBezTo>
                  <a:lnTo>
                    <a:pt x="316318" y="0"/>
                  </a:lnTo>
                  <a:lnTo>
                    <a:pt x="7669" y="746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95" name="Google Shape;1795;p15"/>
            <p:cNvSpPr/>
            <p:nvPr/>
          </p:nvSpPr>
          <p:spPr>
            <a:xfrm>
              <a:off x="3441762" y="1211866"/>
              <a:ext cx="516984" cy="262629"/>
            </a:xfrm>
            <a:custGeom>
              <a:rect b="b" l="l" r="r" t="t"/>
              <a:pathLst>
                <a:path extrusionOk="0" h="262629" w="516984">
                  <a:moveTo>
                    <a:pt x="7963" y="5266"/>
                  </a:moveTo>
                  <a:cubicBezTo>
                    <a:pt x="8616" y="9171"/>
                    <a:pt x="6154" y="12920"/>
                    <a:pt x="2312" y="13872"/>
                  </a:cubicBezTo>
                  <a:lnTo>
                    <a:pt x="0" y="13872"/>
                  </a:lnTo>
                  <a:lnTo>
                    <a:pt x="489754" y="253291"/>
                  </a:lnTo>
                  <a:lnTo>
                    <a:pt x="507993" y="262154"/>
                  </a:lnTo>
                  <a:cubicBezTo>
                    <a:pt x="509514" y="262789"/>
                    <a:pt x="511225" y="262789"/>
                    <a:pt x="512745" y="262154"/>
                  </a:cubicBezTo>
                  <a:lnTo>
                    <a:pt x="514030" y="262154"/>
                  </a:lnTo>
                  <a:lnTo>
                    <a:pt x="515186" y="262154"/>
                  </a:lnTo>
                  <a:lnTo>
                    <a:pt x="516085" y="261126"/>
                  </a:lnTo>
                  <a:cubicBezTo>
                    <a:pt x="516415" y="260720"/>
                    <a:pt x="516715" y="260291"/>
                    <a:pt x="516984" y="259842"/>
                  </a:cubicBezTo>
                  <a:cubicBezTo>
                    <a:pt x="516984" y="259842"/>
                    <a:pt x="516984" y="259842"/>
                    <a:pt x="516984" y="259842"/>
                  </a:cubicBezTo>
                  <a:cubicBezTo>
                    <a:pt x="516984" y="259842"/>
                    <a:pt x="516984" y="259842"/>
                    <a:pt x="516984" y="259071"/>
                  </a:cubicBezTo>
                  <a:lnTo>
                    <a:pt x="516984" y="257530"/>
                  </a:lnTo>
                  <a:lnTo>
                    <a:pt x="516984" y="256117"/>
                  </a:lnTo>
                  <a:cubicBezTo>
                    <a:pt x="516984" y="256117"/>
                    <a:pt x="516984" y="255218"/>
                    <a:pt x="516984" y="254832"/>
                  </a:cubicBezTo>
                  <a:cubicBezTo>
                    <a:pt x="516984" y="254447"/>
                    <a:pt x="516984" y="253805"/>
                    <a:pt x="516984" y="253419"/>
                  </a:cubicBezTo>
                  <a:lnTo>
                    <a:pt x="516984" y="253419"/>
                  </a:lnTo>
                  <a:lnTo>
                    <a:pt x="516342" y="252263"/>
                  </a:lnTo>
                  <a:lnTo>
                    <a:pt x="515443" y="251236"/>
                  </a:lnTo>
                  <a:lnTo>
                    <a:pt x="514415" y="250465"/>
                  </a:lnTo>
                  <a:lnTo>
                    <a:pt x="514415" y="250465"/>
                  </a:lnTo>
                  <a:lnTo>
                    <a:pt x="4367" y="0"/>
                  </a:lnTo>
                  <a:lnTo>
                    <a:pt x="3596" y="0"/>
                  </a:lnTo>
                  <a:cubicBezTo>
                    <a:pt x="5909" y="820"/>
                    <a:pt x="7586" y="2842"/>
                    <a:pt x="7963" y="52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96" name="Google Shape;1796;p15"/>
            <p:cNvSpPr/>
            <p:nvPr/>
          </p:nvSpPr>
          <p:spPr>
            <a:xfrm>
              <a:off x="3405630" y="1222527"/>
              <a:ext cx="39" cy="899"/>
            </a:xfrm>
            <a:custGeom>
              <a:rect b="b" l="l" r="r" t="t"/>
              <a:pathLst>
                <a:path extrusionOk="0" h="899" w="39">
                  <a:moveTo>
                    <a:pt x="40" y="0"/>
                  </a:moveTo>
                  <a:lnTo>
                    <a:pt x="40" y="0"/>
                  </a:lnTo>
                  <a:cubicBezTo>
                    <a:pt x="-13" y="297"/>
                    <a:pt x="-13" y="602"/>
                    <a:pt x="40" y="899"/>
                  </a:cubicBezTo>
                  <a:cubicBezTo>
                    <a:pt x="40" y="899"/>
                    <a:pt x="40" y="899"/>
                    <a:pt x="40" y="8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97" name="Google Shape;1797;p15"/>
            <p:cNvSpPr/>
            <p:nvPr/>
          </p:nvSpPr>
          <p:spPr>
            <a:xfrm>
              <a:off x="3453579" y="1245133"/>
              <a:ext cx="12844" cy="1284"/>
            </a:xfrm>
            <a:custGeom>
              <a:rect b="b" l="l" r="r" t="t"/>
              <a:pathLst>
                <a:path extrusionOk="0" h="1284" w="12844">
                  <a:moveTo>
                    <a:pt x="0" y="771"/>
                  </a:moveTo>
                  <a:cubicBezTo>
                    <a:pt x="0" y="771"/>
                    <a:pt x="0" y="771"/>
                    <a:pt x="0" y="0"/>
                  </a:cubicBezTo>
                  <a:lnTo>
                    <a:pt x="0" y="12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98" name="Google Shape;1798;p15"/>
            <p:cNvSpPr/>
            <p:nvPr/>
          </p:nvSpPr>
          <p:spPr>
            <a:xfrm>
              <a:off x="3416588" y="1228564"/>
              <a:ext cx="34422" cy="12715"/>
            </a:xfrm>
            <a:custGeom>
              <a:rect b="b" l="l" r="r" t="t"/>
              <a:pathLst>
                <a:path extrusionOk="0" h="12715" w="34422">
                  <a:moveTo>
                    <a:pt x="29799" y="7707"/>
                  </a:moveTo>
                  <a:cubicBezTo>
                    <a:pt x="31382" y="7372"/>
                    <a:pt x="33034" y="7647"/>
                    <a:pt x="34423" y="8477"/>
                  </a:cubicBezTo>
                  <a:lnTo>
                    <a:pt x="34423" y="8477"/>
                  </a:lnTo>
                  <a:lnTo>
                    <a:pt x="16955" y="0"/>
                  </a:lnTo>
                  <a:lnTo>
                    <a:pt x="899" y="3596"/>
                  </a:lnTo>
                  <a:lnTo>
                    <a:pt x="0" y="8092"/>
                  </a:lnTo>
                  <a:lnTo>
                    <a:pt x="9505" y="127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99" name="Google Shape;1799;p15"/>
            <p:cNvSpPr/>
            <p:nvPr/>
          </p:nvSpPr>
          <p:spPr>
            <a:xfrm>
              <a:off x="3400018" y="1224582"/>
              <a:ext cx="17083" cy="22220"/>
            </a:xfrm>
            <a:custGeom>
              <a:rect b="b" l="l" r="r" t="t"/>
              <a:pathLst>
                <a:path extrusionOk="0" h="22220" w="17083">
                  <a:moveTo>
                    <a:pt x="14643" y="19010"/>
                  </a:moveTo>
                  <a:lnTo>
                    <a:pt x="16184" y="11817"/>
                  </a:lnTo>
                  <a:lnTo>
                    <a:pt x="17083" y="7321"/>
                  </a:lnTo>
                  <a:lnTo>
                    <a:pt x="12459" y="8477"/>
                  </a:lnTo>
                  <a:cubicBezTo>
                    <a:pt x="8916" y="9211"/>
                    <a:pt x="5450" y="6935"/>
                    <a:pt x="4715" y="3392"/>
                  </a:cubicBezTo>
                  <a:cubicBezTo>
                    <a:pt x="4677" y="3205"/>
                    <a:pt x="4646" y="3016"/>
                    <a:pt x="4624" y="2826"/>
                  </a:cubicBezTo>
                  <a:cubicBezTo>
                    <a:pt x="4430" y="1894"/>
                    <a:pt x="4430" y="932"/>
                    <a:pt x="4624" y="0"/>
                  </a:cubicBezTo>
                  <a:lnTo>
                    <a:pt x="4624" y="0"/>
                  </a:lnTo>
                  <a:lnTo>
                    <a:pt x="0" y="22221"/>
                  </a:lnTo>
                  <a:lnTo>
                    <a:pt x="4624" y="211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00" name="Google Shape;1800;p15"/>
            <p:cNvSpPr/>
            <p:nvPr/>
          </p:nvSpPr>
          <p:spPr>
            <a:xfrm>
              <a:off x="3407340" y="1218802"/>
              <a:ext cx="1284" cy="1412"/>
            </a:xfrm>
            <a:custGeom>
              <a:rect b="b" l="l" r="r" t="t"/>
              <a:pathLst>
                <a:path extrusionOk="0" h="1412" w="1284">
                  <a:moveTo>
                    <a:pt x="0" y="1413"/>
                  </a:moveTo>
                  <a:lnTo>
                    <a:pt x="0" y="1413"/>
                  </a:lnTo>
                  <a:lnTo>
                    <a:pt x="0" y="1413"/>
                  </a:lnTo>
                  <a:cubicBezTo>
                    <a:pt x="358" y="883"/>
                    <a:pt x="791" y="407"/>
                    <a:pt x="12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01" name="Google Shape;1801;p15"/>
            <p:cNvSpPr/>
            <p:nvPr/>
          </p:nvSpPr>
          <p:spPr>
            <a:xfrm>
              <a:off x="3405876" y="1221884"/>
              <a:ext cx="51" cy="1412"/>
            </a:xfrm>
            <a:custGeom>
              <a:rect b="b" l="l" r="r" t="t"/>
              <a:pathLst>
                <a:path extrusionOk="0" h="1412" w="51">
                  <a:moveTo>
                    <a:pt x="51" y="0"/>
                  </a:moveTo>
                  <a:cubicBezTo>
                    <a:pt x="-17" y="209"/>
                    <a:pt x="-17" y="434"/>
                    <a:pt x="51" y="642"/>
                  </a:cubicBezTo>
                  <a:lnTo>
                    <a:pt x="51" y="1413"/>
                  </a:lnTo>
                  <a:cubicBezTo>
                    <a:pt x="29" y="942"/>
                    <a:pt x="29" y="471"/>
                    <a:pt x="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02" name="Google Shape;1802;p15"/>
            <p:cNvSpPr/>
            <p:nvPr/>
          </p:nvSpPr>
          <p:spPr>
            <a:xfrm>
              <a:off x="3408881" y="1218160"/>
              <a:ext cx="1541" cy="770"/>
            </a:xfrm>
            <a:custGeom>
              <a:rect b="b" l="l" r="r" t="t"/>
              <a:pathLst>
                <a:path extrusionOk="0" h="770" w="1541">
                  <a:moveTo>
                    <a:pt x="771" y="771"/>
                  </a:moveTo>
                  <a:lnTo>
                    <a:pt x="0" y="771"/>
                  </a:lnTo>
                  <a:lnTo>
                    <a:pt x="0" y="771"/>
                  </a:lnTo>
                  <a:cubicBezTo>
                    <a:pt x="472" y="438"/>
                    <a:pt x="992" y="178"/>
                    <a:pt x="15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03" name="Google Shape;1803;p15"/>
            <p:cNvSpPr/>
            <p:nvPr/>
          </p:nvSpPr>
          <p:spPr>
            <a:xfrm>
              <a:off x="-1" y="2017850"/>
              <a:ext cx="244042" cy="1766100"/>
            </a:xfrm>
            <a:custGeom>
              <a:rect b="b" l="l" r="r" t="t"/>
              <a:pathLst>
                <a:path extrusionOk="0" h="1766100" w="244042">
                  <a:moveTo>
                    <a:pt x="239547" y="2312"/>
                  </a:moveTo>
                  <a:lnTo>
                    <a:pt x="237106" y="2312"/>
                  </a:lnTo>
                  <a:lnTo>
                    <a:pt x="235693" y="2312"/>
                  </a:lnTo>
                  <a:lnTo>
                    <a:pt x="234794" y="2312"/>
                  </a:lnTo>
                  <a:lnTo>
                    <a:pt x="231069" y="0"/>
                  </a:lnTo>
                  <a:lnTo>
                    <a:pt x="0" y="1666942"/>
                  </a:lnTo>
                  <a:lnTo>
                    <a:pt x="0" y="1766101"/>
                  </a:lnTo>
                  <a:lnTo>
                    <a:pt x="244042" y="11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04" name="Google Shape;1804;p15"/>
            <p:cNvSpPr/>
            <p:nvPr/>
          </p:nvSpPr>
          <p:spPr>
            <a:xfrm>
              <a:off x="642215" y="1918435"/>
              <a:ext cx="12844" cy="1027"/>
            </a:xfrm>
            <a:custGeom>
              <a:rect b="b" l="l" r="r" t="t"/>
              <a:pathLst>
                <a:path extrusionOk="0" h="1027" w="12844">
                  <a:moveTo>
                    <a:pt x="0" y="1028"/>
                  </a:moveTo>
                  <a:lnTo>
                    <a:pt x="0" y="0"/>
                  </a:lnTo>
                  <a:lnTo>
                    <a:pt x="0" y="10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05" name="Google Shape;1805;p15"/>
            <p:cNvSpPr/>
            <p:nvPr/>
          </p:nvSpPr>
          <p:spPr>
            <a:xfrm>
              <a:off x="639517" y="1915095"/>
              <a:ext cx="12844" cy="12844"/>
            </a:xfrm>
            <a:custGeom>
              <a:rect b="b" l="l" r="r" t="t"/>
              <a:pathLst>
                <a:path extrusionOk="0" h="12844" w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06" name="Google Shape;1806;p15"/>
            <p:cNvSpPr/>
            <p:nvPr/>
          </p:nvSpPr>
          <p:spPr>
            <a:xfrm>
              <a:off x="622978" y="1922673"/>
              <a:ext cx="19548" cy="55366"/>
            </a:xfrm>
            <a:custGeom>
              <a:rect b="b" l="l" r="r" t="t"/>
              <a:pathLst>
                <a:path extrusionOk="0" h="55366" w="19548">
                  <a:moveTo>
                    <a:pt x="4466" y="55359"/>
                  </a:moveTo>
                  <a:cubicBezTo>
                    <a:pt x="8378" y="55528"/>
                    <a:pt x="11774" y="52688"/>
                    <a:pt x="12301" y="48809"/>
                  </a:cubicBezTo>
                  <a:lnTo>
                    <a:pt x="19494" y="0"/>
                  </a:lnTo>
                  <a:lnTo>
                    <a:pt x="19494" y="0"/>
                  </a:lnTo>
                  <a:cubicBezTo>
                    <a:pt x="19494" y="0"/>
                    <a:pt x="19494" y="0"/>
                    <a:pt x="19494" y="0"/>
                  </a:cubicBezTo>
                  <a:cubicBezTo>
                    <a:pt x="19566" y="468"/>
                    <a:pt x="19566" y="945"/>
                    <a:pt x="19494" y="1413"/>
                  </a:cubicBezTo>
                  <a:cubicBezTo>
                    <a:pt x="19494" y="1413"/>
                    <a:pt x="19494" y="2184"/>
                    <a:pt x="19494" y="2440"/>
                  </a:cubicBezTo>
                  <a:lnTo>
                    <a:pt x="19494" y="2440"/>
                  </a:lnTo>
                  <a:cubicBezTo>
                    <a:pt x="19226" y="2849"/>
                    <a:pt x="18925" y="3236"/>
                    <a:pt x="18595" y="3596"/>
                  </a:cubicBezTo>
                  <a:cubicBezTo>
                    <a:pt x="18285" y="3971"/>
                    <a:pt x="17941" y="4315"/>
                    <a:pt x="17567" y="4624"/>
                  </a:cubicBezTo>
                  <a:lnTo>
                    <a:pt x="16411" y="5266"/>
                  </a:lnTo>
                  <a:lnTo>
                    <a:pt x="15127" y="5266"/>
                  </a:lnTo>
                  <a:lnTo>
                    <a:pt x="15127" y="5266"/>
                  </a:lnTo>
                  <a:lnTo>
                    <a:pt x="5879" y="7450"/>
                  </a:lnTo>
                  <a:lnTo>
                    <a:pt x="99" y="45983"/>
                  </a:lnTo>
                  <a:cubicBezTo>
                    <a:pt x="-33" y="46748"/>
                    <a:pt x="-33" y="47530"/>
                    <a:pt x="99" y="48295"/>
                  </a:cubicBezTo>
                  <a:cubicBezTo>
                    <a:pt x="-315" y="51389"/>
                    <a:pt x="1513" y="54346"/>
                    <a:pt x="4466" y="553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07" name="Google Shape;1807;p15"/>
            <p:cNvSpPr/>
            <p:nvPr/>
          </p:nvSpPr>
          <p:spPr>
            <a:xfrm>
              <a:off x="641315" y="1915985"/>
              <a:ext cx="12844" cy="908"/>
            </a:xfrm>
            <a:custGeom>
              <a:rect b="b" l="l" r="r" t="t"/>
              <a:pathLst>
                <a:path extrusionOk="0" h="908" w="12844">
                  <a:moveTo>
                    <a:pt x="0" y="908"/>
                  </a:moveTo>
                  <a:cubicBezTo>
                    <a:pt x="0" y="908"/>
                    <a:pt x="0" y="908"/>
                    <a:pt x="0" y="266"/>
                  </a:cubicBezTo>
                  <a:cubicBezTo>
                    <a:pt x="0" y="-376"/>
                    <a:pt x="0" y="266"/>
                    <a:pt x="0" y="9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08" name="Google Shape;1808;p15"/>
            <p:cNvSpPr/>
            <p:nvPr/>
          </p:nvSpPr>
          <p:spPr>
            <a:xfrm>
              <a:off x="261637" y="1694172"/>
              <a:ext cx="49835" cy="45212"/>
            </a:xfrm>
            <a:custGeom>
              <a:rect b="b" l="l" r="r" t="t"/>
              <a:pathLst>
                <a:path extrusionOk="0" h="45212" w="49835">
                  <a:moveTo>
                    <a:pt x="46625" y="38019"/>
                  </a:moveTo>
                  <a:lnTo>
                    <a:pt x="48166" y="27102"/>
                  </a:lnTo>
                  <a:lnTo>
                    <a:pt x="2184" y="0"/>
                  </a:lnTo>
                  <a:lnTo>
                    <a:pt x="1541" y="4881"/>
                  </a:lnTo>
                  <a:lnTo>
                    <a:pt x="0" y="15927"/>
                  </a:lnTo>
                  <a:lnTo>
                    <a:pt x="49836" y="45212"/>
                  </a:lnTo>
                  <a:cubicBezTo>
                    <a:pt x="49220" y="44767"/>
                    <a:pt x="48659" y="44250"/>
                    <a:pt x="48166" y="43671"/>
                  </a:cubicBezTo>
                  <a:cubicBezTo>
                    <a:pt x="46888" y="42084"/>
                    <a:pt x="46330" y="40036"/>
                    <a:pt x="46625" y="380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09" name="Google Shape;1809;p15"/>
            <p:cNvSpPr/>
            <p:nvPr/>
          </p:nvSpPr>
          <p:spPr>
            <a:xfrm>
              <a:off x="642215" y="1919719"/>
              <a:ext cx="12844" cy="1155"/>
            </a:xfrm>
            <a:custGeom>
              <a:rect b="b" l="l" r="r" t="t"/>
              <a:pathLst>
                <a:path extrusionOk="0" h="1155" w="12844">
                  <a:moveTo>
                    <a:pt x="0" y="1156"/>
                  </a:moveTo>
                  <a:cubicBezTo>
                    <a:pt x="0" y="1156"/>
                    <a:pt x="0" y="385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10" name="Google Shape;1810;p15"/>
            <p:cNvSpPr/>
            <p:nvPr/>
          </p:nvSpPr>
          <p:spPr>
            <a:xfrm>
              <a:off x="642215" y="1917022"/>
              <a:ext cx="36" cy="1155"/>
            </a:xfrm>
            <a:custGeom>
              <a:rect b="b" l="l" r="r" t="t"/>
              <a:pathLst>
                <a:path extrusionOk="0" h="1155" w="36">
                  <a:moveTo>
                    <a:pt x="0" y="1156"/>
                  </a:moveTo>
                  <a:lnTo>
                    <a:pt x="0" y="1156"/>
                  </a:lnTo>
                  <a:cubicBezTo>
                    <a:pt x="48" y="772"/>
                    <a:pt x="48" y="384"/>
                    <a:pt x="0" y="0"/>
                  </a:cubicBezTo>
                  <a:lnTo>
                    <a:pt x="0" y="0"/>
                  </a:lnTo>
                  <a:cubicBezTo>
                    <a:pt x="41" y="384"/>
                    <a:pt x="41" y="772"/>
                    <a:pt x="0" y="11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11" name="Google Shape;1811;p15"/>
            <p:cNvSpPr/>
            <p:nvPr/>
          </p:nvSpPr>
          <p:spPr>
            <a:xfrm>
              <a:off x="639646" y="1915223"/>
              <a:ext cx="899" cy="899"/>
            </a:xfrm>
            <a:custGeom>
              <a:rect b="b" l="l" r="r" t="t"/>
              <a:pathLst>
                <a:path extrusionOk="0" h="899" w="899">
                  <a:moveTo>
                    <a:pt x="899" y="899"/>
                  </a:moveTo>
                  <a:lnTo>
                    <a:pt x="899" y="899"/>
                  </a:lnTo>
                  <a:cubicBezTo>
                    <a:pt x="633" y="568"/>
                    <a:pt x="331" y="267"/>
                    <a:pt x="0" y="0"/>
                  </a:cubicBezTo>
                  <a:lnTo>
                    <a:pt x="0" y="0"/>
                  </a:lnTo>
                  <a:cubicBezTo>
                    <a:pt x="342" y="254"/>
                    <a:pt x="645" y="557"/>
                    <a:pt x="899" y="8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12" name="Google Shape;1812;p15"/>
            <p:cNvSpPr/>
            <p:nvPr/>
          </p:nvSpPr>
          <p:spPr>
            <a:xfrm>
              <a:off x="238261" y="1918435"/>
              <a:ext cx="398687" cy="101727"/>
            </a:xfrm>
            <a:custGeom>
              <a:rect b="b" l="l" r="r" t="t"/>
              <a:pathLst>
                <a:path extrusionOk="0" h="101727" w="398687">
                  <a:moveTo>
                    <a:pt x="398688" y="9890"/>
                  </a:moveTo>
                  <a:cubicBezTo>
                    <a:pt x="397133" y="10577"/>
                    <a:pt x="395361" y="10577"/>
                    <a:pt x="393807" y="9890"/>
                  </a:cubicBezTo>
                  <a:lnTo>
                    <a:pt x="378265" y="0"/>
                  </a:lnTo>
                  <a:lnTo>
                    <a:pt x="2055" y="86828"/>
                  </a:lnTo>
                  <a:lnTo>
                    <a:pt x="4239" y="88112"/>
                  </a:lnTo>
                  <a:cubicBezTo>
                    <a:pt x="7239" y="90566"/>
                    <a:pt x="7904" y="94889"/>
                    <a:pt x="5780" y="98131"/>
                  </a:cubicBezTo>
                  <a:cubicBezTo>
                    <a:pt x="4578" y="100223"/>
                    <a:pt x="2408" y="101574"/>
                    <a:pt x="0" y="101727"/>
                  </a:cubicBezTo>
                  <a:lnTo>
                    <a:pt x="1028" y="101727"/>
                  </a:lnTo>
                  <a:lnTo>
                    <a:pt x="5908" y="100571"/>
                  </a:lnTo>
                  <a:lnTo>
                    <a:pt x="388926" y="12202"/>
                  </a:lnTo>
                  <a:lnTo>
                    <a:pt x="398174" y="100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13" name="Google Shape;1813;p15"/>
            <p:cNvSpPr/>
            <p:nvPr/>
          </p:nvSpPr>
          <p:spPr>
            <a:xfrm>
              <a:off x="-1" y="1860635"/>
              <a:ext cx="245076" cy="158884"/>
            </a:xfrm>
            <a:custGeom>
              <a:rect b="b" l="l" r="r" t="t"/>
              <a:pathLst>
                <a:path extrusionOk="0" h="158884" w="245076">
                  <a:moveTo>
                    <a:pt x="234794" y="158885"/>
                  </a:moveTo>
                  <a:lnTo>
                    <a:pt x="235693" y="158885"/>
                  </a:lnTo>
                  <a:lnTo>
                    <a:pt x="237106" y="158885"/>
                  </a:lnTo>
                  <a:lnTo>
                    <a:pt x="238519" y="158885"/>
                  </a:lnTo>
                  <a:cubicBezTo>
                    <a:pt x="240715" y="158795"/>
                    <a:pt x="242749" y="157707"/>
                    <a:pt x="244042" y="155931"/>
                  </a:cubicBezTo>
                  <a:cubicBezTo>
                    <a:pt x="246027" y="152531"/>
                    <a:pt x="245078" y="148178"/>
                    <a:pt x="241859" y="145912"/>
                  </a:cubicBezTo>
                  <a:lnTo>
                    <a:pt x="239675" y="144628"/>
                  </a:lnTo>
                  <a:lnTo>
                    <a:pt x="0" y="0"/>
                  </a:lnTo>
                  <a:lnTo>
                    <a:pt x="0" y="17340"/>
                  </a:lnTo>
                  <a:lnTo>
                    <a:pt x="231198" y="1565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14" name="Google Shape;1814;p15"/>
            <p:cNvSpPr/>
            <p:nvPr/>
          </p:nvSpPr>
          <p:spPr>
            <a:xfrm>
              <a:off x="308262" y="0"/>
              <a:ext cx="254831" cy="1732191"/>
            </a:xfrm>
            <a:custGeom>
              <a:rect b="b" l="l" r="r" t="t"/>
              <a:pathLst>
                <a:path extrusionOk="0" h="1732191" w="254831">
                  <a:moveTo>
                    <a:pt x="0" y="1732192"/>
                  </a:moveTo>
                  <a:cubicBezTo>
                    <a:pt x="228" y="1731253"/>
                    <a:pt x="574" y="1730347"/>
                    <a:pt x="1028" y="1729495"/>
                  </a:cubicBezTo>
                  <a:cubicBezTo>
                    <a:pt x="2636" y="1726096"/>
                    <a:pt x="6695" y="1724646"/>
                    <a:pt x="10093" y="1726255"/>
                  </a:cubicBezTo>
                  <a:cubicBezTo>
                    <a:pt x="10198" y="1726305"/>
                    <a:pt x="10302" y="1726357"/>
                    <a:pt x="10404" y="1726412"/>
                  </a:cubicBezTo>
                  <a:lnTo>
                    <a:pt x="14257" y="1728724"/>
                  </a:lnTo>
                  <a:lnTo>
                    <a:pt x="254831" y="0"/>
                  </a:lnTo>
                  <a:lnTo>
                    <a:pt x="241088" y="0"/>
                  </a:lnTo>
                  <a:lnTo>
                    <a:pt x="1156" y="17211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15" name="Google Shape;1815;p15"/>
            <p:cNvSpPr/>
            <p:nvPr/>
          </p:nvSpPr>
          <p:spPr>
            <a:xfrm>
              <a:off x="309418" y="1737843"/>
              <a:ext cx="1669" cy="1541"/>
            </a:xfrm>
            <a:custGeom>
              <a:rect b="b" l="l" r="r" t="t"/>
              <a:pathLst>
                <a:path extrusionOk="0" h="1541" w="1669">
                  <a:moveTo>
                    <a:pt x="0" y="0"/>
                  </a:moveTo>
                  <a:cubicBezTo>
                    <a:pt x="493" y="579"/>
                    <a:pt x="1054" y="1096"/>
                    <a:pt x="1670" y="1541"/>
                  </a:cubicBezTo>
                  <a:lnTo>
                    <a:pt x="1670" y="1541"/>
                  </a:lnTo>
                  <a:cubicBezTo>
                    <a:pt x="1054" y="1096"/>
                    <a:pt x="493" y="5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16" name="Google Shape;1816;p15"/>
            <p:cNvSpPr/>
            <p:nvPr/>
          </p:nvSpPr>
          <p:spPr>
            <a:xfrm>
              <a:off x="115340" y="0"/>
              <a:ext cx="138718" cy="947400"/>
            </a:xfrm>
            <a:custGeom>
              <a:rect b="b" l="l" r="r" t="t"/>
              <a:pathLst>
                <a:path extrusionOk="0" h="947400" w="138718">
                  <a:moveTo>
                    <a:pt x="12844" y="947401"/>
                  </a:moveTo>
                  <a:lnTo>
                    <a:pt x="138719" y="0"/>
                  </a:lnTo>
                  <a:lnTo>
                    <a:pt x="124975" y="0"/>
                  </a:lnTo>
                  <a:lnTo>
                    <a:pt x="0" y="940336"/>
                  </a:lnTo>
                  <a:lnTo>
                    <a:pt x="8863" y="945217"/>
                  </a:lnTo>
                  <a:lnTo>
                    <a:pt x="12844" y="9474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17" name="Google Shape;1817;p15"/>
            <p:cNvSpPr/>
            <p:nvPr/>
          </p:nvSpPr>
          <p:spPr>
            <a:xfrm>
              <a:off x="2138963" y="3187073"/>
              <a:ext cx="293749" cy="179050"/>
            </a:xfrm>
            <a:custGeom>
              <a:rect b="b" l="l" r="r" t="t"/>
              <a:pathLst>
                <a:path extrusionOk="0" h="179050" w="293749">
                  <a:moveTo>
                    <a:pt x="8092" y="4495"/>
                  </a:moveTo>
                  <a:cubicBezTo>
                    <a:pt x="8811" y="8454"/>
                    <a:pt x="6513" y="12339"/>
                    <a:pt x="2697" y="13615"/>
                  </a:cubicBezTo>
                  <a:lnTo>
                    <a:pt x="0" y="14386"/>
                  </a:lnTo>
                  <a:lnTo>
                    <a:pt x="272685" y="179051"/>
                  </a:lnTo>
                  <a:lnTo>
                    <a:pt x="289126" y="174170"/>
                  </a:lnTo>
                  <a:lnTo>
                    <a:pt x="290025" y="174170"/>
                  </a:lnTo>
                  <a:cubicBezTo>
                    <a:pt x="290661" y="174041"/>
                    <a:pt x="291316" y="174041"/>
                    <a:pt x="291951" y="174170"/>
                  </a:cubicBezTo>
                  <a:lnTo>
                    <a:pt x="291951" y="174170"/>
                  </a:lnTo>
                  <a:lnTo>
                    <a:pt x="293750" y="174812"/>
                  </a:lnTo>
                  <a:lnTo>
                    <a:pt x="293750" y="174812"/>
                  </a:lnTo>
                  <a:lnTo>
                    <a:pt x="4496" y="0"/>
                  </a:lnTo>
                  <a:lnTo>
                    <a:pt x="3596" y="0"/>
                  </a:lnTo>
                  <a:cubicBezTo>
                    <a:pt x="5770" y="622"/>
                    <a:pt x="7470" y="2321"/>
                    <a:pt x="8092" y="44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18" name="Google Shape;1818;p15"/>
            <p:cNvSpPr/>
            <p:nvPr/>
          </p:nvSpPr>
          <p:spPr>
            <a:xfrm>
              <a:off x="1719853" y="3308838"/>
              <a:ext cx="12844" cy="12844"/>
            </a:xfrm>
            <a:custGeom>
              <a:rect b="b" l="l" r="r" t="t"/>
              <a:pathLst>
                <a:path extrusionOk="0" h="12844" w="1284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19" name="Google Shape;1819;p15"/>
            <p:cNvSpPr/>
            <p:nvPr/>
          </p:nvSpPr>
          <p:spPr>
            <a:xfrm>
              <a:off x="1729615" y="3315132"/>
              <a:ext cx="284501" cy="180463"/>
            </a:xfrm>
            <a:custGeom>
              <a:rect b="b" l="l" r="r" t="t"/>
              <a:pathLst>
                <a:path extrusionOk="0" h="180463" w="284501">
                  <a:moveTo>
                    <a:pt x="277309" y="175197"/>
                  </a:moveTo>
                  <a:lnTo>
                    <a:pt x="277309" y="175197"/>
                  </a:lnTo>
                  <a:cubicBezTo>
                    <a:pt x="277365" y="174943"/>
                    <a:pt x="277365" y="174680"/>
                    <a:pt x="277309" y="174426"/>
                  </a:cubicBezTo>
                  <a:cubicBezTo>
                    <a:pt x="277487" y="173796"/>
                    <a:pt x="277746" y="173192"/>
                    <a:pt x="278079" y="172628"/>
                  </a:cubicBezTo>
                  <a:cubicBezTo>
                    <a:pt x="278348" y="172219"/>
                    <a:pt x="278648" y="171833"/>
                    <a:pt x="278979" y="171472"/>
                  </a:cubicBezTo>
                  <a:cubicBezTo>
                    <a:pt x="279314" y="171162"/>
                    <a:pt x="279615" y="170818"/>
                    <a:pt x="279878" y="170445"/>
                  </a:cubicBezTo>
                  <a:lnTo>
                    <a:pt x="281804" y="169417"/>
                  </a:lnTo>
                  <a:lnTo>
                    <a:pt x="281804" y="169417"/>
                  </a:lnTo>
                  <a:lnTo>
                    <a:pt x="281804" y="169417"/>
                  </a:lnTo>
                  <a:lnTo>
                    <a:pt x="284502" y="168647"/>
                  </a:lnTo>
                  <a:lnTo>
                    <a:pt x="12973" y="0"/>
                  </a:lnTo>
                  <a:lnTo>
                    <a:pt x="1028" y="3468"/>
                  </a:lnTo>
                  <a:lnTo>
                    <a:pt x="0" y="9376"/>
                  </a:lnTo>
                  <a:lnTo>
                    <a:pt x="275511" y="1804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20" name="Google Shape;1820;p15"/>
            <p:cNvSpPr/>
            <p:nvPr/>
          </p:nvSpPr>
          <p:spPr>
            <a:xfrm>
              <a:off x="2436260" y="3368050"/>
              <a:ext cx="49" cy="1284"/>
            </a:xfrm>
            <a:custGeom>
              <a:rect b="b" l="l" r="r" t="t"/>
              <a:pathLst>
                <a:path extrusionOk="0" h="1284" w="49">
                  <a:moveTo>
                    <a:pt x="49" y="1027"/>
                  </a:moveTo>
                  <a:cubicBezTo>
                    <a:pt x="-16" y="688"/>
                    <a:pt x="-16" y="339"/>
                    <a:pt x="49" y="0"/>
                  </a:cubicBezTo>
                  <a:lnTo>
                    <a:pt x="49" y="0"/>
                  </a:lnTo>
                  <a:cubicBezTo>
                    <a:pt x="49" y="0"/>
                    <a:pt x="49" y="771"/>
                    <a:pt x="49" y="12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21" name="Google Shape;1821;p15"/>
            <p:cNvSpPr/>
            <p:nvPr/>
          </p:nvSpPr>
          <p:spPr>
            <a:xfrm>
              <a:off x="2436181" y="3365481"/>
              <a:ext cx="53" cy="899"/>
            </a:xfrm>
            <a:custGeom>
              <a:rect b="b" l="l" r="r" t="t"/>
              <a:pathLst>
                <a:path extrusionOk="0" h="899" w="53">
                  <a:moveTo>
                    <a:pt x="0" y="899"/>
                  </a:moveTo>
                  <a:cubicBezTo>
                    <a:pt x="71" y="604"/>
                    <a:pt x="71" y="296"/>
                    <a:pt x="0" y="0"/>
                  </a:cubicBezTo>
                  <a:cubicBezTo>
                    <a:pt x="50" y="298"/>
                    <a:pt x="50" y="602"/>
                    <a:pt x="0" y="8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22" name="Google Shape;1822;p15"/>
            <p:cNvSpPr/>
            <p:nvPr/>
          </p:nvSpPr>
          <p:spPr>
            <a:xfrm>
              <a:off x="2431557" y="3361371"/>
              <a:ext cx="1798" cy="642"/>
            </a:xfrm>
            <a:custGeom>
              <a:rect b="b" l="l" r="r" t="t"/>
              <a:pathLst>
                <a:path extrusionOk="0" h="642" w="1798">
                  <a:moveTo>
                    <a:pt x="1798" y="642"/>
                  </a:moveTo>
                  <a:lnTo>
                    <a:pt x="1798" y="6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23" name="Google Shape;1823;p15"/>
            <p:cNvSpPr/>
            <p:nvPr/>
          </p:nvSpPr>
          <p:spPr>
            <a:xfrm>
              <a:off x="2012190" y="3484164"/>
              <a:ext cx="12844" cy="12844"/>
            </a:xfrm>
            <a:custGeom>
              <a:rect b="b" l="l" r="r" t="t"/>
              <a:pathLst>
                <a:path extrusionOk="0" h="12844" w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24" name="Google Shape;1824;p15"/>
            <p:cNvSpPr/>
            <p:nvPr/>
          </p:nvSpPr>
          <p:spPr>
            <a:xfrm>
              <a:off x="2012318" y="3360858"/>
              <a:ext cx="415770" cy="136278"/>
            </a:xfrm>
            <a:custGeom>
              <a:rect b="b" l="l" r="r" t="t"/>
              <a:pathLst>
                <a:path extrusionOk="0" h="136278" w="415770">
                  <a:moveTo>
                    <a:pt x="0" y="123306"/>
                  </a:moveTo>
                  <a:cubicBezTo>
                    <a:pt x="889" y="123111"/>
                    <a:pt x="1809" y="123111"/>
                    <a:pt x="2697" y="123306"/>
                  </a:cubicBezTo>
                  <a:cubicBezTo>
                    <a:pt x="6394" y="123990"/>
                    <a:pt x="8836" y="127543"/>
                    <a:pt x="8152" y="131239"/>
                  </a:cubicBezTo>
                  <a:cubicBezTo>
                    <a:pt x="8134" y="131335"/>
                    <a:pt x="8114" y="131431"/>
                    <a:pt x="8092" y="131527"/>
                  </a:cubicBezTo>
                  <a:lnTo>
                    <a:pt x="7193" y="136279"/>
                  </a:lnTo>
                  <a:lnTo>
                    <a:pt x="408321" y="17211"/>
                  </a:lnTo>
                  <a:lnTo>
                    <a:pt x="410505" y="6037"/>
                  </a:lnTo>
                  <a:cubicBezTo>
                    <a:pt x="410994" y="3199"/>
                    <a:pt x="413025" y="870"/>
                    <a:pt x="415771" y="0"/>
                  </a:cubicBezTo>
                  <a:lnTo>
                    <a:pt x="415771" y="0"/>
                  </a:lnTo>
                  <a:lnTo>
                    <a:pt x="399330" y="4881"/>
                  </a:lnTo>
                  <a:lnTo>
                    <a:pt x="2697" y="122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25" name="Google Shape;1825;p15"/>
            <p:cNvSpPr/>
            <p:nvPr/>
          </p:nvSpPr>
          <p:spPr>
            <a:xfrm>
              <a:off x="1545684" y="3310379"/>
              <a:ext cx="185857" cy="985035"/>
            </a:xfrm>
            <a:custGeom>
              <a:rect b="b" l="l" r="r" t="t"/>
              <a:pathLst>
                <a:path extrusionOk="0" h="985035" w="185857">
                  <a:moveTo>
                    <a:pt x="14643" y="980411"/>
                  </a:moveTo>
                  <a:lnTo>
                    <a:pt x="184830" y="13744"/>
                  </a:lnTo>
                  <a:lnTo>
                    <a:pt x="185857" y="7835"/>
                  </a:lnTo>
                  <a:lnTo>
                    <a:pt x="181362" y="9120"/>
                  </a:lnTo>
                  <a:cubicBezTo>
                    <a:pt x="177950" y="10089"/>
                    <a:pt x="174399" y="8108"/>
                    <a:pt x="173429" y="4696"/>
                  </a:cubicBezTo>
                  <a:cubicBezTo>
                    <a:pt x="173363" y="4462"/>
                    <a:pt x="173310" y="4223"/>
                    <a:pt x="173270" y="3982"/>
                  </a:cubicBezTo>
                  <a:cubicBezTo>
                    <a:pt x="172949" y="2674"/>
                    <a:pt x="172949" y="1308"/>
                    <a:pt x="173270" y="0"/>
                  </a:cubicBezTo>
                  <a:cubicBezTo>
                    <a:pt x="173197" y="382"/>
                    <a:pt x="173197" y="774"/>
                    <a:pt x="173270" y="1156"/>
                  </a:cubicBezTo>
                  <a:lnTo>
                    <a:pt x="0" y="985035"/>
                  </a:lnTo>
                  <a:lnTo>
                    <a:pt x="4367" y="9837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26" name="Google Shape;1826;p15"/>
            <p:cNvSpPr/>
            <p:nvPr/>
          </p:nvSpPr>
          <p:spPr>
            <a:xfrm>
              <a:off x="1721780" y="3305370"/>
              <a:ext cx="2440" cy="1284"/>
            </a:xfrm>
            <a:custGeom>
              <a:rect b="b" l="l" r="r" t="t"/>
              <a:pathLst>
                <a:path extrusionOk="0" h="1284" w="2440">
                  <a:moveTo>
                    <a:pt x="2440" y="0"/>
                  </a:moveTo>
                  <a:cubicBezTo>
                    <a:pt x="1544" y="247"/>
                    <a:pt x="711" y="685"/>
                    <a:pt x="0" y="1285"/>
                  </a:cubicBezTo>
                  <a:cubicBezTo>
                    <a:pt x="711" y="685"/>
                    <a:pt x="1544" y="247"/>
                    <a:pt x="24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27" name="Google Shape;1827;p15"/>
            <p:cNvSpPr/>
            <p:nvPr/>
          </p:nvSpPr>
          <p:spPr>
            <a:xfrm>
              <a:off x="1879636" y="3483889"/>
              <a:ext cx="140948" cy="705044"/>
            </a:xfrm>
            <a:custGeom>
              <a:rect b="b" l="l" r="r" t="t"/>
              <a:pathLst>
                <a:path extrusionOk="0" h="705044" w="140948">
                  <a:moveTo>
                    <a:pt x="139875" y="13119"/>
                  </a:moveTo>
                  <a:lnTo>
                    <a:pt x="140774" y="8366"/>
                  </a:lnTo>
                  <a:cubicBezTo>
                    <a:pt x="141617" y="4702"/>
                    <a:pt x="139330" y="1049"/>
                    <a:pt x="135666" y="206"/>
                  </a:cubicBezTo>
                  <a:cubicBezTo>
                    <a:pt x="135571" y="184"/>
                    <a:pt x="135475" y="164"/>
                    <a:pt x="135379" y="146"/>
                  </a:cubicBezTo>
                  <a:cubicBezTo>
                    <a:pt x="134491" y="-49"/>
                    <a:pt x="133570" y="-49"/>
                    <a:pt x="132682" y="146"/>
                  </a:cubicBezTo>
                  <a:lnTo>
                    <a:pt x="132682" y="146"/>
                  </a:lnTo>
                  <a:lnTo>
                    <a:pt x="132682" y="146"/>
                  </a:lnTo>
                  <a:lnTo>
                    <a:pt x="130755" y="1173"/>
                  </a:lnTo>
                  <a:cubicBezTo>
                    <a:pt x="130493" y="1547"/>
                    <a:pt x="130192" y="1891"/>
                    <a:pt x="129856" y="2200"/>
                  </a:cubicBezTo>
                  <a:cubicBezTo>
                    <a:pt x="129526" y="2561"/>
                    <a:pt x="129225" y="2948"/>
                    <a:pt x="128957" y="3356"/>
                  </a:cubicBezTo>
                  <a:cubicBezTo>
                    <a:pt x="128623" y="3920"/>
                    <a:pt x="128364" y="4525"/>
                    <a:pt x="128186" y="5155"/>
                  </a:cubicBezTo>
                  <a:cubicBezTo>
                    <a:pt x="128242" y="5409"/>
                    <a:pt x="128242" y="5671"/>
                    <a:pt x="128186" y="5925"/>
                  </a:cubicBezTo>
                  <a:lnTo>
                    <a:pt x="128186" y="5926"/>
                  </a:lnTo>
                  <a:lnTo>
                    <a:pt x="127287" y="10806"/>
                  </a:lnTo>
                  <a:lnTo>
                    <a:pt x="0" y="705045"/>
                  </a:lnTo>
                  <a:lnTo>
                    <a:pt x="4367" y="703632"/>
                  </a:lnTo>
                  <a:lnTo>
                    <a:pt x="14771" y="7002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28" name="Google Shape;1828;p15"/>
            <p:cNvSpPr/>
            <p:nvPr/>
          </p:nvSpPr>
          <p:spPr>
            <a:xfrm>
              <a:off x="1382690" y="4290919"/>
              <a:ext cx="1490583" cy="508508"/>
            </a:xfrm>
            <a:custGeom>
              <a:rect b="b" l="l" r="r" t="t"/>
              <a:pathLst>
                <a:path extrusionOk="0" h="508508" w="1490583">
                  <a:moveTo>
                    <a:pt x="1481592" y="0"/>
                  </a:moveTo>
                  <a:lnTo>
                    <a:pt x="0" y="493481"/>
                  </a:lnTo>
                  <a:lnTo>
                    <a:pt x="2569" y="495279"/>
                  </a:lnTo>
                  <a:cubicBezTo>
                    <a:pt x="5685" y="497665"/>
                    <a:pt x="6365" y="502085"/>
                    <a:pt x="4110" y="505298"/>
                  </a:cubicBezTo>
                  <a:cubicBezTo>
                    <a:pt x="3190" y="506844"/>
                    <a:pt x="1724" y="507990"/>
                    <a:pt x="0" y="508509"/>
                  </a:cubicBezTo>
                  <a:lnTo>
                    <a:pt x="0" y="508509"/>
                  </a:lnTo>
                  <a:lnTo>
                    <a:pt x="4239" y="507096"/>
                  </a:lnTo>
                  <a:lnTo>
                    <a:pt x="1489170" y="12716"/>
                  </a:lnTo>
                  <a:lnTo>
                    <a:pt x="1490583" y="59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29" name="Google Shape;1829;p15"/>
            <p:cNvSpPr/>
            <p:nvPr/>
          </p:nvSpPr>
          <p:spPr>
            <a:xfrm>
              <a:off x="2887915" y="4289891"/>
              <a:ext cx="18" cy="899"/>
            </a:xfrm>
            <a:custGeom>
              <a:rect b="b" l="l" r="r" t="t"/>
              <a:pathLst>
                <a:path extrusionOk="0" h="899" w="18">
                  <a:moveTo>
                    <a:pt x="0" y="899"/>
                  </a:moveTo>
                  <a:lnTo>
                    <a:pt x="0" y="899"/>
                  </a:lnTo>
                  <a:cubicBezTo>
                    <a:pt x="24" y="600"/>
                    <a:pt x="24" y="299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30" name="Google Shape;1830;p15"/>
            <p:cNvSpPr/>
            <p:nvPr/>
          </p:nvSpPr>
          <p:spPr>
            <a:xfrm>
              <a:off x="2885989" y="4287450"/>
              <a:ext cx="770" cy="770"/>
            </a:xfrm>
            <a:custGeom>
              <a:rect b="b" l="l" r="r" t="t"/>
              <a:pathLst>
                <a:path extrusionOk="0" h="770" w="770">
                  <a:moveTo>
                    <a:pt x="771" y="771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31" name="Google Shape;1831;p15"/>
            <p:cNvSpPr/>
            <p:nvPr/>
          </p:nvSpPr>
          <p:spPr>
            <a:xfrm>
              <a:off x="2887915" y="4292203"/>
              <a:ext cx="58" cy="1541"/>
            </a:xfrm>
            <a:custGeom>
              <a:rect b="b" l="l" r="r" t="t"/>
              <a:pathLst>
                <a:path extrusionOk="0" h="1541" w="58">
                  <a:moveTo>
                    <a:pt x="0" y="1541"/>
                  </a:moveTo>
                  <a:cubicBezTo>
                    <a:pt x="64" y="1029"/>
                    <a:pt x="64" y="512"/>
                    <a:pt x="0" y="0"/>
                  </a:cubicBezTo>
                  <a:lnTo>
                    <a:pt x="0" y="0"/>
                  </a:lnTo>
                  <a:cubicBezTo>
                    <a:pt x="77" y="511"/>
                    <a:pt x="77" y="1031"/>
                    <a:pt x="0" y="15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32" name="Google Shape;1832;p15"/>
            <p:cNvSpPr/>
            <p:nvPr/>
          </p:nvSpPr>
          <p:spPr>
            <a:xfrm>
              <a:off x="945854" y="4487437"/>
              <a:ext cx="770" cy="770"/>
            </a:xfrm>
            <a:custGeom>
              <a:rect b="b" l="l" r="r" t="t"/>
              <a:pathLst>
                <a:path extrusionOk="0" h="770" w="770">
                  <a:moveTo>
                    <a:pt x="771" y="0"/>
                  </a:moveTo>
                  <a:lnTo>
                    <a:pt x="0" y="771"/>
                  </a:lnTo>
                  <a:lnTo>
                    <a:pt x="0" y="771"/>
                  </a:lnTo>
                  <a:cubicBezTo>
                    <a:pt x="0" y="771"/>
                    <a:pt x="0" y="77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33" name="Google Shape;1833;p15"/>
            <p:cNvSpPr/>
            <p:nvPr/>
          </p:nvSpPr>
          <p:spPr>
            <a:xfrm>
              <a:off x="945031" y="4490006"/>
              <a:ext cx="52" cy="1155"/>
            </a:xfrm>
            <a:custGeom>
              <a:rect b="b" l="l" r="r" t="t"/>
              <a:pathLst>
                <a:path extrusionOk="0" h="1155" w="52">
                  <a:moveTo>
                    <a:pt x="52" y="0"/>
                  </a:moveTo>
                  <a:lnTo>
                    <a:pt x="52" y="1156"/>
                  </a:lnTo>
                  <a:lnTo>
                    <a:pt x="52" y="1156"/>
                  </a:lnTo>
                  <a:cubicBezTo>
                    <a:pt x="-17" y="774"/>
                    <a:pt x="-17" y="382"/>
                    <a:pt x="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34" name="Google Shape;1834;p15"/>
            <p:cNvSpPr/>
            <p:nvPr/>
          </p:nvSpPr>
          <p:spPr>
            <a:xfrm>
              <a:off x="956258" y="4494502"/>
              <a:ext cx="432256" cy="304026"/>
            </a:xfrm>
            <a:custGeom>
              <a:rect b="b" l="l" r="r" t="t"/>
              <a:pathLst>
                <a:path extrusionOk="0" h="304026" w="432256">
                  <a:moveTo>
                    <a:pt x="430927" y="301714"/>
                  </a:moveTo>
                  <a:cubicBezTo>
                    <a:pt x="433182" y="298501"/>
                    <a:pt x="432502" y="294082"/>
                    <a:pt x="429386" y="291696"/>
                  </a:cubicBezTo>
                  <a:lnTo>
                    <a:pt x="426817" y="289897"/>
                  </a:lnTo>
                  <a:lnTo>
                    <a:pt x="11431" y="0"/>
                  </a:lnTo>
                  <a:lnTo>
                    <a:pt x="1156" y="3211"/>
                  </a:lnTo>
                  <a:lnTo>
                    <a:pt x="0" y="10019"/>
                  </a:lnTo>
                  <a:lnTo>
                    <a:pt x="418083" y="301586"/>
                  </a:lnTo>
                  <a:lnTo>
                    <a:pt x="421679" y="304026"/>
                  </a:lnTo>
                  <a:lnTo>
                    <a:pt x="421679" y="304026"/>
                  </a:lnTo>
                  <a:lnTo>
                    <a:pt x="422963" y="304026"/>
                  </a:lnTo>
                  <a:lnTo>
                    <a:pt x="424120" y="304026"/>
                  </a:lnTo>
                  <a:lnTo>
                    <a:pt x="426817" y="304026"/>
                  </a:lnTo>
                  <a:cubicBezTo>
                    <a:pt x="428408" y="303739"/>
                    <a:pt x="429856" y="302925"/>
                    <a:pt x="430927" y="3017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35" name="Google Shape;1835;p15"/>
            <p:cNvSpPr/>
            <p:nvPr/>
          </p:nvSpPr>
          <p:spPr>
            <a:xfrm>
              <a:off x="19008" y="6546133"/>
              <a:ext cx="14101" cy="24147"/>
            </a:xfrm>
            <a:custGeom>
              <a:rect b="b" l="l" r="r" t="t"/>
              <a:pathLst>
                <a:path extrusionOk="0" h="24147" w="14101">
                  <a:moveTo>
                    <a:pt x="14000" y="1798"/>
                  </a:moveTo>
                  <a:cubicBezTo>
                    <a:pt x="14051" y="2311"/>
                    <a:pt x="14051" y="2827"/>
                    <a:pt x="14000" y="3340"/>
                  </a:cubicBezTo>
                  <a:lnTo>
                    <a:pt x="14000" y="3340"/>
                  </a:lnTo>
                  <a:cubicBezTo>
                    <a:pt x="14000" y="3340"/>
                    <a:pt x="14000" y="3340"/>
                    <a:pt x="14000" y="3340"/>
                  </a:cubicBezTo>
                  <a:lnTo>
                    <a:pt x="12844" y="4496"/>
                  </a:lnTo>
                  <a:cubicBezTo>
                    <a:pt x="12506" y="4784"/>
                    <a:pt x="12113" y="5003"/>
                    <a:pt x="11688" y="5138"/>
                  </a:cubicBezTo>
                  <a:lnTo>
                    <a:pt x="11688" y="5138"/>
                  </a:lnTo>
                  <a:lnTo>
                    <a:pt x="1284" y="8991"/>
                  </a:lnTo>
                  <a:lnTo>
                    <a:pt x="0" y="17340"/>
                  </a:lnTo>
                  <a:lnTo>
                    <a:pt x="4239" y="15799"/>
                  </a:lnTo>
                  <a:lnTo>
                    <a:pt x="4239" y="15799"/>
                  </a:lnTo>
                  <a:lnTo>
                    <a:pt x="5395" y="15799"/>
                  </a:lnTo>
                  <a:lnTo>
                    <a:pt x="7064" y="15799"/>
                  </a:lnTo>
                  <a:lnTo>
                    <a:pt x="6679" y="17340"/>
                  </a:lnTo>
                  <a:lnTo>
                    <a:pt x="8349" y="17340"/>
                  </a:lnTo>
                  <a:lnTo>
                    <a:pt x="9119" y="18111"/>
                  </a:lnTo>
                  <a:lnTo>
                    <a:pt x="10275" y="19138"/>
                  </a:lnTo>
                  <a:cubicBezTo>
                    <a:pt x="10324" y="19522"/>
                    <a:pt x="10324" y="19911"/>
                    <a:pt x="10275" y="20294"/>
                  </a:cubicBezTo>
                  <a:cubicBezTo>
                    <a:pt x="10343" y="20677"/>
                    <a:pt x="10343" y="21068"/>
                    <a:pt x="10275" y="21450"/>
                  </a:cubicBezTo>
                  <a:lnTo>
                    <a:pt x="10275" y="21450"/>
                  </a:lnTo>
                  <a:cubicBezTo>
                    <a:pt x="10275" y="21450"/>
                    <a:pt x="10275" y="22349"/>
                    <a:pt x="10275" y="22735"/>
                  </a:cubicBezTo>
                  <a:cubicBezTo>
                    <a:pt x="10275" y="23120"/>
                    <a:pt x="10275" y="23634"/>
                    <a:pt x="10275" y="24147"/>
                  </a:cubicBezTo>
                  <a:lnTo>
                    <a:pt x="13743" y="0"/>
                  </a:lnTo>
                  <a:lnTo>
                    <a:pt x="13743" y="0"/>
                  </a:lnTo>
                  <a:lnTo>
                    <a:pt x="13743" y="0"/>
                  </a:lnTo>
                  <a:cubicBezTo>
                    <a:pt x="14104" y="527"/>
                    <a:pt x="14199" y="1192"/>
                    <a:pt x="14000" y="17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36" name="Google Shape;1836;p15"/>
            <p:cNvSpPr/>
            <p:nvPr/>
          </p:nvSpPr>
          <p:spPr>
            <a:xfrm>
              <a:off x="32495" y="6541509"/>
              <a:ext cx="12844" cy="12844"/>
            </a:xfrm>
            <a:custGeom>
              <a:rect b="b" l="l" r="r" t="t"/>
              <a:pathLst>
                <a:path extrusionOk="0" h="12844" w="1284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37" name="Google Shape;1837;p15"/>
            <p:cNvSpPr/>
            <p:nvPr/>
          </p:nvSpPr>
          <p:spPr>
            <a:xfrm>
              <a:off x="29926" y="6570923"/>
              <a:ext cx="12844" cy="12844"/>
            </a:xfrm>
            <a:custGeom>
              <a:rect b="b" l="l" r="r" t="t"/>
              <a:pathLst>
                <a:path extrusionOk="0" h="12844" w="12844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38" name="Google Shape;1838;p15"/>
            <p:cNvSpPr/>
            <p:nvPr/>
          </p:nvSpPr>
          <p:spPr>
            <a:xfrm>
              <a:off x="33522" y="6543950"/>
              <a:ext cx="12844" cy="12844"/>
            </a:xfrm>
            <a:custGeom>
              <a:rect b="b" l="l" r="r" t="t"/>
              <a:pathLst>
                <a:path extrusionOk="0" h="12844" w="1284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39" name="Google Shape;1839;p15"/>
            <p:cNvSpPr/>
            <p:nvPr/>
          </p:nvSpPr>
          <p:spPr>
            <a:xfrm>
              <a:off x="384" y="6514536"/>
              <a:ext cx="31211" cy="29413"/>
            </a:xfrm>
            <a:custGeom>
              <a:rect b="b" l="l" r="r" t="t"/>
              <a:pathLst>
                <a:path extrusionOk="0" h="29413" w="31211">
                  <a:moveTo>
                    <a:pt x="24533" y="24276"/>
                  </a:moveTo>
                  <a:cubicBezTo>
                    <a:pt x="26840" y="23358"/>
                    <a:pt x="29473" y="23915"/>
                    <a:pt x="31212" y="25688"/>
                  </a:cubicBezTo>
                  <a:lnTo>
                    <a:pt x="31212" y="25689"/>
                  </a:lnTo>
                  <a:lnTo>
                    <a:pt x="0" y="0"/>
                  </a:lnTo>
                  <a:lnTo>
                    <a:pt x="0" y="19010"/>
                  </a:lnTo>
                  <a:lnTo>
                    <a:pt x="12844" y="294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40" name="Google Shape;1840;p15"/>
            <p:cNvSpPr/>
            <p:nvPr/>
          </p:nvSpPr>
          <p:spPr>
            <a:xfrm>
              <a:off x="32495" y="6541509"/>
              <a:ext cx="642" cy="1027"/>
            </a:xfrm>
            <a:custGeom>
              <a:rect b="b" l="l" r="r" t="t"/>
              <a:pathLst>
                <a:path extrusionOk="0" h="1027" w="642">
                  <a:moveTo>
                    <a:pt x="642" y="1027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41" name="Google Shape;1841;p15"/>
            <p:cNvSpPr/>
            <p:nvPr/>
          </p:nvSpPr>
          <p:spPr>
            <a:xfrm>
              <a:off x="33522" y="6543950"/>
              <a:ext cx="47" cy="1284"/>
            </a:xfrm>
            <a:custGeom>
              <a:rect b="b" l="l" r="r" t="t"/>
              <a:pathLst>
                <a:path extrusionOk="0" h="1284" w="47">
                  <a:moveTo>
                    <a:pt x="0" y="1284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63" y="426"/>
                    <a:pt x="63" y="859"/>
                    <a:pt x="0" y="12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42" name="Google Shape;1842;p15"/>
            <p:cNvSpPr/>
            <p:nvPr/>
          </p:nvSpPr>
          <p:spPr>
            <a:xfrm>
              <a:off x="31596" y="6549473"/>
              <a:ext cx="770" cy="899"/>
            </a:xfrm>
            <a:custGeom>
              <a:rect b="b" l="l" r="r" t="t"/>
              <a:pathLst>
                <a:path extrusionOk="0" h="899" w="770">
                  <a:moveTo>
                    <a:pt x="771" y="0"/>
                  </a:moveTo>
                  <a:lnTo>
                    <a:pt x="0" y="899"/>
                  </a:lnTo>
                  <a:cubicBezTo>
                    <a:pt x="0" y="899"/>
                    <a:pt x="0" y="899"/>
                    <a:pt x="0" y="8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43" name="Google Shape;1843;p15"/>
            <p:cNvSpPr/>
            <p:nvPr/>
          </p:nvSpPr>
          <p:spPr>
            <a:xfrm>
              <a:off x="-1" y="6563216"/>
              <a:ext cx="21450" cy="23248"/>
            </a:xfrm>
            <a:custGeom>
              <a:rect b="b" l="l" r="r" t="t"/>
              <a:pathLst>
                <a:path extrusionOk="0" h="23248" w="21450">
                  <a:moveTo>
                    <a:pt x="16441" y="6165"/>
                  </a:moveTo>
                  <a:cubicBezTo>
                    <a:pt x="16813" y="3330"/>
                    <a:pt x="18751" y="945"/>
                    <a:pt x="21450" y="0"/>
                  </a:cubicBezTo>
                  <a:lnTo>
                    <a:pt x="21450" y="0"/>
                  </a:lnTo>
                  <a:lnTo>
                    <a:pt x="17211" y="1542"/>
                  </a:lnTo>
                  <a:lnTo>
                    <a:pt x="0" y="7964"/>
                  </a:lnTo>
                  <a:lnTo>
                    <a:pt x="0" y="23248"/>
                  </a:lnTo>
                  <a:lnTo>
                    <a:pt x="14643" y="177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44" name="Google Shape;1844;p15"/>
            <p:cNvSpPr/>
            <p:nvPr/>
          </p:nvSpPr>
          <p:spPr>
            <a:xfrm>
              <a:off x="29155" y="6566555"/>
              <a:ext cx="62" cy="1284"/>
            </a:xfrm>
            <a:custGeom>
              <a:rect b="b" l="l" r="r" t="t"/>
              <a:pathLst>
                <a:path extrusionOk="0" h="1284" w="62">
                  <a:moveTo>
                    <a:pt x="0" y="0"/>
                  </a:moveTo>
                  <a:cubicBezTo>
                    <a:pt x="70" y="425"/>
                    <a:pt x="70" y="859"/>
                    <a:pt x="0" y="1285"/>
                  </a:cubicBezTo>
                  <a:lnTo>
                    <a:pt x="0" y="1285"/>
                  </a:lnTo>
                  <a:cubicBezTo>
                    <a:pt x="83" y="860"/>
                    <a:pt x="83" y="42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45" name="Google Shape;1845;p15"/>
            <p:cNvSpPr/>
            <p:nvPr/>
          </p:nvSpPr>
          <p:spPr>
            <a:xfrm>
              <a:off x="29926" y="6569381"/>
              <a:ext cx="34" cy="1413"/>
            </a:xfrm>
            <a:custGeom>
              <a:rect b="b" l="l" r="r" t="t"/>
              <a:pathLst>
                <a:path extrusionOk="0" h="1413" w="34">
                  <a:moveTo>
                    <a:pt x="0" y="1413"/>
                  </a:moveTo>
                  <a:lnTo>
                    <a:pt x="0" y="1413"/>
                  </a:lnTo>
                  <a:lnTo>
                    <a:pt x="0" y="1413"/>
                  </a:lnTo>
                  <a:cubicBezTo>
                    <a:pt x="0" y="1413"/>
                    <a:pt x="0" y="514"/>
                    <a:pt x="0" y="0"/>
                  </a:cubicBezTo>
                  <a:cubicBezTo>
                    <a:pt x="46" y="470"/>
                    <a:pt x="46" y="943"/>
                    <a:pt x="0" y="14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46" name="Google Shape;1846;p15"/>
            <p:cNvSpPr/>
            <p:nvPr/>
          </p:nvSpPr>
          <p:spPr>
            <a:xfrm>
              <a:off x="-1156" y="6539660"/>
              <a:ext cx="33092" cy="23812"/>
            </a:xfrm>
            <a:custGeom>
              <a:rect b="b" l="l" r="r" t="t"/>
              <a:pathLst>
                <a:path extrusionOk="0" h="23812" w="33092">
                  <a:moveTo>
                    <a:pt x="29927" y="12895"/>
                  </a:moveTo>
                  <a:lnTo>
                    <a:pt x="29927" y="12895"/>
                  </a:lnTo>
                  <a:cubicBezTo>
                    <a:pt x="30352" y="12760"/>
                    <a:pt x="30745" y="12542"/>
                    <a:pt x="31083" y="12253"/>
                  </a:cubicBezTo>
                  <a:lnTo>
                    <a:pt x="32239" y="11097"/>
                  </a:lnTo>
                  <a:lnTo>
                    <a:pt x="33010" y="10198"/>
                  </a:lnTo>
                  <a:cubicBezTo>
                    <a:pt x="33061" y="9685"/>
                    <a:pt x="33061" y="9169"/>
                    <a:pt x="33010" y="8656"/>
                  </a:cubicBezTo>
                  <a:cubicBezTo>
                    <a:pt x="33121" y="8279"/>
                    <a:pt x="33121" y="7878"/>
                    <a:pt x="33010" y="7500"/>
                  </a:cubicBezTo>
                  <a:lnTo>
                    <a:pt x="33010" y="7500"/>
                  </a:lnTo>
                  <a:cubicBezTo>
                    <a:pt x="33073" y="7161"/>
                    <a:pt x="33073" y="6812"/>
                    <a:pt x="33010" y="6473"/>
                  </a:cubicBezTo>
                  <a:cubicBezTo>
                    <a:pt x="33073" y="6047"/>
                    <a:pt x="33073" y="5614"/>
                    <a:pt x="33010" y="5188"/>
                  </a:cubicBezTo>
                  <a:lnTo>
                    <a:pt x="33010" y="4417"/>
                  </a:lnTo>
                  <a:cubicBezTo>
                    <a:pt x="33010" y="4417"/>
                    <a:pt x="33010" y="4417"/>
                    <a:pt x="33010" y="3775"/>
                  </a:cubicBezTo>
                  <a:lnTo>
                    <a:pt x="32368" y="2619"/>
                  </a:lnTo>
                  <a:lnTo>
                    <a:pt x="32368" y="2619"/>
                  </a:lnTo>
                  <a:cubicBezTo>
                    <a:pt x="32368" y="2619"/>
                    <a:pt x="32368" y="2619"/>
                    <a:pt x="32368" y="1849"/>
                  </a:cubicBezTo>
                  <a:cubicBezTo>
                    <a:pt x="30629" y="76"/>
                    <a:pt x="27996" y="-481"/>
                    <a:pt x="25689" y="436"/>
                  </a:cubicBezTo>
                  <a:lnTo>
                    <a:pt x="12844" y="4931"/>
                  </a:lnTo>
                  <a:lnTo>
                    <a:pt x="0" y="9684"/>
                  </a:lnTo>
                  <a:lnTo>
                    <a:pt x="0" y="23813"/>
                  </a:lnTo>
                  <a:lnTo>
                    <a:pt x="18367" y="168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47" name="Google Shape;1847;p15"/>
            <p:cNvSpPr/>
            <p:nvPr/>
          </p:nvSpPr>
          <p:spPr>
            <a:xfrm>
              <a:off x="348850" y="1073147"/>
              <a:ext cx="12844" cy="1284"/>
            </a:xfrm>
            <a:custGeom>
              <a:rect b="b" l="l" r="r" t="t"/>
              <a:pathLst>
                <a:path extrusionOk="0" h="1284" w="1284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1284"/>
                  </a:lnTo>
                  <a:cubicBezTo>
                    <a:pt x="0" y="1284"/>
                    <a:pt x="0" y="25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48" name="Google Shape;1848;p15"/>
            <p:cNvSpPr/>
            <p:nvPr/>
          </p:nvSpPr>
          <p:spPr>
            <a:xfrm>
              <a:off x="345768" y="1068266"/>
              <a:ext cx="1027" cy="899"/>
            </a:xfrm>
            <a:custGeom>
              <a:rect b="b" l="l" r="r" t="t"/>
              <a:pathLst>
                <a:path extrusionOk="0" h="899" w="1027">
                  <a:moveTo>
                    <a:pt x="1028" y="899"/>
                  </a:moveTo>
                  <a:lnTo>
                    <a:pt x="0" y="0"/>
                  </a:lnTo>
                  <a:lnTo>
                    <a:pt x="899" y="7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49" name="Google Shape;1849;p15"/>
            <p:cNvSpPr/>
            <p:nvPr/>
          </p:nvSpPr>
          <p:spPr>
            <a:xfrm>
              <a:off x="-1" y="1071349"/>
              <a:ext cx="334594" cy="79378"/>
            </a:xfrm>
            <a:custGeom>
              <a:rect b="b" l="l" r="r" t="t"/>
              <a:pathLst>
                <a:path extrusionOk="0" h="79378" w="334594">
                  <a:moveTo>
                    <a:pt x="334595" y="7450"/>
                  </a:moveTo>
                  <a:lnTo>
                    <a:pt x="321108" y="0"/>
                  </a:lnTo>
                  <a:lnTo>
                    <a:pt x="0" y="64607"/>
                  </a:lnTo>
                  <a:lnTo>
                    <a:pt x="0" y="79378"/>
                  </a:lnTo>
                  <a:lnTo>
                    <a:pt x="333952" y="12202"/>
                  </a:lnTo>
                  <a:lnTo>
                    <a:pt x="334595" y="74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50" name="Google Shape;1850;p15"/>
            <p:cNvSpPr/>
            <p:nvPr/>
          </p:nvSpPr>
          <p:spPr>
            <a:xfrm>
              <a:off x="1087270" y="3086616"/>
              <a:ext cx="237634" cy="1354710"/>
            </a:xfrm>
            <a:custGeom>
              <a:rect b="b" l="l" r="r" t="t"/>
              <a:pathLst>
                <a:path extrusionOk="0" h="1354710" w="237634">
                  <a:moveTo>
                    <a:pt x="14643" y="1350087"/>
                  </a:moveTo>
                  <a:lnTo>
                    <a:pt x="236592" y="13244"/>
                  </a:lnTo>
                  <a:lnTo>
                    <a:pt x="237491" y="8235"/>
                  </a:lnTo>
                  <a:cubicBezTo>
                    <a:pt x="238254" y="4554"/>
                    <a:pt x="235888" y="951"/>
                    <a:pt x="232207" y="188"/>
                  </a:cubicBezTo>
                  <a:cubicBezTo>
                    <a:pt x="232128" y="172"/>
                    <a:pt x="232048" y="157"/>
                    <a:pt x="231968" y="143"/>
                  </a:cubicBezTo>
                  <a:cubicBezTo>
                    <a:pt x="231079" y="-48"/>
                    <a:pt x="230160" y="-48"/>
                    <a:pt x="229271" y="143"/>
                  </a:cubicBezTo>
                  <a:cubicBezTo>
                    <a:pt x="228733" y="348"/>
                    <a:pt x="228216" y="606"/>
                    <a:pt x="227730" y="914"/>
                  </a:cubicBezTo>
                  <a:lnTo>
                    <a:pt x="226831" y="914"/>
                  </a:lnTo>
                  <a:cubicBezTo>
                    <a:pt x="226466" y="1193"/>
                    <a:pt x="226160" y="1543"/>
                    <a:pt x="225932" y="1941"/>
                  </a:cubicBezTo>
                  <a:lnTo>
                    <a:pt x="225032" y="2969"/>
                  </a:lnTo>
                  <a:cubicBezTo>
                    <a:pt x="224999" y="3310"/>
                    <a:pt x="224999" y="3655"/>
                    <a:pt x="225032" y="3996"/>
                  </a:cubicBezTo>
                  <a:cubicBezTo>
                    <a:pt x="225000" y="4552"/>
                    <a:pt x="225000" y="5110"/>
                    <a:pt x="225032" y="5666"/>
                  </a:cubicBezTo>
                  <a:lnTo>
                    <a:pt x="225032" y="5666"/>
                  </a:lnTo>
                  <a:lnTo>
                    <a:pt x="224133" y="10547"/>
                  </a:lnTo>
                  <a:lnTo>
                    <a:pt x="0" y="1354710"/>
                  </a:lnTo>
                  <a:lnTo>
                    <a:pt x="4495" y="13532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51" name="Google Shape;1851;p15"/>
            <p:cNvSpPr/>
            <p:nvPr/>
          </p:nvSpPr>
          <p:spPr>
            <a:xfrm>
              <a:off x="4636798" y="4680030"/>
              <a:ext cx="376008" cy="1415523"/>
            </a:xfrm>
            <a:custGeom>
              <a:rect b="b" l="l" r="r" t="t"/>
              <a:pathLst>
                <a:path extrusionOk="0" h="1415523" w="376008">
                  <a:moveTo>
                    <a:pt x="362723" y="4826"/>
                  </a:moveTo>
                  <a:lnTo>
                    <a:pt x="361311" y="10220"/>
                  </a:lnTo>
                  <a:lnTo>
                    <a:pt x="359384" y="17798"/>
                  </a:lnTo>
                  <a:lnTo>
                    <a:pt x="0" y="1412312"/>
                  </a:lnTo>
                  <a:cubicBezTo>
                    <a:pt x="835" y="1408459"/>
                    <a:pt x="4616" y="1405996"/>
                    <a:pt x="8477" y="1406789"/>
                  </a:cubicBezTo>
                  <a:cubicBezTo>
                    <a:pt x="12166" y="1407823"/>
                    <a:pt x="14318" y="1411651"/>
                    <a:pt x="13284" y="1415340"/>
                  </a:cubicBezTo>
                  <a:cubicBezTo>
                    <a:pt x="13266" y="1415401"/>
                    <a:pt x="13248" y="1415462"/>
                    <a:pt x="13230" y="1415523"/>
                  </a:cubicBezTo>
                  <a:lnTo>
                    <a:pt x="14514" y="1410257"/>
                  </a:lnTo>
                  <a:lnTo>
                    <a:pt x="375953" y="8165"/>
                  </a:lnTo>
                  <a:lnTo>
                    <a:pt x="375953" y="8165"/>
                  </a:lnTo>
                  <a:cubicBezTo>
                    <a:pt x="376016" y="7653"/>
                    <a:pt x="376016" y="7136"/>
                    <a:pt x="375953" y="6624"/>
                  </a:cubicBezTo>
                  <a:lnTo>
                    <a:pt x="375953" y="6624"/>
                  </a:lnTo>
                  <a:cubicBezTo>
                    <a:pt x="376015" y="6241"/>
                    <a:pt x="376015" y="5851"/>
                    <a:pt x="375953" y="5468"/>
                  </a:cubicBezTo>
                  <a:cubicBezTo>
                    <a:pt x="376028" y="5043"/>
                    <a:pt x="376028" y="4608"/>
                    <a:pt x="375953" y="4183"/>
                  </a:cubicBezTo>
                  <a:lnTo>
                    <a:pt x="375953" y="4183"/>
                  </a:lnTo>
                  <a:cubicBezTo>
                    <a:pt x="375907" y="3842"/>
                    <a:pt x="375907" y="3497"/>
                    <a:pt x="375953" y="3156"/>
                  </a:cubicBezTo>
                  <a:lnTo>
                    <a:pt x="375183" y="2257"/>
                  </a:lnTo>
                  <a:lnTo>
                    <a:pt x="375183" y="2257"/>
                  </a:lnTo>
                  <a:lnTo>
                    <a:pt x="374412" y="1486"/>
                  </a:lnTo>
                  <a:cubicBezTo>
                    <a:pt x="373791" y="1058"/>
                    <a:pt x="373093" y="753"/>
                    <a:pt x="372357" y="587"/>
                  </a:cubicBezTo>
                  <a:cubicBezTo>
                    <a:pt x="368707" y="-982"/>
                    <a:pt x="364477" y="703"/>
                    <a:pt x="362907" y="4353"/>
                  </a:cubicBezTo>
                  <a:cubicBezTo>
                    <a:pt x="362841" y="4508"/>
                    <a:pt x="362779" y="4666"/>
                    <a:pt x="362723" y="48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52" name="Google Shape;1852;p15"/>
            <p:cNvSpPr/>
            <p:nvPr/>
          </p:nvSpPr>
          <p:spPr>
            <a:xfrm>
              <a:off x="2740463" y="4957541"/>
              <a:ext cx="100314" cy="49579"/>
            </a:xfrm>
            <a:custGeom>
              <a:rect b="b" l="l" r="r" t="t"/>
              <a:pathLst>
                <a:path extrusionOk="0" h="49579" w="100314">
                  <a:moveTo>
                    <a:pt x="91837" y="9377"/>
                  </a:moveTo>
                  <a:cubicBezTo>
                    <a:pt x="90840" y="5501"/>
                    <a:pt x="92874" y="1488"/>
                    <a:pt x="96589" y="0"/>
                  </a:cubicBezTo>
                  <a:lnTo>
                    <a:pt x="82332" y="5138"/>
                  </a:lnTo>
                  <a:lnTo>
                    <a:pt x="3468" y="33267"/>
                  </a:lnTo>
                  <a:lnTo>
                    <a:pt x="899" y="45212"/>
                  </a:lnTo>
                  <a:lnTo>
                    <a:pt x="0" y="49579"/>
                  </a:lnTo>
                  <a:lnTo>
                    <a:pt x="100314" y="13872"/>
                  </a:lnTo>
                  <a:cubicBezTo>
                    <a:pt x="97085" y="15159"/>
                    <a:pt x="93424" y="13584"/>
                    <a:pt x="92137" y="10356"/>
                  </a:cubicBezTo>
                  <a:cubicBezTo>
                    <a:pt x="92011" y="10038"/>
                    <a:pt x="91910" y="9710"/>
                    <a:pt x="91837" y="93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53" name="Google Shape;1853;p15"/>
            <p:cNvSpPr/>
            <p:nvPr/>
          </p:nvSpPr>
          <p:spPr>
            <a:xfrm>
              <a:off x="2832047" y="4485819"/>
              <a:ext cx="1338427" cy="486042"/>
            </a:xfrm>
            <a:custGeom>
              <a:rect b="b" l="l" r="r" t="t"/>
              <a:pathLst>
                <a:path extrusionOk="0" h="486042" w="1338427">
                  <a:moveTo>
                    <a:pt x="252" y="481099"/>
                  </a:moveTo>
                  <a:cubicBezTo>
                    <a:pt x="998" y="484494"/>
                    <a:pt x="4355" y="486641"/>
                    <a:pt x="7750" y="485895"/>
                  </a:cubicBezTo>
                  <a:cubicBezTo>
                    <a:pt x="8084" y="485822"/>
                    <a:pt x="8412" y="485721"/>
                    <a:pt x="8729" y="485594"/>
                  </a:cubicBezTo>
                  <a:lnTo>
                    <a:pt x="1334392" y="13435"/>
                  </a:lnTo>
                  <a:lnTo>
                    <a:pt x="1335291" y="13435"/>
                  </a:lnTo>
                  <a:lnTo>
                    <a:pt x="1336575" y="12664"/>
                  </a:lnTo>
                  <a:cubicBezTo>
                    <a:pt x="1337028" y="12254"/>
                    <a:pt x="1337418" y="11777"/>
                    <a:pt x="1337731" y="11252"/>
                  </a:cubicBezTo>
                  <a:cubicBezTo>
                    <a:pt x="1338014" y="11008"/>
                    <a:pt x="1338235" y="10700"/>
                    <a:pt x="1338373" y="10352"/>
                  </a:cubicBezTo>
                  <a:cubicBezTo>
                    <a:pt x="1338446" y="9884"/>
                    <a:pt x="1338446" y="9408"/>
                    <a:pt x="1338373" y="8940"/>
                  </a:cubicBezTo>
                  <a:cubicBezTo>
                    <a:pt x="1338430" y="8514"/>
                    <a:pt x="1338430" y="8082"/>
                    <a:pt x="1338373" y="7655"/>
                  </a:cubicBezTo>
                  <a:lnTo>
                    <a:pt x="1338373" y="6884"/>
                  </a:lnTo>
                  <a:cubicBezTo>
                    <a:pt x="1338441" y="6201"/>
                    <a:pt x="1338441" y="5512"/>
                    <a:pt x="1338373" y="4829"/>
                  </a:cubicBezTo>
                  <a:lnTo>
                    <a:pt x="1338373" y="4829"/>
                  </a:lnTo>
                  <a:lnTo>
                    <a:pt x="1338373" y="3930"/>
                  </a:lnTo>
                  <a:cubicBezTo>
                    <a:pt x="1338194" y="3420"/>
                    <a:pt x="1337934" y="2943"/>
                    <a:pt x="1337603" y="2517"/>
                  </a:cubicBezTo>
                  <a:cubicBezTo>
                    <a:pt x="1337276" y="1999"/>
                    <a:pt x="1336837" y="1560"/>
                    <a:pt x="1336318" y="1233"/>
                  </a:cubicBezTo>
                  <a:cubicBezTo>
                    <a:pt x="1336318" y="1233"/>
                    <a:pt x="1336318" y="1233"/>
                    <a:pt x="1335548" y="591"/>
                  </a:cubicBezTo>
                  <a:lnTo>
                    <a:pt x="1335548" y="591"/>
                  </a:lnTo>
                  <a:cubicBezTo>
                    <a:pt x="1333881" y="-197"/>
                    <a:pt x="1331949" y="-197"/>
                    <a:pt x="1330282" y="591"/>
                  </a:cubicBezTo>
                  <a:lnTo>
                    <a:pt x="1315382" y="5985"/>
                  </a:lnTo>
                  <a:lnTo>
                    <a:pt x="8087" y="470695"/>
                  </a:lnTo>
                  <a:lnTo>
                    <a:pt x="5005" y="471722"/>
                  </a:lnTo>
                  <a:cubicBezTo>
                    <a:pt x="1290" y="473210"/>
                    <a:pt x="-745" y="477223"/>
                    <a:pt x="252" y="4810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54" name="Google Shape;1854;p15"/>
            <p:cNvSpPr/>
            <p:nvPr/>
          </p:nvSpPr>
          <p:spPr>
            <a:xfrm>
              <a:off x="253160" y="6500921"/>
              <a:ext cx="364008" cy="152463"/>
            </a:xfrm>
            <a:custGeom>
              <a:rect b="b" l="l" r="r" t="t"/>
              <a:pathLst>
                <a:path extrusionOk="0" h="152463" w="364008">
                  <a:moveTo>
                    <a:pt x="10532" y="134352"/>
                  </a:moveTo>
                  <a:lnTo>
                    <a:pt x="0" y="138334"/>
                  </a:lnTo>
                  <a:cubicBezTo>
                    <a:pt x="3223" y="137032"/>
                    <a:pt x="6891" y="138590"/>
                    <a:pt x="8193" y="141813"/>
                  </a:cubicBezTo>
                  <a:cubicBezTo>
                    <a:pt x="8310" y="142101"/>
                    <a:pt x="8405" y="142398"/>
                    <a:pt x="8477" y="142702"/>
                  </a:cubicBezTo>
                  <a:cubicBezTo>
                    <a:pt x="9700" y="146698"/>
                    <a:pt x="7625" y="150961"/>
                    <a:pt x="3725" y="152463"/>
                  </a:cubicBezTo>
                  <a:lnTo>
                    <a:pt x="361311" y="16312"/>
                  </a:lnTo>
                  <a:lnTo>
                    <a:pt x="363237" y="4496"/>
                  </a:lnTo>
                  <a:lnTo>
                    <a:pt x="36400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55" name="Google Shape;1855;p15"/>
            <p:cNvSpPr/>
            <p:nvPr/>
          </p:nvSpPr>
          <p:spPr>
            <a:xfrm>
              <a:off x="187851" y="6639181"/>
              <a:ext cx="73922" cy="37267"/>
            </a:xfrm>
            <a:custGeom>
              <a:rect b="b" l="l" r="r" t="t"/>
              <a:pathLst>
                <a:path extrusionOk="0" h="37267" w="73922">
                  <a:moveTo>
                    <a:pt x="188" y="32441"/>
                  </a:moveTo>
                  <a:cubicBezTo>
                    <a:pt x="999" y="35821"/>
                    <a:pt x="4397" y="37904"/>
                    <a:pt x="7777" y="37093"/>
                  </a:cubicBezTo>
                  <a:cubicBezTo>
                    <a:pt x="8080" y="37020"/>
                    <a:pt x="8377" y="36925"/>
                    <a:pt x="8666" y="36808"/>
                  </a:cubicBezTo>
                  <a:lnTo>
                    <a:pt x="12776" y="35268"/>
                  </a:lnTo>
                  <a:lnTo>
                    <a:pt x="20868" y="32185"/>
                  </a:lnTo>
                  <a:lnTo>
                    <a:pt x="69034" y="14203"/>
                  </a:lnTo>
                  <a:cubicBezTo>
                    <a:pt x="72698" y="12668"/>
                    <a:pt x="74671" y="8668"/>
                    <a:pt x="73658" y="4826"/>
                  </a:cubicBezTo>
                  <a:cubicBezTo>
                    <a:pt x="72847" y="1447"/>
                    <a:pt x="69449" y="-636"/>
                    <a:pt x="66069" y="175"/>
                  </a:cubicBezTo>
                  <a:cubicBezTo>
                    <a:pt x="65766" y="248"/>
                    <a:pt x="65469" y="343"/>
                    <a:pt x="65181" y="460"/>
                  </a:cubicBezTo>
                  <a:lnTo>
                    <a:pt x="61070" y="2000"/>
                  </a:lnTo>
                  <a:lnTo>
                    <a:pt x="4812" y="23065"/>
                  </a:lnTo>
                  <a:lnTo>
                    <a:pt x="4170" y="23065"/>
                  </a:lnTo>
                  <a:lnTo>
                    <a:pt x="4170" y="23065"/>
                  </a:lnTo>
                  <a:cubicBezTo>
                    <a:pt x="3654" y="23288"/>
                    <a:pt x="3177" y="23591"/>
                    <a:pt x="2757" y="23964"/>
                  </a:cubicBezTo>
                  <a:lnTo>
                    <a:pt x="2115" y="24735"/>
                  </a:lnTo>
                  <a:lnTo>
                    <a:pt x="2115" y="24735"/>
                  </a:lnTo>
                  <a:lnTo>
                    <a:pt x="1344" y="25763"/>
                  </a:lnTo>
                  <a:lnTo>
                    <a:pt x="1344" y="26790"/>
                  </a:lnTo>
                  <a:cubicBezTo>
                    <a:pt x="140" y="28410"/>
                    <a:pt x="-283" y="30479"/>
                    <a:pt x="188" y="324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56" name="Google Shape;1856;p15"/>
            <p:cNvSpPr/>
            <p:nvPr/>
          </p:nvSpPr>
          <p:spPr>
            <a:xfrm>
              <a:off x="2290012" y="3635342"/>
              <a:ext cx="94662" cy="423863"/>
            </a:xfrm>
            <a:custGeom>
              <a:rect b="b" l="l" r="r" t="t"/>
              <a:pathLst>
                <a:path extrusionOk="0" h="423863" w="94662">
                  <a:moveTo>
                    <a:pt x="4239" y="421809"/>
                  </a:moveTo>
                  <a:lnTo>
                    <a:pt x="14643" y="418469"/>
                  </a:lnTo>
                  <a:lnTo>
                    <a:pt x="93764" y="6807"/>
                  </a:lnTo>
                  <a:lnTo>
                    <a:pt x="94663" y="2183"/>
                  </a:lnTo>
                  <a:cubicBezTo>
                    <a:pt x="94067" y="6083"/>
                    <a:pt x="90489" y="8809"/>
                    <a:pt x="86571" y="8349"/>
                  </a:cubicBezTo>
                  <a:cubicBezTo>
                    <a:pt x="82939" y="7701"/>
                    <a:pt x="80521" y="4232"/>
                    <a:pt x="81169" y="601"/>
                  </a:cubicBezTo>
                  <a:cubicBezTo>
                    <a:pt x="81205" y="398"/>
                    <a:pt x="81250" y="198"/>
                    <a:pt x="81305" y="0"/>
                  </a:cubicBezTo>
                  <a:lnTo>
                    <a:pt x="0" y="4238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57" name="Google Shape;1857;p15"/>
            <p:cNvSpPr/>
            <p:nvPr/>
          </p:nvSpPr>
          <p:spPr>
            <a:xfrm>
              <a:off x="2370562" y="3361018"/>
              <a:ext cx="65195" cy="282594"/>
            </a:xfrm>
            <a:custGeom>
              <a:rect b="b" l="l" r="r" t="t"/>
              <a:pathLst>
                <a:path extrusionOk="0" h="282594" w="65195">
                  <a:moveTo>
                    <a:pt x="60353" y="96"/>
                  </a:moveTo>
                  <a:lnTo>
                    <a:pt x="60353" y="96"/>
                  </a:lnTo>
                  <a:cubicBezTo>
                    <a:pt x="59717" y="-32"/>
                    <a:pt x="59062" y="-32"/>
                    <a:pt x="58426" y="96"/>
                  </a:cubicBezTo>
                  <a:lnTo>
                    <a:pt x="57013" y="96"/>
                  </a:lnTo>
                  <a:cubicBezTo>
                    <a:pt x="54268" y="966"/>
                    <a:pt x="52237" y="3295"/>
                    <a:pt x="51747" y="6133"/>
                  </a:cubicBezTo>
                  <a:lnTo>
                    <a:pt x="49564" y="17308"/>
                  </a:lnTo>
                  <a:lnTo>
                    <a:pt x="241" y="274195"/>
                  </a:lnTo>
                  <a:cubicBezTo>
                    <a:pt x="-738" y="277751"/>
                    <a:pt x="1351" y="281428"/>
                    <a:pt x="4907" y="282408"/>
                  </a:cubicBezTo>
                  <a:cubicBezTo>
                    <a:pt x="5105" y="282462"/>
                    <a:pt x="5306" y="282508"/>
                    <a:pt x="5508" y="282544"/>
                  </a:cubicBezTo>
                  <a:cubicBezTo>
                    <a:pt x="9426" y="283004"/>
                    <a:pt x="13004" y="280278"/>
                    <a:pt x="13600" y="276378"/>
                  </a:cubicBezTo>
                  <a:lnTo>
                    <a:pt x="15783" y="265076"/>
                  </a:lnTo>
                  <a:lnTo>
                    <a:pt x="65105" y="8188"/>
                  </a:lnTo>
                  <a:lnTo>
                    <a:pt x="65105" y="8188"/>
                  </a:lnTo>
                  <a:cubicBezTo>
                    <a:pt x="65105" y="8188"/>
                    <a:pt x="65105" y="7289"/>
                    <a:pt x="65105" y="6904"/>
                  </a:cubicBezTo>
                  <a:cubicBezTo>
                    <a:pt x="65169" y="6349"/>
                    <a:pt x="65169" y="5788"/>
                    <a:pt x="65105" y="5234"/>
                  </a:cubicBezTo>
                  <a:cubicBezTo>
                    <a:pt x="65156" y="4936"/>
                    <a:pt x="65156" y="4632"/>
                    <a:pt x="65105" y="4335"/>
                  </a:cubicBezTo>
                  <a:cubicBezTo>
                    <a:pt x="65225" y="3828"/>
                    <a:pt x="65225" y="3300"/>
                    <a:pt x="65105" y="2793"/>
                  </a:cubicBezTo>
                  <a:cubicBezTo>
                    <a:pt x="64834" y="2350"/>
                    <a:pt x="64486" y="1958"/>
                    <a:pt x="64078" y="1637"/>
                  </a:cubicBezTo>
                  <a:lnTo>
                    <a:pt x="63307" y="867"/>
                  </a:lnTo>
                  <a:lnTo>
                    <a:pt x="61380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58" name="Google Shape;1858;p15"/>
            <p:cNvSpPr/>
            <p:nvPr/>
          </p:nvSpPr>
          <p:spPr>
            <a:xfrm>
              <a:off x="974112" y="1793403"/>
              <a:ext cx="137376" cy="43341"/>
            </a:xfrm>
            <a:custGeom>
              <a:rect b="b" l="l" r="r" t="t"/>
              <a:pathLst>
                <a:path extrusionOk="0" h="43341" w="137376">
                  <a:moveTo>
                    <a:pt x="8092" y="34222"/>
                  </a:moveTo>
                  <a:cubicBezTo>
                    <a:pt x="8815" y="38381"/>
                    <a:pt x="6167" y="42382"/>
                    <a:pt x="2055" y="43341"/>
                  </a:cubicBezTo>
                  <a:lnTo>
                    <a:pt x="129085" y="14056"/>
                  </a:lnTo>
                  <a:lnTo>
                    <a:pt x="131526" y="14056"/>
                  </a:lnTo>
                  <a:cubicBezTo>
                    <a:pt x="135365" y="12999"/>
                    <a:pt x="137834" y="9269"/>
                    <a:pt x="137306" y="5322"/>
                  </a:cubicBezTo>
                  <a:cubicBezTo>
                    <a:pt x="136978" y="2917"/>
                    <a:pt x="135347" y="890"/>
                    <a:pt x="133067" y="56"/>
                  </a:cubicBezTo>
                  <a:cubicBezTo>
                    <a:pt x="132642" y="-19"/>
                    <a:pt x="132208" y="-19"/>
                    <a:pt x="131783" y="56"/>
                  </a:cubicBezTo>
                  <a:lnTo>
                    <a:pt x="129471" y="56"/>
                  </a:lnTo>
                  <a:lnTo>
                    <a:pt x="9376" y="27799"/>
                  </a:lnTo>
                  <a:lnTo>
                    <a:pt x="0" y="29855"/>
                  </a:lnTo>
                  <a:cubicBezTo>
                    <a:pt x="3437" y="28854"/>
                    <a:pt x="7041" y="30799"/>
                    <a:pt x="8092" y="342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59" name="Google Shape;1859;p15"/>
            <p:cNvSpPr/>
            <p:nvPr/>
          </p:nvSpPr>
          <p:spPr>
            <a:xfrm>
              <a:off x="619865" y="1822222"/>
              <a:ext cx="362152" cy="91588"/>
            </a:xfrm>
            <a:custGeom>
              <a:rect b="b" l="l" r="r" t="t"/>
              <a:pathLst>
                <a:path extrusionOk="0" h="91588" w="362152">
                  <a:moveTo>
                    <a:pt x="18367" y="91589"/>
                  </a:moveTo>
                  <a:lnTo>
                    <a:pt x="356301" y="14523"/>
                  </a:lnTo>
                  <a:cubicBezTo>
                    <a:pt x="360141" y="13466"/>
                    <a:pt x="362610" y="9735"/>
                    <a:pt x="362081" y="5788"/>
                  </a:cubicBezTo>
                  <a:cubicBezTo>
                    <a:pt x="361660" y="2195"/>
                    <a:pt x="358406" y="-376"/>
                    <a:pt x="354812" y="45"/>
                  </a:cubicBezTo>
                  <a:cubicBezTo>
                    <a:pt x="354623" y="68"/>
                    <a:pt x="354434" y="98"/>
                    <a:pt x="354246" y="137"/>
                  </a:cubicBezTo>
                  <a:lnTo>
                    <a:pt x="349237" y="1293"/>
                  </a:lnTo>
                  <a:lnTo>
                    <a:pt x="0" y="81827"/>
                  </a:lnTo>
                  <a:lnTo>
                    <a:pt x="2184" y="83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60" name="Google Shape;1860;p15"/>
            <p:cNvSpPr/>
            <p:nvPr/>
          </p:nvSpPr>
          <p:spPr>
            <a:xfrm>
              <a:off x="1877453" y="2928417"/>
              <a:ext cx="24452" cy="69715"/>
            </a:xfrm>
            <a:custGeom>
              <a:rect b="b" l="l" r="r" t="t"/>
              <a:pathLst>
                <a:path extrusionOk="0" h="69715" w="24452">
                  <a:moveTo>
                    <a:pt x="18881" y="99"/>
                  </a:moveTo>
                  <a:cubicBezTo>
                    <a:pt x="18419" y="-33"/>
                    <a:pt x="17930" y="-33"/>
                    <a:pt x="17468" y="99"/>
                  </a:cubicBezTo>
                  <a:cubicBezTo>
                    <a:pt x="17043" y="34"/>
                    <a:pt x="16609" y="34"/>
                    <a:pt x="16184" y="99"/>
                  </a:cubicBezTo>
                  <a:lnTo>
                    <a:pt x="16184" y="99"/>
                  </a:lnTo>
                  <a:cubicBezTo>
                    <a:pt x="13435" y="1040"/>
                    <a:pt x="11417" y="3402"/>
                    <a:pt x="10918" y="6264"/>
                  </a:cubicBezTo>
                  <a:lnTo>
                    <a:pt x="8991" y="17054"/>
                  </a:lnTo>
                  <a:lnTo>
                    <a:pt x="0" y="67789"/>
                  </a:lnTo>
                  <a:cubicBezTo>
                    <a:pt x="533" y="63893"/>
                    <a:pt x="4050" y="61114"/>
                    <a:pt x="7963" y="61495"/>
                  </a:cubicBezTo>
                  <a:cubicBezTo>
                    <a:pt x="11660" y="62180"/>
                    <a:pt x="14102" y="65731"/>
                    <a:pt x="13418" y="69428"/>
                  </a:cubicBezTo>
                  <a:cubicBezTo>
                    <a:pt x="13400" y="69525"/>
                    <a:pt x="13380" y="69620"/>
                    <a:pt x="13358" y="69716"/>
                  </a:cubicBezTo>
                  <a:lnTo>
                    <a:pt x="15285" y="58926"/>
                  </a:lnTo>
                  <a:lnTo>
                    <a:pt x="24404" y="8191"/>
                  </a:lnTo>
                  <a:lnTo>
                    <a:pt x="24404" y="8191"/>
                  </a:lnTo>
                  <a:cubicBezTo>
                    <a:pt x="24469" y="7594"/>
                    <a:pt x="24469" y="6990"/>
                    <a:pt x="24404" y="6393"/>
                  </a:cubicBezTo>
                  <a:lnTo>
                    <a:pt x="24404" y="5494"/>
                  </a:lnTo>
                  <a:lnTo>
                    <a:pt x="24404" y="5494"/>
                  </a:lnTo>
                  <a:cubicBezTo>
                    <a:pt x="24244" y="5000"/>
                    <a:pt x="24028" y="4526"/>
                    <a:pt x="23762" y="4081"/>
                  </a:cubicBezTo>
                  <a:cubicBezTo>
                    <a:pt x="23762" y="4081"/>
                    <a:pt x="23762" y="3439"/>
                    <a:pt x="23762" y="3182"/>
                  </a:cubicBezTo>
                  <a:cubicBezTo>
                    <a:pt x="23440" y="2624"/>
                    <a:pt x="23002" y="2142"/>
                    <a:pt x="22478" y="1769"/>
                  </a:cubicBezTo>
                  <a:lnTo>
                    <a:pt x="22478" y="1769"/>
                  </a:lnTo>
                  <a:cubicBezTo>
                    <a:pt x="21752" y="1246"/>
                    <a:pt x="20918" y="895"/>
                    <a:pt x="20037" y="7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61" name="Google Shape;1861;p15"/>
            <p:cNvSpPr/>
            <p:nvPr/>
          </p:nvSpPr>
          <p:spPr>
            <a:xfrm>
              <a:off x="1827360" y="2988721"/>
              <a:ext cx="63497" cy="286592"/>
            </a:xfrm>
            <a:custGeom>
              <a:rect b="b" l="l" r="r" t="t"/>
              <a:pathLst>
                <a:path extrusionOk="0" h="286592" w="63497">
                  <a:moveTo>
                    <a:pt x="4495" y="285822"/>
                  </a:moveTo>
                  <a:lnTo>
                    <a:pt x="14514" y="282868"/>
                  </a:lnTo>
                  <a:lnTo>
                    <a:pt x="62552" y="13136"/>
                  </a:lnTo>
                  <a:lnTo>
                    <a:pt x="63322" y="8255"/>
                  </a:lnTo>
                  <a:cubicBezTo>
                    <a:pt x="64166" y="4592"/>
                    <a:pt x="61879" y="938"/>
                    <a:pt x="58215" y="95"/>
                  </a:cubicBezTo>
                  <a:cubicBezTo>
                    <a:pt x="58120" y="73"/>
                    <a:pt x="58024" y="53"/>
                    <a:pt x="57928" y="35"/>
                  </a:cubicBezTo>
                  <a:cubicBezTo>
                    <a:pt x="54014" y="-346"/>
                    <a:pt x="50498" y="2433"/>
                    <a:pt x="49964" y="6329"/>
                  </a:cubicBezTo>
                  <a:lnTo>
                    <a:pt x="0" y="2865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62" name="Google Shape;1862;p15"/>
            <p:cNvSpPr/>
            <p:nvPr/>
          </p:nvSpPr>
          <p:spPr>
            <a:xfrm>
              <a:off x="3404129" y="1238186"/>
              <a:ext cx="48470" cy="24157"/>
            </a:xfrm>
            <a:custGeom>
              <a:rect b="b" l="l" r="r" t="t"/>
              <a:pathLst>
                <a:path extrusionOk="0" h="24157" w="48470">
                  <a:moveTo>
                    <a:pt x="44955" y="12213"/>
                  </a:moveTo>
                  <a:lnTo>
                    <a:pt x="45854" y="12213"/>
                  </a:lnTo>
                  <a:lnTo>
                    <a:pt x="47396" y="11185"/>
                  </a:lnTo>
                  <a:lnTo>
                    <a:pt x="47396" y="11185"/>
                  </a:lnTo>
                  <a:cubicBezTo>
                    <a:pt x="47809" y="10770"/>
                    <a:pt x="48156" y="10294"/>
                    <a:pt x="48423" y="9772"/>
                  </a:cubicBezTo>
                  <a:lnTo>
                    <a:pt x="48423" y="8488"/>
                  </a:lnTo>
                  <a:cubicBezTo>
                    <a:pt x="48483" y="8019"/>
                    <a:pt x="48483" y="7544"/>
                    <a:pt x="48423" y="7075"/>
                  </a:cubicBezTo>
                  <a:cubicBezTo>
                    <a:pt x="48486" y="6606"/>
                    <a:pt x="48486" y="6131"/>
                    <a:pt x="48423" y="5662"/>
                  </a:cubicBezTo>
                  <a:cubicBezTo>
                    <a:pt x="48423" y="5662"/>
                    <a:pt x="48423" y="5020"/>
                    <a:pt x="48423" y="4763"/>
                  </a:cubicBezTo>
                  <a:cubicBezTo>
                    <a:pt x="48423" y="4506"/>
                    <a:pt x="48423" y="4763"/>
                    <a:pt x="48423" y="4763"/>
                  </a:cubicBezTo>
                  <a:lnTo>
                    <a:pt x="48423" y="3735"/>
                  </a:lnTo>
                  <a:cubicBezTo>
                    <a:pt x="48201" y="3140"/>
                    <a:pt x="47898" y="2579"/>
                    <a:pt x="47524" y="2066"/>
                  </a:cubicBezTo>
                  <a:lnTo>
                    <a:pt x="47524" y="2066"/>
                  </a:lnTo>
                  <a:lnTo>
                    <a:pt x="46240" y="910"/>
                  </a:lnTo>
                  <a:cubicBezTo>
                    <a:pt x="44850" y="79"/>
                    <a:pt x="43199" y="-196"/>
                    <a:pt x="41616" y="139"/>
                  </a:cubicBezTo>
                  <a:lnTo>
                    <a:pt x="20936" y="4891"/>
                  </a:lnTo>
                  <a:lnTo>
                    <a:pt x="9890" y="7460"/>
                  </a:lnTo>
                  <a:lnTo>
                    <a:pt x="0" y="9772"/>
                  </a:lnTo>
                  <a:cubicBezTo>
                    <a:pt x="3456" y="8976"/>
                    <a:pt x="6904" y="11133"/>
                    <a:pt x="7700" y="14589"/>
                  </a:cubicBezTo>
                  <a:cubicBezTo>
                    <a:pt x="7764" y="14864"/>
                    <a:pt x="7809" y="15143"/>
                    <a:pt x="7835" y="15424"/>
                  </a:cubicBezTo>
                  <a:cubicBezTo>
                    <a:pt x="8435" y="19346"/>
                    <a:pt x="6007" y="23098"/>
                    <a:pt x="2184" y="24158"/>
                  </a:cubicBezTo>
                  <a:lnTo>
                    <a:pt x="43799" y="145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63" name="Google Shape;1863;p15"/>
            <p:cNvSpPr/>
            <p:nvPr/>
          </p:nvSpPr>
          <p:spPr>
            <a:xfrm>
              <a:off x="3144545" y="1306015"/>
              <a:ext cx="1155" cy="12844"/>
            </a:xfrm>
            <a:custGeom>
              <a:rect b="b" l="l" r="r" t="t"/>
              <a:pathLst>
                <a:path extrusionOk="0" h="12844" w="1155">
                  <a:moveTo>
                    <a:pt x="642" y="0"/>
                  </a:moveTo>
                  <a:lnTo>
                    <a:pt x="0" y="0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64" name="Google Shape;1864;p15"/>
            <p:cNvSpPr/>
            <p:nvPr/>
          </p:nvSpPr>
          <p:spPr>
            <a:xfrm>
              <a:off x="3146857" y="1245739"/>
              <a:ext cx="265839" cy="72606"/>
            </a:xfrm>
            <a:custGeom>
              <a:rect b="b" l="l" r="r" t="t"/>
              <a:pathLst>
                <a:path extrusionOk="0" h="72606" w="265839">
                  <a:moveTo>
                    <a:pt x="8092" y="67597"/>
                  </a:moveTo>
                  <a:lnTo>
                    <a:pt x="7193" y="72607"/>
                  </a:lnTo>
                  <a:lnTo>
                    <a:pt x="22991" y="69010"/>
                  </a:lnTo>
                  <a:lnTo>
                    <a:pt x="260097" y="14550"/>
                  </a:lnTo>
                  <a:cubicBezTo>
                    <a:pt x="263921" y="13490"/>
                    <a:pt x="266349" y="9738"/>
                    <a:pt x="265749" y="5816"/>
                  </a:cubicBezTo>
                  <a:cubicBezTo>
                    <a:pt x="265414" y="2285"/>
                    <a:pt x="262280" y="-306"/>
                    <a:pt x="258749" y="29"/>
                  </a:cubicBezTo>
                  <a:cubicBezTo>
                    <a:pt x="258468" y="56"/>
                    <a:pt x="258189" y="101"/>
                    <a:pt x="257914" y="164"/>
                  </a:cubicBezTo>
                  <a:lnTo>
                    <a:pt x="253290" y="1192"/>
                  </a:lnTo>
                  <a:lnTo>
                    <a:pt x="0" y="59377"/>
                  </a:lnTo>
                  <a:lnTo>
                    <a:pt x="0" y="59377"/>
                  </a:lnTo>
                  <a:cubicBezTo>
                    <a:pt x="851" y="59246"/>
                    <a:pt x="1718" y="59246"/>
                    <a:pt x="2569" y="59377"/>
                  </a:cubicBezTo>
                  <a:cubicBezTo>
                    <a:pt x="6278" y="59993"/>
                    <a:pt x="8785" y="63499"/>
                    <a:pt x="8168" y="67208"/>
                  </a:cubicBezTo>
                  <a:cubicBezTo>
                    <a:pt x="8146" y="67339"/>
                    <a:pt x="8121" y="67468"/>
                    <a:pt x="8092" y="675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65" name="Google Shape;1865;p15"/>
            <p:cNvSpPr/>
            <p:nvPr/>
          </p:nvSpPr>
          <p:spPr>
            <a:xfrm>
              <a:off x="3143261" y="1306657"/>
              <a:ext cx="899" cy="1027"/>
            </a:xfrm>
            <a:custGeom>
              <a:rect b="b" l="l" r="r" t="t"/>
              <a:pathLst>
                <a:path extrusionOk="0" h="1027" w="899">
                  <a:moveTo>
                    <a:pt x="0" y="1027"/>
                  </a:moveTo>
                  <a:lnTo>
                    <a:pt x="0" y="1027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66" name="Google Shape;1866;p15"/>
            <p:cNvSpPr/>
            <p:nvPr/>
          </p:nvSpPr>
          <p:spPr>
            <a:xfrm>
              <a:off x="3141923" y="1309740"/>
              <a:ext cx="52" cy="1412"/>
            </a:xfrm>
            <a:custGeom>
              <a:rect b="b" l="l" r="r" t="t"/>
              <a:pathLst>
                <a:path extrusionOk="0" h="1412" w="52">
                  <a:moveTo>
                    <a:pt x="53" y="385"/>
                  </a:moveTo>
                  <a:lnTo>
                    <a:pt x="53" y="1413"/>
                  </a:lnTo>
                  <a:cubicBezTo>
                    <a:pt x="-18" y="945"/>
                    <a:pt x="-18" y="468"/>
                    <a:pt x="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67" name="Google Shape;1867;p15"/>
            <p:cNvSpPr/>
            <p:nvPr/>
          </p:nvSpPr>
          <p:spPr>
            <a:xfrm>
              <a:off x="2698380" y="3303315"/>
              <a:ext cx="58908" cy="240770"/>
            </a:xfrm>
            <a:custGeom>
              <a:rect b="b" l="l" r="r" t="t"/>
              <a:pathLst>
                <a:path extrusionOk="0" h="240770" w="58908">
                  <a:moveTo>
                    <a:pt x="210" y="232355"/>
                  </a:moveTo>
                  <a:cubicBezTo>
                    <a:pt x="-714" y="235999"/>
                    <a:pt x="1492" y="239702"/>
                    <a:pt x="5136" y="240627"/>
                  </a:cubicBezTo>
                  <a:cubicBezTo>
                    <a:pt x="5249" y="240655"/>
                    <a:pt x="5363" y="240681"/>
                    <a:pt x="5477" y="240704"/>
                  </a:cubicBezTo>
                  <a:cubicBezTo>
                    <a:pt x="6797" y="240895"/>
                    <a:pt x="8143" y="240670"/>
                    <a:pt x="9330" y="240062"/>
                  </a:cubicBezTo>
                  <a:cubicBezTo>
                    <a:pt x="9839" y="239883"/>
                    <a:pt x="10317" y="239622"/>
                    <a:pt x="10743" y="239291"/>
                  </a:cubicBezTo>
                  <a:lnTo>
                    <a:pt x="11642" y="238391"/>
                  </a:lnTo>
                  <a:cubicBezTo>
                    <a:pt x="12053" y="238023"/>
                    <a:pt x="12400" y="237589"/>
                    <a:pt x="12669" y="237107"/>
                  </a:cubicBezTo>
                  <a:cubicBezTo>
                    <a:pt x="12741" y="236682"/>
                    <a:pt x="12741" y="236248"/>
                    <a:pt x="12669" y="235822"/>
                  </a:cubicBezTo>
                  <a:lnTo>
                    <a:pt x="12669" y="234667"/>
                  </a:lnTo>
                  <a:lnTo>
                    <a:pt x="58909" y="2184"/>
                  </a:lnTo>
                  <a:cubicBezTo>
                    <a:pt x="58251" y="6102"/>
                    <a:pt x="54634" y="8815"/>
                    <a:pt x="50688" y="8349"/>
                  </a:cubicBezTo>
                  <a:cubicBezTo>
                    <a:pt x="47016" y="7546"/>
                    <a:pt x="44689" y="3917"/>
                    <a:pt x="45493" y="244"/>
                  </a:cubicBezTo>
                  <a:cubicBezTo>
                    <a:pt x="45510" y="163"/>
                    <a:pt x="45530" y="81"/>
                    <a:pt x="45551" y="0"/>
                  </a:cubicBezTo>
                  <a:lnTo>
                    <a:pt x="44523" y="5138"/>
                  </a:lnTo>
                  <a:lnTo>
                    <a:pt x="82" y="2277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68" name="Google Shape;1868;p15"/>
            <p:cNvSpPr/>
            <p:nvPr/>
          </p:nvSpPr>
          <p:spPr>
            <a:xfrm>
              <a:off x="2745306" y="1304890"/>
              <a:ext cx="409853" cy="2006825"/>
            </a:xfrm>
            <a:custGeom>
              <a:rect b="b" l="l" r="r" t="t"/>
              <a:pathLst>
                <a:path extrusionOk="0" h="2006825" w="409853">
                  <a:moveTo>
                    <a:pt x="4790" y="2006774"/>
                  </a:moveTo>
                  <a:cubicBezTo>
                    <a:pt x="8736" y="2007240"/>
                    <a:pt x="12353" y="2004527"/>
                    <a:pt x="13011" y="2000608"/>
                  </a:cubicBezTo>
                  <a:lnTo>
                    <a:pt x="407845" y="18080"/>
                  </a:lnTo>
                  <a:lnTo>
                    <a:pt x="408744" y="13456"/>
                  </a:lnTo>
                  <a:lnTo>
                    <a:pt x="409643" y="8447"/>
                  </a:lnTo>
                  <a:cubicBezTo>
                    <a:pt x="410567" y="4802"/>
                    <a:pt x="408362" y="1099"/>
                    <a:pt x="404717" y="175"/>
                  </a:cubicBezTo>
                  <a:cubicBezTo>
                    <a:pt x="404605" y="146"/>
                    <a:pt x="404491" y="121"/>
                    <a:pt x="404377" y="98"/>
                  </a:cubicBezTo>
                  <a:cubicBezTo>
                    <a:pt x="403526" y="-33"/>
                    <a:pt x="402659" y="-33"/>
                    <a:pt x="401808" y="98"/>
                  </a:cubicBezTo>
                  <a:lnTo>
                    <a:pt x="401808" y="98"/>
                  </a:lnTo>
                  <a:lnTo>
                    <a:pt x="400781" y="98"/>
                  </a:lnTo>
                  <a:lnTo>
                    <a:pt x="399625" y="98"/>
                  </a:lnTo>
                  <a:lnTo>
                    <a:pt x="399625" y="98"/>
                  </a:lnTo>
                  <a:cubicBezTo>
                    <a:pt x="399337" y="322"/>
                    <a:pt x="399078" y="581"/>
                    <a:pt x="398854" y="869"/>
                  </a:cubicBezTo>
                  <a:lnTo>
                    <a:pt x="397955" y="1896"/>
                  </a:lnTo>
                  <a:cubicBezTo>
                    <a:pt x="397955" y="1896"/>
                    <a:pt x="397955" y="1896"/>
                    <a:pt x="397955" y="1896"/>
                  </a:cubicBezTo>
                  <a:cubicBezTo>
                    <a:pt x="397899" y="2150"/>
                    <a:pt x="397899" y="2413"/>
                    <a:pt x="397955" y="2667"/>
                  </a:cubicBezTo>
                  <a:cubicBezTo>
                    <a:pt x="397884" y="3135"/>
                    <a:pt x="397884" y="3611"/>
                    <a:pt x="397955" y="4080"/>
                  </a:cubicBezTo>
                  <a:lnTo>
                    <a:pt x="397955" y="4080"/>
                  </a:lnTo>
                  <a:lnTo>
                    <a:pt x="3249" y="1985966"/>
                  </a:lnTo>
                  <a:lnTo>
                    <a:pt x="1322" y="1996242"/>
                  </a:lnTo>
                  <a:cubicBezTo>
                    <a:pt x="-904" y="1999271"/>
                    <a:pt x="-253" y="2003532"/>
                    <a:pt x="2777" y="2005759"/>
                  </a:cubicBezTo>
                  <a:cubicBezTo>
                    <a:pt x="3387" y="2006207"/>
                    <a:pt x="4067" y="2006550"/>
                    <a:pt x="4790" y="20067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69" name="Google Shape;1869;p15"/>
            <p:cNvSpPr/>
            <p:nvPr/>
          </p:nvSpPr>
          <p:spPr>
            <a:xfrm>
              <a:off x="616012" y="1907132"/>
              <a:ext cx="25357" cy="22862"/>
            </a:xfrm>
            <a:custGeom>
              <a:rect b="b" l="l" r="r" t="t"/>
              <a:pathLst>
                <a:path extrusionOk="0" h="22862" w="25357">
                  <a:moveTo>
                    <a:pt x="20936" y="21193"/>
                  </a:moveTo>
                  <a:lnTo>
                    <a:pt x="22221" y="21193"/>
                  </a:lnTo>
                  <a:lnTo>
                    <a:pt x="23377" y="20551"/>
                  </a:lnTo>
                  <a:cubicBezTo>
                    <a:pt x="23751" y="20242"/>
                    <a:pt x="24095" y="19898"/>
                    <a:pt x="24404" y="19523"/>
                  </a:cubicBezTo>
                  <a:cubicBezTo>
                    <a:pt x="24734" y="19163"/>
                    <a:pt x="25035" y="18776"/>
                    <a:pt x="25303" y="18368"/>
                  </a:cubicBezTo>
                  <a:lnTo>
                    <a:pt x="25303" y="18368"/>
                  </a:lnTo>
                  <a:cubicBezTo>
                    <a:pt x="25303" y="18368"/>
                    <a:pt x="25303" y="18368"/>
                    <a:pt x="25303" y="17340"/>
                  </a:cubicBezTo>
                  <a:cubicBezTo>
                    <a:pt x="25376" y="16872"/>
                    <a:pt x="25376" y="16395"/>
                    <a:pt x="25303" y="15927"/>
                  </a:cubicBezTo>
                  <a:cubicBezTo>
                    <a:pt x="25303" y="15927"/>
                    <a:pt x="25303" y="15927"/>
                    <a:pt x="25303" y="15927"/>
                  </a:cubicBezTo>
                  <a:cubicBezTo>
                    <a:pt x="25303" y="15927"/>
                    <a:pt x="25303" y="15156"/>
                    <a:pt x="25303" y="14771"/>
                  </a:cubicBezTo>
                  <a:lnTo>
                    <a:pt x="25303" y="13358"/>
                  </a:lnTo>
                  <a:lnTo>
                    <a:pt x="25303" y="12331"/>
                  </a:lnTo>
                  <a:lnTo>
                    <a:pt x="25303" y="12331"/>
                  </a:lnTo>
                  <a:cubicBezTo>
                    <a:pt x="25354" y="11904"/>
                    <a:pt x="25354" y="11473"/>
                    <a:pt x="25303" y="11046"/>
                  </a:cubicBezTo>
                  <a:cubicBezTo>
                    <a:pt x="25303" y="11046"/>
                    <a:pt x="25303" y="11046"/>
                    <a:pt x="25303" y="10404"/>
                  </a:cubicBezTo>
                  <a:lnTo>
                    <a:pt x="25303" y="10404"/>
                  </a:lnTo>
                  <a:cubicBezTo>
                    <a:pt x="24982" y="9995"/>
                    <a:pt x="24591" y="9647"/>
                    <a:pt x="24147" y="9376"/>
                  </a:cubicBezTo>
                  <a:lnTo>
                    <a:pt x="24147" y="9377"/>
                  </a:lnTo>
                  <a:lnTo>
                    <a:pt x="24147" y="9377"/>
                  </a:lnTo>
                  <a:lnTo>
                    <a:pt x="23120" y="9377"/>
                  </a:lnTo>
                  <a:lnTo>
                    <a:pt x="7193" y="0"/>
                  </a:lnTo>
                  <a:cubicBezTo>
                    <a:pt x="10512" y="2139"/>
                    <a:pt x="11486" y="6553"/>
                    <a:pt x="9376" y="9890"/>
                  </a:cubicBezTo>
                  <a:cubicBezTo>
                    <a:pt x="7711" y="13261"/>
                    <a:pt x="3629" y="14644"/>
                    <a:pt x="258" y="12979"/>
                  </a:cubicBezTo>
                  <a:cubicBezTo>
                    <a:pt x="171" y="12936"/>
                    <a:pt x="85" y="12891"/>
                    <a:pt x="0" y="12844"/>
                  </a:cubicBezTo>
                  <a:lnTo>
                    <a:pt x="1028" y="13487"/>
                  </a:lnTo>
                  <a:lnTo>
                    <a:pt x="16954" y="22863"/>
                  </a:lnTo>
                  <a:cubicBezTo>
                    <a:pt x="18442" y="22816"/>
                    <a:pt x="19860" y="22222"/>
                    <a:pt x="20936" y="211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70" name="Google Shape;1870;p15"/>
            <p:cNvSpPr/>
            <p:nvPr/>
          </p:nvSpPr>
          <p:spPr>
            <a:xfrm>
              <a:off x="1831727" y="3186767"/>
              <a:ext cx="315330" cy="101904"/>
            </a:xfrm>
            <a:custGeom>
              <a:rect b="b" l="l" r="r" t="t"/>
              <a:pathLst>
                <a:path extrusionOk="0" h="101904" w="315330">
                  <a:moveTo>
                    <a:pt x="8220" y="92914"/>
                  </a:moveTo>
                  <a:cubicBezTo>
                    <a:pt x="8988" y="96850"/>
                    <a:pt x="6660" y="100730"/>
                    <a:pt x="2826" y="101905"/>
                  </a:cubicBezTo>
                  <a:lnTo>
                    <a:pt x="2826" y="101905"/>
                  </a:lnTo>
                  <a:lnTo>
                    <a:pt x="307108" y="14692"/>
                  </a:lnTo>
                  <a:lnTo>
                    <a:pt x="309805" y="13921"/>
                  </a:lnTo>
                  <a:cubicBezTo>
                    <a:pt x="313620" y="12645"/>
                    <a:pt x="315918" y="8760"/>
                    <a:pt x="315200" y="4801"/>
                  </a:cubicBezTo>
                  <a:cubicBezTo>
                    <a:pt x="314753" y="2650"/>
                    <a:pt x="313258" y="865"/>
                    <a:pt x="311218" y="49"/>
                  </a:cubicBezTo>
                  <a:lnTo>
                    <a:pt x="309677" y="49"/>
                  </a:lnTo>
                  <a:lnTo>
                    <a:pt x="308392" y="49"/>
                  </a:lnTo>
                  <a:cubicBezTo>
                    <a:pt x="307966" y="-16"/>
                    <a:pt x="307533" y="-16"/>
                    <a:pt x="307108" y="49"/>
                  </a:cubicBezTo>
                  <a:lnTo>
                    <a:pt x="10019" y="85207"/>
                  </a:lnTo>
                  <a:lnTo>
                    <a:pt x="0" y="88161"/>
                  </a:lnTo>
                  <a:cubicBezTo>
                    <a:pt x="3470" y="87139"/>
                    <a:pt x="7112" y="89123"/>
                    <a:pt x="8135" y="92594"/>
                  </a:cubicBezTo>
                  <a:cubicBezTo>
                    <a:pt x="8166" y="92700"/>
                    <a:pt x="8194" y="92806"/>
                    <a:pt x="8220" y="929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71" name="Google Shape;1871;p15"/>
            <p:cNvSpPr/>
            <p:nvPr/>
          </p:nvSpPr>
          <p:spPr>
            <a:xfrm>
              <a:off x="1720897" y="3274716"/>
              <a:ext cx="119196" cy="44782"/>
            </a:xfrm>
            <a:custGeom>
              <a:rect b="b" l="l" r="r" t="t"/>
              <a:pathLst>
                <a:path extrusionOk="0" h="44782" w="119196">
                  <a:moveTo>
                    <a:pt x="6149" y="44783"/>
                  </a:moveTo>
                  <a:lnTo>
                    <a:pt x="10645" y="43498"/>
                  </a:lnTo>
                  <a:lnTo>
                    <a:pt x="22590" y="40031"/>
                  </a:lnTo>
                  <a:lnTo>
                    <a:pt x="113656" y="14342"/>
                  </a:lnTo>
                  <a:lnTo>
                    <a:pt x="113656" y="14342"/>
                  </a:lnTo>
                  <a:cubicBezTo>
                    <a:pt x="117490" y="13167"/>
                    <a:pt x="119819" y="9287"/>
                    <a:pt x="119051" y="5351"/>
                  </a:cubicBezTo>
                  <a:cubicBezTo>
                    <a:pt x="118388" y="1794"/>
                    <a:pt x="114967" y="-551"/>
                    <a:pt x="111410" y="112"/>
                  </a:cubicBezTo>
                  <a:cubicBezTo>
                    <a:pt x="111259" y="140"/>
                    <a:pt x="111108" y="174"/>
                    <a:pt x="110959" y="213"/>
                  </a:cubicBezTo>
                  <a:lnTo>
                    <a:pt x="106464" y="1497"/>
                  </a:lnTo>
                  <a:lnTo>
                    <a:pt x="3709" y="31039"/>
                  </a:lnTo>
                  <a:lnTo>
                    <a:pt x="3709" y="31039"/>
                  </a:lnTo>
                  <a:cubicBezTo>
                    <a:pt x="2812" y="31286"/>
                    <a:pt x="1979" y="31724"/>
                    <a:pt x="1268" y="32324"/>
                  </a:cubicBezTo>
                  <a:lnTo>
                    <a:pt x="1268" y="32324"/>
                  </a:lnTo>
                  <a:lnTo>
                    <a:pt x="1268" y="32324"/>
                  </a:lnTo>
                  <a:lnTo>
                    <a:pt x="241" y="33480"/>
                  </a:lnTo>
                  <a:lnTo>
                    <a:pt x="241" y="33480"/>
                  </a:lnTo>
                  <a:lnTo>
                    <a:pt x="241" y="33480"/>
                  </a:lnTo>
                  <a:lnTo>
                    <a:pt x="241" y="34508"/>
                  </a:lnTo>
                  <a:cubicBezTo>
                    <a:pt x="-80" y="35815"/>
                    <a:pt x="-80" y="37182"/>
                    <a:pt x="241" y="38489"/>
                  </a:cubicBezTo>
                  <a:cubicBezTo>
                    <a:pt x="297" y="41795"/>
                    <a:pt x="2853" y="44519"/>
                    <a:pt x="6149" y="447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72" name="Google Shape;1872;p15"/>
            <p:cNvSpPr/>
            <p:nvPr/>
          </p:nvSpPr>
          <p:spPr>
            <a:xfrm>
              <a:off x="2587487" y="4103262"/>
              <a:ext cx="297603" cy="193436"/>
            </a:xfrm>
            <a:custGeom>
              <a:rect b="b" l="l" r="r" t="t"/>
              <a:pathLst>
                <a:path extrusionOk="0" h="193436" w="297603">
                  <a:moveTo>
                    <a:pt x="9505" y="10019"/>
                  </a:moveTo>
                  <a:cubicBezTo>
                    <a:pt x="7761" y="13350"/>
                    <a:pt x="3648" y="14636"/>
                    <a:pt x="317" y="12893"/>
                  </a:cubicBezTo>
                  <a:cubicBezTo>
                    <a:pt x="210" y="12837"/>
                    <a:pt x="104" y="12778"/>
                    <a:pt x="0" y="12716"/>
                  </a:cubicBezTo>
                  <a:lnTo>
                    <a:pt x="276795" y="187656"/>
                  </a:lnTo>
                  <a:lnTo>
                    <a:pt x="286043" y="193436"/>
                  </a:lnTo>
                  <a:lnTo>
                    <a:pt x="287071" y="188427"/>
                  </a:lnTo>
                  <a:cubicBezTo>
                    <a:pt x="287727" y="184579"/>
                    <a:pt x="291287" y="181924"/>
                    <a:pt x="295163" y="182390"/>
                  </a:cubicBezTo>
                  <a:cubicBezTo>
                    <a:pt x="296020" y="182554"/>
                    <a:pt x="296844" y="182858"/>
                    <a:pt x="297603" y="183289"/>
                  </a:cubicBezTo>
                  <a:lnTo>
                    <a:pt x="297603" y="183289"/>
                  </a:lnTo>
                  <a:lnTo>
                    <a:pt x="11560" y="2440"/>
                  </a:lnTo>
                  <a:lnTo>
                    <a:pt x="7707" y="0"/>
                  </a:lnTo>
                  <a:cubicBezTo>
                    <a:pt x="10850" y="2346"/>
                    <a:pt x="11636" y="6726"/>
                    <a:pt x="9505" y="100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73" name="Google Shape;1873;p15"/>
            <p:cNvSpPr/>
            <p:nvPr/>
          </p:nvSpPr>
          <p:spPr>
            <a:xfrm>
              <a:off x="2887915" y="4290148"/>
              <a:ext cx="21" cy="899"/>
            </a:xfrm>
            <a:custGeom>
              <a:rect b="b" l="l" r="r" t="t"/>
              <a:pathLst>
                <a:path extrusionOk="0" h="899" w="21">
                  <a:moveTo>
                    <a:pt x="0" y="899"/>
                  </a:moveTo>
                  <a:lnTo>
                    <a:pt x="0" y="899"/>
                  </a:lnTo>
                  <a:lnTo>
                    <a:pt x="0" y="0"/>
                  </a:lnTo>
                  <a:cubicBezTo>
                    <a:pt x="29" y="299"/>
                    <a:pt x="29" y="600"/>
                    <a:pt x="0" y="8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74" name="Google Shape;1874;p15"/>
            <p:cNvSpPr/>
            <p:nvPr/>
          </p:nvSpPr>
          <p:spPr>
            <a:xfrm>
              <a:off x="2887915" y="4292460"/>
              <a:ext cx="48" cy="1412"/>
            </a:xfrm>
            <a:custGeom>
              <a:rect b="b" l="l" r="r" t="t"/>
              <a:pathLst>
                <a:path extrusionOk="0" h="1412" w="48">
                  <a:moveTo>
                    <a:pt x="0" y="1413"/>
                  </a:moveTo>
                  <a:lnTo>
                    <a:pt x="0" y="1413"/>
                  </a:lnTo>
                  <a:cubicBezTo>
                    <a:pt x="65" y="944"/>
                    <a:pt x="65" y="468"/>
                    <a:pt x="0" y="0"/>
                  </a:cubicBezTo>
                  <a:cubicBezTo>
                    <a:pt x="54" y="470"/>
                    <a:pt x="54" y="943"/>
                    <a:pt x="0" y="14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75" name="Google Shape;1875;p15"/>
            <p:cNvSpPr/>
            <p:nvPr/>
          </p:nvSpPr>
          <p:spPr>
            <a:xfrm>
              <a:off x="2886888" y="4288478"/>
              <a:ext cx="12844" cy="12844"/>
            </a:xfrm>
            <a:custGeom>
              <a:rect b="b" l="l" r="r" t="t"/>
              <a:pathLst>
                <a:path extrusionOk="0" h="12844" w="128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76" name="Google Shape;1876;p15"/>
            <p:cNvSpPr/>
            <p:nvPr/>
          </p:nvSpPr>
          <p:spPr>
            <a:xfrm>
              <a:off x="2443245" y="4010269"/>
              <a:ext cx="154773" cy="106534"/>
            </a:xfrm>
            <a:custGeom>
              <a:rect b="b" l="l" r="r" t="t"/>
              <a:pathLst>
                <a:path extrusionOk="0" h="106534" w="154773">
                  <a:moveTo>
                    <a:pt x="5009" y="129"/>
                  </a:moveTo>
                  <a:cubicBezTo>
                    <a:pt x="6541" y="1129"/>
                    <a:pt x="7605" y="2702"/>
                    <a:pt x="7963" y="4496"/>
                  </a:cubicBezTo>
                  <a:cubicBezTo>
                    <a:pt x="8830" y="8401"/>
                    <a:pt x="6615" y="12333"/>
                    <a:pt x="2826" y="13615"/>
                  </a:cubicBezTo>
                  <a:lnTo>
                    <a:pt x="0" y="14514"/>
                  </a:lnTo>
                  <a:lnTo>
                    <a:pt x="144113" y="105581"/>
                  </a:lnTo>
                  <a:lnTo>
                    <a:pt x="144113" y="105581"/>
                  </a:lnTo>
                  <a:cubicBezTo>
                    <a:pt x="147347" y="107499"/>
                    <a:pt x="151523" y="106433"/>
                    <a:pt x="153442" y="103200"/>
                  </a:cubicBezTo>
                  <a:cubicBezTo>
                    <a:pt x="153503" y="103096"/>
                    <a:pt x="153562" y="102991"/>
                    <a:pt x="153618" y="102884"/>
                  </a:cubicBezTo>
                  <a:cubicBezTo>
                    <a:pt x="155722" y="99559"/>
                    <a:pt x="154878" y="95172"/>
                    <a:pt x="151692" y="92865"/>
                  </a:cubicBezTo>
                  <a:lnTo>
                    <a:pt x="143343" y="87599"/>
                  </a:lnTo>
                  <a:lnTo>
                    <a:pt x="48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77" name="Google Shape;1877;p15"/>
            <p:cNvSpPr/>
            <p:nvPr/>
          </p:nvSpPr>
          <p:spPr>
            <a:xfrm>
              <a:off x="2294251" y="4009755"/>
              <a:ext cx="157144" cy="61396"/>
            </a:xfrm>
            <a:custGeom>
              <a:rect b="b" l="l" r="r" t="t"/>
              <a:pathLst>
                <a:path extrusionOk="0" h="61396" w="157144">
                  <a:moveTo>
                    <a:pt x="156958" y="5009"/>
                  </a:moveTo>
                  <a:cubicBezTo>
                    <a:pt x="156600" y="3216"/>
                    <a:pt x="155535" y="1642"/>
                    <a:pt x="154003" y="642"/>
                  </a:cubicBezTo>
                  <a:lnTo>
                    <a:pt x="152077" y="0"/>
                  </a:lnTo>
                  <a:lnTo>
                    <a:pt x="151435" y="0"/>
                  </a:lnTo>
                  <a:lnTo>
                    <a:pt x="148737" y="0"/>
                  </a:lnTo>
                  <a:lnTo>
                    <a:pt x="10404" y="44056"/>
                  </a:lnTo>
                  <a:lnTo>
                    <a:pt x="0" y="47396"/>
                  </a:lnTo>
                  <a:cubicBezTo>
                    <a:pt x="3385" y="46335"/>
                    <a:pt x="6988" y="48219"/>
                    <a:pt x="8049" y="51604"/>
                  </a:cubicBezTo>
                  <a:cubicBezTo>
                    <a:pt x="8118" y="51825"/>
                    <a:pt x="8175" y="52049"/>
                    <a:pt x="8220" y="52277"/>
                  </a:cubicBezTo>
                  <a:cubicBezTo>
                    <a:pt x="9087" y="56182"/>
                    <a:pt x="6872" y="60114"/>
                    <a:pt x="3083" y="61396"/>
                  </a:cubicBezTo>
                  <a:lnTo>
                    <a:pt x="148994" y="15028"/>
                  </a:lnTo>
                  <a:lnTo>
                    <a:pt x="151820" y="14129"/>
                  </a:lnTo>
                  <a:cubicBezTo>
                    <a:pt x="155610" y="12847"/>
                    <a:pt x="157825" y="8915"/>
                    <a:pt x="156958" y="50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78" name="Google Shape;1878;p15"/>
            <p:cNvSpPr/>
            <p:nvPr/>
          </p:nvSpPr>
          <p:spPr>
            <a:xfrm>
              <a:off x="-1" y="876114"/>
              <a:ext cx="124204" cy="82075"/>
            </a:xfrm>
            <a:custGeom>
              <a:rect b="b" l="l" r="r" t="t"/>
              <a:pathLst>
                <a:path extrusionOk="0" h="82075" w="124204">
                  <a:moveTo>
                    <a:pt x="117269" y="82076"/>
                  </a:moveTo>
                  <a:lnTo>
                    <a:pt x="117269" y="82076"/>
                  </a:lnTo>
                  <a:cubicBezTo>
                    <a:pt x="113976" y="79937"/>
                    <a:pt x="112909" y="75610"/>
                    <a:pt x="114828" y="72185"/>
                  </a:cubicBezTo>
                  <a:cubicBezTo>
                    <a:pt x="116477" y="68728"/>
                    <a:pt x="120617" y="67262"/>
                    <a:pt x="124074" y="68911"/>
                  </a:cubicBezTo>
                  <a:cubicBezTo>
                    <a:pt x="124118" y="68931"/>
                    <a:pt x="124161" y="68953"/>
                    <a:pt x="124205" y="68974"/>
                  </a:cubicBezTo>
                  <a:lnTo>
                    <a:pt x="115599" y="64222"/>
                  </a:lnTo>
                  <a:lnTo>
                    <a:pt x="0" y="0"/>
                  </a:lnTo>
                  <a:lnTo>
                    <a:pt x="0" y="16826"/>
                  </a:lnTo>
                  <a:lnTo>
                    <a:pt x="117140" y="820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79" name="Google Shape;1879;p15"/>
            <p:cNvSpPr/>
            <p:nvPr/>
          </p:nvSpPr>
          <p:spPr>
            <a:xfrm>
              <a:off x="346795" y="1069165"/>
              <a:ext cx="1962" cy="3082"/>
            </a:xfrm>
            <a:custGeom>
              <a:rect b="b" l="l" r="r" t="t"/>
              <a:pathLst>
                <a:path extrusionOk="0" h="3082" w="1962">
                  <a:moveTo>
                    <a:pt x="1927" y="3083"/>
                  </a:moveTo>
                  <a:cubicBezTo>
                    <a:pt x="1927" y="3083"/>
                    <a:pt x="1927" y="3083"/>
                    <a:pt x="1927" y="2055"/>
                  </a:cubicBezTo>
                  <a:cubicBezTo>
                    <a:pt x="1975" y="1671"/>
                    <a:pt x="1975" y="1283"/>
                    <a:pt x="1927" y="899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845" y="886"/>
                    <a:pt x="1501" y="1935"/>
                    <a:pt x="1927" y="30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80" name="Google Shape;1880;p15"/>
            <p:cNvSpPr/>
            <p:nvPr/>
          </p:nvSpPr>
          <p:spPr>
            <a:xfrm>
              <a:off x="348722" y="1072376"/>
              <a:ext cx="101" cy="2697"/>
            </a:xfrm>
            <a:custGeom>
              <a:rect b="b" l="l" r="r" t="t"/>
              <a:pathLst>
                <a:path extrusionOk="0" h="2697" w="101">
                  <a:moveTo>
                    <a:pt x="0" y="1541"/>
                  </a:moveTo>
                  <a:lnTo>
                    <a:pt x="0" y="0"/>
                  </a:lnTo>
                  <a:cubicBezTo>
                    <a:pt x="136" y="894"/>
                    <a:pt x="136" y="1803"/>
                    <a:pt x="0" y="2697"/>
                  </a:cubicBezTo>
                  <a:cubicBezTo>
                    <a:pt x="62" y="2315"/>
                    <a:pt x="62" y="1924"/>
                    <a:pt x="0" y="15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81" name="Google Shape;1881;p15"/>
            <p:cNvSpPr/>
            <p:nvPr/>
          </p:nvSpPr>
          <p:spPr>
            <a:xfrm>
              <a:off x="114131" y="944476"/>
              <a:ext cx="231379" cy="134322"/>
            </a:xfrm>
            <a:custGeom>
              <a:rect b="b" l="l" r="r" t="t"/>
              <a:pathLst>
                <a:path extrusionOk="0" h="134322" w="231379">
                  <a:moveTo>
                    <a:pt x="228939" y="122762"/>
                  </a:moveTo>
                  <a:cubicBezTo>
                    <a:pt x="229812" y="122762"/>
                    <a:pt x="230665" y="123031"/>
                    <a:pt x="231379" y="123533"/>
                  </a:cubicBezTo>
                  <a:lnTo>
                    <a:pt x="231379" y="123533"/>
                  </a:lnTo>
                  <a:lnTo>
                    <a:pt x="14310" y="2924"/>
                  </a:lnTo>
                  <a:lnTo>
                    <a:pt x="10329" y="741"/>
                  </a:lnTo>
                  <a:cubicBezTo>
                    <a:pt x="6906" y="-980"/>
                    <a:pt x="2737" y="399"/>
                    <a:pt x="1016" y="3822"/>
                  </a:cubicBezTo>
                  <a:cubicBezTo>
                    <a:pt x="994" y="3865"/>
                    <a:pt x="973" y="3908"/>
                    <a:pt x="952" y="3952"/>
                  </a:cubicBezTo>
                  <a:cubicBezTo>
                    <a:pt x="-968" y="7377"/>
                    <a:pt x="100" y="11703"/>
                    <a:pt x="3393" y="13842"/>
                  </a:cubicBezTo>
                  <a:lnTo>
                    <a:pt x="206975" y="126873"/>
                  </a:lnTo>
                  <a:lnTo>
                    <a:pt x="220462" y="134322"/>
                  </a:lnTo>
                  <a:lnTo>
                    <a:pt x="221104" y="129313"/>
                  </a:lnTo>
                  <a:cubicBezTo>
                    <a:pt x="221631" y="125433"/>
                    <a:pt x="225027" y="122594"/>
                    <a:pt x="228939" y="122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82" name="Google Shape;1882;p15"/>
            <p:cNvSpPr/>
            <p:nvPr/>
          </p:nvSpPr>
          <p:spPr>
            <a:xfrm>
              <a:off x="242404" y="1697769"/>
              <a:ext cx="20389" cy="57041"/>
            </a:xfrm>
            <a:custGeom>
              <a:rect b="b" l="l" r="r" t="t"/>
              <a:pathLst>
                <a:path extrusionOk="0" h="57041" w="20389">
                  <a:moveTo>
                    <a:pt x="12554" y="7963"/>
                  </a:moveTo>
                  <a:cubicBezTo>
                    <a:pt x="8829" y="7457"/>
                    <a:pt x="6220" y="4026"/>
                    <a:pt x="6727" y="300"/>
                  </a:cubicBezTo>
                  <a:cubicBezTo>
                    <a:pt x="6740" y="200"/>
                    <a:pt x="6756" y="100"/>
                    <a:pt x="6774" y="0"/>
                  </a:cubicBezTo>
                  <a:lnTo>
                    <a:pt x="95" y="49065"/>
                  </a:lnTo>
                  <a:cubicBezTo>
                    <a:pt x="-32" y="49788"/>
                    <a:pt x="-32" y="50527"/>
                    <a:pt x="95" y="51249"/>
                  </a:cubicBezTo>
                  <a:cubicBezTo>
                    <a:pt x="467" y="54226"/>
                    <a:pt x="2779" y="56590"/>
                    <a:pt x="5747" y="57029"/>
                  </a:cubicBezTo>
                  <a:cubicBezTo>
                    <a:pt x="9724" y="57256"/>
                    <a:pt x="13176" y="54313"/>
                    <a:pt x="13582" y="50350"/>
                  </a:cubicBezTo>
                  <a:lnTo>
                    <a:pt x="18848" y="11817"/>
                  </a:lnTo>
                  <a:lnTo>
                    <a:pt x="20389" y="771"/>
                  </a:lnTo>
                  <a:cubicBezTo>
                    <a:pt x="20181" y="4906"/>
                    <a:pt x="16693" y="8109"/>
                    <a:pt x="12554" y="79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83" name="Google Shape;1883;p15"/>
            <p:cNvSpPr/>
            <p:nvPr/>
          </p:nvSpPr>
          <p:spPr>
            <a:xfrm>
              <a:off x="249627" y="1067617"/>
              <a:ext cx="99324" cy="638121"/>
            </a:xfrm>
            <a:custGeom>
              <a:rect b="b" l="l" r="r" t="t"/>
              <a:pathLst>
                <a:path extrusionOk="0" h="638121" w="99324">
                  <a:moveTo>
                    <a:pt x="5331" y="638115"/>
                  </a:moveTo>
                  <a:cubicBezTo>
                    <a:pt x="9286" y="638277"/>
                    <a:pt x="12700" y="635368"/>
                    <a:pt x="13166" y="631436"/>
                  </a:cubicBezTo>
                  <a:lnTo>
                    <a:pt x="13808" y="626555"/>
                  </a:lnTo>
                  <a:lnTo>
                    <a:pt x="99223" y="7457"/>
                  </a:lnTo>
                  <a:lnTo>
                    <a:pt x="99223" y="7457"/>
                  </a:lnTo>
                  <a:cubicBezTo>
                    <a:pt x="99359" y="6563"/>
                    <a:pt x="99359" y="5653"/>
                    <a:pt x="99223" y="4759"/>
                  </a:cubicBezTo>
                  <a:lnTo>
                    <a:pt x="99223" y="4759"/>
                  </a:lnTo>
                  <a:cubicBezTo>
                    <a:pt x="98813" y="3566"/>
                    <a:pt x="98157" y="2472"/>
                    <a:pt x="97296" y="1548"/>
                  </a:cubicBezTo>
                  <a:lnTo>
                    <a:pt x="96397" y="778"/>
                  </a:lnTo>
                  <a:lnTo>
                    <a:pt x="96397" y="778"/>
                  </a:lnTo>
                  <a:cubicBezTo>
                    <a:pt x="95683" y="276"/>
                    <a:pt x="94830" y="6"/>
                    <a:pt x="93957" y="7"/>
                  </a:cubicBezTo>
                  <a:cubicBezTo>
                    <a:pt x="90045" y="-161"/>
                    <a:pt x="86649" y="2678"/>
                    <a:pt x="86122" y="6558"/>
                  </a:cubicBezTo>
                  <a:lnTo>
                    <a:pt x="85480" y="11567"/>
                  </a:lnTo>
                  <a:lnTo>
                    <a:pt x="84837" y="16319"/>
                  </a:lnTo>
                  <a:lnTo>
                    <a:pt x="65" y="630537"/>
                  </a:lnTo>
                  <a:cubicBezTo>
                    <a:pt x="-421" y="634049"/>
                    <a:pt x="1870" y="637346"/>
                    <a:pt x="5331" y="6381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84" name="Google Shape;1884;p15"/>
            <p:cNvSpPr/>
            <p:nvPr/>
          </p:nvSpPr>
          <p:spPr>
            <a:xfrm>
              <a:off x="130882" y="5035635"/>
              <a:ext cx="725061" cy="257273"/>
            </a:xfrm>
            <a:custGeom>
              <a:rect b="b" l="l" r="r" t="t"/>
              <a:pathLst>
                <a:path extrusionOk="0" h="257273" w="725061">
                  <a:moveTo>
                    <a:pt x="725062" y="0"/>
                  </a:moveTo>
                  <a:lnTo>
                    <a:pt x="3211" y="242116"/>
                  </a:lnTo>
                  <a:lnTo>
                    <a:pt x="0" y="243272"/>
                  </a:lnTo>
                  <a:cubicBezTo>
                    <a:pt x="3264" y="242078"/>
                    <a:pt x="6879" y="243756"/>
                    <a:pt x="8073" y="247021"/>
                  </a:cubicBezTo>
                  <a:cubicBezTo>
                    <a:pt x="8193" y="247347"/>
                    <a:pt x="8285" y="247683"/>
                    <a:pt x="8349" y="248025"/>
                  </a:cubicBezTo>
                  <a:cubicBezTo>
                    <a:pt x="9257" y="251894"/>
                    <a:pt x="7174" y="255840"/>
                    <a:pt x="3468" y="257273"/>
                  </a:cubicBezTo>
                  <a:lnTo>
                    <a:pt x="722750" y="15927"/>
                  </a:lnTo>
                  <a:lnTo>
                    <a:pt x="724548" y="46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85" name="Google Shape;1885;p15"/>
            <p:cNvSpPr/>
            <p:nvPr/>
          </p:nvSpPr>
          <p:spPr>
            <a:xfrm>
              <a:off x="4418445" y="6190215"/>
              <a:ext cx="205509" cy="745744"/>
            </a:xfrm>
            <a:custGeom>
              <a:rect b="b" l="l" r="r" t="t"/>
              <a:pathLst>
                <a:path extrusionOk="0" h="745744" w="205509">
                  <a:moveTo>
                    <a:pt x="205509" y="3083"/>
                  </a:moveTo>
                  <a:cubicBezTo>
                    <a:pt x="204675" y="6936"/>
                    <a:pt x="200894" y="9399"/>
                    <a:pt x="197032" y="8606"/>
                  </a:cubicBezTo>
                  <a:cubicBezTo>
                    <a:pt x="193398" y="7641"/>
                    <a:pt x="191234" y="3914"/>
                    <a:pt x="192199" y="279"/>
                  </a:cubicBezTo>
                  <a:cubicBezTo>
                    <a:pt x="192223" y="186"/>
                    <a:pt x="192250" y="93"/>
                    <a:pt x="192279" y="0"/>
                  </a:cubicBezTo>
                  <a:lnTo>
                    <a:pt x="0" y="745745"/>
                  </a:lnTo>
                  <a:lnTo>
                    <a:pt x="14000" y="745745"/>
                  </a:lnTo>
                  <a:lnTo>
                    <a:pt x="203454" y="136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86" name="Google Shape;1886;p15"/>
            <p:cNvSpPr/>
            <p:nvPr/>
          </p:nvSpPr>
          <p:spPr>
            <a:xfrm>
              <a:off x="4610568" y="6086670"/>
              <a:ext cx="39516" cy="112299"/>
            </a:xfrm>
            <a:custGeom>
              <a:rect b="b" l="l" r="r" t="t"/>
              <a:pathLst>
                <a:path extrusionOk="0" h="112299" w="39516">
                  <a:moveTo>
                    <a:pt x="5422" y="112151"/>
                  </a:moveTo>
                  <a:cubicBezTo>
                    <a:pt x="9284" y="112944"/>
                    <a:pt x="13065" y="110481"/>
                    <a:pt x="13899" y="106628"/>
                  </a:cubicBezTo>
                  <a:lnTo>
                    <a:pt x="15184" y="101490"/>
                  </a:lnTo>
                  <a:lnTo>
                    <a:pt x="36634" y="18773"/>
                  </a:lnTo>
                  <a:lnTo>
                    <a:pt x="39203" y="8883"/>
                  </a:lnTo>
                  <a:cubicBezTo>
                    <a:pt x="40338" y="5224"/>
                    <a:pt x="38292" y="1338"/>
                    <a:pt x="34634" y="203"/>
                  </a:cubicBezTo>
                  <a:cubicBezTo>
                    <a:pt x="34573" y="184"/>
                    <a:pt x="34511" y="166"/>
                    <a:pt x="34450" y="149"/>
                  </a:cubicBezTo>
                  <a:cubicBezTo>
                    <a:pt x="30588" y="-645"/>
                    <a:pt x="26807" y="1818"/>
                    <a:pt x="25973" y="5672"/>
                  </a:cubicBezTo>
                  <a:lnTo>
                    <a:pt x="284" y="103546"/>
                  </a:lnTo>
                  <a:cubicBezTo>
                    <a:pt x="-788" y="107149"/>
                    <a:pt x="1265" y="110939"/>
                    <a:pt x="4868" y="112012"/>
                  </a:cubicBezTo>
                  <a:cubicBezTo>
                    <a:pt x="5051" y="112066"/>
                    <a:pt x="5235" y="112113"/>
                    <a:pt x="5422" y="112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87" name="Google Shape;1887;p15"/>
            <p:cNvSpPr/>
            <p:nvPr/>
          </p:nvSpPr>
          <p:spPr>
            <a:xfrm>
              <a:off x="-1" y="4679332"/>
              <a:ext cx="131654" cy="55616"/>
            </a:xfrm>
            <a:custGeom>
              <a:rect b="b" l="l" r="r" t="t"/>
              <a:pathLst>
                <a:path extrusionOk="0" h="55616" w="131654">
                  <a:moveTo>
                    <a:pt x="131654" y="14000"/>
                  </a:moveTo>
                  <a:cubicBezTo>
                    <a:pt x="128270" y="15061"/>
                    <a:pt x="124666" y="13177"/>
                    <a:pt x="123605" y="9792"/>
                  </a:cubicBezTo>
                  <a:cubicBezTo>
                    <a:pt x="123536" y="9571"/>
                    <a:pt x="123479" y="9347"/>
                    <a:pt x="123434" y="9119"/>
                  </a:cubicBezTo>
                  <a:cubicBezTo>
                    <a:pt x="122628" y="5223"/>
                    <a:pt x="124821" y="1329"/>
                    <a:pt x="128572" y="0"/>
                  </a:cubicBezTo>
                  <a:lnTo>
                    <a:pt x="128572" y="0"/>
                  </a:lnTo>
                  <a:lnTo>
                    <a:pt x="0" y="40588"/>
                  </a:lnTo>
                  <a:lnTo>
                    <a:pt x="0" y="55616"/>
                  </a:lnTo>
                  <a:lnTo>
                    <a:pt x="121764" y="170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88" name="Google Shape;1888;p15"/>
            <p:cNvSpPr/>
            <p:nvPr/>
          </p:nvSpPr>
          <p:spPr>
            <a:xfrm>
              <a:off x="2328160" y="6331504"/>
              <a:ext cx="137948" cy="604456"/>
            </a:xfrm>
            <a:custGeom>
              <a:rect b="b" l="l" r="r" t="t"/>
              <a:pathLst>
                <a:path extrusionOk="0" h="604456" w="137948">
                  <a:moveTo>
                    <a:pt x="137948" y="2312"/>
                  </a:moveTo>
                  <a:cubicBezTo>
                    <a:pt x="137291" y="6216"/>
                    <a:pt x="133649" y="8890"/>
                    <a:pt x="129728" y="8349"/>
                  </a:cubicBezTo>
                  <a:cubicBezTo>
                    <a:pt x="126005" y="7460"/>
                    <a:pt x="123706" y="3724"/>
                    <a:pt x="124590" y="0"/>
                  </a:cubicBezTo>
                  <a:lnTo>
                    <a:pt x="0" y="604456"/>
                  </a:lnTo>
                  <a:lnTo>
                    <a:pt x="13744" y="604456"/>
                  </a:lnTo>
                  <a:lnTo>
                    <a:pt x="137948" y="64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89" name="Google Shape;1889;p15"/>
            <p:cNvSpPr/>
            <p:nvPr/>
          </p:nvSpPr>
          <p:spPr>
            <a:xfrm>
              <a:off x="-1" y="6563473"/>
              <a:ext cx="29979" cy="208849"/>
            </a:xfrm>
            <a:custGeom>
              <a:rect b="b" l="l" r="r" t="t"/>
              <a:pathLst>
                <a:path extrusionOk="0" h="208849" w="29979">
                  <a:moveTo>
                    <a:pt x="29927" y="7321"/>
                  </a:moveTo>
                  <a:cubicBezTo>
                    <a:pt x="29992" y="6767"/>
                    <a:pt x="29992" y="6206"/>
                    <a:pt x="29927" y="5652"/>
                  </a:cubicBezTo>
                  <a:cubicBezTo>
                    <a:pt x="29927" y="5652"/>
                    <a:pt x="29927" y="4752"/>
                    <a:pt x="29927" y="4367"/>
                  </a:cubicBezTo>
                  <a:cubicBezTo>
                    <a:pt x="29997" y="3942"/>
                    <a:pt x="29997" y="3508"/>
                    <a:pt x="29927" y="3083"/>
                  </a:cubicBezTo>
                  <a:cubicBezTo>
                    <a:pt x="29976" y="2699"/>
                    <a:pt x="29976" y="2310"/>
                    <a:pt x="29927" y="1927"/>
                  </a:cubicBezTo>
                  <a:lnTo>
                    <a:pt x="28771" y="899"/>
                  </a:lnTo>
                  <a:lnTo>
                    <a:pt x="26716" y="0"/>
                  </a:lnTo>
                  <a:lnTo>
                    <a:pt x="25689" y="0"/>
                  </a:lnTo>
                  <a:lnTo>
                    <a:pt x="24918" y="0"/>
                  </a:lnTo>
                  <a:lnTo>
                    <a:pt x="22606" y="0"/>
                  </a:lnTo>
                  <a:lnTo>
                    <a:pt x="21450" y="0"/>
                  </a:lnTo>
                  <a:cubicBezTo>
                    <a:pt x="18751" y="945"/>
                    <a:pt x="16813" y="3329"/>
                    <a:pt x="16441" y="6165"/>
                  </a:cubicBezTo>
                  <a:lnTo>
                    <a:pt x="14643" y="17725"/>
                  </a:lnTo>
                  <a:lnTo>
                    <a:pt x="0" y="116370"/>
                  </a:lnTo>
                  <a:lnTo>
                    <a:pt x="0" y="208850"/>
                  </a:lnTo>
                  <a:lnTo>
                    <a:pt x="29927" y="74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90" name="Google Shape;1890;p15"/>
            <p:cNvSpPr/>
            <p:nvPr/>
          </p:nvSpPr>
          <p:spPr>
            <a:xfrm>
              <a:off x="-1" y="5278523"/>
              <a:ext cx="139444" cy="59340"/>
            </a:xfrm>
            <a:custGeom>
              <a:rect b="b" l="l" r="r" t="t"/>
              <a:pathLst>
                <a:path extrusionOk="0" h="59340" w="139444">
                  <a:moveTo>
                    <a:pt x="139232" y="5137"/>
                  </a:moveTo>
                  <a:cubicBezTo>
                    <a:pt x="138593" y="1720"/>
                    <a:pt x="135305" y="-531"/>
                    <a:pt x="131888" y="109"/>
                  </a:cubicBezTo>
                  <a:cubicBezTo>
                    <a:pt x="131546" y="172"/>
                    <a:pt x="131210" y="265"/>
                    <a:pt x="130884" y="384"/>
                  </a:cubicBezTo>
                  <a:lnTo>
                    <a:pt x="117269" y="4880"/>
                  </a:lnTo>
                  <a:lnTo>
                    <a:pt x="0" y="44312"/>
                  </a:lnTo>
                  <a:lnTo>
                    <a:pt x="0" y="59340"/>
                  </a:lnTo>
                  <a:lnTo>
                    <a:pt x="134352" y="14385"/>
                  </a:lnTo>
                  <a:cubicBezTo>
                    <a:pt x="138058" y="12952"/>
                    <a:pt x="140141" y="9006"/>
                    <a:pt x="139232" y="51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91" name="Google Shape;1891;p15"/>
            <p:cNvSpPr/>
            <p:nvPr/>
          </p:nvSpPr>
          <p:spPr>
            <a:xfrm>
              <a:off x="2453074" y="6235685"/>
              <a:ext cx="33070" cy="104236"/>
            </a:xfrm>
            <a:custGeom>
              <a:rect b="b" l="l" r="r" t="t"/>
              <a:pathLst>
                <a:path extrusionOk="0" h="104236" w="33070">
                  <a:moveTo>
                    <a:pt x="30759" y="13486"/>
                  </a:moveTo>
                  <a:lnTo>
                    <a:pt x="33071" y="2440"/>
                  </a:lnTo>
                  <a:cubicBezTo>
                    <a:pt x="32413" y="6344"/>
                    <a:pt x="28772" y="9018"/>
                    <a:pt x="24850" y="8477"/>
                  </a:cubicBezTo>
                  <a:cubicBezTo>
                    <a:pt x="21120" y="7604"/>
                    <a:pt x="18804" y="3873"/>
                    <a:pt x="19677" y="143"/>
                  </a:cubicBezTo>
                  <a:cubicBezTo>
                    <a:pt x="19689" y="95"/>
                    <a:pt x="19700" y="47"/>
                    <a:pt x="19712" y="0"/>
                  </a:cubicBezTo>
                  <a:lnTo>
                    <a:pt x="189" y="95819"/>
                  </a:lnTo>
                  <a:cubicBezTo>
                    <a:pt x="-695" y="99542"/>
                    <a:pt x="1604" y="103279"/>
                    <a:pt x="5327" y="104167"/>
                  </a:cubicBezTo>
                  <a:cubicBezTo>
                    <a:pt x="9248" y="104708"/>
                    <a:pt x="12890" y="102034"/>
                    <a:pt x="13547" y="98130"/>
                  </a:cubicBezTo>
                  <a:lnTo>
                    <a:pt x="16116" y="852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92" name="Google Shape;1892;p15"/>
            <p:cNvSpPr/>
            <p:nvPr/>
          </p:nvSpPr>
          <p:spPr>
            <a:xfrm>
              <a:off x="1883104" y="4056856"/>
              <a:ext cx="419554" cy="145179"/>
            </a:xfrm>
            <a:custGeom>
              <a:rect b="b" l="l" r="r" t="t"/>
              <a:pathLst>
                <a:path extrusionOk="0" h="145179" w="419554">
                  <a:moveTo>
                    <a:pt x="419367" y="5176"/>
                  </a:moveTo>
                  <a:cubicBezTo>
                    <a:pt x="418678" y="1697"/>
                    <a:pt x="415299" y="-565"/>
                    <a:pt x="411820" y="123"/>
                  </a:cubicBezTo>
                  <a:cubicBezTo>
                    <a:pt x="411592" y="169"/>
                    <a:pt x="411368" y="226"/>
                    <a:pt x="411147" y="295"/>
                  </a:cubicBezTo>
                  <a:lnTo>
                    <a:pt x="406908" y="1708"/>
                  </a:lnTo>
                  <a:lnTo>
                    <a:pt x="10404" y="127840"/>
                  </a:lnTo>
                  <a:lnTo>
                    <a:pt x="0" y="131179"/>
                  </a:lnTo>
                  <a:cubicBezTo>
                    <a:pt x="3385" y="130119"/>
                    <a:pt x="6988" y="132002"/>
                    <a:pt x="8049" y="135387"/>
                  </a:cubicBezTo>
                  <a:cubicBezTo>
                    <a:pt x="8118" y="135608"/>
                    <a:pt x="8175" y="135833"/>
                    <a:pt x="8220" y="136060"/>
                  </a:cubicBezTo>
                  <a:cubicBezTo>
                    <a:pt x="9101" y="139930"/>
                    <a:pt x="6950" y="143847"/>
                    <a:pt x="3211" y="145180"/>
                  </a:cubicBezTo>
                  <a:lnTo>
                    <a:pt x="414229" y="14295"/>
                  </a:lnTo>
                  <a:cubicBezTo>
                    <a:pt x="418019" y="13013"/>
                    <a:pt x="420234" y="9082"/>
                    <a:pt x="419367" y="51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93" name="Google Shape;1893;p15"/>
            <p:cNvSpPr/>
            <p:nvPr/>
          </p:nvSpPr>
          <p:spPr>
            <a:xfrm>
              <a:off x="1550051" y="4187740"/>
              <a:ext cx="341470" cy="120390"/>
            </a:xfrm>
            <a:custGeom>
              <a:rect b="b" l="l" r="r" t="t"/>
              <a:pathLst>
                <a:path extrusionOk="0" h="120390" w="341470">
                  <a:moveTo>
                    <a:pt x="341274" y="5176"/>
                  </a:moveTo>
                  <a:cubicBezTo>
                    <a:pt x="340585" y="1697"/>
                    <a:pt x="337206" y="-565"/>
                    <a:pt x="333726" y="123"/>
                  </a:cubicBezTo>
                  <a:cubicBezTo>
                    <a:pt x="333499" y="169"/>
                    <a:pt x="333274" y="226"/>
                    <a:pt x="333053" y="295"/>
                  </a:cubicBezTo>
                  <a:lnTo>
                    <a:pt x="328686" y="1708"/>
                  </a:lnTo>
                  <a:lnTo>
                    <a:pt x="10275" y="103050"/>
                  </a:lnTo>
                  <a:lnTo>
                    <a:pt x="0" y="106390"/>
                  </a:lnTo>
                  <a:cubicBezTo>
                    <a:pt x="3292" y="105274"/>
                    <a:pt x="6865" y="107039"/>
                    <a:pt x="7981" y="110331"/>
                  </a:cubicBezTo>
                  <a:cubicBezTo>
                    <a:pt x="8085" y="110638"/>
                    <a:pt x="8165" y="110952"/>
                    <a:pt x="8220" y="111271"/>
                  </a:cubicBezTo>
                  <a:cubicBezTo>
                    <a:pt x="9101" y="115140"/>
                    <a:pt x="6950" y="119058"/>
                    <a:pt x="3211" y="120390"/>
                  </a:cubicBezTo>
                  <a:lnTo>
                    <a:pt x="336264" y="14295"/>
                  </a:lnTo>
                  <a:cubicBezTo>
                    <a:pt x="340003" y="12963"/>
                    <a:pt x="342155" y="9046"/>
                    <a:pt x="341274" y="51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94" name="Google Shape;1894;p15"/>
            <p:cNvSpPr/>
            <p:nvPr/>
          </p:nvSpPr>
          <p:spPr>
            <a:xfrm>
              <a:off x="1091509" y="4293796"/>
              <a:ext cx="466702" cy="160246"/>
            </a:xfrm>
            <a:custGeom>
              <a:rect b="b" l="l" r="r" t="t"/>
              <a:pathLst>
                <a:path extrusionOk="0" h="160246" w="466702">
                  <a:moveTo>
                    <a:pt x="8477" y="150998"/>
                  </a:moveTo>
                  <a:cubicBezTo>
                    <a:pt x="9355" y="154937"/>
                    <a:pt x="7148" y="158911"/>
                    <a:pt x="3339" y="160246"/>
                  </a:cubicBezTo>
                  <a:lnTo>
                    <a:pt x="461496" y="14334"/>
                  </a:lnTo>
                  <a:lnTo>
                    <a:pt x="461496" y="14334"/>
                  </a:lnTo>
                  <a:cubicBezTo>
                    <a:pt x="465235" y="13002"/>
                    <a:pt x="467387" y="9084"/>
                    <a:pt x="466506" y="5215"/>
                  </a:cubicBezTo>
                  <a:cubicBezTo>
                    <a:pt x="465909" y="1791"/>
                    <a:pt x="462650" y="-502"/>
                    <a:pt x="459225" y="94"/>
                  </a:cubicBezTo>
                  <a:cubicBezTo>
                    <a:pt x="458906" y="150"/>
                    <a:pt x="458592" y="230"/>
                    <a:pt x="458285" y="334"/>
                  </a:cubicBezTo>
                  <a:lnTo>
                    <a:pt x="453918" y="1618"/>
                  </a:lnTo>
                  <a:lnTo>
                    <a:pt x="10147" y="142907"/>
                  </a:lnTo>
                  <a:lnTo>
                    <a:pt x="0" y="146118"/>
                  </a:lnTo>
                  <a:cubicBezTo>
                    <a:pt x="3340" y="144924"/>
                    <a:pt x="7015" y="146663"/>
                    <a:pt x="8209" y="150003"/>
                  </a:cubicBezTo>
                  <a:cubicBezTo>
                    <a:pt x="8325" y="150327"/>
                    <a:pt x="8415" y="150660"/>
                    <a:pt x="8477" y="1509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95" name="Google Shape;1895;p15"/>
            <p:cNvSpPr/>
            <p:nvPr/>
          </p:nvSpPr>
          <p:spPr>
            <a:xfrm>
              <a:off x="949708" y="4439618"/>
              <a:ext cx="150470" cy="58095"/>
            </a:xfrm>
            <a:custGeom>
              <a:rect b="b" l="l" r="r" t="t"/>
              <a:pathLst>
                <a:path extrusionOk="0" h="58095" w="150470">
                  <a:moveTo>
                    <a:pt x="8477" y="53342"/>
                  </a:moveTo>
                  <a:lnTo>
                    <a:pt x="7707" y="58095"/>
                  </a:lnTo>
                  <a:lnTo>
                    <a:pt x="17982" y="54884"/>
                  </a:lnTo>
                  <a:lnTo>
                    <a:pt x="145141" y="14424"/>
                  </a:lnTo>
                  <a:lnTo>
                    <a:pt x="145141" y="14424"/>
                  </a:lnTo>
                  <a:cubicBezTo>
                    <a:pt x="148949" y="13089"/>
                    <a:pt x="151157" y="9115"/>
                    <a:pt x="150279" y="5176"/>
                  </a:cubicBezTo>
                  <a:cubicBezTo>
                    <a:pt x="149590" y="1697"/>
                    <a:pt x="146211" y="-565"/>
                    <a:pt x="142731" y="123"/>
                  </a:cubicBezTo>
                  <a:cubicBezTo>
                    <a:pt x="142504" y="169"/>
                    <a:pt x="142279" y="226"/>
                    <a:pt x="142058" y="295"/>
                  </a:cubicBezTo>
                  <a:lnTo>
                    <a:pt x="137563" y="1708"/>
                  </a:lnTo>
                  <a:lnTo>
                    <a:pt x="771" y="45508"/>
                  </a:lnTo>
                  <a:lnTo>
                    <a:pt x="0" y="45508"/>
                  </a:lnTo>
                  <a:cubicBezTo>
                    <a:pt x="1120" y="44976"/>
                    <a:pt x="2362" y="44754"/>
                    <a:pt x="3596" y="44866"/>
                  </a:cubicBezTo>
                  <a:cubicBezTo>
                    <a:pt x="7191" y="45695"/>
                    <a:pt x="9432" y="49281"/>
                    <a:pt x="8603" y="52875"/>
                  </a:cubicBezTo>
                  <a:cubicBezTo>
                    <a:pt x="8567" y="53032"/>
                    <a:pt x="8525" y="53188"/>
                    <a:pt x="8477" y="533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96" name="Google Shape;1896;p15"/>
            <p:cNvSpPr/>
            <p:nvPr/>
          </p:nvSpPr>
          <p:spPr>
            <a:xfrm>
              <a:off x="945516" y="4488593"/>
              <a:ext cx="81" cy="2312"/>
            </a:xfrm>
            <a:custGeom>
              <a:rect b="b" l="l" r="r" t="t"/>
              <a:pathLst>
                <a:path extrusionOk="0" h="2312" w="81">
                  <a:moveTo>
                    <a:pt x="82" y="0"/>
                  </a:moveTo>
                  <a:cubicBezTo>
                    <a:pt x="82" y="0"/>
                    <a:pt x="82" y="1028"/>
                    <a:pt x="82" y="1413"/>
                  </a:cubicBezTo>
                  <a:cubicBezTo>
                    <a:pt x="40" y="1711"/>
                    <a:pt x="40" y="2014"/>
                    <a:pt x="82" y="2312"/>
                  </a:cubicBezTo>
                  <a:cubicBezTo>
                    <a:pt x="-27" y="1546"/>
                    <a:pt x="-27" y="767"/>
                    <a:pt x="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97" name="Google Shape;1897;p15"/>
            <p:cNvSpPr/>
            <p:nvPr/>
          </p:nvSpPr>
          <p:spPr>
            <a:xfrm>
              <a:off x="946625" y="4486410"/>
              <a:ext cx="770" cy="1027"/>
            </a:xfrm>
            <a:custGeom>
              <a:rect b="b" l="l" r="r" t="t"/>
              <a:pathLst>
                <a:path extrusionOk="0" h="1027" w="770">
                  <a:moveTo>
                    <a:pt x="771" y="0"/>
                  </a:moveTo>
                  <a:lnTo>
                    <a:pt x="0" y="1027"/>
                  </a:lnTo>
                  <a:lnTo>
                    <a:pt x="0" y="1027"/>
                  </a:lnTo>
                  <a:cubicBezTo>
                    <a:pt x="208" y="651"/>
                    <a:pt x="467" y="305"/>
                    <a:pt x="7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98" name="Google Shape;1898;p15"/>
            <p:cNvSpPr/>
            <p:nvPr/>
          </p:nvSpPr>
          <p:spPr>
            <a:xfrm>
              <a:off x="546267" y="6505031"/>
              <a:ext cx="83744" cy="430928"/>
            </a:xfrm>
            <a:custGeom>
              <a:rect b="b" l="l" r="r" t="t"/>
              <a:pathLst>
                <a:path extrusionOk="0" h="430928" w="83744">
                  <a:moveTo>
                    <a:pt x="75782" y="8092"/>
                  </a:moveTo>
                  <a:cubicBezTo>
                    <a:pt x="72133" y="7546"/>
                    <a:pt x="69619" y="4146"/>
                    <a:pt x="70165" y="498"/>
                  </a:cubicBezTo>
                  <a:cubicBezTo>
                    <a:pt x="70190" y="331"/>
                    <a:pt x="70221" y="165"/>
                    <a:pt x="70258" y="0"/>
                  </a:cubicBezTo>
                  <a:lnTo>
                    <a:pt x="68332" y="11817"/>
                  </a:lnTo>
                  <a:lnTo>
                    <a:pt x="0" y="430929"/>
                  </a:lnTo>
                  <a:lnTo>
                    <a:pt x="13872" y="430929"/>
                  </a:lnTo>
                  <a:lnTo>
                    <a:pt x="83745" y="1670"/>
                  </a:lnTo>
                  <a:cubicBezTo>
                    <a:pt x="83212" y="5583"/>
                    <a:pt x="79719" y="8401"/>
                    <a:pt x="75782" y="80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99" name="Google Shape;1899;p15"/>
            <p:cNvSpPr/>
            <p:nvPr/>
          </p:nvSpPr>
          <p:spPr>
            <a:xfrm>
              <a:off x="616357" y="6076414"/>
              <a:ext cx="83528" cy="436732"/>
            </a:xfrm>
            <a:custGeom>
              <a:rect b="b" l="l" r="r" t="t"/>
              <a:pathLst>
                <a:path extrusionOk="0" h="436732" w="83528">
                  <a:moveTo>
                    <a:pt x="75565" y="8092"/>
                  </a:moveTo>
                  <a:cubicBezTo>
                    <a:pt x="71917" y="7546"/>
                    <a:pt x="69402" y="4146"/>
                    <a:pt x="69948" y="498"/>
                  </a:cubicBezTo>
                  <a:cubicBezTo>
                    <a:pt x="69973" y="331"/>
                    <a:pt x="70004" y="165"/>
                    <a:pt x="70042" y="0"/>
                  </a:cubicBezTo>
                  <a:lnTo>
                    <a:pt x="68115" y="11688"/>
                  </a:lnTo>
                  <a:lnTo>
                    <a:pt x="940" y="424121"/>
                  </a:lnTo>
                  <a:lnTo>
                    <a:pt x="169" y="428617"/>
                  </a:lnTo>
                  <a:cubicBezTo>
                    <a:pt x="-652" y="432213"/>
                    <a:pt x="1598" y="435794"/>
                    <a:pt x="5194" y="436615"/>
                  </a:cubicBezTo>
                  <a:cubicBezTo>
                    <a:pt x="5359" y="436653"/>
                    <a:pt x="5525" y="436684"/>
                    <a:pt x="5692" y="436709"/>
                  </a:cubicBezTo>
                  <a:cubicBezTo>
                    <a:pt x="9629" y="437017"/>
                    <a:pt x="13123" y="434200"/>
                    <a:pt x="13656" y="430287"/>
                  </a:cubicBezTo>
                  <a:lnTo>
                    <a:pt x="83529" y="1670"/>
                  </a:lnTo>
                  <a:cubicBezTo>
                    <a:pt x="83058" y="5618"/>
                    <a:pt x="79523" y="8469"/>
                    <a:pt x="75565" y="80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00" name="Google Shape;1900;p15"/>
            <p:cNvSpPr/>
            <p:nvPr/>
          </p:nvSpPr>
          <p:spPr>
            <a:xfrm>
              <a:off x="2472099" y="5014699"/>
              <a:ext cx="266051" cy="1229532"/>
            </a:xfrm>
            <a:custGeom>
              <a:rect b="b" l="l" r="r" t="t"/>
              <a:pathLst>
                <a:path extrusionOk="0" h="1229532" w="266051">
                  <a:moveTo>
                    <a:pt x="5826" y="1229463"/>
                  </a:moveTo>
                  <a:cubicBezTo>
                    <a:pt x="9747" y="1230004"/>
                    <a:pt x="13389" y="1227330"/>
                    <a:pt x="14046" y="1223426"/>
                  </a:cubicBezTo>
                  <a:lnTo>
                    <a:pt x="15074" y="1218674"/>
                  </a:lnTo>
                  <a:lnTo>
                    <a:pt x="263740" y="12973"/>
                  </a:lnTo>
                  <a:lnTo>
                    <a:pt x="266051" y="2312"/>
                  </a:lnTo>
                  <a:cubicBezTo>
                    <a:pt x="265334" y="6178"/>
                    <a:pt x="261735" y="8821"/>
                    <a:pt x="257831" y="8349"/>
                  </a:cubicBezTo>
                  <a:cubicBezTo>
                    <a:pt x="254212" y="7633"/>
                    <a:pt x="251859" y="4120"/>
                    <a:pt x="252574" y="501"/>
                  </a:cubicBezTo>
                  <a:cubicBezTo>
                    <a:pt x="252607" y="333"/>
                    <a:pt x="252647" y="165"/>
                    <a:pt x="252693" y="0"/>
                  </a:cubicBezTo>
                  <a:lnTo>
                    <a:pt x="252693" y="0"/>
                  </a:lnTo>
                  <a:lnTo>
                    <a:pt x="431" y="1220215"/>
                  </a:lnTo>
                  <a:lnTo>
                    <a:pt x="431" y="1220215"/>
                  </a:lnTo>
                  <a:cubicBezTo>
                    <a:pt x="-895" y="1223809"/>
                    <a:pt x="943" y="1227797"/>
                    <a:pt x="4536" y="1229124"/>
                  </a:cubicBezTo>
                  <a:cubicBezTo>
                    <a:pt x="4954" y="1229278"/>
                    <a:pt x="5386" y="1229392"/>
                    <a:pt x="5826" y="12294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01" name="Google Shape;1901;p15"/>
            <p:cNvSpPr/>
            <p:nvPr/>
          </p:nvSpPr>
          <p:spPr>
            <a:xfrm>
              <a:off x="2724930" y="5000441"/>
              <a:ext cx="16431" cy="22661"/>
            </a:xfrm>
            <a:custGeom>
              <a:rect b="b" l="l" r="r" t="t"/>
              <a:pathLst>
                <a:path extrusionOk="0" h="22661" w="16431">
                  <a:moveTo>
                    <a:pt x="5386" y="22607"/>
                  </a:moveTo>
                  <a:cubicBezTo>
                    <a:pt x="9290" y="23079"/>
                    <a:pt x="12889" y="20436"/>
                    <a:pt x="13606" y="16570"/>
                  </a:cubicBezTo>
                  <a:lnTo>
                    <a:pt x="14505" y="11689"/>
                  </a:lnTo>
                  <a:lnTo>
                    <a:pt x="15533" y="6679"/>
                  </a:lnTo>
                  <a:lnTo>
                    <a:pt x="16432" y="2312"/>
                  </a:lnTo>
                  <a:cubicBezTo>
                    <a:pt x="15775" y="6160"/>
                    <a:pt x="12215" y="8816"/>
                    <a:pt x="8340" y="8349"/>
                  </a:cubicBezTo>
                  <a:cubicBezTo>
                    <a:pt x="4653" y="7613"/>
                    <a:pt x="2260" y="4028"/>
                    <a:pt x="2996" y="341"/>
                  </a:cubicBezTo>
                  <a:cubicBezTo>
                    <a:pt x="3019" y="227"/>
                    <a:pt x="3045" y="113"/>
                    <a:pt x="3073" y="0"/>
                  </a:cubicBezTo>
                  <a:lnTo>
                    <a:pt x="3074" y="0"/>
                  </a:lnTo>
                  <a:lnTo>
                    <a:pt x="248" y="14258"/>
                  </a:lnTo>
                  <a:lnTo>
                    <a:pt x="248" y="14258"/>
                  </a:lnTo>
                  <a:cubicBezTo>
                    <a:pt x="-744" y="17811"/>
                    <a:pt x="1332" y="21495"/>
                    <a:pt x="4884" y="22487"/>
                  </a:cubicBezTo>
                  <a:cubicBezTo>
                    <a:pt x="5050" y="22534"/>
                    <a:pt x="5217" y="22574"/>
                    <a:pt x="5386" y="226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02" name="Google Shape;1902;p15"/>
            <p:cNvSpPr/>
            <p:nvPr/>
          </p:nvSpPr>
          <p:spPr>
            <a:xfrm>
              <a:off x="2727883" y="4907705"/>
              <a:ext cx="32874" cy="101652"/>
            </a:xfrm>
            <a:custGeom>
              <a:rect b="b" l="l" r="r" t="t"/>
              <a:pathLst>
                <a:path extrusionOk="0" h="101652" w="32874">
                  <a:moveTo>
                    <a:pt x="5387" y="101599"/>
                  </a:moveTo>
                  <a:cubicBezTo>
                    <a:pt x="9263" y="102065"/>
                    <a:pt x="12822" y="99410"/>
                    <a:pt x="13479" y="95562"/>
                  </a:cubicBezTo>
                  <a:lnTo>
                    <a:pt x="16048" y="83617"/>
                  </a:lnTo>
                  <a:lnTo>
                    <a:pt x="30562" y="12973"/>
                  </a:lnTo>
                  <a:lnTo>
                    <a:pt x="32874" y="2312"/>
                  </a:lnTo>
                  <a:cubicBezTo>
                    <a:pt x="32157" y="6178"/>
                    <a:pt x="28558" y="8821"/>
                    <a:pt x="24654" y="8349"/>
                  </a:cubicBezTo>
                  <a:cubicBezTo>
                    <a:pt x="21035" y="7633"/>
                    <a:pt x="18681" y="4120"/>
                    <a:pt x="19397" y="501"/>
                  </a:cubicBezTo>
                  <a:cubicBezTo>
                    <a:pt x="19430" y="333"/>
                    <a:pt x="19470" y="165"/>
                    <a:pt x="19516" y="0"/>
                  </a:cubicBezTo>
                  <a:lnTo>
                    <a:pt x="19516" y="0"/>
                  </a:lnTo>
                  <a:lnTo>
                    <a:pt x="249" y="93122"/>
                  </a:lnTo>
                  <a:lnTo>
                    <a:pt x="249" y="93122"/>
                  </a:lnTo>
                  <a:cubicBezTo>
                    <a:pt x="-756" y="96744"/>
                    <a:pt x="1366" y="100496"/>
                    <a:pt x="4989" y="101501"/>
                  </a:cubicBezTo>
                  <a:cubicBezTo>
                    <a:pt x="5121" y="101538"/>
                    <a:pt x="5254" y="101570"/>
                    <a:pt x="5387" y="1015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03" name="Google Shape;1903;p15"/>
            <p:cNvSpPr/>
            <p:nvPr/>
          </p:nvSpPr>
          <p:spPr>
            <a:xfrm>
              <a:off x="2749064" y="4286241"/>
              <a:ext cx="138899" cy="629353"/>
            </a:xfrm>
            <a:custGeom>
              <a:rect b="b" l="l" r="r" t="t"/>
              <a:pathLst>
                <a:path extrusionOk="0" h="629353" w="138899">
                  <a:moveTo>
                    <a:pt x="3473" y="629299"/>
                  </a:moveTo>
                  <a:cubicBezTo>
                    <a:pt x="7376" y="629772"/>
                    <a:pt x="10976" y="627129"/>
                    <a:pt x="11693" y="623262"/>
                  </a:cubicBezTo>
                  <a:lnTo>
                    <a:pt x="12592" y="618253"/>
                  </a:lnTo>
                  <a:lnTo>
                    <a:pt x="138852" y="7760"/>
                  </a:lnTo>
                  <a:lnTo>
                    <a:pt x="138852" y="7760"/>
                  </a:lnTo>
                  <a:cubicBezTo>
                    <a:pt x="138916" y="7248"/>
                    <a:pt x="138916" y="6730"/>
                    <a:pt x="138852" y="6219"/>
                  </a:cubicBezTo>
                  <a:lnTo>
                    <a:pt x="138852" y="6219"/>
                  </a:lnTo>
                  <a:lnTo>
                    <a:pt x="138852" y="5063"/>
                  </a:lnTo>
                  <a:cubicBezTo>
                    <a:pt x="138900" y="4679"/>
                    <a:pt x="138900" y="4290"/>
                    <a:pt x="138852" y="3907"/>
                  </a:cubicBezTo>
                  <a:lnTo>
                    <a:pt x="138852" y="3907"/>
                  </a:lnTo>
                  <a:cubicBezTo>
                    <a:pt x="138903" y="3480"/>
                    <a:pt x="138903" y="3049"/>
                    <a:pt x="138852" y="2622"/>
                  </a:cubicBezTo>
                  <a:lnTo>
                    <a:pt x="138852" y="1852"/>
                  </a:lnTo>
                  <a:lnTo>
                    <a:pt x="138852" y="1852"/>
                  </a:lnTo>
                  <a:lnTo>
                    <a:pt x="137953" y="952"/>
                  </a:lnTo>
                  <a:cubicBezTo>
                    <a:pt x="137194" y="521"/>
                    <a:pt x="136369" y="217"/>
                    <a:pt x="135512" y="53"/>
                  </a:cubicBezTo>
                  <a:cubicBezTo>
                    <a:pt x="131637" y="-413"/>
                    <a:pt x="128077" y="2242"/>
                    <a:pt x="127420" y="6090"/>
                  </a:cubicBezTo>
                  <a:lnTo>
                    <a:pt x="126393" y="11099"/>
                  </a:lnTo>
                  <a:lnTo>
                    <a:pt x="124980" y="17907"/>
                  </a:lnTo>
                  <a:lnTo>
                    <a:pt x="261" y="621592"/>
                  </a:lnTo>
                  <a:cubicBezTo>
                    <a:pt x="-603" y="624596"/>
                    <a:pt x="731" y="627798"/>
                    <a:pt x="3473" y="6292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04" name="Google Shape;1904;p15"/>
            <p:cNvSpPr/>
            <p:nvPr/>
          </p:nvSpPr>
          <p:spPr>
            <a:xfrm>
              <a:off x="686230" y="5040259"/>
              <a:ext cx="182558" cy="1044280"/>
            </a:xfrm>
            <a:custGeom>
              <a:rect b="b" l="l" r="r" t="t"/>
              <a:pathLst>
                <a:path extrusionOk="0" h="1044280" w="182558">
                  <a:moveTo>
                    <a:pt x="5692" y="1044247"/>
                  </a:moveTo>
                  <a:cubicBezTo>
                    <a:pt x="9650" y="1044624"/>
                    <a:pt x="13185" y="1041773"/>
                    <a:pt x="13656" y="1037825"/>
                  </a:cubicBezTo>
                  <a:lnTo>
                    <a:pt x="182558" y="1670"/>
                  </a:lnTo>
                  <a:cubicBezTo>
                    <a:pt x="182026" y="5583"/>
                    <a:pt x="178532" y="8401"/>
                    <a:pt x="174595" y="8092"/>
                  </a:cubicBezTo>
                  <a:cubicBezTo>
                    <a:pt x="170878" y="7530"/>
                    <a:pt x="168320" y="4060"/>
                    <a:pt x="168883" y="343"/>
                  </a:cubicBezTo>
                  <a:cubicBezTo>
                    <a:pt x="168900" y="228"/>
                    <a:pt x="168920" y="114"/>
                    <a:pt x="168943" y="0"/>
                  </a:cubicBezTo>
                  <a:lnTo>
                    <a:pt x="167145" y="11303"/>
                  </a:lnTo>
                  <a:lnTo>
                    <a:pt x="940" y="1031660"/>
                  </a:lnTo>
                  <a:lnTo>
                    <a:pt x="169" y="1036155"/>
                  </a:lnTo>
                  <a:cubicBezTo>
                    <a:pt x="-652" y="1039752"/>
                    <a:pt x="1598" y="1043332"/>
                    <a:pt x="5194" y="1044153"/>
                  </a:cubicBezTo>
                  <a:cubicBezTo>
                    <a:pt x="5359" y="1044191"/>
                    <a:pt x="5525" y="1044222"/>
                    <a:pt x="5692" y="10442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05" name="Google Shape;1905;p15"/>
            <p:cNvSpPr/>
            <p:nvPr/>
          </p:nvSpPr>
          <p:spPr>
            <a:xfrm>
              <a:off x="856026" y="4484840"/>
              <a:ext cx="102327" cy="563020"/>
            </a:xfrm>
            <a:custGeom>
              <a:rect b="b" l="l" r="r" t="t"/>
              <a:pathLst>
                <a:path extrusionOk="0" h="563020" w="102327">
                  <a:moveTo>
                    <a:pt x="102159" y="8120"/>
                  </a:moveTo>
                  <a:cubicBezTo>
                    <a:pt x="102980" y="4524"/>
                    <a:pt x="100730" y="943"/>
                    <a:pt x="97134" y="122"/>
                  </a:cubicBezTo>
                  <a:cubicBezTo>
                    <a:pt x="96969" y="84"/>
                    <a:pt x="96803" y="53"/>
                    <a:pt x="96636" y="28"/>
                  </a:cubicBezTo>
                  <a:cubicBezTo>
                    <a:pt x="95401" y="-83"/>
                    <a:pt x="94159" y="139"/>
                    <a:pt x="93039" y="670"/>
                  </a:cubicBezTo>
                  <a:lnTo>
                    <a:pt x="93039" y="670"/>
                  </a:lnTo>
                  <a:lnTo>
                    <a:pt x="91755" y="670"/>
                  </a:lnTo>
                  <a:lnTo>
                    <a:pt x="91755" y="670"/>
                  </a:lnTo>
                  <a:cubicBezTo>
                    <a:pt x="91384" y="1044"/>
                    <a:pt x="91080" y="1479"/>
                    <a:pt x="90856" y="1955"/>
                  </a:cubicBezTo>
                  <a:cubicBezTo>
                    <a:pt x="90856" y="1955"/>
                    <a:pt x="90856" y="1955"/>
                    <a:pt x="90856" y="2726"/>
                  </a:cubicBezTo>
                  <a:lnTo>
                    <a:pt x="90856" y="2726"/>
                  </a:lnTo>
                  <a:cubicBezTo>
                    <a:pt x="90486" y="3454"/>
                    <a:pt x="90226" y="4233"/>
                    <a:pt x="90085" y="5037"/>
                  </a:cubicBezTo>
                  <a:lnTo>
                    <a:pt x="90085" y="5037"/>
                  </a:lnTo>
                  <a:lnTo>
                    <a:pt x="90085" y="5037"/>
                  </a:lnTo>
                  <a:lnTo>
                    <a:pt x="1331" y="549253"/>
                  </a:lnTo>
                  <a:lnTo>
                    <a:pt x="560" y="553878"/>
                  </a:lnTo>
                  <a:cubicBezTo>
                    <a:pt x="-931" y="557329"/>
                    <a:pt x="657" y="561336"/>
                    <a:pt x="4109" y="562827"/>
                  </a:cubicBezTo>
                  <a:cubicBezTo>
                    <a:pt x="4251" y="562889"/>
                    <a:pt x="4396" y="562946"/>
                    <a:pt x="4542" y="562997"/>
                  </a:cubicBezTo>
                  <a:cubicBezTo>
                    <a:pt x="8479" y="563306"/>
                    <a:pt x="11973" y="560488"/>
                    <a:pt x="12506" y="556575"/>
                  </a:cubicBezTo>
                  <a:lnTo>
                    <a:pt x="99975" y="19166"/>
                  </a:lnTo>
                  <a:lnTo>
                    <a:pt x="101131" y="123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06" name="Google Shape;1906;p15"/>
            <p:cNvSpPr/>
            <p:nvPr/>
          </p:nvSpPr>
          <p:spPr>
            <a:xfrm>
              <a:off x="3405653" y="1212251"/>
              <a:ext cx="44178" cy="20809"/>
            </a:xfrm>
            <a:custGeom>
              <a:rect b="b" l="l" r="r" t="t"/>
              <a:pathLst>
                <a:path extrusionOk="0" h="20809" w="44178">
                  <a:moveTo>
                    <a:pt x="6824" y="20808"/>
                  </a:moveTo>
                  <a:lnTo>
                    <a:pt x="11449" y="19652"/>
                  </a:lnTo>
                  <a:lnTo>
                    <a:pt x="27504" y="16055"/>
                  </a:lnTo>
                  <a:lnTo>
                    <a:pt x="36109" y="14000"/>
                  </a:lnTo>
                  <a:lnTo>
                    <a:pt x="38422" y="14000"/>
                  </a:lnTo>
                  <a:cubicBezTo>
                    <a:pt x="42264" y="13048"/>
                    <a:pt x="44726" y="9299"/>
                    <a:pt x="44073" y="5395"/>
                  </a:cubicBezTo>
                  <a:cubicBezTo>
                    <a:pt x="43740" y="2922"/>
                    <a:pt x="42055" y="841"/>
                    <a:pt x="39706" y="0"/>
                  </a:cubicBezTo>
                  <a:lnTo>
                    <a:pt x="38422" y="0"/>
                  </a:lnTo>
                  <a:lnTo>
                    <a:pt x="36623" y="0"/>
                  </a:lnTo>
                  <a:lnTo>
                    <a:pt x="5155" y="7193"/>
                  </a:lnTo>
                  <a:lnTo>
                    <a:pt x="5155" y="7193"/>
                  </a:lnTo>
                  <a:cubicBezTo>
                    <a:pt x="4605" y="7371"/>
                    <a:pt x="4086" y="7631"/>
                    <a:pt x="3613" y="7964"/>
                  </a:cubicBezTo>
                  <a:lnTo>
                    <a:pt x="2714" y="7964"/>
                  </a:lnTo>
                  <a:cubicBezTo>
                    <a:pt x="2221" y="8371"/>
                    <a:pt x="1788" y="8846"/>
                    <a:pt x="1430" y="9376"/>
                  </a:cubicBezTo>
                  <a:cubicBezTo>
                    <a:pt x="1430" y="9376"/>
                    <a:pt x="1430" y="9376"/>
                    <a:pt x="788" y="9376"/>
                  </a:cubicBezTo>
                  <a:cubicBezTo>
                    <a:pt x="549" y="9836"/>
                    <a:pt x="335" y="10308"/>
                    <a:pt x="146" y="10789"/>
                  </a:cubicBezTo>
                  <a:cubicBezTo>
                    <a:pt x="146" y="10789"/>
                    <a:pt x="146" y="10789"/>
                    <a:pt x="146" y="10789"/>
                  </a:cubicBezTo>
                  <a:lnTo>
                    <a:pt x="146" y="11688"/>
                  </a:lnTo>
                  <a:cubicBezTo>
                    <a:pt x="-49" y="12620"/>
                    <a:pt x="-49" y="13582"/>
                    <a:pt x="146" y="14514"/>
                  </a:cubicBezTo>
                  <a:cubicBezTo>
                    <a:pt x="285" y="18082"/>
                    <a:pt x="3255" y="20881"/>
                    <a:pt x="6824" y="208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07" name="Google Shape;1907;p15"/>
            <p:cNvSpPr/>
            <p:nvPr/>
          </p:nvSpPr>
          <p:spPr>
            <a:xfrm>
              <a:off x="123266" y="4653757"/>
              <a:ext cx="93227" cy="40126"/>
            </a:xfrm>
            <a:custGeom>
              <a:rect b="b" l="l" r="r" t="t"/>
              <a:pathLst>
                <a:path extrusionOk="0" h="40126" w="93227">
                  <a:moveTo>
                    <a:pt x="88021" y="14400"/>
                  </a:moveTo>
                  <a:cubicBezTo>
                    <a:pt x="91760" y="13068"/>
                    <a:pt x="93912" y="9150"/>
                    <a:pt x="93031" y="5281"/>
                  </a:cubicBezTo>
                  <a:cubicBezTo>
                    <a:pt x="92495" y="2553"/>
                    <a:pt x="90266" y="480"/>
                    <a:pt x="87508" y="143"/>
                  </a:cubicBezTo>
                  <a:cubicBezTo>
                    <a:pt x="86619" y="-48"/>
                    <a:pt x="85699" y="-48"/>
                    <a:pt x="84810" y="143"/>
                  </a:cubicBezTo>
                  <a:lnTo>
                    <a:pt x="5304" y="25832"/>
                  </a:lnTo>
                  <a:cubicBezTo>
                    <a:pt x="1554" y="27161"/>
                    <a:pt x="-640" y="31055"/>
                    <a:pt x="166" y="34951"/>
                  </a:cubicBezTo>
                  <a:cubicBezTo>
                    <a:pt x="855" y="38430"/>
                    <a:pt x="4234" y="40692"/>
                    <a:pt x="7713" y="40004"/>
                  </a:cubicBezTo>
                  <a:cubicBezTo>
                    <a:pt x="7941" y="39958"/>
                    <a:pt x="8165" y="39901"/>
                    <a:pt x="8387" y="39832"/>
                  </a:cubicBezTo>
                  <a:lnTo>
                    <a:pt x="12882" y="384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08" name="Google Shape;1908;p15"/>
            <p:cNvSpPr/>
            <p:nvPr/>
          </p:nvSpPr>
          <p:spPr>
            <a:xfrm>
              <a:off x="307800" y="1725598"/>
              <a:ext cx="317803" cy="193033"/>
            </a:xfrm>
            <a:custGeom>
              <a:rect b="b" l="l" r="r" t="t"/>
              <a:pathLst>
                <a:path extrusionOk="0" h="193033" w="317803">
                  <a:moveTo>
                    <a:pt x="316690" y="189240"/>
                  </a:moveTo>
                  <a:cubicBezTo>
                    <a:pt x="318800" y="185903"/>
                    <a:pt x="317825" y="181488"/>
                    <a:pt x="314506" y="179350"/>
                  </a:cubicBezTo>
                  <a:lnTo>
                    <a:pt x="312323" y="178065"/>
                  </a:lnTo>
                  <a:lnTo>
                    <a:pt x="14334" y="3125"/>
                  </a:lnTo>
                  <a:lnTo>
                    <a:pt x="10481" y="813"/>
                  </a:lnTo>
                  <a:cubicBezTo>
                    <a:pt x="7170" y="-967"/>
                    <a:pt x="3042" y="274"/>
                    <a:pt x="1262" y="3585"/>
                  </a:cubicBezTo>
                  <a:cubicBezTo>
                    <a:pt x="1207" y="3687"/>
                    <a:pt x="1154" y="3791"/>
                    <a:pt x="1105" y="3896"/>
                  </a:cubicBezTo>
                  <a:cubicBezTo>
                    <a:pt x="651" y="4748"/>
                    <a:pt x="306" y="5654"/>
                    <a:pt x="77" y="6593"/>
                  </a:cubicBezTo>
                  <a:cubicBezTo>
                    <a:pt x="-218" y="8609"/>
                    <a:pt x="341" y="10657"/>
                    <a:pt x="1619" y="12244"/>
                  </a:cubicBezTo>
                  <a:cubicBezTo>
                    <a:pt x="2111" y="12823"/>
                    <a:pt x="2672" y="13341"/>
                    <a:pt x="3288" y="13786"/>
                  </a:cubicBezTo>
                  <a:lnTo>
                    <a:pt x="3288" y="13786"/>
                  </a:lnTo>
                  <a:lnTo>
                    <a:pt x="307313" y="192194"/>
                  </a:lnTo>
                  <a:cubicBezTo>
                    <a:pt x="310610" y="194002"/>
                    <a:pt x="314748" y="192795"/>
                    <a:pt x="316555" y="189498"/>
                  </a:cubicBezTo>
                  <a:cubicBezTo>
                    <a:pt x="316602" y="189413"/>
                    <a:pt x="316647" y="189327"/>
                    <a:pt x="316690" y="1892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909" name="Google Shape;1909;p15"/>
          <p:cNvSpPr txBox="1"/>
          <p:nvPr>
            <p:ph type="title"/>
          </p:nvPr>
        </p:nvSpPr>
        <p:spPr>
          <a:xfrm>
            <a:off x="6016893" y="365125"/>
            <a:ext cx="566928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0" name="Google Shape;191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1" name="Google Shape;1911;p15"/>
          <p:cNvSpPr txBox="1"/>
          <p:nvPr>
            <p:ph idx="1" type="body"/>
          </p:nvPr>
        </p:nvSpPr>
        <p:spPr>
          <a:xfrm>
            <a:off x="6015158" y="2103120"/>
            <a:ext cx="56692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2" name="Google Shape;1912;p15"/>
          <p:cNvSpPr txBox="1"/>
          <p:nvPr>
            <p:ph idx="2" type="body"/>
          </p:nvPr>
        </p:nvSpPr>
        <p:spPr>
          <a:xfrm>
            <a:off x="6015158" y="1691640"/>
            <a:ext cx="5669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3" name="Google Shape;1913;p15"/>
          <p:cNvSpPr txBox="1"/>
          <p:nvPr>
            <p:ph idx="3" type="body"/>
          </p:nvPr>
        </p:nvSpPr>
        <p:spPr>
          <a:xfrm>
            <a:off x="6023174" y="3319272"/>
            <a:ext cx="5669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4" name="Google Shape;1914;p15"/>
          <p:cNvSpPr txBox="1"/>
          <p:nvPr>
            <p:ph idx="4" type="body"/>
          </p:nvPr>
        </p:nvSpPr>
        <p:spPr>
          <a:xfrm>
            <a:off x="6023174" y="2898648"/>
            <a:ext cx="5669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5" name="Google Shape;1915;p15"/>
          <p:cNvSpPr txBox="1"/>
          <p:nvPr>
            <p:ph idx="5" type="body"/>
          </p:nvPr>
        </p:nvSpPr>
        <p:spPr>
          <a:xfrm>
            <a:off x="6024437" y="4270248"/>
            <a:ext cx="5669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6" name="Google Shape;1916;p15"/>
          <p:cNvSpPr txBox="1"/>
          <p:nvPr>
            <p:ph idx="6" type="body"/>
          </p:nvPr>
        </p:nvSpPr>
        <p:spPr>
          <a:xfrm>
            <a:off x="6024437" y="3858768"/>
            <a:ext cx="5669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7" name="Google Shape;1917;p15"/>
          <p:cNvSpPr txBox="1"/>
          <p:nvPr>
            <p:ph idx="7" type="body"/>
          </p:nvPr>
        </p:nvSpPr>
        <p:spPr>
          <a:xfrm>
            <a:off x="6025896" y="5230368"/>
            <a:ext cx="56692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8" name="Google Shape;1918;p15"/>
          <p:cNvSpPr txBox="1"/>
          <p:nvPr>
            <p:ph idx="8" type="body"/>
          </p:nvPr>
        </p:nvSpPr>
        <p:spPr>
          <a:xfrm>
            <a:off x="6025896" y="4800600"/>
            <a:ext cx="5669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9" name="Google Shape;1919;p15"/>
          <p:cNvSpPr txBox="1"/>
          <p:nvPr>
            <p:ph idx="11" type="ftr"/>
          </p:nvPr>
        </p:nvSpPr>
        <p:spPr>
          <a:xfrm>
            <a:off x="6025896" y="6356350"/>
            <a:ext cx="30175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0" name="Google Shape;1920;p15"/>
          <p:cNvSpPr txBox="1"/>
          <p:nvPr>
            <p:ph idx="12" type="sldNum"/>
          </p:nvPr>
        </p:nvSpPr>
        <p:spPr>
          <a:xfrm>
            <a:off x="10065684" y="6356350"/>
            <a:ext cx="16459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  <p15:guide id="2" pos="2568">
          <p15:clr>
            <a:srgbClr val="5ACBF0"/>
          </p15:clr>
        </p15:guide>
        <p15:guide id="3" pos="5136">
          <p15:clr>
            <a:srgbClr val="5ACBF0"/>
          </p15:clr>
        </p15:guide>
        <p15:guide id="4" pos="739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Visão geral do produto">
  <p:cSld name="5_Visão geral do produto">
    <p:bg>
      <p:bgPr>
        <a:solidFill>
          <a:schemeClr val="lt1"/>
        </a:solidFill>
      </p:bgPr>
    </p:bg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descr="ilustração abstrata colorida de edifícios&#10;" id="1922" name="Google Shape;1922;p16"/>
          <p:cNvGrpSpPr/>
          <p:nvPr/>
        </p:nvGrpSpPr>
        <p:grpSpPr>
          <a:xfrm>
            <a:off x="0" y="4773471"/>
            <a:ext cx="12188970" cy="2115927"/>
            <a:chOff x="0" y="4773471"/>
            <a:chExt cx="12188970" cy="2115927"/>
          </a:xfrm>
        </p:grpSpPr>
        <p:sp>
          <p:nvSpPr>
            <p:cNvPr id="1923" name="Google Shape;1923;p16"/>
            <p:cNvSpPr/>
            <p:nvPr/>
          </p:nvSpPr>
          <p:spPr>
            <a:xfrm>
              <a:off x="3529680" y="6457710"/>
              <a:ext cx="76561" cy="4570"/>
            </a:xfrm>
            <a:custGeom>
              <a:rect b="b" l="l" r="r" t="t"/>
              <a:pathLst>
                <a:path extrusionOk="0" h="4570" w="76561">
                  <a:moveTo>
                    <a:pt x="0" y="4571"/>
                  </a:moveTo>
                  <a:lnTo>
                    <a:pt x="68435" y="4571"/>
                  </a:lnTo>
                  <a:lnTo>
                    <a:pt x="76561" y="4571"/>
                  </a:lnTo>
                  <a:cubicBezTo>
                    <a:pt x="74733" y="3644"/>
                    <a:pt x="73387" y="1981"/>
                    <a:pt x="7287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24" name="Google Shape;1924;p16"/>
            <p:cNvSpPr/>
            <p:nvPr/>
          </p:nvSpPr>
          <p:spPr>
            <a:xfrm>
              <a:off x="3611066" y="6453520"/>
              <a:ext cx="542021" cy="410359"/>
            </a:xfrm>
            <a:custGeom>
              <a:rect b="b" l="l" r="r" t="t"/>
              <a:pathLst>
                <a:path extrusionOk="0" h="410359" w="542021">
                  <a:moveTo>
                    <a:pt x="539101" y="4063"/>
                  </a:moveTo>
                  <a:cubicBezTo>
                    <a:pt x="537552" y="4050"/>
                    <a:pt x="536054" y="3466"/>
                    <a:pt x="534912" y="2412"/>
                  </a:cubicBezTo>
                  <a:lnTo>
                    <a:pt x="392201" y="2412"/>
                  </a:lnTo>
                  <a:cubicBezTo>
                    <a:pt x="390931" y="3619"/>
                    <a:pt x="389255" y="4304"/>
                    <a:pt x="387503" y="4317"/>
                  </a:cubicBezTo>
                  <a:cubicBezTo>
                    <a:pt x="384710" y="4304"/>
                    <a:pt x="382196" y="2603"/>
                    <a:pt x="381155" y="0"/>
                  </a:cubicBezTo>
                  <a:lnTo>
                    <a:pt x="4190" y="0"/>
                  </a:lnTo>
                  <a:cubicBezTo>
                    <a:pt x="3695" y="2184"/>
                    <a:pt x="2120" y="3961"/>
                    <a:pt x="0" y="4698"/>
                  </a:cubicBezTo>
                  <a:lnTo>
                    <a:pt x="46978" y="6475"/>
                  </a:lnTo>
                  <a:lnTo>
                    <a:pt x="48247" y="6475"/>
                  </a:lnTo>
                  <a:lnTo>
                    <a:pt x="49517" y="6475"/>
                  </a:lnTo>
                  <a:lnTo>
                    <a:pt x="50660" y="7237"/>
                  </a:lnTo>
                  <a:lnTo>
                    <a:pt x="51676" y="7999"/>
                  </a:lnTo>
                  <a:cubicBezTo>
                    <a:pt x="51967" y="8355"/>
                    <a:pt x="52234" y="8735"/>
                    <a:pt x="52437" y="9142"/>
                  </a:cubicBezTo>
                  <a:lnTo>
                    <a:pt x="53199" y="10284"/>
                  </a:lnTo>
                  <a:cubicBezTo>
                    <a:pt x="53199" y="10284"/>
                    <a:pt x="53199" y="11173"/>
                    <a:pt x="53199" y="11554"/>
                  </a:cubicBezTo>
                  <a:cubicBezTo>
                    <a:pt x="53199" y="11935"/>
                    <a:pt x="53199" y="12316"/>
                    <a:pt x="53199" y="12824"/>
                  </a:cubicBezTo>
                  <a:lnTo>
                    <a:pt x="53199" y="410359"/>
                  </a:lnTo>
                  <a:lnTo>
                    <a:pt x="542022" y="410359"/>
                  </a:lnTo>
                  <a:lnTo>
                    <a:pt x="542022" y="3301"/>
                  </a:lnTo>
                  <a:cubicBezTo>
                    <a:pt x="541108" y="3746"/>
                    <a:pt x="540117" y="4012"/>
                    <a:pt x="539101" y="40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25" name="Google Shape;1925;p16"/>
            <p:cNvSpPr/>
            <p:nvPr/>
          </p:nvSpPr>
          <p:spPr>
            <a:xfrm>
              <a:off x="3193599" y="5908575"/>
              <a:ext cx="73133" cy="548499"/>
            </a:xfrm>
            <a:custGeom>
              <a:rect b="b" l="l" r="r" t="t"/>
              <a:pathLst>
                <a:path extrusionOk="0" h="548499" w="73133">
                  <a:moveTo>
                    <a:pt x="68435" y="547611"/>
                  </a:moveTo>
                  <a:lnTo>
                    <a:pt x="68435" y="6094"/>
                  </a:lnTo>
                  <a:cubicBezTo>
                    <a:pt x="68384" y="5843"/>
                    <a:pt x="68384" y="5584"/>
                    <a:pt x="68435" y="5333"/>
                  </a:cubicBezTo>
                  <a:cubicBezTo>
                    <a:pt x="68372" y="4869"/>
                    <a:pt x="68372" y="4399"/>
                    <a:pt x="68435" y="3936"/>
                  </a:cubicBezTo>
                  <a:cubicBezTo>
                    <a:pt x="68384" y="3556"/>
                    <a:pt x="68384" y="3173"/>
                    <a:pt x="68435" y="2793"/>
                  </a:cubicBezTo>
                  <a:cubicBezTo>
                    <a:pt x="68600" y="2359"/>
                    <a:pt x="68854" y="1969"/>
                    <a:pt x="69197" y="1651"/>
                  </a:cubicBezTo>
                  <a:lnTo>
                    <a:pt x="70086" y="762"/>
                  </a:lnTo>
                  <a:lnTo>
                    <a:pt x="71102" y="0"/>
                  </a:lnTo>
                  <a:lnTo>
                    <a:pt x="72371" y="0"/>
                  </a:lnTo>
                  <a:lnTo>
                    <a:pt x="73133" y="0"/>
                  </a:lnTo>
                  <a:lnTo>
                    <a:pt x="0" y="0"/>
                  </a:lnTo>
                  <a:lnTo>
                    <a:pt x="0" y="548500"/>
                  </a:lnTo>
                  <a:lnTo>
                    <a:pt x="67419" y="5485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26" name="Google Shape;1926;p16"/>
            <p:cNvSpPr/>
            <p:nvPr/>
          </p:nvSpPr>
          <p:spPr>
            <a:xfrm>
              <a:off x="6514038" y="6435490"/>
              <a:ext cx="22980" cy="429023"/>
            </a:xfrm>
            <a:custGeom>
              <a:rect b="b" l="l" r="r" t="t"/>
              <a:pathLst>
                <a:path extrusionOk="0" h="429023" w="22980">
                  <a:moveTo>
                    <a:pt x="22981" y="81894"/>
                  </a:moveTo>
                  <a:lnTo>
                    <a:pt x="21839" y="0"/>
                  </a:lnTo>
                  <a:lnTo>
                    <a:pt x="0" y="0"/>
                  </a:lnTo>
                  <a:lnTo>
                    <a:pt x="0" y="429023"/>
                  </a:lnTo>
                  <a:lnTo>
                    <a:pt x="16125" y="429023"/>
                  </a:lnTo>
                  <a:lnTo>
                    <a:pt x="16125" y="91163"/>
                  </a:lnTo>
                  <a:cubicBezTo>
                    <a:pt x="16544" y="87049"/>
                    <a:pt x="19172" y="83494"/>
                    <a:pt x="22981" y="81894"/>
                  </a:cubicBez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27" name="Google Shape;1927;p16"/>
            <p:cNvSpPr/>
            <p:nvPr/>
          </p:nvSpPr>
          <p:spPr>
            <a:xfrm>
              <a:off x="6538289" y="6439680"/>
              <a:ext cx="370996" cy="68181"/>
            </a:xfrm>
            <a:custGeom>
              <a:rect b="b" l="l" r="r" t="t"/>
              <a:pathLst>
                <a:path extrusionOk="0" h="68181" w="370996">
                  <a:moveTo>
                    <a:pt x="0" y="0"/>
                  </a:moveTo>
                  <a:lnTo>
                    <a:pt x="0" y="68181"/>
                  </a:lnTo>
                  <a:lnTo>
                    <a:pt x="338366" y="68181"/>
                  </a:lnTo>
                  <a:lnTo>
                    <a:pt x="370997" y="68181"/>
                  </a:lnTo>
                  <a:lnTo>
                    <a:pt x="370997" y="508"/>
                  </a:lnTo>
                  <a:lnTo>
                    <a:pt x="3382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28" name="Google Shape;1928;p16"/>
            <p:cNvSpPr/>
            <p:nvPr/>
          </p:nvSpPr>
          <p:spPr>
            <a:xfrm>
              <a:off x="5177965" y="5641943"/>
              <a:ext cx="28186" cy="190959"/>
            </a:xfrm>
            <a:custGeom>
              <a:rect b="b" l="l" r="r" t="t"/>
              <a:pathLst>
                <a:path extrusionOk="0" h="190959" w="28186">
                  <a:moveTo>
                    <a:pt x="28187" y="190959"/>
                  </a:moveTo>
                  <a:lnTo>
                    <a:pt x="28187" y="10411"/>
                  </a:lnTo>
                  <a:lnTo>
                    <a:pt x="26155" y="0"/>
                  </a:lnTo>
                  <a:lnTo>
                    <a:pt x="0" y="0"/>
                  </a:lnTo>
                  <a:lnTo>
                    <a:pt x="0" y="9650"/>
                  </a:lnTo>
                  <a:lnTo>
                    <a:pt x="0" y="190959"/>
                  </a:lnTo>
                  <a:lnTo>
                    <a:pt x="28187" y="1909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29" name="Google Shape;1929;p16"/>
            <p:cNvSpPr/>
            <p:nvPr/>
          </p:nvSpPr>
          <p:spPr>
            <a:xfrm>
              <a:off x="4693967" y="4834557"/>
              <a:ext cx="245046" cy="953018"/>
            </a:xfrm>
            <a:custGeom>
              <a:rect b="b" l="l" r="r" t="t"/>
              <a:pathLst>
                <a:path extrusionOk="0" h="953018" w="245046">
                  <a:moveTo>
                    <a:pt x="86591" y="166454"/>
                  </a:moveTo>
                  <a:cubicBezTo>
                    <a:pt x="87467" y="166273"/>
                    <a:pt x="88382" y="166273"/>
                    <a:pt x="89258" y="166454"/>
                  </a:cubicBezTo>
                  <a:lnTo>
                    <a:pt x="90400" y="167216"/>
                  </a:lnTo>
                  <a:cubicBezTo>
                    <a:pt x="90794" y="167397"/>
                    <a:pt x="91137" y="167656"/>
                    <a:pt x="91416" y="167978"/>
                  </a:cubicBezTo>
                  <a:cubicBezTo>
                    <a:pt x="92063" y="168587"/>
                    <a:pt x="92584" y="169321"/>
                    <a:pt x="92940" y="170136"/>
                  </a:cubicBezTo>
                  <a:lnTo>
                    <a:pt x="92940" y="170136"/>
                  </a:lnTo>
                  <a:lnTo>
                    <a:pt x="99542" y="186134"/>
                  </a:lnTo>
                  <a:lnTo>
                    <a:pt x="99542" y="186134"/>
                  </a:lnTo>
                  <a:cubicBezTo>
                    <a:pt x="99606" y="186513"/>
                    <a:pt x="99606" y="186899"/>
                    <a:pt x="99542" y="187277"/>
                  </a:cubicBezTo>
                  <a:cubicBezTo>
                    <a:pt x="99618" y="187782"/>
                    <a:pt x="99618" y="188295"/>
                    <a:pt x="99542" y="188801"/>
                  </a:cubicBezTo>
                  <a:lnTo>
                    <a:pt x="99542" y="188801"/>
                  </a:lnTo>
                  <a:lnTo>
                    <a:pt x="99542" y="953018"/>
                  </a:lnTo>
                  <a:lnTo>
                    <a:pt x="245046" y="953018"/>
                  </a:lnTo>
                  <a:lnTo>
                    <a:pt x="245046" y="15236"/>
                  </a:lnTo>
                  <a:lnTo>
                    <a:pt x="240983" y="0"/>
                  </a:lnTo>
                  <a:lnTo>
                    <a:pt x="0" y="0"/>
                  </a:lnTo>
                  <a:lnTo>
                    <a:pt x="0" y="166454"/>
                  </a:lnTo>
                  <a:close/>
                </a:path>
              </a:pathLst>
            </a:custGeom>
            <a:solidFill>
              <a:srgbClr val="22B0AE"/>
            </a:solidFill>
            <a:ln cap="flat" cmpd="sng" w="1267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30" name="Google Shape;1930;p16"/>
            <p:cNvSpPr/>
            <p:nvPr/>
          </p:nvSpPr>
          <p:spPr>
            <a:xfrm>
              <a:off x="3464165" y="5752278"/>
              <a:ext cx="138012" cy="701114"/>
            </a:xfrm>
            <a:custGeom>
              <a:rect b="b" l="l" r="r" t="t"/>
              <a:pathLst>
                <a:path extrusionOk="0" h="701114" w="138012">
                  <a:moveTo>
                    <a:pt x="65515" y="62468"/>
                  </a:moveTo>
                  <a:lnTo>
                    <a:pt x="65515" y="701115"/>
                  </a:lnTo>
                  <a:lnTo>
                    <a:pt x="138013" y="701115"/>
                  </a:lnTo>
                  <a:lnTo>
                    <a:pt x="138013" y="0"/>
                  </a:lnTo>
                  <a:lnTo>
                    <a:pt x="0" y="0"/>
                  </a:lnTo>
                  <a:lnTo>
                    <a:pt x="0" y="55485"/>
                  </a:lnTo>
                  <a:lnTo>
                    <a:pt x="58151" y="55485"/>
                  </a:lnTo>
                  <a:cubicBezTo>
                    <a:pt x="61998" y="55274"/>
                    <a:pt x="65299" y="58226"/>
                    <a:pt x="65502" y="62077"/>
                  </a:cubicBezTo>
                  <a:cubicBezTo>
                    <a:pt x="65515" y="62206"/>
                    <a:pt x="65515" y="62337"/>
                    <a:pt x="65515" y="624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31" name="Google Shape;1931;p16"/>
            <p:cNvSpPr/>
            <p:nvPr/>
          </p:nvSpPr>
          <p:spPr>
            <a:xfrm>
              <a:off x="3975080" y="5464443"/>
              <a:ext cx="16633" cy="990346"/>
            </a:xfrm>
            <a:custGeom>
              <a:rect b="b" l="l" r="r" t="t"/>
              <a:pathLst>
                <a:path extrusionOk="0" h="990346" w="16633">
                  <a:moveTo>
                    <a:pt x="16633" y="989839"/>
                  </a:moveTo>
                  <a:lnTo>
                    <a:pt x="16633" y="988823"/>
                  </a:lnTo>
                  <a:lnTo>
                    <a:pt x="16633" y="155662"/>
                  </a:lnTo>
                  <a:lnTo>
                    <a:pt x="16633" y="11427"/>
                  </a:lnTo>
                  <a:lnTo>
                    <a:pt x="0" y="0"/>
                  </a:lnTo>
                  <a:lnTo>
                    <a:pt x="0" y="990347"/>
                  </a:lnTo>
                  <a:lnTo>
                    <a:pt x="16633" y="989839"/>
                  </a:ln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32" name="Google Shape;1932;p16"/>
            <p:cNvSpPr/>
            <p:nvPr/>
          </p:nvSpPr>
          <p:spPr>
            <a:xfrm>
              <a:off x="3615637" y="5462030"/>
              <a:ext cx="357031" cy="992759"/>
            </a:xfrm>
            <a:custGeom>
              <a:rect b="b" l="l" r="r" t="t"/>
              <a:pathLst>
                <a:path extrusionOk="0" h="992759" w="357031">
                  <a:moveTo>
                    <a:pt x="0" y="992759"/>
                  </a:moveTo>
                  <a:lnTo>
                    <a:pt x="357031" y="992759"/>
                  </a:lnTo>
                  <a:lnTo>
                    <a:pt x="357031" y="635"/>
                  </a:lnTo>
                  <a:lnTo>
                    <a:pt x="356142" y="0"/>
                  </a:lnTo>
                  <a:lnTo>
                    <a:pt x="0" y="0"/>
                  </a:lnTo>
                  <a:lnTo>
                    <a:pt x="0" y="283391"/>
                  </a:lnTo>
                  <a:lnTo>
                    <a:pt x="0" y="992632"/>
                  </a:lnTo>
                  <a:lnTo>
                    <a:pt x="0" y="992759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267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33" name="Google Shape;1933;p16"/>
            <p:cNvSpPr/>
            <p:nvPr/>
          </p:nvSpPr>
          <p:spPr>
            <a:xfrm>
              <a:off x="4019137" y="5628866"/>
              <a:ext cx="13966" cy="817543"/>
            </a:xfrm>
            <a:custGeom>
              <a:rect b="b" l="l" r="r" t="t"/>
              <a:pathLst>
                <a:path extrusionOk="0" h="817543" w="13966">
                  <a:moveTo>
                    <a:pt x="13966" y="817544"/>
                  </a:moveTo>
                  <a:lnTo>
                    <a:pt x="13966" y="8253"/>
                  </a:lnTo>
                  <a:lnTo>
                    <a:pt x="0" y="0"/>
                  </a:lnTo>
                  <a:lnTo>
                    <a:pt x="0" y="817544"/>
                  </a:lnTo>
                  <a:lnTo>
                    <a:pt x="13966" y="81754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34" name="Google Shape;1934;p16"/>
            <p:cNvSpPr/>
            <p:nvPr/>
          </p:nvSpPr>
          <p:spPr>
            <a:xfrm>
              <a:off x="4005552" y="5627088"/>
              <a:ext cx="11046" cy="819321"/>
            </a:xfrm>
            <a:custGeom>
              <a:rect b="b" l="l" r="r" t="t"/>
              <a:pathLst>
                <a:path extrusionOk="0" h="819321" w="11046">
                  <a:moveTo>
                    <a:pt x="11046" y="819321"/>
                  </a:moveTo>
                  <a:lnTo>
                    <a:pt x="11046" y="381"/>
                  </a:lnTo>
                  <a:lnTo>
                    <a:pt x="10411" y="0"/>
                  </a:lnTo>
                  <a:lnTo>
                    <a:pt x="0" y="0"/>
                  </a:lnTo>
                  <a:lnTo>
                    <a:pt x="0" y="819321"/>
                  </a:lnTo>
                  <a:lnTo>
                    <a:pt x="11046" y="81932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35" name="Google Shape;1935;p16"/>
            <p:cNvSpPr/>
            <p:nvPr/>
          </p:nvSpPr>
          <p:spPr>
            <a:xfrm>
              <a:off x="4166927" y="6448187"/>
              <a:ext cx="343572" cy="416326"/>
            </a:xfrm>
            <a:custGeom>
              <a:rect b="b" l="l" r="r" t="t"/>
              <a:pathLst>
                <a:path extrusionOk="0" h="416326" w="343572">
                  <a:moveTo>
                    <a:pt x="32631" y="0"/>
                  </a:moveTo>
                  <a:lnTo>
                    <a:pt x="25393" y="0"/>
                  </a:lnTo>
                  <a:lnTo>
                    <a:pt x="0" y="889"/>
                  </a:lnTo>
                  <a:lnTo>
                    <a:pt x="0" y="2412"/>
                  </a:lnTo>
                  <a:lnTo>
                    <a:pt x="0" y="4063"/>
                  </a:lnTo>
                  <a:lnTo>
                    <a:pt x="0" y="416326"/>
                  </a:lnTo>
                  <a:lnTo>
                    <a:pt x="343572" y="416326"/>
                  </a:lnTo>
                  <a:lnTo>
                    <a:pt x="343572" y="0"/>
                  </a:lnTo>
                  <a:lnTo>
                    <a:pt x="3263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36" name="Google Shape;1936;p16"/>
            <p:cNvSpPr/>
            <p:nvPr/>
          </p:nvSpPr>
          <p:spPr>
            <a:xfrm>
              <a:off x="4157024" y="5628231"/>
              <a:ext cx="353475" cy="159344"/>
            </a:xfrm>
            <a:custGeom>
              <a:rect b="b" l="l" r="r" t="t"/>
              <a:pathLst>
                <a:path extrusionOk="0" h="159344" w="353475">
                  <a:moveTo>
                    <a:pt x="353476" y="0"/>
                  </a:moveTo>
                  <a:lnTo>
                    <a:pt x="292024" y="0"/>
                  </a:lnTo>
                  <a:lnTo>
                    <a:pt x="253299" y="0"/>
                  </a:lnTo>
                  <a:lnTo>
                    <a:pt x="137124" y="0"/>
                  </a:lnTo>
                  <a:lnTo>
                    <a:pt x="91797" y="0"/>
                  </a:lnTo>
                  <a:lnTo>
                    <a:pt x="0" y="0"/>
                  </a:lnTo>
                  <a:lnTo>
                    <a:pt x="0" y="159344"/>
                  </a:lnTo>
                  <a:lnTo>
                    <a:pt x="353476" y="159344"/>
                  </a:lnTo>
                  <a:lnTo>
                    <a:pt x="353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37" name="Google Shape;1937;p16"/>
            <p:cNvSpPr/>
            <p:nvPr/>
          </p:nvSpPr>
          <p:spPr>
            <a:xfrm>
              <a:off x="4134169" y="6104486"/>
              <a:ext cx="9776" cy="2285"/>
            </a:xfrm>
            <a:custGeom>
              <a:rect b="b" l="l" r="r" t="t"/>
              <a:pathLst>
                <a:path extrusionOk="0" h="2285" w="9776">
                  <a:moveTo>
                    <a:pt x="0" y="0"/>
                  </a:moveTo>
                  <a:lnTo>
                    <a:pt x="9142" y="2285"/>
                  </a:lnTo>
                  <a:cubicBezTo>
                    <a:pt x="9218" y="1498"/>
                    <a:pt x="9434" y="724"/>
                    <a:pt x="9777" y="0"/>
                  </a:cubicBezTo>
                  <a:close/>
                </a:path>
              </a:pathLst>
            </a:custGeom>
            <a:solidFill>
              <a:srgbClr val="F398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38" name="Google Shape;1938;p16"/>
            <p:cNvSpPr/>
            <p:nvPr/>
          </p:nvSpPr>
          <p:spPr>
            <a:xfrm>
              <a:off x="4156389" y="6104486"/>
              <a:ext cx="36312" cy="335829"/>
            </a:xfrm>
            <a:custGeom>
              <a:rect b="b" l="l" r="r" t="t"/>
              <a:pathLst>
                <a:path extrusionOk="0" h="335829" w="36312">
                  <a:moveTo>
                    <a:pt x="2159" y="335448"/>
                  </a:moveTo>
                  <a:lnTo>
                    <a:pt x="3428" y="335448"/>
                  </a:lnTo>
                  <a:lnTo>
                    <a:pt x="35678" y="334432"/>
                  </a:lnTo>
                  <a:lnTo>
                    <a:pt x="36313" y="334432"/>
                  </a:lnTo>
                  <a:lnTo>
                    <a:pt x="36313" y="0"/>
                  </a:lnTo>
                  <a:lnTo>
                    <a:pt x="0" y="0"/>
                  </a:lnTo>
                  <a:cubicBezTo>
                    <a:pt x="406" y="927"/>
                    <a:pt x="622" y="1917"/>
                    <a:pt x="635" y="2920"/>
                  </a:cubicBezTo>
                  <a:lnTo>
                    <a:pt x="635" y="335829"/>
                  </a:lnTo>
                  <a:lnTo>
                    <a:pt x="635" y="3358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39" name="Google Shape;1939;p16"/>
            <p:cNvSpPr/>
            <p:nvPr/>
          </p:nvSpPr>
          <p:spPr>
            <a:xfrm>
              <a:off x="5210976" y="5852836"/>
              <a:ext cx="761" cy="273741"/>
            </a:xfrm>
            <a:custGeom>
              <a:rect b="b" l="l" r="r" t="t"/>
              <a:pathLst>
                <a:path extrusionOk="0" h="273741" w="761">
                  <a:moveTo>
                    <a:pt x="762" y="27374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273742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40" name="Google Shape;1940;p16"/>
            <p:cNvSpPr/>
            <p:nvPr/>
          </p:nvSpPr>
          <p:spPr>
            <a:xfrm>
              <a:off x="5212881" y="5852836"/>
              <a:ext cx="319956" cy="586462"/>
            </a:xfrm>
            <a:custGeom>
              <a:rect b="b" l="l" r="r" t="t"/>
              <a:pathLst>
                <a:path extrusionOk="0" h="586462" w="319956">
                  <a:moveTo>
                    <a:pt x="8126" y="273742"/>
                  </a:moveTo>
                  <a:lnTo>
                    <a:pt x="9015" y="273742"/>
                  </a:lnTo>
                  <a:lnTo>
                    <a:pt x="10411" y="273742"/>
                  </a:lnTo>
                  <a:cubicBezTo>
                    <a:pt x="10830" y="273869"/>
                    <a:pt x="11224" y="274097"/>
                    <a:pt x="11554" y="274377"/>
                  </a:cubicBezTo>
                  <a:lnTo>
                    <a:pt x="12697" y="275139"/>
                  </a:lnTo>
                  <a:lnTo>
                    <a:pt x="13586" y="276281"/>
                  </a:lnTo>
                  <a:lnTo>
                    <a:pt x="14220" y="277043"/>
                  </a:lnTo>
                  <a:lnTo>
                    <a:pt x="15236" y="279075"/>
                  </a:lnTo>
                  <a:lnTo>
                    <a:pt x="15236" y="279075"/>
                  </a:lnTo>
                  <a:cubicBezTo>
                    <a:pt x="15312" y="279494"/>
                    <a:pt x="15312" y="279925"/>
                    <a:pt x="15236" y="280344"/>
                  </a:cubicBezTo>
                  <a:cubicBezTo>
                    <a:pt x="15312" y="280801"/>
                    <a:pt x="15312" y="281284"/>
                    <a:pt x="15236" y="281741"/>
                  </a:cubicBezTo>
                  <a:lnTo>
                    <a:pt x="15236" y="281741"/>
                  </a:lnTo>
                  <a:lnTo>
                    <a:pt x="15236" y="586463"/>
                  </a:lnTo>
                  <a:lnTo>
                    <a:pt x="319956" y="586463"/>
                  </a:lnTo>
                  <a:lnTo>
                    <a:pt x="319956" y="0"/>
                  </a:lnTo>
                  <a:lnTo>
                    <a:pt x="0" y="0"/>
                  </a:lnTo>
                  <a:lnTo>
                    <a:pt x="0" y="273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41" name="Google Shape;1941;p16"/>
            <p:cNvSpPr/>
            <p:nvPr/>
          </p:nvSpPr>
          <p:spPr>
            <a:xfrm>
              <a:off x="7962476" y="6518527"/>
              <a:ext cx="212669" cy="345986"/>
            </a:xfrm>
            <a:custGeom>
              <a:rect b="b" l="l" r="r" t="t"/>
              <a:pathLst>
                <a:path extrusionOk="0" h="345986" w="212669">
                  <a:moveTo>
                    <a:pt x="158963" y="0"/>
                  </a:moveTo>
                  <a:lnTo>
                    <a:pt x="84179" y="0"/>
                  </a:lnTo>
                  <a:lnTo>
                    <a:pt x="0" y="0"/>
                  </a:lnTo>
                  <a:lnTo>
                    <a:pt x="0" y="345986"/>
                  </a:lnTo>
                  <a:lnTo>
                    <a:pt x="212670" y="345986"/>
                  </a:lnTo>
                  <a:lnTo>
                    <a:pt x="212670" y="2032"/>
                  </a:lnTo>
                  <a:lnTo>
                    <a:pt x="158963" y="0"/>
                  </a:lnTo>
                  <a:close/>
                </a:path>
              </a:pathLst>
            </a:custGeom>
            <a:solidFill>
              <a:srgbClr val="66B2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42" name="Google Shape;1942;p16"/>
            <p:cNvSpPr/>
            <p:nvPr/>
          </p:nvSpPr>
          <p:spPr>
            <a:xfrm>
              <a:off x="7906865" y="6522717"/>
              <a:ext cx="53199" cy="341796"/>
            </a:xfrm>
            <a:custGeom>
              <a:rect b="b" l="l" r="r" t="t"/>
              <a:pathLst>
                <a:path extrusionOk="0" h="341796" w="53199">
                  <a:moveTo>
                    <a:pt x="0" y="0"/>
                  </a:moveTo>
                  <a:lnTo>
                    <a:pt x="53199" y="0"/>
                  </a:lnTo>
                  <a:lnTo>
                    <a:pt x="53199" y="341796"/>
                  </a:lnTo>
                  <a:lnTo>
                    <a:pt x="0" y="3417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43" name="Google Shape;1943;p16"/>
            <p:cNvSpPr/>
            <p:nvPr/>
          </p:nvSpPr>
          <p:spPr>
            <a:xfrm>
              <a:off x="7843254" y="5954918"/>
              <a:ext cx="196418" cy="553959"/>
            </a:xfrm>
            <a:custGeom>
              <a:rect b="b" l="l" r="r" t="t"/>
              <a:pathLst>
                <a:path extrusionOk="0" h="553959" w="196418">
                  <a:moveTo>
                    <a:pt x="0" y="3174"/>
                  </a:moveTo>
                  <a:lnTo>
                    <a:pt x="0" y="551420"/>
                  </a:lnTo>
                  <a:lnTo>
                    <a:pt x="62468" y="553959"/>
                  </a:lnTo>
                  <a:lnTo>
                    <a:pt x="196418" y="553959"/>
                  </a:lnTo>
                  <a:lnTo>
                    <a:pt x="196418" y="0"/>
                  </a:lnTo>
                  <a:lnTo>
                    <a:pt x="0" y="0"/>
                  </a:lnTo>
                  <a:lnTo>
                    <a:pt x="0" y="317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44" name="Google Shape;1944;p16"/>
            <p:cNvSpPr/>
            <p:nvPr/>
          </p:nvSpPr>
          <p:spPr>
            <a:xfrm>
              <a:off x="5535758" y="5679145"/>
              <a:ext cx="172548" cy="128491"/>
            </a:xfrm>
            <a:custGeom>
              <a:rect b="b" l="l" r="r" t="t"/>
              <a:pathLst>
                <a:path extrusionOk="0" h="128491" w="172548">
                  <a:moveTo>
                    <a:pt x="0" y="128364"/>
                  </a:moveTo>
                  <a:lnTo>
                    <a:pt x="1143" y="128364"/>
                  </a:lnTo>
                  <a:lnTo>
                    <a:pt x="2666" y="128364"/>
                  </a:lnTo>
                  <a:lnTo>
                    <a:pt x="172548" y="128364"/>
                  </a:lnTo>
                  <a:lnTo>
                    <a:pt x="172548" y="0"/>
                  </a:lnTo>
                  <a:lnTo>
                    <a:pt x="0" y="0"/>
                  </a:lnTo>
                  <a:lnTo>
                    <a:pt x="0" y="1284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45" name="Google Shape;1945;p16"/>
            <p:cNvSpPr/>
            <p:nvPr/>
          </p:nvSpPr>
          <p:spPr>
            <a:xfrm>
              <a:off x="5015193" y="5658576"/>
              <a:ext cx="149947" cy="467367"/>
            </a:xfrm>
            <a:custGeom>
              <a:rect b="b" l="l" r="r" t="t"/>
              <a:pathLst>
                <a:path extrusionOk="0" h="467367" w="149947">
                  <a:moveTo>
                    <a:pt x="3809" y="191086"/>
                  </a:moveTo>
                  <a:lnTo>
                    <a:pt x="3047" y="192229"/>
                  </a:lnTo>
                  <a:cubicBezTo>
                    <a:pt x="2768" y="192589"/>
                    <a:pt x="2425" y="192892"/>
                    <a:pt x="2032" y="193118"/>
                  </a:cubicBezTo>
                  <a:lnTo>
                    <a:pt x="2032" y="193118"/>
                  </a:lnTo>
                  <a:lnTo>
                    <a:pt x="2032" y="193118"/>
                  </a:lnTo>
                  <a:cubicBezTo>
                    <a:pt x="1396" y="193482"/>
                    <a:pt x="711" y="193740"/>
                    <a:pt x="0" y="193879"/>
                  </a:cubicBezTo>
                  <a:lnTo>
                    <a:pt x="0" y="467367"/>
                  </a:lnTo>
                  <a:lnTo>
                    <a:pt x="149948" y="467367"/>
                  </a:lnTo>
                  <a:lnTo>
                    <a:pt x="149948" y="0"/>
                  </a:lnTo>
                  <a:lnTo>
                    <a:pt x="4698" y="0"/>
                  </a:lnTo>
                  <a:lnTo>
                    <a:pt x="4698" y="187785"/>
                  </a:lnTo>
                  <a:cubicBezTo>
                    <a:pt x="4698" y="187785"/>
                    <a:pt x="4698" y="187785"/>
                    <a:pt x="4698" y="188547"/>
                  </a:cubicBezTo>
                  <a:cubicBezTo>
                    <a:pt x="4774" y="189010"/>
                    <a:pt x="4774" y="189481"/>
                    <a:pt x="4698" y="189943"/>
                  </a:cubicBezTo>
                  <a:close/>
                </a:path>
              </a:pathLst>
            </a:custGeom>
            <a:solidFill>
              <a:srgbClr val="66B2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46" name="Google Shape;1946;p16"/>
            <p:cNvSpPr/>
            <p:nvPr/>
          </p:nvSpPr>
          <p:spPr>
            <a:xfrm>
              <a:off x="4260248" y="5594203"/>
              <a:ext cx="143218" cy="20187"/>
            </a:xfrm>
            <a:custGeom>
              <a:rect b="b" l="l" r="r" t="t"/>
              <a:pathLst>
                <a:path extrusionOk="0" h="20187" w="143218">
                  <a:moveTo>
                    <a:pt x="33900" y="20188"/>
                  </a:moveTo>
                  <a:lnTo>
                    <a:pt x="143219" y="20188"/>
                  </a:lnTo>
                  <a:lnTo>
                    <a:pt x="143219" y="0"/>
                  </a:lnTo>
                  <a:lnTo>
                    <a:pt x="0" y="0"/>
                  </a:lnTo>
                  <a:lnTo>
                    <a:pt x="27298" y="20188"/>
                  </a:lnTo>
                  <a:lnTo>
                    <a:pt x="33900" y="2018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47" name="Google Shape;1947;p16"/>
            <p:cNvSpPr/>
            <p:nvPr/>
          </p:nvSpPr>
          <p:spPr>
            <a:xfrm>
              <a:off x="4255677" y="5594203"/>
              <a:ext cx="27805" cy="20187"/>
            </a:xfrm>
            <a:custGeom>
              <a:rect b="b" l="l" r="r" t="t"/>
              <a:pathLst>
                <a:path extrusionOk="0" h="20187" w="27805">
                  <a:moveTo>
                    <a:pt x="381" y="0"/>
                  </a:moveTo>
                  <a:lnTo>
                    <a:pt x="0" y="0"/>
                  </a:lnTo>
                  <a:lnTo>
                    <a:pt x="0" y="20188"/>
                  </a:lnTo>
                  <a:lnTo>
                    <a:pt x="27806" y="2018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F398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48" name="Google Shape;1948;p16"/>
            <p:cNvSpPr/>
            <p:nvPr/>
          </p:nvSpPr>
          <p:spPr>
            <a:xfrm>
              <a:off x="7837668" y="6519797"/>
              <a:ext cx="66657" cy="344716"/>
            </a:xfrm>
            <a:custGeom>
              <a:rect b="b" l="l" r="r" t="t"/>
              <a:pathLst>
                <a:path extrusionOk="0" h="344716" w="66657">
                  <a:moveTo>
                    <a:pt x="0" y="0"/>
                  </a:moveTo>
                  <a:lnTo>
                    <a:pt x="0" y="344717"/>
                  </a:lnTo>
                  <a:lnTo>
                    <a:pt x="66658" y="344717"/>
                  </a:lnTo>
                  <a:lnTo>
                    <a:pt x="66658" y="2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1908"/>
            </a:solidFill>
            <a:ln cap="flat" cmpd="sng" w="126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49" name="Google Shape;1949;p16"/>
            <p:cNvSpPr/>
            <p:nvPr/>
          </p:nvSpPr>
          <p:spPr>
            <a:xfrm>
              <a:off x="7720096" y="6514083"/>
              <a:ext cx="116302" cy="349414"/>
            </a:xfrm>
            <a:custGeom>
              <a:rect b="b" l="l" r="r" t="t"/>
              <a:pathLst>
                <a:path extrusionOk="0" h="349414" w="116302">
                  <a:moveTo>
                    <a:pt x="92051" y="4698"/>
                  </a:moveTo>
                  <a:cubicBezTo>
                    <a:pt x="89207" y="4583"/>
                    <a:pt x="86719" y="2704"/>
                    <a:pt x="85830" y="0"/>
                  </a:cubicBezTo>
                  <a:lnTo>
                    <a:pt x="79228" y="0"/>
                  </a:lnTo>
                  <a:cubicBezTo>
                    <a:pt x="79291" y="330"/>
                    <a:pt x="79291" y="686"/>
                    <a:pt x="79228" y="1016"/>
                  </a:cubicBezTo>
                  <a:lnTo>
                    <a:pt x="78593" y="1904"/>
                  </a:lnTo>
                  <a:cubicBezTo>
                    <a:pt x="78174" y="2273"/>
                    <a:pt x="77704" y="2577"/>
                    <a:pt x="77196" y="2793"/>
                  </a:cubicBezTo>
                  <a:lnTo>
                    <a:pt x="76434" y="2793"/>
                  </a:lnTo>
                  <a:cubicBezTo>
                    <a:pt x="75559" y="2971"/>
                    <a:pt x="74644" y="2971"/>
                    <a:pt x="73768" y="2793"/>
                  </a:cubicBezTo>
                  <a:lnTo>
                    <a:pt x="73768" y="2793"/>
                  </a:lnTo>
                  <a:lnTo>
                    <a:pt x="50787" y="1904"/>
                  </a:lnTo>
                  <a:lnTo>
                    <a:pt x="0" y="1904"/>
                  </a:lnTo>
                  <a:lnTo>
                    <a:pt x="0" y="349415"/>
                  </a:lnTo>
                  <a:lnTo>
                    <a:pt x="116302" y="349415"/>
                  </a:lnTo>
                  <a:lnTo>
                    <a:pt x="116302" y="55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50" name="Google Shape;1950;p16"/>
            <p:cNvSpPr/>
            <p:nvPr/>
          </p:nvSpPr>
          <p:spPr>
            <a:xfrm>
              <a:off x="4417306" y="5602456"/>
              <a:ext cx="13839" cy="11934"/>
            </a:xfrm>
            <a:custGeom>
              <a:rect b="b" l="l" r="r" t="t"/>
              <a:pathLst>
                <a:path extrusionOk="0" h="11934" w="13839">
                  <a:moveTo>
                    <a:pt x="0" y="0"/>
                  </a:moveTo>
                  <a:lnTo>
                    <a:pt x="0" y="11935"/>
                  </a:lnTo>
                  <a:lnTo>
                    <a:pt x="13839" y="11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51" name="Google Shape;1951;p16"/>
            <p:cNvSpPr/>
            <p:nvPr/>
          </p:nvSpPr>
          <p:spPr>
            <a:xfrm>
              <a:off x="6877798" y="6517384"/>
              <a:ext cx="31487" cy="347129"/>
            </a:xfrm>
            <a:custGeom>
              <a:rect b="b" l="l" r="r" t="t"/>
              <a:pathLst>
                <a:path extrusionOk="0" h="347129" w="31487">
                  <a:moveTo>
                    <a:pt x="0" y="0"/>
                  </a:moveTo>
                  <a:lnTo>
                    <a:pt x="31488" y="0"/>
                  </a:lnTo>
                  <a:lnTo>
                    <a:pt x="31488" y="347129"/>
                  </a:lnTo>
                  <a:lnTo>
                    <a:pt x="0" y="3471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52" name="Google Shape;1952;p16"/>
            <p:cNvSpPr/>
            <p:nvPr/>
          </p:nvSpPr>
          <p:spPr>
            <a:xfrm>
              <a:off x="6544002" y="6517384"/>
              <a:ext cx="331383" cy="347129"/>
            </a:xfrm>
            <a:custGeom>
              <a:rect b="b" l="l" r="r" t="t"/>
              <a:pathLst>
                <a:path extrusionOk="0" h="347129" w="331383">
                  <a:moveTo>
                    <a:pt x="0" y="0"/>
                  </a:moveTo>
                  <a:lnTo>
                    <a:pt x="331383" y="0"/>
                  </a:lnTo>
                  <a:lnTo>
                    <a:pt x="331383" y="347129"/>
                  </a:lnTo>
                  <a:lnTo>
                    <a:pt x="0" y="347129"/>
                  </a:lnTo>
                  <a:close/>
                </a:path>
              </a:pathLst>
            </a:custGeom>
            <a:solidFill>
              <a:srgbClr val="3147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53" name="Google Shape;1953;p16"/>
            <p:cNvSpPr/>
            <p:nvPr/>
          </p:nvSpPr>
          <p:spPr>
            <a:xfrm>
              <a:off x="5833622" y="6449584"/>
              <a:ext cx="118206" cy="414548"/>
            </a:xfrm>
            <a:custGeom>
              <a:rect b="b" l="l" r="r" t="t"/>
              <a:pathLst>
                <a:path extrusionOk="0" h="414548" w="118206">
                  <a:moveTo>
                    <a:pt x="118206" y="360715"/>
                  </a:moveTo>
                  <a:lnTo>
                    <a:pt x="118206" y="0"/>
                  </a:lnTo>
                  <a:lnTo>
                    <a:pt x="64880" y="0"/>
                  </a:lnTo>
                  <a:lnTo>
                    <a:pt x="63483" y="0"/>
                  </a:lnTo>
                  <a:lnTo>
                    <a:pt x="0" y="0"/>
                  </a:lnTo>
                  <a:lnTo>
                    <a:pt x="0" y="414549"/>
                  </a:lnTo>
                  <a:lnTo>
                    <a:pt x="117699" y="414549"/>
                  </a:lnTo>
                  <a:lnTo>
                    <a:pt x="117699" y="360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54" name="Google Shape;1954;p16"/>
            <p:cNvSpPr/>
            <p:nvPr/>
          </p:nvSpPr>
          <p:spPr>
            <a:xfrm>
              <a:off x="5740301" y="5868580"/>
              <a:ext cx="313735" cy="642709"/>
            </a:xfrm>
            <a:custGeom>
              <a:rect b="b" l="l" r="r" t="t"/>
              <a:pathLst>
                <a:path extrusionOk="0" h="642709" w="313735">
                  <a:moveTo>
                    <a:pt x="77831" y="571100"/>
                  </a:moveTo>
                  <a:lnTo>
                    <a:pt x="77831" y="571100"/>
                  </a:lnTo>
                  <a:lnTo>
                    <a:pt x="82910" y="571100"/>
                  </a:lnTo>
                  <a:lnTo>
                    <a:pt x="218002" y="571100"/>
                  </a:lnTo>
                  <a:cubicBezTo>
                    <a:pt x="221811" y="571163"/>
                    <a:pt x="224859" y="574274"/>
                    <a:pt x="224859" y="578083"/>
                  </a:cubicBezTo>
                  <a:lnTo>
                    <a:pt x="224859" y="642710"/>
                  </a:lnTo>
                  <a:lnTo>
                    <a:pt x="313736" y="642710"/>
                  </a:lnTo>
                  <a:lnTo>
                    <a:pt x="313736" y="0"/>
                  </a:lnTo>
                  <a:lnTo>
                    <a:pt x="0" y="0"/>
                  </a:lnTo>
                  <a:lnTo>
                    <a:pt x="0" y="5713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55" name="Google Shape;1955;p16"/>
            <p:cNvSpPr/>
            <p:nvPr/>
          </p:nvSpPr>
          <p:spPr>
            <a:xfrm>
              <a:off x="5965667" y="6514083"/>
              <a:ext cx="102335" cy="299262"/>
            </a:xfrm>
            <a:custGeom>
              <a:rect b="b" l="l" r="r" t="t"/>
              <a:pathLst>
                <a:path extrusionOk="0" h="299262" w="102335">
                  <a:moveTo>
                    <a:pt x="0" y="299262"/>
                  </a:moveTo>
                  <a:lnTo>
                    <a:pt x="102336" y="299262"/>
                  </a:lnTo>
                  <a:cubicBezTo>
                    <a:pt x="102336" y="298501"/>
                    <a:pt x="89639" y="297739"/>
                    <a:pt x="90401" y="297104"/>
                  </a:cubicBezTo>
                  <a:cubicBezTo>
                    <a:pt x="91378" y="295339"/>
                    <a:pt x="93105" y="294133"/>
                    <a:pt x="95098" y="293803"/>
                  </a:cubicBezTo>
                  <a:lnTo>
                    <a:pt x="95098" y="5460"/>
                  </a:lnTo>
                  <a:cubicBezTo>
                    <a:pt x="92318" y="4964"/>
                    <a:pt x="90134" y="2781"/>
                    <a:pt x="8963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56" name="Google Shape;1956;p16"/>
            <p:cNvSpPr/>
            <p:nvPr/>
          </p:nvSpPr>
          <p:spPr>
            <a:xfrm>
              <a:off x="4524212" y="6449711"/>
              <a:ext cx="1523" cy="414802"/>
            </a:xfrm>
            <a:custGeom>
              <a:rect b="b" l="l" r="r" t="t"/>
              <a:pathLst>
                <a:path extrusionOk="0" h="414802" w="1523">
                  <a:moveTo>
                    <a:pt x="0" y="0"/>
                  </a:moveTo>
                  <a:lnTo>
                    <a:pt x="1523" y="0"/>
                  </a:lnTo>
                  <a:lnTo>
                    <a:pt x="1523" y="414803"/>
                  </a:lnTo>
                  <a:lnTo>
                    <a:pt x="0" y="414803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57" name="Google Shape;1957;p16"/>
            <p:cNvSpPr/>
            <p:nvPr/>
          </p:nvSpPr>
          <p:spPr>
            <a:xfrm>
              <a:off x="4528275" y="6449711"/>
              <a:ext cx="240602" cy="414802"/>
            </a:xfrm>
            <a:custGeom>
              <a:rect b="b" l="l" r="r" t="t"/>
              <a:pathLst>
                <a:path extrusionOk="0" h="414802" w="240602">
                  <a:moveTo>
                    <a:pt x="0" y="0"/>
                  </a:moveTo>
                  <a:lnTo>
                    <a:pt x="240602" y="0"/>
                  </a:lnTo>
                  <a:lnTo>
                    <a:pt x="240602" y="414803"/>
                  </a:lnTo>
                  <a:lnTo>
                    <a:pt x="0" y="4148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58" name="Google Shape;1958;p16"/>
            <p:cNvSpPr/>
            <p:nvPr/>
          </p:nvSpPr>
          <p:spPr>
            <a:xfrm>
              <a:off x="5177965" y="5835315"/>
              <a:ext cx="30599" cy="291263"/>
            </a:xfrm>
            <a:custGeom>
              <a:rect b="b" l="l" r="r" t="t"/>
              <a:pathLst>
                <a:path extrusionOk="0" h="291263" w="30599">
                  <a:moveTo>
                    <a:pt x="0" y="0"/>
                  </a:moveTo>
                  <a:lnTo>
                    <a:pt x="0" y="291263"/>
                  </a:lnTo>
                  <a:lnTo>
                    <a:pt x="30599" y="291263"/>
                  </a:lnTo>
                  <a:lnTo>
                    <a:pt x="30599" y="16252"/>
                  </a:lnTo>
                  <a:cubicBezTo>
                    <a:pt x="29012" y="14988"/>
                    <a:pt x="28072" y="13075"/>
                    <a:pt x="28060" y="11046"/>
                  </a:cubicBezTo>
                  <a:lnTo>
                    <a:pt x="28060" y="0"/>
                  </a:lnTo>
                  <a:close/>
                </a:path>
              </a:pathLst>
            </a:custGeom>
            <a:solidFill>
              <a:srgbClr val="F249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59" name="Google Shape;1959;p16"/>
            <p:cNvSpPr/>
            <p:nvPr/>
          </p:nvSpPr>
          <p:spPr>
            <a:xfrm>
              <a:off x="5536519" y="5852836"/>
              <a:ext cx="1396" cy="586589"/>
            </a:xfrm>
            <a:custGeom>
              <a:rect b="b" l="l" r="r" t="t"/>
              <a:pathLst>
                <a:path extrusionOk="0" h="586589" w="1396">
                  <a:moveTo>
                    <a:pt x="0" y="0"/>
                  </a:moveTo>
                  <a:lnTo>
                    <a:pt x="0" y="586590"/>
                  </a:lnTo>
                  <a:lnTo>
                    <a:pt x="1397" y="586590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60" name="Google Shape;1960;p16"/>
            <p:cNvSpPr/>
            <p:nvPr/>
          </p:nvSpPr>
          <p:spPr>
            <a:xfrm>
              <a:off x="5540455" y="5820587"/>
              <a:ext cx="185752" cy="619093"/>
            </a:xfrm>
            <a:custGeom>
              <a:rect b="b" l="l" r="r" t="t"/>
              <a:pathLst>
                <a:path extrusionOk="0" h="619093" w="185752">
                  <a:moveTo>
                    <a:pt x="1524" y="7745"/>
                  </a:moveTo>
                  <a:lnTo>
                    <a:pt x="1524" y="7745"/>
                  </a:lnTo>
                  <a:lnTo>
                    <a:pt x="0" y="13078"/>
                  </a:lnTo>
                  <a:lnTo>
                    <a:pt x="0" y="21204"/>
                  </a:lnTo>
                  <a:cubicBezTo>
                    <a:pt x="1219" y="22415"/>
                    <a:pt x="1904" y="24059"/>
                    <a:pt x="1904" y="25774"/>
                  </a:cubicBezTo>
                  <a:cubicBezTo>
                    <a:pt x="1892" y="27527"/>
                    <a:pt x="1206" y="29208"/>
                    <a:pt x="0" y="30472"/>
                  </a:cubicBezTo>
                  <a:lnTo>
                    <a:pt x="0" y="619094"/>
                  </a:lnTo>
                  <a:lnTo>
                    <a:pt x="185753" y="619094"/>
                  </a:lnTo>
                  <a:lnTo>
                    <a:pt x="185753" y="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F78B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61" name="Google Shape;1961;p16"/>
            <p:cNvSpPr/>
            <p:nvPr/>
          </p:nvSpPr>
          <p:spPr>
            <a:xfrm>
              <a:off x="5965667" y="6815885"/>
              <a:ext cx="131665" cy="18029"/>
            </a:xfrm>
            <a:custGeom>
              <a:rect b="b" l="l" r="r" t="t"/>
              <a:pathLst>
                <a:path extrusionOk="0" h="18029" w="131665">
                  <a:moveTo>
                    <a:pt x="0" y="18029"/>
                  </a:moveTo>
                  <a:lnTo>
                    <a:pt x="131665" y="18029"/>
                  </a:lnTo>
                  <a:lnTo>
                    <a:pt x="105637" y="4698"/>
                  </a:lnTo>
                  <a:cubicBezTo>
                    <a:pt x="103719" y="3822"/>
                    <a:pt x="102348" y="2069"/>
                    <a:pt x="101955" y="0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62" name="Google Shape;1962;p16"/>
            <p:cNvSpPr/>
            <p:nvPr/>
          </p:nvSpPr>
          <p:spPr>
            <a:xfrm>
              <a:off x="5965667" y="6832010"/>
              <a:ext cx="124808" cy="32503"/>
            </a:xfrm>
            <a:custGeom>
              <a:rect b="b" l="l" r="r" t="t"/>
              <a:pathLst>
                <a:path extrusionOk="0" h="32503" w="124808">
                  <a:moveTo>
                    <a:pt x="119984" y="0"/>
                  </a:moveTo>
                  <a:lnTo>
                    <a:pt x="0" y="0"/>
                  </a:lnTo>
                  <a:lnTo>
                    <a:pt x="0" y="32504"/>
                  </a:lnTo>
                  <a:lnTo>
                    <a:pt x="124809" y="32504"/>
                  </a:lnTo>
                  <a:lnTo>
                    <a:pt x="124809" y="2793"/>
                  </a:lnTo>
                  <a:lnTo>
                    <a:pt x="1199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63" name="Google Shape;1963;p16"/>
            <p:cNvSpPr/>
            <p:nvPr/>
          </p:nvSpPr>
          <p:spPr>
            <a:xfrm>
              <a:off x="7104434" y="6480310"/>
              <a:ext cx="39613" cy="31360"/>
            </a:xfrm>
            <a:custGeom>
              <a:rect b="b" l="l" r="r" t="t"/>
              <a:pathLst>
                <a:path extrusionOk="0" h="31360" w="39613">
                  <a:moveTo>
                    <a:pt x="10157" y="29583"/>
                  </a:moveTo>
                  <a:cubicBezTo>
                    <a:pt x="10589" y="29583"/>
                    <a:pt x="10983" y="29837"/>
                    <a:pt x="11173" y="30218"/>
                  </a:cubicBezTo>
                  <a:lnTo>
                    <a:pt x="20950" y="30218"/>
                  </a:lnTo>
                  <a:cubicBezTo>
                    <a:pt x="21585" y="30218"/>
                    <a:pt x="22092" y="30726"/>
                    <a:pt x="22092" y="31361"/>
                  </a:cubicBezTo>
                  <a:lnTo>
                    <a:pt x="39614" y="31361"/>
                  </a:lnTo>
                  <a:lnTo>
                    <a:pt x="39614" y="0"/>
                  </a:lnTo>
                  <a:lnTo>
                    <a:pt x="0" y="0"/>
                  </a:lnTo>
                  <a:lnTo>
                    <a:pt x="0" y="27679"/>
                  </a:lnTo>
                  <a:cubicBezTo>
                    <a:pt x="89" y="28314"/>
                    <a:pt x="89" y="28949"/>
                    <a:pt x="0" y="2958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64" name="Google Shape;1964;p16"/>
            <p:cNvSpPr/>
            <p:nvPr/>
          </p:nvSpPr>
          <p:spPr>
            <a:xfrm>
              <a:off x="7146460" y="6480310"/>
              <a:ext cx="28821" cy="31360"/>
            </a:xfrm>
            <a:custGeom>
              <a:rect b="b" l="l" r="r" t="t"/>
              <a:pathLst>
                <a:path extrusionOk="0" h="31360" w="28821">
                  <a:moveTo>
                    <a:pt x="0" y="0"/>
                  </a:moveTo>
                  <a:lnTo>
                    <a:pt x="28822" y="0"/>
                  </a:lnTo>
                  <a:lnTo>
                    <a:pt x="28822" y="31361"/>
                  </a:lnTo>
                  <a:lnTo>
                    <a:pt x="0" y="31361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65" name="Google Shape;1965;p16"/>
            <p:cNvSpPr/>
            <p:nvPr/>
          </p:nvSpPr>
          <p:spPr>
            <a:xfrm>
              <a:off x="6923125" y="6509893"/>
              <a:ext cx="252156" cy="354620"/>
            </a:xfrm>
            <a:custGeom>
              <a:rect b="b" l="l" r="r" t="t"/>
              <a:pathLst>
                <a:path extrusionOk="0" h="354620" w="252156">
                  <a:moveTo>
                    <a:pt x="180292" y="0"/>
                  </a:moveTo>
                  <a:cubicBezTo>
                    <a:pt x="179023" y="1765"/>
                    <a:pt x="177004" y="2857"/>
                    <a:pt x="174833" y="2920"/>
                  </a:cubicBezTo>
                  <a:lnTo>
                    <a:pt x="0" y="2920"/>
                  </a:lnTo>
                  <a:lnTo>
                    <a:pt x="0" y="354620"/>
                  </a:lnTo>
                  <a:lnTo>
                    <a:pt x="252156" y="354620"/>
                  </a:lnTo>
                  <a:lnTo>
                    <a:pt x="25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66" name="Google Shape;1966;p16"/>
            <p:cNvSpPr/>
            <p:nvPr/>
          </p:nvSpPr>
          <p:spPr>
            <a:xfrm>
              <a:off x="7243717" y="5904639"/>
              <a:ext cx="461397" cy="959874"/>
            </a:xfrm>
            <a:custGeom>
              <a:rect b="b" l="l" r="r" t="t"/>
              <a:pathLst>
                <a:path extrusionOk="0" h="959874" w="461397">
                  <a:moveTo>
                    <a:pt x="461397" y="602842"/>
                  </a:moveTo>
                  <a:lnTo>
                    <a:pt x="461397" y="602207"/>
                  </a:lnTo>
                  <a:lnTo>
                    <a:pt x="461397" y="601191"/>
                  </a:lnTo>
                  <a:lnTo>
                    <a:pt x="461397" y="0"/>
                  </a:lnTo>
                  <a:lnTo>
                    <a:pt x="0" y="0"/>
                  </a:lnTo>
                  <a:lnTo>
                    <a:pt x="0" y="959874"/>
                  </a:lnTo>
                  <a:lnTo>
                    <a:pt x="461397" y="959874"/>
                  </a:lnTo>
                  <a:lnTo>
                    <a:pt x="461397" y="603984"/>
                  </a:lnTo>
                  <a:lnTo>
                    <a:pt x="461397" y="6028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67" name="Google Shape;1967;p16"/>
            <p:cNvSpPr/>
            <p:nvPr/>
          </p:nvSpPr>
          <p:spPr>
            <a:xfrm>
              <a:off x="7189120" y="5905147"/>
              <a:ext cx="52183" cy="959366"/>
            </a:xfrm>
            <a:custGeom>
              <a:rect b="b" l="l" r="r" t="t"/>
              <a:pathLst>
                <a:path extrusionOk="0" h="959366" w="52183">
                  <a:moveTo>
                    <a:pt x="0" y="14093"/>
                  </a:moveTo>
                  <a:lnTo>
                    <a:pt x="0" y="563990"/>
                  </a:lnTo>
                  <a:lnTo>
                    <a:pt x="0" y="565767"/>
                  </a:lnTo>
                  <a:lnTo>
                    <a:pt x="0" y="603477"/>
                  </a:lnTo>
                  <a:lnTo>
                    <a:pt x="0" y="959366"/>
                  </a:lnTo>
                  <a:lnTo>
                    <a:pt x="52184" y="959366"/>
                  </a:lnTo>
                  <a:lnTo>
                    <a:pt x="52184" y="0"/>
                  </a:lnTo>
                  <a:lnTo>
                    <a:pt x="0" y="14093"/>
                  </a:lnTo>
                  <a:close/>
                </a:path>
              </a:pathLst>
            </a:custGeom>
            <a:solidFill>
              <a:srgbClr val="821908"/>
            </a:solidFill>
            <a:ln cap="flat" cmpd="sng" w="1267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68" name="Google Shape;1968;p16"/>
            <p:cNvSpPr/>
            <p:nvPr/>
          </p:nvSpPr>
          <p:spPr>
            <a:xfrm>
              <a:off x="5007194" y="5850297"/>
              <a:ext cx="4190" cy="269298"/>
            </a:xfrm>
            <a:custGeom>
              <a:rect b="b" l="l" r="r" t="t"/>
              <a:pathLst>
                <a:path extrusionOk="0" h="269298" w="4190">
                  <a:moveTo>
                    <a:pt x="0" y="265235"/>
                  </a:moveTo>
                  <a:lnTo>
                    <a:pt x="2539" y="267267"/>
                  </a:lnTo>
                  <a:lnTo>
                    <a:pt x="2539" y="267267"/>
                  </a:lnTo>
                  <a:cubicBezTo>
                    <a:pt x="2895" y="267546"/>
                    <a:pt x="3200" y="267889"/>
                    <a:pt x="3428" y="268282"/>
                  </a:cubicBezTo>
                  <a:lnTo>
                    <a:pt x="4190" y="269298"/>
                  </a:lnTo>
                  <a:cubicBezTo>
                    <a:pt x="4190" y="269298"/>
                    <a:pt x="4190" y="269298"/>
                    <a:pt x="4190" y="269298"/>
                  </a:cubicBezTo>
                  <a:lnTo>
                    <a:pt x="4190" y="2539"/>
                  </a:lnTo>
                  <a:lnTo>
                    <a:pt x="2412" y="2539"/>
                  </a:lnTo>
                  <a:lnTo>
                    <a:pt x="2412" y="2539"/>
                  </a:lnTo>
                  <a:cubicBezTo>
                    <a:pt x="1727" y="2091"/>
                    <a:pt x="1130" y="1534"/>
                    <a:pt x="635" y="889"/>
                  </a:cubicBezTo>
                  <a:lnTo>
                    <a:pt x="635" y="889"/>
                  </a:lnTo>
                  <a:lnTo>
                    <a:pt x="635" y="0"/>
                  </a:lnTo>
                  <a:lnTo>
                    <a:pt x="635" y="266632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69" name="Google Shape;1969;p16"/>
            <p:cNvSpPr/>
            <p:nvPr/>
          </p:nvSpPr>
          <p:spPr>
            <a:xfrm>
              <a:off x="5004147" y="5845091"/>
              <a:ext cx="12696" cy="269171"/>
            </a:xfrm>
            <a:custGeom>
              <a:rect b="b" l="l" r="r" t="t"/>
              <a:pathLst>
                <a:path extrusionOk="0" h="269171" w="12696">
                  <a:moveTo>
                    <a:pt x="0" y="269171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0" y="269171"/>
                  </a:lnTo>
                  <a:lnTo>
                    <a:pt x="0" y="269171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70" name="Google Shape;1970;p16"/>
            <p:cNvSpPr/>
            <p:nvPr/>
          </p:nvSpPr>
          <p:spPr>
            <a:xfrm>
              <a:off x="4106745" y="5801288"/>
              <a:ext cx="403373" cy="300785"/>
            </a:xfrm>
            <a:custGeom>
              <a:rect b="b" l="l" r="r" t="t"/>
              <a:pathLst>
                <a:path extrusionOk="0" h="300785" w="403373">
                  <a:moveTo>
                    <a:pt x="43422" y="299135"/>
                  </a:moveTo>
                  <a:cubicBezTo>
                    <a:pt x="44959" y="299199"/>
                    <a:pt x="46444" y="299783"/>
                    <a:pt x="47613" y="300786"/>
                  </a:cubicBezTo>
                  <a:lnTo>
                    <a:pt x="85703" y="300786"/>
                  </a:lnTo>
                  <a:lnTo>
                    <a:pt x="85703" y="191213"/>
                  </a:lnTo>
                  <a:cubicBezTo>
                    <a:pt x="85703" y="187405"/>
                    <a:pt x="88750" y="184300"/>
                    <a:pt x="92559" y="184230"/>
                  </a:cubicBezTo>
                  <a:lnTo>
                    <a:pt x="403374" y="184230"/>
                  </a:lnTo>
                  <a:lnTo>
                    <a:pt x="403374" y="0"/>
                  </a:lnTo>
                  <a:lnTo>
                    <a:pt x="0" y="0"/>
                  </a:lnTo>
                  <a:lnTo>
                    <a:pt x="0" y="296596"/>
                  </a:lnTo>
                  <a:lnTo>
                    <a:pt x="17394" y="300786"/>
                  </a:lnTo>
                  <a:lnTo>
                    <a:pt x="39106" y="300786"/>
                  </a:lnTo>
                  <a:cubicBezTo>
                    <a:pt x="40337" y="299796"/>
                    <a:pt x="41848" y="299212"/>
                    <a:pt x="43422" y="299135"/>
                  </a:cubicBezTo>
                  <a:close/>
                </a:path>
              </a:pathLst>
            </a:custGeom>
            <a:solidFill>
              <a:srgbClr val="66B2B0"/>
            </a:solidFill>
            <a:ln cap="flat" cmpd="sng" w="1267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71" name="Google Shape;1971;p16"/>
            <p:cNvSpPr/>
            <p:nvPr/>
          </p:nvSpPr>
          <p:spPr>
            <a:xfrm>
              <a:off x="4206541" y="5998976"/>
              <a:ext cx="304720" cy="439688"/>
            </a:xfrm>
            <a:custGeom>
              <a:rect b="b" l="l" r="r" t="t"/>
              <a:pathLst>
                <a:path extrusionOk="0" h="439688" w="304720">
                  <a:moveTo>
                    <a:pt x="303324" y="255966"/>
                  </a:moveTo>
                  <a:lnTo>
                    <a:pt x="302689" y="255966"/>
                  </a:lnTo>
                  <a:lnTo>
                    <a:pt x="301419" y="255966"/>
                  </a:lnTo>
                  <a:lnTo>
                    <a:pt x="300404" y="255205"/>
                  </a:lnTo>
                  <a:lnTo>
                    <a:pt x="299388" y="254316"/>
                  </a:lnTo>
                  <a:lnTo>
                    <a:pt x="298626" y="253173"/>
                  </a:lnTo>
                  <a:cubicBezTo>
                    <a:pt x="298677" y="252792"/>
                    <a:pt x="298677" y="252411"/>
                    <a:pt x="298626" y="252031"/>
                  </a:cubicBezTo>
                  <a:cubicBezTo>
                    <a:pt x="298626" y="252031"/>
                    <a:pt x="298626" y="251142"/>
                    <a:pt x="298626" y="250634"/>
                  </a:cubicBezTo>
                  <a:cubicBezTo>
                    <a:pt x="298626" y="250126"/>
                    <a:pt x="298626" y="250634"/>
                    <a:pt x="298626" y="250634"/>
                  </a:cubicBezTo>
                  <a:lnTo>
                    <a:pt x="298626" y="136363"/>
                  </a:lnTo>
                  <a:cubicBezTo>
                    <a:pt x="298614" y="132884"/>
                    <a:pt x="301254" y="129964"/>
                    <a:pt x="304721" y="129634"/>
                  </a:cubicBezTo>
                  <a:lnTo>
                    <a:pt x="304721" y="0"/>
                  </a:lnTo>
                  <a:lnTo>
                    <a:pt x="0" y="0"/>
                  </a:lnTo>
                  <a:lnTo>
                    <a:pt x="0" y="439688"/>
                  </a:lnTo>
                  <a:lnTo>
                    <a:pt x="303832" y="439688"/>
                  </a:lnTo>
                  <a:lnTo>
                    <a:pt x="303832" y="2560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72" name="Google Shape;1972;p16"/>
            <p:cNvSpPr/>
            <p:nvPr/>
          </p:nvSpPr>
          <p:spPr>
            <a:xfrm>
              <a:off x="4982055" y="5809540"/>
              <a:ext cx="19552" cy="304468"/>
            </a:xfrm>
            <a:custGeom>
              <a:rect b="b" l="l" r="r" t="t"/>
              <a:pathLst>
                <a:path extrusionOk="0" h="304468" w="19552">
                  <a:moveTo>
                    <a:pt x="14093" y="304468"/>
                  </a:moveTo>
                  <a:lnTo>
                    <a:pt x="19553" y="304468"/>
                  </a:lnTo>
                  <a:lnTo>
                    <a:pt x="19553" y="31615"/>
                  </a:lnTo>
                  <a:lnTo>
                    <a:pt x="17521" y="28187"/>
                  </a:lnTo>
                  <a:lnTo>
                    <a:pt x="17521" y="28187"/>
                  </a:lnTo>
                  <a:lnTo>
                    <a:pt x="14982" y="24124"/>
                  </a:lnTo>
                  <a:lnTo>
                    <a:pt x="14982" y="24124"/>
                  </a:lnTo>
                  <a:lnTo>
                    <a:pt x="0" y="0"/>
                  </a:lnTo>
                  <a:lnTo>
                    <a:pt x="0" y="293168"/>
                  </a:lnTo>
                  <a:lnTo>
                    <a:pt x="14093" y="3044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73" name="Google Shape;1973;p16"/>
            <p:cNvSpPr/>
            <p:nvPr/>
          </p:nvSpPr>
          <p:spPr>
            <a:xfrm>
              <a:off x="4794144" y="5801288"/>
              <a:ext cx="185498" cy="299643"/>
            </a:xfrm>
            <a:custGeom>
              <a:rect b="b" l="l" r="r" t="t"/>
              <a:pathLst>
                <a:path extrusionOk="0" h="299643" w="185498">
                  <a:moveTo>
                    <a:pt x="0" y="0"/>
                  </a:moveTo>
                  <a:lnTo>
                    <a:pt x="0" y="218892"/>
                  </a:lnTo>
                  <a:lnTo>
                    <a:pt x="9523" y="225240"/>
                  </a:lnTo>
                  <a:cubicBezTo>
                    <a:pt x="9523" y="225240"/>
                    <a:pt x="9523" y="225240"/>
                    <a:pt x="9523" y="225240"/>
                  </a:cubicBezTo>
                  <a:lnTo>
                    <a:pt x="10411" y="226256"/>
                  </a:lnTo>
                  <a:cubicBezTo>
                    <a:pt x="10742" y="226528"/>
                    <a:pt x="11008" y="226877"/>
                    <a:pt x="11173" y="227272"/>
                  </a:cubicBezTo>
                  <a:cubicBezTo>
                    <a:pt x="11249" y="227692"/>
                    <a:pt x="11249" y="228121"/>
                    <a:pt x="11173" y="228542"/>
                  </a:cubicBezTo>
                  <a:cubicBezTo>
                    <a:pt x="11249" y="229005"/>
                    <a:pt x="11249" y="229475"/>
                    <a:pt x="11173" y="229938"/>
                  </a:cubicBezTo>
                  <a:lnTo>
                    <a:pt x="11173" y="299643"/>
                  </a:lnTo>
                  <a:lnTo>
                    <a:pt x="185499" y="299643"/>
                  </a:lnTo>
                  <a:lnTo>
                    <a:pt x="185499" y="4317"/>
                  </a:lnTo>
                  <a:lnTo>
                    <a:pt x="1828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74" name="Google Shape;1974;p16"/>
            <p:cNvSpPr/>
            <p:nvPr/>
          </p:nvSpPr>
          <p:spPr>
            <a:xfrm>
              <a:off x="4806713" y="6104486"/>
              <a:ext cx="185625" cy="9522"/>
            </a:xfrm>
            <a:custGeom>
              <a:rect b="b" l="l" r="r" t="t"/>
              <a:pathLst>
                <a:path extrusionOk="0" h="9522" w="185625">
                  <a:moveTo>
                    <a:pt x="185626" y="9523"/>
                  </a:moveTo>
                  <a:lnTo>
                    <a:pt x="173691" y="0"/>
                  </a:lnTo>
                  <a:lnTo>
                    <a:pt x="0" y="0"/>
                  </a:lnTo>
                  <a:lnTo>
                    <a:pt x="0" y="9523"/>
                  </a:lnTo>
                  <a:lnTo>
                    <a:pt x="185626" y="95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75" name="Google Shape;1975;p16"/>
            <p:cNvSpPr/>
            <p:nvPr/>
          </p:nvSpPr>
          <p:spPr>
            <a:xfrm>
              <a:off x="7837668" y="5868580"/>
              <a:ext cx="202004" cy="83798"/>
            </a:xfrm>
            <a:custGeom>
              <a:rect b="b" l="l" r="r" t="t"/>
              <a:pathLst>
                <a:path extrusionOk="0" h="83798" w="202004">
                  <a:moveTo>
                    <a:pt x="5332" y="83799"/>
                  </a:moveTo>
                  <a:lnTo>
                    <a:pt x="202005" y="83799"/>
                  </a:lnTo>
                  <a:lnTo>
                    <a:pt x="202005" y="0"/>
                  </a:lnTo>
                  <a:lnTo>
                    <a:pt x="0" y="0"/>
                  </a:lnTo>
                  <a:lnTo>
                    <a:pt x="0" y="78466"/>
                  </a:lnTo>
                  <a:cubicBezTo>
                    <a:pt x="2717" y="78953"/>
                    <a:pt x="4850" y="81080"/>
                    <a:pt x="5332" y="83799"/>
                  </a:cubicBezTo>
                  <a:close/>
                </a:path>
              </a:pathLst>
            </a:custGeom>
            <a:solidFill>
              <a:srgbClr val="F78B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76" name="Google Shape;1976;p16"/>
            <p:cNvSpPr/>
            <p:nvPr/>
          </p:nvSpPr>
          <p:spPr>
            <a:xfrm>
              <a:off x="7819384" y="5869088"/>
              <a:ext cx="15743" cy="86464"/>
            </a:xfrm>
            <a:custGeom>
              <a:rect b="b" l="l" r="r" t="t"/>
              <a:pathLst>
                <a:path extrusionOk="0" h="86464" w="15743">
                  <a:moveTo>
                    <a:pt x="10157" y="84560"/>
                  </a:moveTo>
                  <a:lnTo>
                    <a:pt x="10157" y="84560"/>
                  </a:lnTo>
                  <a:cubicBezTo>
                    <a:pt x="10170" y="81296"/>
                    <a:pt x="12532" y="78513"/>
                    <a:pt x="15744" y="77958"/>
                  </a:cubicBezTo>
                  <a:lnTo>
                    <a:pt x="15744" y="0"/>
                  </a:lnTo>
                  <a:lnTo>
                    <a:pt x="0" y="3428"/>
                  </a:lnTo>
                  <a:lnTo>
                    <a:pt x="0" y="86465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77" name="Google Shape;1977;p16"/>
            <p:cNvSpPr/>
            <p:nvPr/>
          </p:nvSpPr>
          <p:spPr>
            <a:xfrm>
              <a:off x="7800086" y="5966091"/>
              <a:ext cx="6855" cy="544309"/>
            </a:xfrm>
            <a:custGeom>
              <a:rect b="b" l="l" r="r" t="t"/>
              <a:pathLst>
                <a:path extrusionOk="0" h="544309" w="6855">
                  <a:moveTo>
                    <a:pt x="5713" y="544310"/>
                  </a:moveTo>
                  <a:cubicBezTo>
                    <a:pt x="5942" y="543446"/>
                    <a:pt x="6323" y="542621"/>
                    <a:pt x="6856" y="541897"/>
                  </a:cubicBezTo>
                  <a:lnTo>
                    <a:pt x="6856" y="0"/>
                  </a:lnTo>
                  <a:lnTo>
                    <a:pt x="0" y="1270"/>
                  </a:lnTo>
                  <a:lnTo>
                    <a:pt x="0" y="544056"/>
                  </a:lnTo>
                  <a:lnTo>
                    <a:pt x="0" y="544056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78" name="Google Shape;1978;p16"/>
            <p:cNvSpPr/>
            <p:nvPr/>
          </p:nvSpPr>
          <p:spPr>
            <a:xfrm>
              <a:off x="7809354" y="5965330"/>
              <a:ext cx="1904" cy="540119"/>
            </a:xfrm>
            <a:custGeom>
              <a:rect b="b" l="l" r="r" t="t"/>
              <a:pathLst>
                <a:path extrusionOk="0" h="540119" w="1904">
                  <a:moveTo>
                    <a:pt x="190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40120"/>
                  </a:lnTo>
                  <a:lnTo>
                    <a:pt x="1904" y="539485"/>
                  </a:ln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79" name="Google Shape;1979;p16"/>
            <p:cNvSpPr/>
            <p:nvPr/>
          </p:nvSpPr>
          <p:spPr>
            <a:xfrm>
              <a:off x="7814560" y="5959235"/>
              <a:ext cx="15870" cy="545071"/>
            </a:xfrm>
            <a:custGeom>
              <a:rect b="b" l="l" r="r" t="t"/>
              <a:pathLst>
                <a:path extrusionOk="0" h="545071" w="15870">
                  <a:moveTo>
                    <a:pt x="14982" y="0"/>
                  </a:moveTo>
                  <a:lnTo>
                    <a:pt x="4698" y="0"/>
                  </a:lnTo>
                  <a:cubicBezTo>
                    <a:pt x="4660" y="295"/>
                    <a:pt x="4660" y="594"/>
                    <a:pt x="4698" y="889"/>
                  </a:cubicBezTo>
                  <a:lnTo>
                    <a:pt x="4063" y="2159"/>
                  </a:lnTo>
                  <a:cubicBezTo>
                    <a:pt x="4101" y="2496"/>
                    <a:pt x="4101" y="2837"/>
                    <a:pt x="4063" y="3174"/>
                  </a:cubicBezTo>
                  <a:lnTo>
                    <a:pt x="3047" y="4063"/>
                  </a:lnTo>
                  <a:lnTo>
                    <a:pt x="2032" y="4825"/>
                  </a:lnTo>
                  <a:lnTo>
                    <a:pt x="762" y="4825"/>
                  </a:lnTo>
                  <a:lnTo>
                    <a:pt x="0" y="4825"/>
                  </a:lnTo>
                  <a:lnTo>
                    <a:pt x="0" y="4825"/>
                  </a:lnTo>
                  <a:lnTo>
                    <a:pt x="0" y="545072"/>
                  </a:lnTo>
                  <a:lnTo>
                    <a:pt x="15871" y="545072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80" name="Google Shape;1980;p16"/>
            <p:cNvSpPr/>
            <p:nvPr/>
          </p:nvSpPr>
          <p:spPr>
            <a:xfrm>
              <a:off x="7825860" y="5956188"/>
              <a:ext cx="3681" cy="634"/>
            </a:xfrm>
            <a:custGeom>
              <a:rect b="b" l="l" r="r" t="t"/>
              <a:pathLst>
                <a:path extrusionOk="0" h="634" w="3681">
                  <a:moveTo>
                    <a:pt x="0" y="635"/>
                  </a:moveTo>
                  <a:lnTo>
                    <a:pt x="3682" y="635"/>
                  </a:lnTo>
                  <a:lnTo>
                    <a:pt x="3682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81" name="Google Shape;1981;p16"/>
            <p:cNvSpPr/>
            <p:nvPr/>
          </p:nvSpPr>
          <p:spPr>
            <a:xfrm>
              <a:off x="4788430" y="6033003"/>
              <a:ext cx="4570" cy="93574"/>
            </a:xfrm>
            <a:custGeom>
              <a:rect b="b" l="l" r="r" t="t"/>
              <a:pathLst>
                <a:path extrusionOk="0" h="93574" w="4570">
                  <a:moveTo>
                    <a:pt x="4571" y="93575"/>
                  </a:moveTo>
                  <a:lnTo>
                    <a:pt x="4571" y="90020"/>
                  </a:lnTo>
                  <a:lnTo>
                    <a:pt x="4571" y="87988"/>
                  </a:lnTo>
                  <a:lnTo>
                    <a:pt x="4571" y="70213"/>
                  </a:lnTo>
                  <a:lnTo>
                    <a:pt x="4571" y="3047"/>
                  </a:lnTo>
                  <a:lnTo>
                    <a:pt x="0" y="0"/>
                  </a:lnTo>
                  <a:lnTo>
                    <a:pt x="0" y="93575"/>
                  </a:lnTo>
                  <a:lnTo>
                    <a:pt x="4571" y="93575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82" name="Google Shape;1982;p16"/>
            <p:cNvSpPr/>
            <p:nvPr/>
          </p:nvSpPr>
          <p:spPr>
            <a:xfrm>
              <a:off x="4518118" y="6140418"/>
              <a:ext cx="695905" cy="304468"/>
            </a:xfrm>
            <a:custGeom>
              <a:rect b="b" l="l" r="r" t="t"/>
              <a:pathLst>
                <a:path extrusionOk="0" h="304468" w="695905">
                  <a:moveTo>
                    <a:pt x="694890" y="0"/>
                  </a:moveTo>
                  <a:lnTo>
                    <a:pt x="0" y="0"/>
                  </a:lnTo>
                  <a:lnTo>
                    <a:pt x="0" y="101574"/>
                  </a:lnTo>
                  <a:lnTo>
                    <a:pt x="0" y="101574"/>
                  </a:lnTo>
                  <a:lnTo>
                    <a:pt x="635" y="101574"/>
                  </a:lnTo>
                  <a:lnTo>
                    <a:pt x="1904" y="101574"/>
                  </a:lnTo>
                  <a:lnTo>
                    <a:pt x="3047" y="102336"/>
                  </a:lnTo>
                  <a:lnTo>
                    <a:pt x="3936" y="103225"/>
                  </a:lnTo>
                  <a:lnTo>
                    <a:pt x="4698" y="104367"/>
                  </a:lnTo>
                  <a:lnTo>
                    <a:pt x="4698" y="105256"/>
                  </a:lnTo>
                  <a:lnTo>
                    <a:pt x="250633" y="105256"/>
                  </a:lnTo>
                  <a:cubicBezTo>
                    <a:pt x="251229" y="101993"/>
                    <a:pt x="254048" y="99606"/>
                    <a:pt x="257362" y="99542"/>
                  </a:cubicBezTo>
                  <a:cubicBezTo>
                    <a:pt x="261145" y="99542"/>
                    <a:pt x="264218" y="102615"/>
                    <a:pt x="264218" y="106399"/>
                  </a:cubicBezTo>
                  <a:cubicBezTo>
                    <a:pt x="264218" y="106437"/>
                    <a:pt x="264218" y="106488"/>
                    <a:pt x="264218" y="106526"/>
                  </a:cubicBezTo>
                  <a:lnTo>
                    <a:pt x="264218" y="304468"/>
                  </a:lnTo>
                  <a:lnTo>
                    <a:pt x="695906" y="304468"/>
                  </a:lnTo>
                  <a:lnTo>
                    <a:pt x="695906" y="0"/>
                  </a:lnTo>
                  <a:close/>
                </a:path>
              </a:pathLst>
            </a:custGeom>
            <a:solidFill>
              <a:srgbClr val="3147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83" name="Google Shape;1983;p16"/>
            <p:cNvSpPr/>
            <p:nvPr/>
          </p:nvSpPr>
          <p:spPr>
            <a:xfrm>
              <a:off x="4524212" y="6250499"/>
              <a:ext cx="245173" cy="189562"/>
            </a:xfrm>
            <a:custGeom>
              <a:rect b="b" l="l" r="r" t="t"/>
              <a:pathLst>
                <a:path extrusionOk="0" h="189562" w="245173">
                  <a:moveTo>
                    <a:pt x="0" y="0"/>
                  </a:moveTo>
                  <a:lnTo>
                    <a:pt x="0" y="189563"/>
                  </a:lnTo>
                  <a:lnTo>
                    <a:pt x="2793" y="189563"/>
                  </a:lnTo>
                  <a:lnTo>
                    <a:pt x="245174" y="189563"/>
                  </a:lnTo>
                  <a:lnTo>
                    <a:pt x="2451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84" name="Google Shape;1984;p16"/>
            <p:cNvSpPr/>
            <p:nvPr/>
          </p:nvSpPr>
          <p:spPr>
            <a:xfrm>
              <a:off x="4782971" y="6028559"/>
              <a:ext cx="3682" cy="98526"/>
            </a:xfrm>
            <a:custGeom>
              <a:rect b="b" l="l" r="r" t="t"/>
              <a:pathLst>
                <a:path extrusionOk="0" h="98526" w="3682">
                  <a:moveTo>
                    <a:pt x="3682" y="2793"/>
                  </a:moveTo>
                  <a:lnTo>
                    <a:pt x="1016" y="1016"/>
                  </a:lnTo>
                  <a:lnTo>
                    <a:pt x="1016" y="1016"/>
                  </a:lnTo>
                  <a:cubicBezTo>
                    <a:pt x="647" y="710"/>
                    <a:pt x="305" y="370"/>
                    <a:pt x="0" y="0"/>
                  </a:cubicBezTo>
                  <a:lnTo>
                    <a:pt x="0" y="0"/>
                  </a:lnTo>
                  <a:lnTo>
                    <a:pt x="0" y="98527"/>
                  </a:lnTo>
                  <a:lnTo>
                    <a:pt x="3682" y="98527"/>
                  </a:lnTo>
                  <a:close/>
                </a:path>
              </a:pathLst>
            </a:custGeom>
            <a:solidFill>
              <a:srgbClr val="66B2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85" name="Google Shape;1985;p16"/>
            <p:cNvSpPr/>
            <p:nvPr/>
          </p:nvSpPr>
          <p:spPr>
            <a:xfrm>
              <a:off x="4524212" y="5014724"/>
              <a:ext cx="255076" cy="1111854"/>
            </a:xfrm>
            <a:custGeom>
              <a:rect b="b" l="l" r="r" t="t"/>
              <a:pathLst>
                <a:path extrusionOk="0" h="1111854" w="255076">
                  <a:moveTo>
                    <a:pt x="0" y="977396"/>
                  </a:moveTo>
                  <a:lnTo>
                    <a:pt x="0" y="1111855"/>
                  </a:lnTo>
                  <a:lnTo>
                    <a:pt x="255077" y="1111855"/>
                  </a:lnTo>
                  <a:lnTo>
                    <a:pt x="255077" y="8253"/>
                  </a:lnTo>
                  <a:lnTo>
                    <a:pt x="251776" y="0"/>
                  </a:lnTo>
                  <a:lnTo>
                    <a:pt x="162899" y="0"/>
                  </a:lnTo>
                  <a:lnTo>
                    <a:pt x="0" y="0"/>
                  </a:lnTo>
                  <a:lnTo>
                    <a:pt x="0" y="606524"/>
                  </a:lnTo>
                  <a:lnTo>
                    <a:pt x="0" y="779708"/>
                  </a:lnTo>
                  <a:lnTo>
                    <a:pt x="0" y="9773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86" name="Google Shape;1986;p16"/>
            <p:cNvSpPr/>
            <p:nvPr/>
          </p:nvSpPr>
          <p:spPr>
            <a:xfrm>
              <a:off x="4782971" y="6444124"/>
              <a:ext cx="1037827" cy="420262"/>
            </a:xfrm>
            <a:custGeom>
              <a:rect b="b" l="l" r="r" t="t"/>
              <a:pathLst>
                <a:path extrusionOk="0" h="420262" w="1037827">
                  <a:moveTo>
                    <a:pt x="1034908" y="5460"/>
                  </a:moveTo>
                  <a:lnTo>
                    <a:pt x="441210" y="5460"/>
                  </a:lnTo>
                  <a:cubicBezTo>
                    <a:pt x="440448" y="5586"/>
                    <a:pt x="439687" y="5586"/>
                    <a:pt x="438925" y="5460"/>
                  </a:cubicBezTo>
                  <a:cubicBezTo>
                    <a:pt x="435751" y="5396"/>
                    <a:pt x="433046" y="3123"/>
                    <a:pt x="432449" y="0"/>
                  </a:cubicBezTo>
                  <a:lnTo>
                    <a:pt x="0" y="0"/>
                  </a:lnTo>
                  <a:cubicBezTo>
                    <a:pt x="76" y="419"/>
                    <a:pt x="76" y="851"/>
                    <a:pt x="0" y="1270"/>
                  </a:cubicBezTo>
                  <a:lnTo>
                    <a:pt x="0" y="420262"/>
                  </a:lnTo>
                  <a:lnTo>
                    <a:pt x="1037828" y="420262"/>
                  </a:lnTo>
                  <a:lnTo>
                    <a:pt x="1037828" y="54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87" name="Google Shape;1987;p16"/>
            <p:cNvSpPr/>
            <p:nvPr/>
          </p:nvSpPr>
          <p:spPr>
            <a:xfrm>
              <a:off x="4525736" y="6449711"/>
              <a:ext cx="2539" cy="414802"/>
            </a:xfrm>
            <a:custGeom>
              <a:rect b="b" l="l" r="r" t="t"/>
              <a:pathLst>
                <a:path extrusionOk="0" h="414802" w="2539">
                  <a:moveTo>
                    <a:pt x="1269" y="0"/>
                  </a:moveTo>
                  <a:lnTo>
                    <a:pt x="0" y="0"/>
                  </a:lnTo>
                  <a:lnTo>
                    <a:pt x="0" y="414803"/>
                  </a:lnTo>
                  <a:lnTo>
                    <a:pt x="2539" y="414803"/>
                  </a:lnTo>
                  <a:lnTo>
                    <a:pt x="2539" y="0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88" name="Google Shape;1988;p16"/>
            <p:cNvSpPr/>
            <p:nvPr/>
          </p:nvSpPr>
          <p:spPr>
            <a:xfrm>
              <a:off x="4199558" y="5985136"/>
              <a:ext cx="310814" cy="14220"/>
            </a:xfrm>
            <a:custGeom>
              <a:rect b="b" l="l" r="r" t="t"/>
              <a:pathLst>
                <a:path extrusionOk="0" h="14220" w="310814">
                  <a:moveTo>
                    <a:pt x="6983" y="7364"/>
                  </a:moveTo>
                  <a:lnTo>
                    <a:pt x="6983" y="14220"/>
                  </a:lnTo>
                  <a:lnTo>
                    <a:pt x="310815" y="14220"/>
                  </a:lnTo>
                  <a:lnTo>
                    <a:pt x="310815" y="0"/>
                  </a:lnTo>
                  <a:lnTo>
                    <a:pt x="0" y="0"/>
                  </a:lnTo>
                  <a:cubicBezTo>
                    <a:pt x="3860" y="-6"/>
                    <a:pt x="6983" y="3116"/>
                    <a:pt x="6996" y="6973"/>
                  </a:cubicBezTo>
                  <a:cubicBezTo>
                    <a:pt x="6996" y="7104"/>
                    <a:pt x="6996" y="7233"/>
                    <a:pt x="6983" y="73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89" name="Google Shape;1989;p16"/>
            <p:cNvSpPr/>
            <p:nvPr/>
          </p:nvSpPr>
          <p:spPr>
            <a:xfrm>
              <a:off x="3615383" y="6456313"/>
              <a:ext cx="376964" cy="1015"/>
            </a:xfrm>
            <a:custGeom>
              <a:rect b="b" l="l" r="r" t="t"/>
              <a:pathLst>
                <a:path extrusionOk="0" h="1015" w="376964">
                  <a:moveTo>
                    <a:pt x="358682" y="1016"/>
                  </a:moveTo>
                  <a:lnTo>
                    <a:pt x="0" y="1016"/>
                  </a:lnTo>
                  <a:lnTo>
                    <a:pt x="0" y="1016"/>
                  </a:lnTo>
                  <a:lnTo>
                    <a:pt x="376965" y="1016"/>
                  </a:lnTo>
                  <a:cubicBezTo>
                    <a:pt x="376965" y="1016"/>
                    <a:pt x="376965" y="1016"/>
                    <a:pt x="3769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90" name="Google Shape;1990;p16"/>
            <p:cNvSpPr/>
            <p:nvPr/>
          </p:nvSpPr>
          <p:spPr>
            <a:xfrm>
              <a:off x="3529680" y="6456059"/>
              <a:ext cx="72878" cy="1650"/>
            </a:xfrm>
            <a:custGeom>
              <a:rect b="b" l="l" r="r" t="t"/>
              <a:pathLst>
                <a:path extrusionOk="0" h="1650" w="72878">
                  <a:moveTo>
                    <a:pt x="0" y="1651"/>
                  </a:moveTo>
                  <a:lnTo>
                    <a:pt x="72879" y="1651"/>
                  </a:lnTo>
                  <a:cubicBezTo>
                    <a:pt x="72803" y="1105"/>
                    <a:pt x="72803" y="546"/>
                    <a:pt x="72879" y="0"/>
                  </a:cubicBezTo>
                  <a:lnTo>
                    <a:pt x="728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91" name="Google Shape;1991;p16"/>
            <p:cNvSpPr/>
            <p:nvPr/>
          </p:nvSpPr>
          <p:spPr>
            <a:xfrm>
              <a:off x="3271810" y="5894101"/>
              <a:ext cx="5205" cy="3428"/>
            </a:xfrm>
            <a:custGeom>
              <a:rect b="b" l="l" r="r" t="t"/>
              <a:pathLst>
                <a:path extrusionOk="0" h="3428" w="5205">
                  <a:moveTo>
                    <a:pt x="5206" y="3428"/>
                  </a:moveTo>
                  <a:lnTo>
                    <a:pt x="5206" y="1016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171" y="281"/>
                    <a:pt x="4088" y="1545"/>
                    <a:pt x="5206" y="34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92" name="Google Shape;1992;p16"/>
            <p:cNvSpPr/>
            <p:nvPr/>
          </p:nvSpPr>
          <p:spPr>
            <a:xfrm>
              <a:off x="3274476" y="5903623"/>
              <a:ext cx="2539" cy="2539"/>
            </a:xfrm>
            <a:custGeom>
              <a:rect b="b" l="l" r="r" t="t"/>
              <a:pathLst>
                <a:path extrusionOk="0" h="2539" w="2539">
                  <a:moveTo>
                    <a:pt x="2539" y="0"/>
                  </a:moveTo>
                  <a:cubicBezTo>
                    <a:pt x="1968" y="1082"/>
                    <a:pt x="1079" y="1967"/>
                    <a:pt x="0" y="2539"/>
                  </a:cubicBezTo>
                  <a:lnTo>
                    <a:pt x="2539" y="25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93" name="Google Shape;1993;p16"/>
            <p:cNvSpPr/>
            <p:nvPr/>
          </p:nvSpPr>
          <p:spPr>
            <a:xfrm>
              <a:off x="3194614" y="5893974"/>
              <a:ext cx="82401" cy="13712"/>
            </a:xfrm>
            <a:custGeom>
              <a:rect b="b" l="l" r="r" t="t"/>
              <a:pathLst>
                <a:path extrusionOk="0" h="13712" w="82401">
                  <a:moveTo>
                    <a:pt x="0" y="13713"/>
                  </a:moveTo>
                  <a:lnTo>
                    <a:pt x="74022" y="13713"/>
                  </a:lnTo>
                  <a:lnTo>
                    <a:pt x="79862" y="12570"/>
                  </a:lnTo>
                  <a:cubicBezTo>
                    <a:pt x="80941" y="11997"/>
                    <a:pt x="81830" y="11112"/>
                    <a:pt x="82402" y="10030"/>
                  </a:cubicBezTo>
                  <a:lnTo>
                    <a:pt x="82402" y="3555"/>
                  </a:lnTo>
                  <a:cubicBezTo>
                    <a:pt x="81310" y="1624"/>
                    <a:pt x="79392" y="309"/>
                    <a:pt x="7719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94" name="Google Shape;1994;p16"/>
            <p:cNvSpPr/>
            <p:nvPr/>
          </p:nvSpPr>
          <p:spPr>
            <a:xfrm>
              <a:off x="6922617" y="6430793"/>
              <a:ext cx="56" cy="1499"/>
            </a:xfrm>
            <a:custGeom>
              <a:rect b="b" l="l" r="r" t="t"/>
              <a:pathLst>
                <a:path extrusionOk="0" h="1499" w="56">
                  <a:moveTo>
                    <a:pt x="0" y="0"/>
                  </a:moveTo>
                  <a:cubicBezTo>
                    <a:pt x="0" y="0"/>
                    <a:pt x="0" y="889"/>
                    <a:pt x="0" y="1397"/>
                  </a:cubicBezTo>
                  <a:cubicBezTo>
                    <a:pt x="0" y="1904"/>
                    <a:pt x="127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95" name="Google Shape;1995;p16"/>
            <p:cNvSpPr/>
            <p:nvPr/>
          </p:nvSpPr>
          <p:spPr>
            <a:xfrm>
              <a:off x="6918935" y="6427110"/>
              <a:ext cx="1143" cy="761"/>
            </a:xfrm>
            <a:custGeom>
              <a:rect b="b" l="l" r="r" t="t"/>
              <a:pathLst>
                <a:path extrusionOk="0" h="761" w="1143">
                  <a:moveTo>
                    <a:pt x="0" y="0"/>
                  </a:moveTo>
                  <a:lnTo>
                    <a:pt x="1143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96" name="Google Shape;1996;p16"/>
            <p:cNvSpPr/>
            <p:nvPr/>
          </p:nvSpPr>
          <p:spPr>
            <a:xfrm>
              <a:off x="6876655" y="6425841"/>
              <a:ext cx="41010" cy="6348"/>
            </a:xfrm>
            <a:custGeom>
              <a:rect b="b" l="l" r="r" t="t"/>
              <a:pathLst>
                <a:path extrusionOk="0" h="6348" w="41010">
                  <a:moveTo>
                    <a:pt x="6730" y="6348"/>
                  </a:moveTo>
                  <a:lnTo>
                    <a:pt x="32885" y="6348"/>
                  </a:lnTo>
                  <a:cubicBezTo>
                    <a:pt x="33430" y="3111"/>
                    <a:pt x="36198" y="711"/>
                    <a:pt x="39487" y="635"/>
                  </a:cubicBezTo>
                  <a:cubicBezTo>
                    <a:pt x="39995" y="559"/>
                    <a:pt x="40502" y="559"/>
                    <a:pt x="41011" y="635"/>
                  </a:cubicBezTo>
                  <a:cubicBezTo>
                    <a:pt x="40554" y="584"/>
                    <a:pt x="40084" y="584"/>
                    <a:pt x="39614" y="635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3568" y="0"/>
                    <a:pt x="6527" y="2781"/>
                    <a:pt x="6730" y="63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97" name="Google Shape;1997;p16"/>
            <p:cNvSpPr/>
            <p:nvPr/>
          </p:nvSpPr>
          <p:spPr>
            <a:xfrm>
              <a:off x="6921093" y="6428634"/>
              <a:ext cx="761" cy="1015"/>
            </a:xfrm>
            <a:custGeom>
              <a:rect b="b" l="l" r="r" t="t"/>
              <a:pathLst>
                <a:path extrusionOk="0" h="1015" w="761">
                  <a:moveTo>
                    <a:pt x="0" y="0"/>
                  </a:moveTo>
                  <a:lnTo>
                    <a:pt x="762" y="10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98" name="Google Shape;1998;p16"/>
            <p:cNvSpPr/>
            <p:nvPr/>
          </p:nvSpPr>
          <p:spPr>
            <a:xfrm>
              <a:off x="6876655" y="6434094"/>
              <a:ext cx="32757" cy="5586"/>
            </a:xfrm>
            <a:custGeom>
              <a:rect b="b" l="l" r="r" t="t"/>
              <a:pathLst>
                <a:path extrusionOk="0" h="5586" w="32757">
                  <a:moveTo>
                    <a:pt x="0" y="5587"/>
                  </a:moveTo>
                  <a:lnTo>
                    <a:pt x="0" y="5587"/>
                  </a:lnTo>
                  <a:lnTo>
                    <a:pt x="32758" y="5587"/>
                  </a:lnTo>
                  <a:lnTo>
                    <a:pt x="32758" y="0"/>
                  </a:lnTo>
                  <a:lnTo>
                    <a:pt x="6603" y="0"/>
                  </a:lnTo>
                  <a:cubicBezTo>
                    <a:pt x="6006" y="3187"/>
                    <a:pt x="3251" y="5523"/>
                    <a:pt x="0" y="55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99" name="Google Shape;1999;p16"/>
            <p:cNvSpPr/>
            <p:nvPr/>
          </p:nvSpPr>
          <p:spPr>
            <a:xfrm>
              <a:off x="6507055" y="6425333"/>
              <a:ext cx="375948" cy="6348"/>
            </a:xfrm>
            <a:custGeom>
              <a:rect b="b" l="l" r="r" t="t"/>
              <a:pathLst>
                <a:path extrusionOk="0" h="6348" w="375948">
                  <a:moveTo>
                    <a:pt x="6348" y="6348"/>
                  </a:moveTo>
                  <a:lnTo>
                    <a:pt x="29711" y="6348"/>
                  </a:lnTo>
                  <a:lnTo>
                    <a:pt x="375949" y="6348"/>
                  </a:lnTo>
                  <a:cubicBezTo>
                    <a:pt x="375746" y="2781"/>
                    <a:pt x="372788" y="0"/>
                    <a:pt x="369220" y="0"/>
                  </a:cubicBezTo>
                  <a:lnTo>
                    <a:pt x="0" y="0"/>
                  </a:lnTo>
                  <a:cubicBezTo>
                    <a:pt x="3403" y="241"/>
                    <a:pt x="6107" y="2946"/>
                    <a:pt x="6348" y="63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00" name="Google Shape;2000;p16"/>
            <p:cNvSpPr/>
            <p:nvPr/>
          </p:nvSpPr>
          <p:spPr>
            <a:xfrm>
              <a:off x="6514038" y="6434094"/>
              <a:ext cx="21838" cy="5586"/>
            </a:xfrm>
            <a:custGeom>
              <a:rect b="b" l="l" r="r" t="t"/>
              <a:pathLst>
                <a:path extrusionOk="0" h="5586" w="21838">
                  <a:moveTo>
                    <a:pt x="21839" y="508"/>
                  </a:moveTo>
                  <a:lnTo>
                    <a:pt x="0" y="0"/>
                  </a:lnTo>
                  <a:lnTo>
                    <a:pt x="0" y="5587"/>
                  </a:lnTo>
                  <a:lnTo>
                    <a:pt x="21839" y="5587"/>
                  </a:lnTo>
                  <a:lnTo>
                    <a:pt x="21839" y="5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01" name="Google Shape;2001;p16"/>
            <p:cNvSpPr/>
            <p:nvPr/>
          </p:nvSpPr>
          <p:spPr>
            <a:xfrm>
              <a:off x="6538796" y="6434602"/>
              <a:ext cx="344207" cy="5078"/>
            </a:xfrm>
            <a:custGeom>
              <a:rect b="b" l="l" r="r" t="t"/>
              <a:pathLst>
                <a:path extrusionOk="0" h="5078" w="344207">
                  <a:moveTo>
                    <a:pt x="337732" y="5079"/>
                  </a:moveTo>
                  <a:lnTo>
                    <a:pt x="337732" y="5079"/>
                  </a:lnTo>
                  <a:cubicBezTo>
                    <a:pt x="340780" y="5015"/>
                    <a:pt x="343420" y="2946"/>
                    <a:pt x="344207" y="0"/>
                  </a:cubicBezTo>
                  <a:lnTo>
                    <a:pt x="0" y="0"/>
                  </a:lnTo>
                  <a:lnTo>
                    <a:pt x="0" y="50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02" name="Google Shape;2002;p16"/>
            <p:cNvSpPr/>
            <p:nvPr/>
          </p:nvSpPr>
          <p:spPr>
            <a:xfrm>
              <a:off x="6513657" y="6432189"/>
              <a:ext cx="23361" cy="2412"/>
            </a:xfrm>
            <a:custGeom>
              <a:rect b="b" l="l" r="r" t="t"/>
              <a:pathLst>
                <a:path extrusionOk="0" h="2412" w="23361">
                  <a:moveTo>
                    <a:pt x="22219" y="1270"/>
                  </a:moveTo>
                  <a:cubicBezTo>
                    <a:pt x="22142" y="647"/>
                    <a:pt x="22600" y="76"/>
                    <a:pt x="23222" y="13"/>
                  </a:cubicBezTo>
                  <a:cubicBezTo>
                    <a:pt x="23273" y="0"/>
                    <a:pt x="23324" y="0"/>
                    <a:pt x="23361" y="0"/>
                  </a:cubicBezTo>
                  <a:lnTo>
                    <a:pt x="23361" y="0"/>
                  </a:lnTo>
                  <a:lnTo>
                    <a:pt x="0" y="0"/>
                  </a:lnTo>
                  <a:cubicBezTo>
                    <a:pt x="64" y="381"/>
                    <a:pt x="64" y="762"/>
                    <a:pt x="0" y="1143"/>
                  </a:cubicBezTo>
                  <a:lnTo>
                    <a:pt x="0" y="2412"/>
                  </a:lnTo>
                  <a:lnTo>
                    <a:pt x="21838" y="24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03" name="Google Shape;2003;p16"/>
            <p:cNvSpPr/>
            <p:nvPr/>
          </p:nvSpPr>
          <p:spPr>
            <a:xfrm>
              <a:off x="6537019" y="6431954"/>
              <a:ext cx="372774" cy="2647"/>
            </a:xfrm>
            <a:custGeom>
              <a:rect b="b" l="l" r="r" t="t"/>
              <a:pathLst>
                <a:path extrusionOk="0" h="2647" w="372774">
                  <a:moveTo>
                    <a:pt x="1778" y="1505"/>
                  </a:moveTo>
                  <a:lnTo>
                    <a:pt x="1778" y="2648"/>
                  </a:lnTo>
                  <a:lnTo>
                    <a:pt x="372775" y="2648"/>
                  </a:lnTo>
                  <a:lnTo>
                    <a:pt x="372775" y="1505"/>
                  </a:lnTo>
                  <a:cubicBezTo>
                    <a:pt x="372699" y="1086"/>
                    <a:pt x="372699" y="654"/>
                    <a:pt x="372775" y="235"/>
                  </a:cubicBezTo>
                  <a:lnTo>
                    <a:pt x="0" y="235"/>
                  </a:lnTo>
                  <a:cubicBezTo>
                    <a:pt x="495" y="-146"/>
                    <a:pt x="1219" y="-57"/>
                    <a:pt x="1600" y="451"/>
                  </a:cubicBezTo>
                  <a:cubicBezTo>
                    <a:pt x="1829" y="756"/>
                    <a:pt x="1892" y="1149"/>
                    <a:pt x="1778" y="15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04" name="Google Shape;2004;p16"/>
            <p:cNvSpPr/>
            <p:nvPr/>
          </p:nvSpPr>
          <p:spPr>
            <a:xfrm>
              <a:off x="6875386" y="6521701"/>
              <a:ext cx="2412" cy="342812"/>
            </a:xfrm>
            <a:custGeom>
              <a:rect b="b" l="l" r="r" t="t"/>
              <a:pathLst>
                <a:path extrusionOk="0" h="342812" w="2412">
                  <a:moveTo>
                    <a:pt x="1269" y="0"/>
                  </a:moveTo>
                  <a:lnTo>
                    <a:pt x="0" y="0"/>
                  </a:lnTo>
                  <a:lnTo>
                    <a:pt x="0" y="342812"/>
                  </a:lnTo>
                  <a:lnTo>
                    <a:pt x="2412" y="342812"/>
                  </a:lnTo>
                  <a:lnTo>
                    <a:pt x="2412" y="0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05" name="Google Shape;2005;p16"/>
            <p:cNvSpPr/>
            <p:nvPr/>
          </p:nvSpPr>
          <p:spPr>
            <a:xfrm>
              <a:off x="6536371" y="6432180"/>
              <a:ext cx="2433" cy="75936"/>
            </a:xfrm>
            <a:custGeom>
              <a:rect b="b" l="l" r="r" t="t"/>
              <a:pathLst>
                <a:path extrusionOk="0" h="75936" w="2433">
                  <a:moveTo>
                    <a:pt x="2425" y="75682"/>
                  </a:moveTo>
                  <a:lnTo>
                    <a:pt x="2425" y="1279"/>
                  </a:lnTo>
                  <a:cubicBezTo>
                    <a:pt x="2501" y="657"/>
                    <a:pt x="2057" y="86"/>
                    <a:pt x="1422" y="10"/>
                  </a:cubicBezTo>
                  <a:cubicBezTo>
                    <a:pt x="1333" y="-3"/>
                    <a:pt x="1244" y="-3"/>
                    <a:pt x="1155" y="10"/>
                  </a:cubicBezTo>
                  <a:cubicBezTo>
                    <a:pt x="520" y="10"/>
                    <a:pt x="12" y="517"/>
                    <a:pt x="0" y="1139"/>
                  </a:cubicBezTo>
                  <a:cubicBezTo>
                    <a:pt x="0" y="1190"/>
                    <a:pt x="12" y="1228"/>
                    <a:pt x="12" y="1279"/>
                  </a:cubicBezTo>
                  <a:lnTo>
                    <a:pt x="12" y="75936"/>
                  </a:lnTo>
                  <a:lnTo>
                    <a:pt x="1155" y="759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06" name="Google Shape;2006;p16"/>
            <p:cNvSpPr/>
            <p:nvPr/>
          </p:nvSpPr>
          <p:spPr>
            <a:xfrm>
              <a:off x="7144048" y="6480310"/>
              <a:ext cx="2412" cy="31360"/>
            </a:xfrm>
            <a:custGeom>
              <a:rect b="b" l="l" r="r" t="t"/>
              <a:pathLst>
                <a:path extrusionOk="0" h="31360" w="2412">
                  <a:moveTo>
                    <a:pt x="0" y="0"/>
                  </a:moveTo>
                  <a:lnTo>
                    <a:pt x="2412" y="0"/>
                  </a:lnTo>
                  <a:lnTo>
                    <a:pt x="2412" y="31361"/>
                  </a:lnTo>
                  <a:lnTo>
                    <a:pt x="0" y="313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07" name="Google Shape;2007;p16"/>
            <p:cNvSpPr/>
            <p:nvPr/>
          </p:nvSpPr>
          <p:spPr>
            <a:xfrm>
              <a:off x="5215674" y="5631786"/>
              <a:ext cx="38" cy="1269"/>
            </a:xfrm>
            <a:custGeom>
              <a:rect b="b" l="l" r="r" t="t"/>
              <a:pathLst>
                <a:path extrusionOk="0" h="1269" w="38">
                  <a:moveTo>
                    <a:pt x="0" y="0"/>
                  </a:moveTo>
                  <a:cubicBezTo>
                    <a:pt x="51" y="422"/>
                    <a:pt x="51" y="848"/>
                    <a:pt x="0" y="1270"/>
                  </a:cubicBezTo>
                  <a:cubicBezTo>
                    <a:pt x="51" y="848"/>
                    <a:pt x="51" y="42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08" name="Google Shape;2008;p16"/>
            <p:cNvSpPr/>
            <p:nvPr/>
          </p:nvSpPr>
          <p:spPr>
            <a:xfrm>
              <a:off x="5171108" y="5628215"/>
              <a:ext cx="39359" cy="13728"/>
            </a:xfrm>
            <a:custGeom>
              <a:rect b="b" l="l" r="r" t="t"/>
              <a:pathLst>
                <a:path extrusionOk="0" h="13728" w="39359">
                  <a:moveTo>
                    <a:pt x="6856" y="6872"/>
                  </a:moveTo>
                  <a:lnTo>
                    <a:pt x="6856" y="13728"/>
                  </a:lnTo>
                  <a:lnTo>
                    <a:pt x="33011" y="13728"/>
                  </a:lnTo>
                  <a:lnTo>
                    <a:pt x="31869" y="8142"/>
                  </a:lnTo>
                  <a:cubicBezTo>
                    <a:pt x="31119" y="4503"/>
                    <a:pt x="33456" y="941"/>
                    <a:pt x="37087" y="187"/>
                  </a:cubicBezTo>
                  <a:cubicBezTo>
                    <a:pt x="37176" y="171"/>
                    <a:pt x="37252" y="157"/>
                    <a:pt x="37328" y="143"/>
                  </a:cubicBezTo>
                  <a:cubicBezTo>
                    <a:pt x="37989" y="-48"/>
                    <a:pt x="38700" y="-48"/>
                    <a:pt x="39360" y="143"/>
                  </a:cubicBezTo>
                  <a:lnTo>
                    <a:pt x="0" y="143"/>
                  </a:lnTo>
                  <a:cubicBezTo>
                    <a:pt x="3733" y="142"/>
                    <a:pt x="6793" y="3135"/>
                    <a:pt x="6856" y="68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09" name="Google Shape;2009;p16"/>
            <p:cNvSpPr/>
            <p:nvPr/>
          </p:nvSpPr>
          <p:spPr>
            <a:xfrm>
              <a:off x="5211738" y="5628612"/>
              <a:ext cx="1269" cy="12696"/>
            </a:xfrm>
            <a:custGeom>
              <a:rect b="b" l="l" r="r" t="t"/>
              <a:pathLst>
                <a:path extrusionOk="0" h="12696" w="1269">
                  <a:moveTo>
                    <a:pt x="0" y="0"/>
                  </a:moveTo>
                  <a:lnTo>
                    <a:pt x="12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10" name="Google Shape;2010;p16"/>
            <p:cNvSpPr/>
            <p:nvPr/>
          </p:nvSpPr>
          <p:spPr>
            <a:xfrm>
              <a:off x="5214023" y="5629754"/>
              <a:ext cx="1015" cy="1015"/>
            </a:xfrm>
            <a:custGeom>
              <a:rect b="b" l="l" r="r" t="t"/>
              <a:pathLst>
                <a:path extrusionOk="0" h="1015" w="1015">
                  <a:moveTo>
                    <a:pt x="0" y="0"/>
                  </a:moveTo>
                  <a:lnTo>
                    <a:pt x="1016" y="10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11" name="Google Shape;2011;p16"/>
            <p:cNvSpPr/>
            <p:nvPr/>
          </p:nvSpPr>
          <p:spPr>
            <a:xfrm>
              <a:off x="4680254" y="4827447"/>
              <a:ext cx="13712" cy="173564"/>
            </a:xfrm>
            <a:custGeom>
              <a:rect b="b" l="l" r="r" t="t"/>
              <a:pathLst>
                <a:path extrusionOk="0" h="173564" w="13712">
                  <a:moveTo>
                    <a:pt x="13713" y="173565"/>
                  </a:moveTo>
                  <a:lnTo>
                    <a:pt x="13713" y="6983"/>
                  </a:lnTo>
                  <a:lnTo>
                    <a:pt x="6856" y="6983"/>
                  </a:lnTo>
                  <a:cubicBezTo>
                    <a:pt x="3047" y="6914"/>
                    <a:pt x="0" y="3808"/>
                    <a:pt x="0" y="0"/>
                  </a:cubicBezTo>
                  <a:lnTo>
                    <a:pt x="0" y="173565"/>
                  </a:lnTo>
                  <a:lnTo>
                    <a:pt x="13713" y="1735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12" name="Google Shape;2012;p16"/>
            <p:cNvSpPr/>
            <p:nvPr/>
          </p:nvSpPr>
          <p:spPr>
            <a:xfrm>
              <a:off x="3529299" y="6453393"/>
              <a:ext cx="72625" cy="2412"/>
            </a:xfrm>
            <a:custGeom>
              <a:rect b="b" l="l" r="r" t="t"/>
              <a:pathLst>
                <a:path extrusionOk="0" h="2412" w="72625">
                  <a:moveTo>
                    <a:pt x="0" y="2412"/>
                  </a:moveTo>
                  <a:lnTo>
                    <a:pt x="72625" y="2412"/>
                  </a:lnTo>
                  <a:lnTo>
                    <a:pt x="72625" y="1270"/>
                  </a:lnTo>
                  <a:lnTo>
                    <a:pt x="72625" y="0"/>
                  </a:lnTo>
                  <a:lnTo>
                    <a:pt x="0" y="0"/>
                  </a:lnTo>
                  <a:lnTo>
                    <a:pt x="0" y="24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13" name="Google Shape;2013;p16"/>
            <p:cNvSpPr/>
            <p:nvPr/>
          </p:nvSpPr>
          <p:spPr>
            <a:xfrm>
              <a:off x="3974191" y="6454154"/>
              <a:ext cx="17775" cy="2539"/>
            </a:xfrm>
            <a:custGeom>
              <a:rect b="b" l="l" r="r" t="t"/>
              <a:pathLst>
                <a:path extrusionOk="0" h="2539" w="17775">
                  <a:moveTo>
                    <a:pt x="17775" y="2539"/>
                  </a:moveTo>
                  <a:cubicBezTo>
                    <a:pt x="17775" y="2539"/>
                    <a:pt x="17775" y="1524"/>
                    <a:pt x="17775" y="1016"/>
                  </a:cubicBezTo>
                  <a:lnTo>
                    <a:pt x="17775" y="0"/>
                  </a:lnTo>
                  <a:lnTo>
                    <a:pt x="1143" y="0"/>
                  </a:lnTo>
                  <a:lnTo>
                    <a:pt x="1143" y="1270"/>
                  </a:lnTo>
                  <a:cubicBezTo>
                    <a:pt x="1143" y="1930"/>
                    <a:pt x="647" y="2476"/>
                    <a:pt x="0" y="2539"/>
                  </a:cubicBezTo>
                  <a:lnTo>
                    <a:pt x="0" y="25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14" name="Google Shape;2014;p16"/>
            <p:cNvSpPr/>
            <p:nvPr/>
          </p:nvSpPr>
          <p:spPr>
            <a:xfrm>
              <a:off x="3615637" y="6454789"/>
              <a:ext cx="358427" cy="2539"/>
            </a:xfrm>
            <a:custGeom>
              <a:rect b="b" l="l" r="r" t="t"/>
              <a:pathLst>
                <a:path extrusionOk="0" h="2539" w="358427">
                  <a:moveTo>
                    <a:pt x="0" y="1270"/>
                  </a:moveTo>
                  <a:cubicBezTo>
                    <a:pt x="51" y="1689"/>
                    <a:pt x="51" y="2120"/>
                    <a:pt x="0" y="2539"/>
                  </a:cubicBezTo>
                  <a:lnTo>
                    <a:pt x="358428" y="2539"/>
                  </a:lnTo>
                  <a:cubicBezTo>
                    <a:pt x="357730" y="2539"/>
                    <a:pt x="357158" y="1968"/>
                    <a:pt x="357158" y="1270"/>
                  </a:cubicBezTo>
                  <a:lnTo>
                    <a:pt x="3571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15" name="Google Shape;2015;p16"/>
            <p:cNvSpPr/>
            <p:nvPr/>
          </p:nvSpPr>
          <p:spPr>
            <a:xfrm>
              <a:off x="4941552" y="4820971"/>
              <a:ext cx="1269" cy="12696"/>
            </a:xfrm>
            <a:custGeom>
              <a:rect b="b" l="l" r="r" t="t"/>
              <a:pathLst>
                <a:path extrusionOk="0" h="12696" w="1269">
                  <a:moveTo>
                    <a:pt x="0" y="0"/>
                  </a:moveTo>
                  <a:lnTo>
                    <a:pt x="12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16" name="Google Shape;2016;p16"/>
            <p:cNvSpPr/>
            <p:nvPr/>
          </p:nvSpPr>
          <p:spPr>
            <a:xfrm>
              <a:off x="4943838" y="4822114"/>
              <a:ext cx="1015" cy="888"/>
            </a:xfrm>
            <a:custGeom>
              <a:rect b="b" l="l" r="r" t="t"/>
              <a:pathLst>
                <a:path extrusionOk="0" h="888" w="1015">
                  <a:moveTo>
                    <a:pt x="0" y="0"/>
                  </a:moveTo>
                  <a:cubicBezTo>
                    <a:pt x="394" y="226"/>
                    <a:pt x="736" y="528"/>
                    <a:pt x="1016" y="889"/>
                  </a:cubicBezTo>
                  <a:cubicBezTo>
                    <a:pt x="736" y="528"/>
                    <a:pt x="394" y="22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17" name="Google Shape;2017;p16"/>
            <p:cNvSpPr/>
            <p:nvPr/>
          </p:nvSpPr>
          <p:spPr>
            <a:xfrm>
              <a:off x="4945615" y="4824400"/>
              <a:ext cx="635" cy="1269"/>
            </a:xfrm>
            <a:custGeom>
              <a:rect b="b" l="l" r="r" t="t"/>
              <a:pathLst>
                <a:path extrusionOk="0" h="1269" w="635">
                  <a:moveTo>
                    <a:pt x="0" y="0"/>
                  </a:moveTo>
                  <a:cubicBezTo>
                    <a:pt x="241" y="410"/>
                    <a:pt x="444" y="834"/>
                    <a:pt x="635" y="1270"/>
                  </a:cubicBezTo>
                  <a:cubicBezTo>
                    <a:pt x="444" y="834"/>
                    <a:pt x="241" y="41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18" name="Google Shape;2018;p16"/>
            <p:cNvSpPr/>
            <p:nvPr/>
          </p:nvSpPr>
          <p:spPr>
            <a:xfrm>
              <a:off x="4680254" y="4820703"/>
              <a:ext cx="260028" cy="13726"/>
            </a:xfrm>
            <a:custGeom>
              <a:rect b="b" l="l" r="r" t="t"/>
              <a:pathLst>
                <a:path extrusionOk="0" h="13726" w="260028">
                  <a:moveTo>
                    <a:pt x="6856" y="13727"/>
                  </a:moveTo>
                  <a:lnTo>
                    <a:pt x="254188" y="13727"/>
                  </a:lnTo>
                  <a:lnTo>
                    <a:pt x="252791" y="8521"/>
                  </a:lnTo>
                  <a:cubicBezTo>
                    <a:pt x="251902" y="4848"/>
                    <a:pt x="254099" y="1135"/>
                    <a:pt x="257743" y="141"/>
                  </a:cubicBezTo>
                  <a:cubicBezTo>
                    <a:pt x="258492" y="-47"/>
                    <a:pt x="259279" y="-47"/>
                    <a:pt x="260028" y="141"/>
                  </a:cubicBezTo>
                  <a:lnTo>
                    <a:pt x="6856" y="141"/>
                  </a:lnTo>
                  <a:cubicBezTo>
                    <a:pt x="3073" y="141"/>
                    <a:pt x="0" y="3211"/>
                    <a:pt x="0" y="6997"/>
                  </a:cubicBezTo>
                  <a:cubicBezTo>
                    <a:pt x="140" y="10706"/>
                    <a:pt x="3149" y="13662"/>
                    <a:pt x="6856" y="137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19" name="Google Shape;2019;p16"/>
            <p:cNvSpPr/>
            <p:nvPr/>
          </p:nvSpPr>
          <p:spPr>
            <a:xfrm>
              <a:off x="4933018" y="4821592"/>
              <a:ext cx="21103" cy="31629"/>
            </a:xfrm>
            <a:custGeom>
              <a:rect b="b" l="l" r="r" t="t"/>
              <a:pathLst>
                <a:path extrusionOk="0" h="31629" w="21103">
                  <a:moveTo>
                    <a:pt x="27" y="7632"/>
                  </a:moveTo>
                  <a:lnTo>
                    <a:pt x="1424" y="12838"/>
                  </a:lnTo>
                  <a:lnTo>
                    <a:pt x="5995" y="28201"/>
                  </a:lnTo>
                  <a:lnTo>
                    <a:pt x="5995" y="5855"/>
                  </a:lnTo>
                  <a:cubicBezTo>
                    <a:pt x="5995" y="5224"/>
                    <a:pt x="6503" y="4709"/>
                    <a:pt x="7125" y="4705"/>
                  </a:cubicBezTo>
                  <a:cubicBezTo>
                    <a:pt x="7175" y="4705"/>
                    <a:pt x="7214" y="4707"/>
                    <a:pt x="7265" y="4712"/>
                  </a:cubicBezTo>
                  <a:cubicBezTo>
                    <a:pt x="7899" y="4712"/>
                    <a:pt x="8407" y="5224"/>
                    <a:pt x="8407" y="5855"/>
                  </a:cubicBezTo>
                  <a:lnTo>
                    <a:pt x="8407" y="29090"/>
                  </a:lnTo>
                  <a:cubicBezTo>
                    <a:pt x="9651" y="26978"/>
                    <a:pt x="11924" y="25677"/>
                    <a:pt x="14375" y="25662"/>
                  </a:cubicBezTo>
                  <a:cubicBezTo>
                    <a:pt x="17765" y="25749"/>
                    <a:pt x="20609" y="28268"/>
                    <a:pt x="21104" y="31629"/>
                  </a:cubicBezTo>
                  <a:cubicBezTo>
                    <a:pt x="21104" y="31629"/>
                    <a:pt x="21104" y="31629"/>
                    <a:pt x="21104" y="30740"/>
                  </a:cubicBezTo>
                  <a:lnTo>
                    <a:pt x="13994" y="4077"/>
                  </a:lnTo>
                  <a:lnTo>
                    <a:pt x="13994" y="4077"/>
                  </a:lnTo>
                  <a:cubicBezTo>
                    <a:pt x="13803" y="3641"/>
                    <a:pt x="13600" y="3218"/>
                    <a:pt x="13359" y="2807"/>
                  </a:cubicBezTo>
                  <a:lnTo>
                    <a:pt x="12597" y="1792"/>
                  </a:lnTo>
                  <a:cubicBezTo>
                    <a:pt x="12318" y="1431"/>
                    <a:pt x="11975" y="1129"/>
                    <a:pt x="11581" y="903"/>
                  </a:cubicBezTo>
                  <a:lnTo>
                    <a:pt x="10565" y="141"/>
                  </a:lnTo>
                  <a:lnTo>
                    <a:pt x="9296" y="141"/>
                  </a:lnTo>
                  <a:lnTo>
                    <a:pt x="8026" y="141"/>
                  </a:lnTo>
                  <a:cubicBezTo>
                    <a:pt x="7277" y="-47"/>
                    <a:pt x="6490" y="-47"/>
                    <a:pt x="5741" y="141"/>
                  </a:cubicBezTo>
                  <a:cubicBezTo>
                    <a:pt x="2186" y="784"/>
                    <a:pt x="-290" y="4033"/>
                    <a:pt x="27" y="76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20" name="Google Shape;2020;p16"/>
            <p:cNvSpPr/>
            <p:nvPr/>
          </p:nvSpPr>
          <p:spPr>
            <a:xfrm>
              <a:off x="4938378" y="4826297"/>
              <a:ext cx="2412" cy="961278"/>
            </a:xfrm>
            <a:custGeom>
              <a:rect b="b" l="l" r="r" t="t"/>
              <a:pathLst>
                <a:path extrusionOk="0" h="961278" w="2412">
                  <a:moveTo>
                    <a:pt x="1396" y="961278"/>
                  </a:moveTo>
                  <a:lnTo>
                    <a:pt x="1396" y="961278"/>
                  </a:lnTo>
                  <a:lnTo>
                    <a:pt x="1396" y="27813"/>
                  </a:lnTo>
                  <a:cubicBezTo>
                    <a:pt x="1460" y="26607"/>
                    <a:pt x="1815" y="25433"/>
                    <a:pt x="2412" y="24385"/>
                  </a:cubicBezTo>
                  <a:lnTo>
                    <a:pt x="2412" y="1150"/>
                  </a:lnTo>
                  <a:cubicBezTo>
                    <a:pt x="2412" y="519"/>
                    <a:pt x="1904" y="7"/>
                    <a:pt x="1269" y="7"/>
                  </a:cubicBezTo>
                  <a:cubicBezTo>
                    <a:pt x="647" y="-63"/>
                    <a:pt x="76" y="389"/>
                    <a:pt x="12" y="1016"/>
                  </a:cubicBezTo>
                  <a:cubicBezTo>
                    <a:pt x="0" y="1060"/>
                    <a:pt x="0" y="1105"/>
                    <a:pt x="0" y="1150"/>
                  </a:cubicBezTo>
                  <a:lnTo>
                    <a:pt x="0" y="9612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21" name="Google Shape;2021;p16"/>
            <p:cNvSpPr/>
            <p:nvPr/>
          </p:nvSpPr>
          <p:spPr>
            <a:xfrm>
              <a:off x="4939902" y="4847254"/>
              <a:ext cx="13839" cy="940321"/>
            </a:xfrm>
            <a:custGeom>
              <a:rect b="b" l="l" r="r" t="t"/>
              <a:pathLst>
                <a:path extrusionOk="0" h="940321" w="13839">
                  <a:moveTo>
                    <a:pt x="6983" y="0"/>
                  </a:moveTo>
                  <a:cubicBezTo>
                    <a:pt x="4533" y="15"/>
                    <a:pt x="2260" y="1317"/>
                    <a:pt x="1016" y="3428"/>
                  </a:cubicBezTo>
                  <a:cubicBezTo>
                    <a:pt x="419" y="4476"/>
                    <a:pt x="64" y="5650"/>
                    <a:pt x="0" y="6856"/>
                  </a:cubicBezTo>
                  <a:lnTo>
                    <a:pt x="0" y="940321"/>
                  </a:lnTo>
                  <a:lnTo>
                    <a:pt x="13839" y="940321"/>
                  </a:lnTo>
                  <a:lnTo>
                    <a:pt x="13839" y="6856"/>
                  </a:lnTo>
                  <a:cubicBezTo>
                    <a:pt x="13839" y="6856"/>
                    <a:pt x="13839" y="6856"/>
                    <a:pt x="13839" y="5967"/>
                  </a:cubicBezTo>
                  <a:cubicBezTo>
                    <a:pt x="13344" y="2560"/>
                    <a:pt x="10424" y="26"/>
                    <a:pt x="69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22" name="Google Shape;2022;p16"/>
            <p:cNvSpPr/>
            <p:nvPr/>
          </p:nvSpPr>
          <p:spPr>
            <a:xfrm>
              <a:off x="3975969" y="5448699"/>
              <a:ext cx="1269" cy="12696"/>
            </a:xfrm>
            <a:custGeom>
              <a:rect b="b" l="l" r="r" t="t"/>
              <a:pathLst>
                <a:path extrusionOk="0" h="12696" w="1269">
                  <a:moveTo>
                    <a:pt x="0" y="0"/>
                  </a:move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23" name="Google Shape;2023;p16"/>
            <p:cNvSpPr/>
            <p:nvPr/>
          </p:nvSpPr>
          <p:spPr>
            <a:xfrm>
              <a:off x="3608781" y="5448381"/>
              <a:ext cx="365791" cy="13649"/>
            </a:xfrm>
            <a:custGeom>
              <a:rect b="b" l="l" r="r" t="t"/>
              <a:pathLst>
                <a:path extrusionOk="0" h="13649" w="365791">
                  <a:moveTo>
                    <a:pt x="6856" y="6793"/>
                  </a:moveTo>
                  <a:lnTo>
                    <a:pt x="6856" y="13649"/>
                  </a:lnTo>
                  <a:lnTo>
                    <a:pt x="362998" y="13649"/>
                  </a:lnTo>
                  <a:lnTo>
                    <a:pt x="361221" y="12506"/>
                  </a:lnTo>
                  <a:cubicBezTo>
                    <a:pt x="358085" y="10319"/>
                    <a:pt x="357298" y="6018"/>
                    <a:pt x="359443" y="2857"/>
                  </a:cubicBezTo>
                  <a:cubicBezTo>
                    <a:pt x="360865" y="800"/>
                    <a:pt x="363316" y="-282"/>
                    <a:pt x="365792" y="64"/>
                  </a:cubicBezTo>
                  <a:lnTo>
                    <a:pt x="0" y="64"/>
                  </a:lnTo>
                  <a:cubicBezTo>
                    <a:pt x="3733" y="64"/>
                    <a:pt x="6793" y="3056"/>
                    <a:pt x="6856" y="67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24" name="Google Shape;2024;p16"/>
            <p:cNvSpPr/>
            <p:nvPr/>
          </p:nvSpPr>
          <p:spPr>
            <a:xfrm>
              <a:off x="4003902" y="5467998"/>
              <a:ext cx="761" cy="1015"/>
            </a:xfrm>
            <a:custGeom>
              <a:rect b="b" l="l" r="r" t="t"/>
              <a:pathLst>
                <a:path extrusionOk="0" h="1015" w="761">
                  <a:moveTo>
                    <a:pt x="0" y="0"/>
                  </a:moveTo>
                  <a:lnTo>
                    <a:pt x="762" y="10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25" name="Google Shape;2025;p16"/>
            <p:cNvSpPr/>
            <p:nvPr/>
          </p:nvSpPr>
          <p:spPr>
            <a:xfrm>
              <a:off x="4005171" y="5470156"/>
              <a:ext cx="56" cy="1506"/>
            </a:xfrm>
            <a:custGeom>
              <a:rect b="b" l="l" r="r" t="t"/>
              <a:pathLst>
                <a:path extrusionOk="0" h="1506" w="56">
                  <a:moveTo>
                    <a:pt x="0" y="0"/>
                  </a:moveTo>
                  <a:cubicBezTo>
                    <a:pt x="0" y="0"/>
                    <a:pt x="0" y="889"/>
                    <a:pt x="0" y="1397"/>
                  </a:cubicBezTo>
                  <a:cubicBezTo>
                    <a:pt x="0" y="1904"/>
                    <a:pt x="127" y="5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26" name="Google Shape;2026;p16"/>
            <p:cNvSpPr/>
            <p:nvPr/>
          </p:nvSpPr>
          <p:spPr>
            <a:xfrm>
              <a:off x="3967016" y="5449188"/>
              <a:ext cx="35996" cy="26681"/>
            </a:xfrm>
            <a:custGeom>
              <a:rect b="b" l="l" r="r" t="t"/>
              <a:pathLst>
                <a:path extrusionOk="0" h="26681" w="35996">
                  <a:moveTo>
                    <a:pt x="1208" y="2050"/>
                  </a:moveTo>
                  <a:cubicBezTo>
                    <a:pt x="-938" y="5212"/>
                    <a:pt x="-151" y="9511"/>
                    <a:pt x="2985" y="11700"/>
                  </a:cubicBezTo>
                  <a:lnTo>
                    <a:pt x="4763" y="12842"/>
                  </a:lnTo>
                  <a:lnTo>
                    <a:pt x="5652" y="13477"/>
                  </a:lnTo>
                  <a:lnTo>
                    <a:pt x="5652" y="5986"/>
                  </a:lnTo>
                  <a:cubicBezTo>
                    <a:pt x="5652" y="5285"/>
                    <a:pt x="6223" y="4717"/>
                    <a:pt x="6921" y="4717"/>
                  </a:cubicBezTo>
                  <a:cubicBezTo>
                    <a:pt x="7568" y="4783"/>
                    <a:pt x="8064" y="5332"/>
                    <a:pt x="8064" y="5986"/>
                  </a:cubicBezTo>
                  <a:lnTo>
                    <a:pt x="8064" y="15255"/>
                  </a:lnTo>
                  <a:lnTo>
                    <a:pt x="24697" y="26682"/>
                  </a:lnTo>
                  <a:lnTo>
                    <a:pt x="24697" y="22746"/>
                  </a:lnTo>
                  <a:cubicBezTo>
                    <a:pt x="24709" y="18960"/>
                    <a:pt x="27782" y="15896"/>
                    <a:pt x="31565" y="15905"/>
                  </a:cubicBezTo>
                  <a:cubicBezTo>
                    <a:pt x="33190" y="15909"/>
                    <a:pt x="34765" y="16488"/>
                    <a:pt x="35996" y="17540"/>
                  </a:cubicBezTo>
                  <a:cubicBezTo>
                    <a:pt x="35996" y="17540"/>
                    <a:pt x="35996" y="17540"/>
                    <a:pt x="35996" y="17540"/>
                  </a:cubicBezTo>
                  <a:lnTo>
                    <a:pt x="11238" y="527"/>
                  </a:lnTo>
                  <a:lnTo>
                    <a:pt x="11238" y="527"/>
                  </a:lnTo>
                  <a:lnTo>
                    <a:pt x="9968" y="527"/>
                  </a:lnTo>
                  <a:lnTo>
                    <a:pt x="8572" y="527"/>
                  </a:lnTo>
                  <a:cubicBezTo>
                    <a:pt x="6045" y="-550"/>
                    <a:pt x="3099" y="57"/>
                    <a:pt x="1208" y="20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27" name="Google Shape;2027;p16"/>
            <p:cNvSpPr/>
            <p:nvPr/>
          </p:nvSpPr>
          <p:spPr>
            <a:xfrm>
              <a:off x="3972668" y="5453904"/>
              <a:ext cx="2412" cy="1003424"/>
            </a:xfrm>
            <a:custGeom>
              <a:rect b="b" l="l" r="r" t="t"/>
              <a:pathLst>
                <a:path extrusionOk="0" h="1003424" w="2412">
                  <a:moveTo>
                    <a:pt x="0" y="1002155"/>
                  </a:moveTo>
                  <a:cubicBezTo>
                    <a:pt x="0" y="1002853"/>
                    <a:pt x="571" y="1003424"/>
                    <a:pt x="1269" y="1003424"/>
                  </a:cubicBezTo>
                  <a:lnTo>
                    <a:pt x="1269" y="1003424"/>
                  </a:lnTo>
                  <a:cubicBezTo>
                    <a:pt x="1917" y="1003361"/>
                    <a:pt x="2412" y="1002815"/>
                    <a:pt x="2412" y="1002155"/>
                  </a:cubicBezTo>
                  <a:lnTo>
                    <a:pt x="2412" y="1270"/>
                  </a:lnTo>
                  <a:cubicBezTo>
                    <a:pt x="2412" y="616"/>
                    <a:pt x="1917" y="66"/>
                    <a:pt x="1269" y="0"/>
                  </a:cubicBezTo>
                  <a:cubicBezTo>
                    <a:pt x="571" y="0"/>
                    <a:pt x="0" y="569"/>
                    <a:pt x="0" y="1270"/>
                  </a:cubicBezTo>
                  <a:lnTo>
                    <a:pt x="0" y="10021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28" name="Google Shape;2028;p16"/>
            <p:cNvSpPr/>
            <p:nvPr/>
          </p:nvSpPr>
          <p:spPr>
            <a:xfrm>
              <a:off x="3457309" y="5738566"/>
              <a:ext cx="144488" cy="13712"/>
            </a:xfrm>
            <a:custGeom>
              <a:rect b="b" l="l" r="r" t="t"/>
              <a:pathLst>
                <a:path extrusionOk="0" h="13712" w="144488">
                  <a:moveTo>
                    <a:pt x="6856" y="6856"/>
                  </a:moveTo>
                  <a:lnTo>
                    <a:pt x="6856" y="13713"/>
                  </a:lnTo>
                  <a:lnTo>
                    <a:pt x="144488" y="13713"/>
                  </a:lnTo>
                  <a:lnTo>
                    <a:pt x="144488" y="0"/>
                  </a:lnTo>
                  <a:lnTo>
                    <a:pt x="0" y="0"/>
                  </a:lnTo>
                  <a:cubicBezTo>
                    <a:pt x="3784" y="0"/>
                    <a:pt x="6856" y="3070"/>
                    <a:pt x="6856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29" name="Google Shape;2029;p16"/>
            <p:cNvSpPr/>
            <p:nvPr/>
          </p:nvSpPr>
          <p:spPr>
            <a:xfrm>
              <a:off x="4019265" y="5615026"/>
              <a:ext cx="24885" cy="22092"/>
            </a:xfrm>
            <a:custGeom>
              <a:rect b="b" l="l" r="r" t="t"/>
              <a:pathLst>
                <a:path extrusionOk="0" h="22092" w="24885">
                  <a:moveTo>
                    <a:pt x="5587" y="5079"/>
                  </a:moveTo>
                  <a:cubicBezTo>
                    <a:pt x="5587" y="8372"/>
                    <a:pt x="3238" y="11199"/>
                    <a:pt x="0" y="11808"/>
                  </a:cubicBezTo>
                  <a:lnTo>
                    <a:pt x="0" y="13840"/>
                  </a:lnTo>
                  <a:lnTo>
                    <a:pt x="13966" y="22092"/>
                  </a:lnTo>
                  <a:lnTo>
                    <a:pt x="13966" y="18156"/>
                  </a:lnTo>
                  <a:cubicBezTo>
                    <a:pt x="13966" y="14349"/>
                    <a:pt x="17014" y="11242"/>
                    <a:pt x="20823" y="11173"/>
                  </a:cubicBezTo>
                  <a:cubicBezTo>
                    <a:pt x="22308" y="11219"/>
                    <a:pt x="23743" y="11755"/>
                    <a:pt x="24885" y="12697"/>
                  </a:cubicBezTo>
                  <a:lnTo>
                    <a:pt x="24885" y="12697"/>
                  </a:lnTo>
                  <a:lnTo>
                    <a:pt x="2666" y="0"/>
                  </a:lnTo>
                  <a:lnTo>
                    <a:pt x="2666" y="0"/>
                  </a:lnTo>
                  <a:cubicBezTo>
                    <a:pt x="4368" y="1158"/>
                    <a:pt x="5434" y="3028"/>
                    <a:pt x="5587" y="50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30" name="Google Shape;2030;p16"/>
            <p:cNvSpPr/>
            <p:nvPr/>
          </p:nvSpPr>
          <p:spPr>
            <a:xfrm>
              <a:off x="4045166" y="5628739"/>
              <a:ext cx="47" cy="1015"/>
            </a:xfrm>
            <a:custGeom>
              <a:rect b="b" l="l" r="r" t="t"/>
              <a:pathLst>
                <a:path extrusionOk="0" h="1015" w="47">
                  <a:moveTo>
                    <a:pt x="0" y="0"/>
                  </a:moveTo>
                  <a:cubicBezTo>
                    <a:pt x="64" y="335"/>
                    <a:pt x="64" y="681"/>
                    <a:pt x="0" y="1016"/>
                  </a:cubicBezTo>
                  <a:cubicBezTo>
                    <a:pt x="64" y="681"/>
                    <a:pt x="64" y="33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31" name="Google Shape;2031;p16"/>
            <p:cNvSpPr/>
            <p:nvPr/>
          </p:nvSpPr>
          <p:spPr>
            <a:xfrm>
              <a:off x="4046436" y="5630897"/>
              <a:ext cx="47" cy="1396"/>
            </a:xfrm>
            <a:custGeom>
              <a:rect b="b" l="l" r="r" t="t"/>
              <a:pathLst>
                <a:path extrusionOk="0" h="1396" w="47">
                  <a:moveTo>
                    <a:pt x="0" y="0"/>
                  </a:moveTo>
                  <a:cubicBezTo>
                    <a:pt x="63" y="464"/>
                    <a:pt x="63" y="933"/>
                    <a:pt x="0" y="1397"/>
                  </a:cubicBezTo>
                  <a:cubicBezTo>
                    <a:pt x="63" y="933"/>
                    <a:pt x="63" y="46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32" name="Google Shape;2032;p16"/>
            <p:cNvSpPr/>
            <p:nvPr/>
          </p:nvSpPr>
          <p:spPr>
            <a:xfrm>
              <a:off x="4018249" y="5613376"/>
              <a:ext cx="1396" cy="12696"/>
            </a:xfrm>
            <a:custGeom>
              <a:rect b="b" l="l" r="r" t="t"/>
              <a:pathLst>
                <a:path extrusionOk="0" h="12696" w="1396">
                  <a:moveTo>
                    <a:pt x="0" y="0"/>
                  </a:moveTo>
                  <a:lnTo>
                    <a:pt x="13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33" name="Google Shape;2033;p16"/>
            <p:cNvSpPr/>
            <p:nvPr/>
          </p:nvSpPr>
          <p:spPr>
            <a:xfrm>
              <a:off x="4015963" y="5627088"/>
              <a:ext cx="635" cy="380"/>
            </a:xfrm>
            <a:custGeom>
              <a:rect b="b" l="l" r="r" t="t"/>
              <a:pathLst>
                <a:path extrusionOk="0" h="380" w="635">
                  <a:moveTo>
                    <a:pt x="635" y="0"/>
                  </a:moveTo>
                  <a:lnTo>
                    <a:pt x="0" y="0"/>
                  </a:lnTo>
                  <a:lnTo>
                    <a:pt x="635" y="381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34" name="Google Shape;2034;p16"/>
            <p:cNvSpPr/>
            <p:nvPr/>
          </p:nvSpPr>
          <p:spPr>
            <a:xfrm>
              <a:off x="4005552" y="5614137"/>
              <a:ext cx="18924" cy="13839"/>
            </a:xfrm>
            <a:custGeom>
              <a:rect b="b" l="l" r="r" t="t"/>
              <a:pathLst>
                <a:path extrusionOk="0" h="13839" w="18924">
                  <a:moveTo>
                    <a:pt x="0" y="12951"/>
                  </a:moveTo>
                  <a:lnTo>
                    <a:pt x="11046" y="12951"/>
                  </a:lnTo>
                  <a:lnTo>
                    <a:pt x="11046" y="5967"/>
                  </a:lnTo>
                  <a:cubicBezTo>
                    <a:pt x="11046" y="5267"/>
                    <a:pt x="11617" y="4698"/>
                    <a:pt x="12316" y="4698"/>
                  </a:cubicBezTo>
                  <a:cubicBezTo>
                    <a:pt x="13014" y="4698"/>
                    <a:pt x="13585" y="5267"/>
                    <a:pt x="13585" y="5967"/>
                  </a:cubicBezTo>
                  <a:lnTo>
                    <a:pt x="13585" y="12697"/>
                  </a:lnTo>
                  <a:cubicBezTo>
                    <a:pt x="17280" y="11858"/>
                    <a:pt x="19591" y="8183"/>
                    <a:pt x="18753" y="4491"/>
                  </a:cubicBezTo>
                  <a:cubicBezTo>
                    <a:pt x="18321" y="2579"/>
                    <a:pt x="17077" y="943"/>
                    <a:pt x="15363" y="0"/>
                  </a:cubicBezTo>
                  <a:lnTo>
                    <a:pt x="14093" y="0"/>
                  </a:lnTo>
                  <a:lnTo>
                    <a:pt x="12697" y="0"/>
                  </a:lnTo>
                  <a:lnTo>
                    <a:pt x="0" y="0"/>
                  </a:lnTo>
                  <a:lnTo>
                    <a:pt x="0" y="138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35" name="Google Shape;2035;p16"/>
            <p:cNvSpPr/>
            <p:nvPr/>
          </p:nvSpPr>
          <p:spPr>
            <a:xfrm>
              <a:off x="4033104" y="5626773"/>
              <a:ext cx="13760" cy="819635"/>
            </a:xfrm>
            <a:custGeom>
              <a:rect b="b" l="l" r="r" t="t"/>
              <a:pathLst>
                <a:path extrusionOk="0" h="819635" w="13760">
                  <a:moveTo>
                    <a:pt x="0" y="6409"/>
                  </a:moveTo>
                  <a:lnTo>
                    <a:pt x="0" y="819636"/>
                  </a:lnTo>
                  <a:lnTo>
                    <a:pt x="13713" y="819636"/>
                  </a:lnTo>
                  <a:lnTo>
                    <a:pt x="13713" y="7044"/>
                  </a:lnTo>
                  <a:cubicBezTo>
                    <a:pt x="13713" y="7044"/>
                    <a:pt x="13713" y="7044"/>
                    <a:pt x="13713" y="6155"/>
                  </a:cubicBezTo>
                  <a:cubicBezTo>
                    <a:pt x="13776" y="5692"/>
                    <a:pt x="13776" y="5222"/>
                    <a:pt x="13713" y="4759"/>
                  </a:cubicBezTo>
                  <a:cubicBezTo>
                    <a:pt x="13548" y="4352"/>
                    <a:pt x="13332" y="3969"/>
                    <a:pt x="13078" y="3616"/>
                  </a:cubicBezTo>
                  <a:cubicBezTo>
                    <a:pt x="13141" y="3281"/>
                    <a:pt x="13141" y="2935"/>
                    <a:pt x="13078" y="2600"/>
                  </a:cubicBezTo>
                  <a:lnTo>
                    <a:pt x="11935" y="1584"/>
                  </a:lnTo>
                  <a:cubicBezTo>
                    <a:pt x="10792" y="642"/>
                    <a:pt x="9357" y="106"/>
                    <a:pt x="7872" y="61"/>
                  </a:cubicBezTo>
                  <a:cubicBezTo>
                    <a:pt x="4050" y="-443"/>
                    <a:pt x="546" y="2248"/>
                    <a:pt x="38" y="6071"/>
                  </a:cubicBezTo>
                  <a:cubicBezTo>
                    <a:pt x="26" y="6184"/>
                    <a:pt x="13" y="6296"/>
                    <a:pt x="0" y="64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36" name="Google Shape;2036;p16"/>
            <p:cNvSpPr/>
            <p:nvPr/>
          </p:nvSpPr>
          <p:spPr>
            <a:xfrm>
              <a:off x="4016598" y="5618835"/>
              <a:ext cx="2539" cy="827574"/>
            </a:xfrm>
            <a:custGeom>
              <a:rect b="b" l="l" r="r" t="t"/>
              <a:pathLst>
                <a:path extrusionOk="0" h="827574" w="2539">
                  <a:moveTo>
                    <a:pt x="0" y="827574"/>
                  </a:moveTo>
                  <a:lnTo>
                    <a:pt x="2539" y="827574"/>
                  </a:lnTo>
                  <a:lnTo>
                    <a:pt x="2539" y="1270"/>
                  </a:lnTo>
                  <a:cubicBezTo>
                    <a:pt x="2539" y="569"/>
                    <a:pt x="1968" y="0"/>
                    <a:pt x="1270" y="0"/>
                  </a:cubicBezTo>
                  <a:cubicBezTo>
                    <a:pt x="571" y="0"/>
                    <a:pt x="0" y="569"/>
                    <a:pt x="0" y="1270"/>
                  </a:cubicBezTo>
                  <a:lnTo>
                    <a:pt x="0" y="8275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37" name="Google Shape;2037;p16"/>
            <p:cNvSpPr/>
            <p:nvPr/>
          </p:nvSpPr>
          <p:spPr>
            <a:xfrm>
              <a:off x="4143184" y="5621248"/>
              <a:ext cx="13839" cy="166327"/>
            </a:xfrm>
            <a:custGeom>
              <a:rect b="b" l="l" r="r" t="t"/>
              <a:pathLst>
                <a:path extrusionOk="0" h="166327" w="13839">
                  <a:moveTo>
                    <a:pt x="13839" y="166327"/>
                  </a:moveTo>
                  <a:lnTo>
                    <a:pt x="13839" y="6983"/>
                  </a:lnTo>
                  <a:lnTo>
                    <a:pt x="6983" y="6983"/>
                  </a:lnTo>
                  <a:cubicBezTo>
                    <a:pt x="3123" y="6983"/>
                    <a:pt x="0" y="3857"/>
                    <a:pt x="0" y="0"/>
                  </a:cubicBezTo>
                  <a:lnTo>
                    <a:pt x="0" y="166327"/>
                  </a:lnTo>
                  <a:lnTo>
                    <a:pt x="13839" y="1663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38" name="Google Shape;2038;p16"/>
            <p:cNvSpPr/>
            <p:nvPr/>
          </p:nvSpPr>
          <p:spPr>
            <a:xfrm>
              <a:off x="4166927" y="6447806"/>
              <a:ext cx="25393" cy="5459"/>
            </a:xfrm>
            <a:custGeom>
              <a:rect b="b" l="l" r="r" t="t"/>
              <a:pathLst>
                <a:path extrusionOk="0" h="5459" w="25393">
                  <a:moveTo>
                    <a:pt x="18791" y="0"/>
                  </a:moveTo>
                  <a:lnTo>
                    <a:pt x="0" y="0"/>
                  </a:lnTo>
                  <a:lnTo>
                    <a:pt x="0" y="5460"/>
                  </a:lnTo>
                  <a:lnTo>
                    <a:pt x="25393" y="4698"/>
                  </a:lnTo>
                  <a:lnTo>
                    <a:pt x="25393" y="4698"/>
                  </a:lnTo>
                  <a:cubicBezTo>
                    <a:pt x="22422" y="4660"/>
                    <a:pt x="19794" y="2793"/>
                    <a:pt x="187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39" name="Google Shape;2039;p16"/>
            <p:cNvSpPr/>
            <p:nvPr/>
          </p:nvSpPr>
          <p:spPr>
            <a:xfrm>
              <a:off x="4158547" y="6438664"/>
              <a:ext cx="33519" cy="6729"/>
            </a:xfrm>
            <a:custGeom>
              <a:rect b="b" l="l" r="r" t="t"/>
              <a:pathLst>
                <a:path extrusionOk="0" h="6729" w="33519">
                  <a:moveTo>
                    <a:pt x="33519" y="0"/>
                  </a:moveTo>
                  <a:lnTo>
                    <a:pt x="33519" y="0"/>
                  </a:lnTo>
                  <a:lnTo>
                    <a:pt x="1270" y="1016"/>
                  </a:lnTo>
                  <a:lnTo>
                    <a:pt x="0" y="1016"/>
                  </a:lnTo>
                  <a:lnTo>
                    <a:pt x="1397" y="1016"/>
                  </a:lnTo>
                  <a:cubicBezTo>
                    <a:pt x="4736" y="1028"/>
                    <a:pt x="7567" y="3441"/>
                    <a:pt x="8126" y="6729"/>
                  </a:cubicBezTo>
                  <a:lnTo>
                    <a:pt x="26790" y="6729"/>
                  </a:lnTo>
                  <a:cubicBezTo>
                    <a:pt x="26917" y="3073"/>
                    <a:pt x="29862" y="127"/>
                    <a:pt x="335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40" name="Google Shape;2040;p16"/>
            <p:cNvSpPr/>
            <p:nvPr/>
          </p:nvSpPr>
          <p:spPr>
            <a:xfrm>
              <a:off x="4157024" y="6440315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41" name="Google Shape;2041;p16"/>
            <p:cNvSpPr/>
            <p:nvPr/>
          </p:nvSpPr>
          <p:spPr>
            <a:xfrm>
              <a:off x="4166673" y="6445521"/>
              <a:ext cx="18790" cy="2412"/>
            </a:xfrm>
            <a:custGeom>
              <a:rect b="b" l="l" r="r" t="t"/>
              <a:pathLst>
                <a:path extrusionOk="0" h="2412" w="18790">
                  <a:moveTo>
                    <a:pt x="18664" y="0"/>
                  </a:moveTo>
                  <a:lnTo>
                    <a:pt x="0" y="0"/>
                  </a:lnTo>
                  <a:cubicBezTo>
                    <a:pt x="0" y="0"/>
                    <a:pt x="0" y="762"/>
                    <a:pt x="0" y="1143"/>
                  </a:cubicBezTo>
                  <a:lnTo>
                    <a:pt x="0" y="2412"/>
                  </a:lnTo>
                  <a:lnTo>
                    <a:pt x="18791" y="2412"/>
                  </a:lnTo>
                  <a:cubicBezTo>
                    <a:pt x="18677" y="1613"/>
                    <a:pt x="18626" y="800"/>
                    <a:pt x="186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42" name="Google Shape;2042;p16"/>
            <p:cNvSpPr/>
            <p:nvPr/>
          </p:nvSpPr>
          <p:spPr>
            <a:xfrm>
              <a:off x="7960064" y="6518527"/>
              <a:ext cx="2412" cy="345986"/>
            </a:xfrm>
            <a:custGeom>
              <a:rect b="b" l="l" r="r" t="t"/>
              <a:pathLst>
                <a:path extrusionOk="0" h="345986" w="2412">
                  <a:moveTo>
                    <a:pt x="0" y="0"/>
                  </a:moveTo>
                  <a:lnTo>
                    <a:pt x="2412" y="0"/>
                  </a:lnTo>
                  <a:lnTo>
                    <a:pt x="2412" y="345986"/>
                  </a:lnTo>
                  <a:lnTo>
                    <a:pt x="0" y="3459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43" name="Google Shape;2043;p16"/>
            <p:cNvSpPr/>
            <p:nvPr/>
          </p:nvSpPr>
          <p:spPr>
            <a:xfrm>
              <a:off x="5893804" y="6440061"/>
              <a:ext cx="65007" cy="11554"/>
            </a:xfrm>
            <a:custGeom>
              <a:rect b="b" l="l" r="r" t="t"/>
              <a:pathLst>
                <a:path extrusionOk="0" h="11554" w="65007">
                  <a:moveTo>
                    <a:pt x="58024" y="6983"/>
                  </a:moveTo>
                  <a:cubicBezTo>
                    <a:pt x="58024" y="3123"/>
                    <a:pt x="61147" y="0"/>
                    <a:pt x="65007" y="0"/>
                  </a:cubicBezTo>
                  <a:lnTo>
                    <a:pt x="0" y="0"/>
                  </a:lnTo>
                  <a:lnTo>
                    <a:pt x="3809" y="0"/>
                  </a:lnTo>
                  <a:lnTo>
                    <a:pt x="4952" y="0"/>
                  </a:lnTo>
                  <a:lnTo>
                    <a:pt x="6221" y="0"/>
                  </a:lnTo>
                  <a:lnTo>
                    <a:pt x="7364" y="762"/>
                  </a:lnTo>
                  <a:lnTo>
                    <a:pt x="8379" y="1524"/>
                  </a:lnTo>
                  <a:cubicBezTo>
                    <a:pt x="8634" y="1879"/>
                    <a:pt x="8849" y="2260"/>
                    <a:pt x="9015" y="2666"/>
                  </a:cubicBezTo>
                  <a:cubicBezTo>
                    <a:pt x="9078" y="3047"/>
                    <a:pt x="9078" y="3428"/>
                    <a:pt x="9015" y="3809"/>
                  </a:cubicBezTo>
                  <a:cubicBezTo>
                    <a:pt x="9065" y="4228"/>
                    <a:pt x="9065" y="4660"/>
                    <a:pt x="9015" y="5079"/>
                  </a:cubicBezTo>
                  <a:cubicBezTo>
                    <a:pt x="9015" y="5079"/>
                    <a:pt x="9015" y="5841"/>
                    <a:pt x="9015" y="6221"/>
                  </a:cubicBezTo>
                  <a:lnTo>
                    <a:pt x="9015" y="6221"/>
                  </a:lnTo>
                  <a:cubicBezTo>
                    <a:pt x="9015" y="6221"/>
                    <a:pt x="9015" y="6983"/>
                    <a:pt x="9015" y="7491"/>
                  </a:cubicBezTo>
                  <a:cubicBezTo>
                    <a:pt x="9015" y="7999"/>
                    <a:pt x="9015" y="8253"/>
                    <a:pt x="9015" y="8507"/>
                  </a:cubicBezTo>
                  <a:cubicBezTo>
                    <a:pt x="8837" y="8977"/>
                    <a:pt x="8583" y="9396"/>
                    <a:pt x="8253" y="9777"/>
                  </a:cubicBezTo>
                  <a:lnTo>
                    <a:pt x="7618" y="10665"/>
                  </a:lnTo>
                  <a:lnTo>
                    <a:pt x="6221" y="11554"/>
                  </a:lnTo>
                  <a:lnTo>
                    <a:pt x="5459" y="11554"/>
                  </a:lnTo>
                  <a:lnTo>
                    <a:pt x="4317" y="11554"/>
                  </a:lnTo>
                  <a:lnTo>
                    <a:pt x="57516" y="115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44" name="Google Shape;2044;p16"/>
            <p:cNvSpPr/>
            <p:nvPr/>
          </p:nvSpPr>
          <p:spPr>
            <a:xfrm>
              <a:off x="5211738" y="5852836"/>
              <a:ext cx="2412" cy="273741"/>
            </a:xfrm>
            <a:custGeom>
              <a:rect b="b" l="l" r="r" t="t"/>
              <a:pathLst>
                <a:path extrusionOk="0" h="273741" w="2412">
                  <a:moveTo>
                    <a:pt x="1269" y="273742"/>
                  </a:moveTo>
                  <a:lnTo>
                    <a:pt x="2412" y="273742"/>
                  </a:lnTo>
                  <a:lnTo>
                    <a:pt x="2412" y="0"/>
                  </a:lnTo>
                  <a:lnTo>
                    <a:pt x="1269" y="0"/>
                  </a:lnTo>
                  <a:lnTo>
                    <a:pt x="0" y="0"/>
                  </a:lnTo>
                  <a:lnTo>
                    <a:pt x="0" y="2734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45" name="Google Shape;2045;p16"/>
            <p:cNvSpPr/>
            <p:nvPr/>
          </p:nvSpPr>
          <p:spPr>
            <a:xfrm>
              <a:off x="5202977" y="5631262"/>
              <a:ext cx="16759" cy="21727"/>
            </a:xfrm>
            <a:custGeom>
              <a:rect b="b" l="l" r="r" t="t"/>
              <a:pathLst>
                <a:path extrusionOk="0" h="21727" w="16759">
                  <a:moveTo>
                    <a:pt x="0" y="5729"/>
                  </a:moveTo>
                  <a:lnTo>
                    <a:pt x="1143" y="11316"/>
                  </a:lnTo>
                  <a:lnTo>
                    <a:pt x="3047" y="21727"/>
                  </a:lnTo>
                  <a:lnTo>
                    <a:pt x="3047" y="20965"/>
                  </a:lnTo>
                  <a:cubicBezTo>
                    <a:pt x="3085" y="18976"/>
                    <a:pt x="4012" y="17111"/>
                    <a:pt x="5587" y="15887"/>
                  </a:cubicBezTo>
                  <a:lnTo>
                    <a:pt x="5587" y="4460"/>
                  </a:lnTo>
                  <a:cubicBezTo>
                    <a:pt x="5587" y="3806"/>
                    <a:pt x="6082" y="3256"/>
                    <a:pt x="6729" y="3190"/>
                  </a:cubicBezTo>
                  <a:cubicBezTo>
                    <a:pt x="7427" y="3190"/>
                    <a:pt x="7999" y="3759"/>
                    <a:pt x="7999" y="4460"/>
                  </a:cubicBezTo>
                  <a:lnTo>
                    <a:pt x="7999" y="14490"/>
                  </a:lnTo>
                  <a:cubicBezTo>
                    <a:pt x="8672" y="14419"/>
                    <a:pt x="9357" y="14419"/>
                    <a:pt x="10030" y="14490"/>
                  </a:cubicBezTo>
                  <a:cubicBezTo>
                    <a:pt x="13534" y="14540"/>
                    <a:pt x="16442" y="17222"/>
                    <a:pt x="16759" y="20712"/>
                  </a:cubicBezTo>
                  <a:cubicBezTo>
                    <a:pt x="16759" y="20712"/>
                    <a:pt x="16759" y="20712"/>
                    <a:pt x="16759" y="20712"/>
                  </a:cubicBezTo>
                  <a:lnTo>
                    <a:pt x="13585" y="4079"/>
                  </a:lnTo>
                  <a:lnTo>
                    <a:pt x="13585" y="4079"/>
                  </a:lnTo>
                  <a:cubicBezTo>
                    <a:pt x="13636" y="3657"/>
                    <a:pt x="13636" y="3231"/>
                    <a:pt x="13585" y="2809"/>
                  </a:cubicBezTo>
                  <a:cubicBezTo>
                    <a:pt x="13446" y="2428"/>
                    <a:pt x="13230" y="2082"/>
                    <a:pt x="12950" y="1793"/>
                  </a:cubicBezTo>
                  <a:lnTo>
                    <a:pt x="11935" y="778"/>
                  </a:lnTo>
                  <a:lnTo>
                    <a:pt x="10919" y="143"/>
                  </a:lnTo>
                  <a:lnTo>
                    <a:pt x="9649" y="143"/>
                  </a:lnTo>
                  <a:lnTo>
                    <a:pt x="8380" y="143"/>
                  </a:lnTo>
                  <a:cubicBezTo>
                    <a:pt x="7720" y="-48"/>
                    <a:pt x="7009" y="-48"/>
                    <a:pt x="6348" y="143"/>
                  </a:cubicBezTo>
                  <a:cubicBezTo>
                    <a:pt x="3174" y="276"/>
                    <a:pt x="533" y="2603"/>
                    <a:pt x="0" y="57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46" name="Google Shape;2046;p16"/>
            <p:cNvSpPr/>
            <p:nvPr/>
          </p:nvSpPr>
          <p:spPr>
            <a:xfrm>
              <a:off x="5208564" y="5633817"/>
              <a:ext cx="2412" cy="12696"/>
            </a:xfrm>
            <a:custGeom>
              <a:rect b="b" l="l" r="r" t="t"/>
              <a:pathLst>
                <a:path extrusionOk="0" h="12696" w="2412">
                  <a:moveTo>
                    <a:pt x="2412" y="11300"/>
                  </a:moveTo>
                  <a:lnTo>
                    <a:pt x="2412" y="1270"/>
                  </a:lnTo>
                  <a:cubicBezTo>
                    <a:pt x="2412" y="569"/>
                    <a:pt x="1841" y="0"/>
                    <a:pt x="1143" y="0"/>
                  </a:cubicBezTo>
                  <a:cubicBezTo>
                    <a:pt x="495" y="66"/>
                    <a:pt x="0" y="616"/>
                    <a:pt x="0" y="1270"/>
                  </a:cubicBezTo>
                  <a:lnTo>
                    <a:pt x="0" y="12697"/>
                  </a:lnTo>
                  <a:cubicBezTo>
                    <a:pt x="673" y="12039"/>
                    <a:pt x="1511" y="11559"/>
                    <a:pt x="2412" y="113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47" name="Google Shape;2047;p16"/>
            <p:cNvSpPr/>
            <p:nvPr/>
          </p:nvSpPr>
          <p:spPr>
            <a:xfrm>
              <a:off x="8184923" y="6511925"/>
              <a:ext cx="1099" cy="987"/>
            </a:xfrm>
            <a:custGeom>
              <a:rect b="b" l="l" r="r" t="t"/>
              <a:pathLst>
                <a:path extrusionOk="0" h="987" w="1099">
                  <a:moveTo>
                    <a:pt x="0" y="0"/>
                  </a:moveTo>
                  <a:cubicBezTo>
                    <a:pt x="0" y="0"/>
                    <a:pt x="635" y="0"/>
                    <a:pt x="1015" y="762"/>
                  </a:cubicBezTo>
                  <a:cubicBezTo>
                    <a:pt x="1396" y="1524"/>
                    <a:pt x="38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48" name="Google Shape;2048;p16"/>
            <p:cNvSpPr/>
            <p:nvPr/>
          </p:nvSpPr>
          <p:spPr>
            <a:xfrm>
              <a:off x="8187081" y="6513067"/>
              <a:ext cx="19" cy="1015"/>
            </a:xfrm>
            <a:custGeom>
              <a:rect b="b" l="l" r="r" t="t"/>
              <a:pathLst>
                <a:path extrusionOk="0" h="1015" w="19">
                  <a:moveTo>
                    <a:pt x="0" y="0"/>
                  </a:moveTo>
                  <a:cubicBezTo>
                    <a:pt x="26" y="343"/>
                    <a:pt x="26" y="673"/>
                    <a:pt x="0" y="1016"/>
                  </a:cubicBezTo>
                  <a:cubicBezTo>
                    <a:pt x="26" y="673"/>
                    <a:pt x="26" y="343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49" name="Google Shape;2049;p16"/>
            <p:cNvSpPr/>
            <p:nvPr/>
          </p:nvSpPr>
          <p:spPr>
            <a:xfrm>
              <a:off x="8188477" y="6515607"/>
              <a:ext cx="56" cy="1499"/>
            </a:xfrm>
            <a:custGeom>
              <a:rect b="b" l="l" r="r" t="t"/>
              <a:pathLst>
                <a:path extrusionOk="0" h="1499" w="56">
                  <a:moveTo>
                    <a:pt x="0" y="0"/>
                  </a:moveTo>
                  <a:cubicBezTo>
                    <a:pt x="0" y="0"/>
                    <a:pt x="0" y="889"/>
                    <a:pt x="0" y="1397"/>
                  </a:cubicBezTo>
                  <a:cubicBezTo>
                    <a:pt x="0" y="1905"/>
                    <a:pt x="127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50" name="Google Shape;2050;p16"/>
            <p:cNvSpPr/>
            <p:nvPr/>
          </p:nvSpPr>
          <p:spPr>
            <a:xfrm>
              <a:off x="8121693" y="6508877"/>
              <a:ext cx="62087" cy="15870"/>
            </a:xfrm>
            <a:custGeom>
              <a:rect b="b" l="l" r="r" t="t"/>
              <a:pathLst>
                <a:path extrusionOk="0" h="15870" w="62087">
                  <a:moveTo>
                    <a:pt x="6857" y="6983"/>
                  </a:moveTo>
                  <a:cubicBezTo>
                    <a:pt x="6857" y="10767"/>
                    <a:pt x="3784" y="13839"/>
                    <a:pt x="0" y="13839"/>
                  </a:cubicBezTo>
                  <a:lnTo>
                    <a:pt x="0" y="13839"/>
                  </a:lnTo>
                  <a:lnTo>
                    <a:pt x="53708" y="15871"/>
                  </a:lnTo>
                  <a:lnTo>
                    <a:pt x="53708" y="9269"/>
                  </a:lnTo>
                  <a:cubicBezTo>
                    <a:pt x="53771" y="5460"/>
                    <a:pt x="56882" y="2412"/>
                    <a:pt x="60691" y="2412"/>
                  </a:cubicBezTo>
                  <a:lnTo>
                    <a:pt x="62087" y="2412"/>
                  </a:lnTo>
                  <a:lnTo>
                    <a:pt x="60944" y="2412"/>
                  </a:lnTo>
                  <a:lnTo>
                    <a:pt x="508" y="0"/>
                  </a:lnTo>
                  <a:lnTo>
                    <a:pt x="508" y="0"/>
                  </a:lnTo>
                  <a:cubicBezTo>
                    <a:pt x="4139" y="267"/>
                    <a:pt x="6933" y="3339"/>
                    <a:pt x="6857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51" name="Google Shape;2051;p16"/>
            <p:cNvSpPr/>
            <p:nvPr/>
          </p:nvSpPr>
          <p:spPr>
            <a:xfrm>
              <a:off x="8039926" y="5953649"/>
              <a:ext cx="13839" cy="555228"/>
            </a:xfrm>
            <a:custGeom>
              <a:rect b="b" l="l" r="r" t="t"/>
              <a:pathLst>
                <a:path extrusionOk="0" h="555228" w="13839">
                  <a:moveTo>
                    <a:pt x="6730" y="6983"/>
                  </a:moveTo>
                  <a:cubicBezTo>
                    <a:pt x="3416" y="6917"/>
                    <a:pt x="597" y="4530"/>
                    <a:pt x="0" y="1270"/>
                  </a:cubicBezTo>
                  <a:lnTo>
                    <a:pt x="0" y="1270"/>
                  </a:lnTo>
                  <a:lnTo>
                    <a:pt x="0" y="555229"/>
                  </a:lnTo>
                  <a:lnTo>
                    <a:pt x="13840" y="555229"/>
                  </a:lnTo>
                  <a:lnTo>
                    <a:pt x="13840" y="0"/>
                  </a:lnTo>
                  <a:cubicBezTo>
                    <a:pt x="13840" y="3857"/>
                    <a:pt x="10716" y="6983"/>
                    <a:pt x="6857" y="6984"/>
                  </a:cubicBezTo>
                  <a:cubicBezTo>
                    <a:pt x="6819" y="6984"/>
                    <a:pt x="6768" y="6984"/>
                    <a:pt x="673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52" name="Google Shape;2052;p16"/>
            <p:cNvSpPr/>
            <p:nvPr/>
          </p:nvSpPr>
          <p:spPr>
            <a:xfrm>
              <a:off x="5524076" y="5668860"/>
              <a:ext cx="635" cy="1269"/>
            </a:xfrm>
            <a:custGeom>
              <a:rect b="b" l="l" r="r" t="t"/>
              <a:pathLst>
                <a:path extrusionOk="0" h="1269" w="635">
                  <a:moveTo>
                    <a:pt x="0" y="1270"/>
                  </a:moveTo>
                  <a:cubicBezTo>
                    <a:pt x="127" y="811"/>
                    <a:pt x="343" y="381"/>
                    <a:pt x="635" y="0"/>
                  </a:cubicBezTo>
                  <a:cubicBezTo>
                    <a:pt x="343" y="381"/>
                    <a:pt x="127" y="811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53" name="Google Shape;2053;p16"/>
            <p:cNvSpPr/>
            <p:nvPr/>
          </p:nvSpPr>
          <p:spPr>
            <a:xfrm>
              <a:off x="5525346" y="5666956"/>
              <a:ext cx="1015" cy="761"/>
            </a:xfrm>
            <a:custGeom>
              <a:rect b="b" l="l" r="r" t="t"/>
              <a:pathLst>
                <a:path extrusionOk="0" h="761" w="1015">
                  <a:moveTo>
                    <a:pt x="0" y="762"/>
                  </a:moveTo>
                  <a:lnTo>
                    <a:pt x="10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54" name="Google Shape;2054;p16"/>
            <p:cNvSpPr/>
            <p:nvPr/>
          </p:nvSpPr>
          <p:spPr>
            <a:xfrm>
              <a:off x="5532075" y="5665305"/>
              <a:ext cx="183467" cy="13839"/>
            </a:xfrm>
            <a:custGeom>
              <a:rect b="b" l="l" r="r" t="t"/>
              <a:pathLst>
                <a:path extrusionOk="0" h="13839" w="183467">
                  <a:moveTo>
                    <a:pt x="5206" y="8507"/>
                  </a:moveTo>
                  <a:lnTo>
                    <a:pt x="3936" y="13839"/>
                  </a:lnTo>
                  <a:lnTo>
                    <a:pt x="176611" y="13839"/>
                  </a:lnTo>
                  <a:lnTo>
                    <a:pt x="176611" y="6856"/>
                  </a:lnTo>
                  <a:cubicBezTo>
                    <a:pt x="176611" y="3070"/>
                    <a:pt x="179684" y="0"/>
                    <a:pt x="183467" y="0"/>
                  </a:cubicBezTo>
                  <a:lnTo>
                    <a:pt x="0" y="0"/>
                  </a:lnTo>
                  <a:cubicBezTo>
                    <a:pt x="3708" y="780"/>
                    <a:pt x="6082" y="4415"/>
                    <a:pt x="5295" y="8121"/>
                  </a:cubicBezTo>
                  <a:cubicBezTo>
                    <a:pt x="5269" y="8250"/>
                    <a:pt x="5244" y="8379"/>
                    <a:pt x="5206" y="85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55" name="Google Shape;2055;p16"/>
            <p:cNvSpPr/>
            <p:nvPr/>
          </p:nvSpPr>
          <p:spPr>
            <a:xfrm>
              <a:off x="5527378" y="5666194"/>
              <a:ext cx="1269" cy="12696"/>
            </a:xfrm>
            <a:custGeom>
              <a:rect b="b" l="l" r="r" t="t"/>
              <a:pathLst>
                <a:path extrusionOk="0" h="12696" w="1269">
                  <a:moveTo>
                    <a:pt x="0" y="0"/>
                  </a:move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56" name="Google Shape;2056;p16"/>
            <p:cNvSpPr/>
            <p:nvPr/>
          </p:nvSpPr>
          <p:spPr>
            <a:xfrm>
              <a:off x="5521791" y="5665813"/>
              <a:ext cx="15065" cy="13712"/>
            </a:xfrm>
            <a:custGeom>
              <a:rect b="b" l="l" r="r" t="t"/>
              <a:pathLst>
                <a:path extrusionOk="0" h="13712" w="15065">
                  <a:moveTo>
                    <a:pt x="7110" y="6602"/>
                  </a:moveTo>
                  <a:lnTo>
                    <a:pt x="7110" y="6602"/>
                  </a:lnTo>
                  <a:lnTo>
                    <a:pt x="7110" y="6602"/>
                  </a:lnTo>
                  <a:cubicBezTo>
                    <a:pt x="7110" y="5971"/>
                    <a:pt x="7618" y="5460"/>
                    <a:pt x="8253" y="5460"/>
                  </a:cubicBezTo>
                  <a:cubicBezTo>
                    <a:pt x="8875" y="5390"/>
                    <a:pt x="9447" y="5841"/>
                    <a:pt x="9510" y="6468"/>
                  </a:cubicBezTo>
                  <a:cubicBezTo>
                    <a:pt x="9523" y="6513"/>
                    <a:pt x="9523" y="6558"/>
                    <a:pt x="9523" y="6602"/>
                  </a:cubicBezTo>
                  <a:lnTo>
                    <a:pt x="9523" y="7491"/>
                  </a:lnTo>
                  <a:cubicBezTo>
                    <a:pt x="11960" y="8612"/>
                    <a:pt x="13535" y="11031"/>
                    <a:pt x="13586" y="13713"/>
                  </a:cubicBezTo>
                  <a:lnTo>
                    <a:pt x="13586" y="13713"/>
                  </a:lnTo>
                  <a:lnTo>
                    <a:pt x="14855" y="8380"/>
                  </a:lnTo>
                  <a:cubicBezTo>
                    <a:pt x="15782" y="4708"/>
                    <a:pt x="13560" y="981"/>
                    <a:pt x="9878" y="55"/>
                  </a:cubicBezTo>
                  <a:cubicBezTo>
                    <a:pt x="9802" y="36"/>
                    <a:pt x="9726" y="17"/>
                    <a:pt x="9650" y="0"/>
                  </a:cubicBezTo>
                  <a:lnTo>
                    <a:pt x="7618" y="0"/>
                  </a:lnTo>
                  <a:lnTo>
                    <a:pt x="6222" y="0"/>
                  </a:lnTo>
                  <a:lnTo>
                    <a:pt x="4952" y="0"/>
                  </a:lnTo>
                  <a:cubicBezTo>
                    <a:pt x="4558" y="169"/>
                    <a:pt x="4203" y="429"/>
                    <a:pt x="3936" y="762"/>
                  </a:cubicBezTo>
                  <a:lnTo>
                    <a:pt x="2920" y="1524"/>
                  </a:lnTo>
                  <a:cubicBezTo>
                    <a:pt x="2666" y="1877"/>
                    <a:pt x="2450" y="2260"/>
                    <a:pt x="2285" y="2666"/>
                  </a:cubicBezTo>
                  <a:cubicBezTo>
                    <a:pt x="1994" y="3047"/>
                    <a:pt x="1778" y="3478"/>
                    <a:pt x="1651" y="3936"/>
                  </a:cubicBezTo>
                  <a:lnTo>
                    <a:pt x="0" y="11046"/>
                  </a:lnTo>
                  <a:lnTo>
                    <a:pt x="0" y="11808"/>
                  </a:lnTo>
                  <a:cubicBezTo>
                    <a:pt x="749" y="8546"/>
                    <a:pt x="3771" y="6328"/>
                    <a:pt x="7110" y="66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57" name="Google Shape;2057;p16"/>
            <p:cNvSpPr/>
            <p:nvPr/>
          </p:nvSpPr>
          <p:spPr>
            <a:xfrm>
              <a:off x="5013035" y="5644737"/>
              <a:ext cx="151217" cy="13839"/>
            </a:xfrm>
            <a:custGeom>
              <a:rect b="b" l="l" r="r" t="t"/>
              <a:pathLst>
                <a:path extrusionOk="0" h="13839" w="151217">
                  <a:moveTo>
                    <a:pt x="6856" y="6856"/>
                  </a:moveTo>
                  <a:lnTo>
                    <a:pt x="6856" y="13839"/>
                  </a:lnTo>
                  <a:lnTo>
                    <a:pt x="151218" y="13839"/>
                  </a:lnTo>
                  <a:lnTo>
                    <a:pt x="151218" y="0"/>
                  </a:lnTo>
                  <a:lnTo>
                    <a:pt x="0" y="0"/>
                  </a:lnTo>
                  <a:cubicBezTo>
                    <a:pt x="3784" y="0"/>
                    <a:pt x="6856" y="3070"/>
                    <a:pt x="6856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58" name="Google Shape;2058;p16"/>
            <p:cNvSpPr/>
            <p:nvPr/>
          </p:nvSpPr>
          <p:spPr>
            <a:xfrm>
              <a:off x="5522680" y="5672542"/>
              <a:ext cx="6729" cy="167597"/>
            </a:xfrm>
            <a:custGeom>
              <a:rect b="b" l="l" r="r" t="t"/>
              <a:pathLst>
                <a:path extrusionOk="0" h="167597" w="6729">
                  <a:moveTo>
                    <a:pt x="5967" y="151853"/>
                  </a:moveTo>
                  <a:lnTo>
                    <a:pt x="5967" y="151853"/>
                  </a:lnTo>
                  <a:lnTo>
                    <a:pt x="6729" y="149695"/>
                  </a:lnTo>
                  <a:lnTo>
                    <a:pt x="6729" y="0"/>
                  </a:lnTo>
                  <a:lnTo>
                    <a:pt x="6729" y="0"/>
                  </a:lnTo>
                  <a:cubicBezTo>
                    <a:pt x="3251" y="-15"/>
                    <a:pt x="330" y="2628"/>
                    <a:pt x="0" y="6094"/>
                  </a:cubicBezTo>
                  <a:cubicBezTo>
                    <a:pt x="0" y="6094"/>
                    <a:pt x="0" y="6094"/>
                    <a:pt x="0" y="6856"/>
                  </a:cubicBezTo>
                  <a:lnTo>
                    <a:pt x="0" y="167597"/>
                  </a:lnTo>
                  <a:lnTo>
                    <a:pt x="2159" y="1675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59" name="Google Shape;2059;p16"/>
            <p:cNvSpPr/>
            <p:nvPr/>
          </p:nvSpPr>
          <p:spPr>
            <a:xfrm>
              <a:off x="5531568" y="5673050"/>
              <a:ext cx="4062" cy="141695"/>
            </a:xfrm>
            <a:custGeom>
              <a:rect b="b" l="l" r="r" t="t"/>
              <a:pathLst>
                <a:path extrusionOk="0" h="141695" w="4062">
                  <a:moveTo>
                    <a:pt x="254" y="141696"/>
                  </a:moveTo>
                  <a:lnTo>
                    <a:pt x="888" y="139283"/>
                  </a:lnTo>
                  <a:lnTo>
                    <a:pt x="888" y="139283"/>
                  </a:lnTo>
                  <a:cubicBezTo>
                    <a:pt x="1079" y="138848"/>
                    <a:pt x="1282" y="138424"/>
                    <a:pt x="1524" y="138014"/>
                  </a:cubicBezTo>
                  <a:cubicBezTo>
                    <a:pt x="1524" y="138014"/>
                    <a:pt x="1524" y="138014"/>
                    <a:pt x="2285" y="136998"/>
                  </a:cubicBezTo>
                  <a:lnTo>
                    <a:pt x="3174" y="136236"/>
                  </a:lnTo>
                  <a:cubicBezTo>
                    <a:pt x="3174" y="136236"/>
                    <a:pt x="3174" y="136236"/>
                    <a:pt x="4063" y="136236"/>
                  </a:cubicBezTo>
                  <a:lnTo>
                    <a:pt x="4063" y="6221"/>
                  </a:lnTo>
                  <a:cubicBezTo>
                    <a:pt x="4012" y="3540"/>
                    <a:pt x="2438" y="112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60" name="Google Shape;2060;p16"/>
            <p:cNvSpPr/>
            <p:nvPr/>
          </p:nvSpPr>
          <p:spPr>
            <a:xfrm>
              <a:off x="5205644" y="5835315"/>
              <a:ext cx="2539" cy="11046"/>
            </a:xfrm>
            <a:custGeom>
              <a:rect b="b" l="l" r="r" t="t"/>
              <a:pathLst>
                <a:path extrusionOk="0" h="11046" w="2539">
                  <a:moveTo>
                    <a:pt x="0" y="0"/>
                  </a:moveTo>
                  <a:lnTo>
                    <a:pt x="0" y="11046"/>
                  </a:lnTo>
                  <a:cubicBezTo>
                    <a:pt x="38" y="9057"/>
                    <a:pt x="965" y="7191"/>
                    <a:pt x="2539" y="5967"/>
                  </a:cubicBezTo>
                  <a:lnTo>
                    <a:pt x="2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61" name="Google Shape;2061;p16"/>
            <p:cNvSpPr/>
            <p:nvPr/>
          </p:nvSpPr>
          <p:spPr>
            <a:xfrm>
              <a:off x="5206024" y="5644683"/>
              <a:ext cx="13839" cy="195456"/>
            </a:xfrm>
            <a:custGeom>
              <a:rect b="b" l="l" r="r" t="t"/>
              <a:pathLst>
                <a:path extrusionOk="0" h="195456" w="13839">
                  <a:moveTo>
                    <a:pt x="6983" y="53"/>
                  </a:moveTo>
                  <a:cubicBezTo>
                    <a:pt x="6310" y="-18"/>
                    <a:pt x="5625" y="-18"/>
                    <a:pt x="4952" y="53"/>
                  </a:cubicBezTo>
                  <a:cubicBezTo>
                    <a:pt x="4050" y="312"/>
                    <a:pt x="3212" y="792"/>
                    <a:pt x="2539" y="1450"/>
                  </a:cubicBezTo>
                  <a:cubicBezTo>
                    <a:pt x="965" y="2674"/>
                    <a:pt x="38" y="4539"/>
                    <a:pt x="0" y="6529"/>
                  </a:cubicBezTo>
                  <a:lnTo>
                    <a:pt x="0" y="188219"/>
                  </a:lnTo>
                  <a:lnTo>
                    <a:pt x="3682" y="188219"/>
                  </a:lnTo>
                  <a:cubicBezTo>
                    <a:pt x="4304" y="188149"/>
                    <a:pt x="4876" y="188600"/>
                    <a:pt x="4939" y="189227"/>
                  </a:cubicBezTo>
                  <a:cubicBezTo>
                    <a:pt x="4952" y="189272"/>
                    <a:pt x="4952" y="189317"/>
                    <a:pt x="4952" y="189362"/>
                  </a:cubicBezTo>
                  <a:lnTo>
                    <a:pt x="4952" y="195456"/>
                  </a:lnTo>
                  <a:cubicBezTo>
                    <a:pt x="5625" y="195385"/>
                    <a:pt x="6310" y="195385"/>
                    <a:pt x="6983" y="195456"/>
                  </a:cubicBezTo>
                  <a:lnTo>
                    <a:pt x="13839" y="195456"/>
                  </a:lnTo>
                  <a:lnTo>
                    <a:pt x="13839" y="6910"/>
                  </a:lnTo>
                  <a:cubicBezTo>
                    <a:pt x="13839" y="6910"/>
                    <a:pt x="13839" y="6910"/>
                    <a:pt x="13839" y="6275"/>
                  </a:cubicBezTo>
                  <a:cubicBezTo>
                    <a:pt x="13509" y="2737"/>
                    <a:pt x="10538" y="38"/>
                    <a:pt x="6983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62" name="Google Shape;2062;p16"/>
            <p:cNvSpPr/>
            <p:nvPr/>
          </p:nvSpPr>
          <p:spPr>
            <a:xfrm>
              <a:off x="5536519" y="5832902"/>
              <a:ext cx="1396" cy="7237"/>
            </a:xfrm>
            <a:custGeom>
              <a:rect b="b" l="l" r="r" t="t"/>
              <a:pathLst>
                <a:path extrusionOk="0" h="7237" w="1396">
                  <a:moveTo>
                    <a:pt x="1397" y="7237"/>
                  </a:moveTo>
                  <a:lnTo>
                    <a:pt x="1397" y="0"/>
                  </a:lnTo>
                  <a:lnTo>
                    <a:pt x="0" y="0"/>
                  </a:lnTo>
                  <a:lnTo>
                    <a:pt x="0" y="72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63" name="Google Shape;2063;p16"/>
            <p:cNvSpPr/>
            <p:nvPr/>
          </p:nvSpPr>
          <p:spPr>
            <a:xfrm>
              <a:off x="5540328" y="5828332"/>
              <a:ext cx="1523" cy="5332"/>
            </a:xfrm>
            <a:custGeom>
              <a:rect b="b" l="l" r="r" t="t"/>
              <a:pathLst>
                <a:path extrusionOk="0" h="5332" w="1523">
                  <a:moveTo>
                    <a:pt x="1524" y="0"/>
                  </a:moveTo>
                  <a:cubicBezTo>
                    <a:pt x="1257" y="1004"/>
                    <a:pt x="724" y="1922"/>
                    <a:pt x="0" y="2666"/>
                  </a:cubicBezTo>
                  <a:lnTo>
                    <a:pt x="0" y="53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64" name="Google Shape;2064;p16"/>
            <p:cNvSpPr/>
            <p:nvPr/>
          </p:nvSpPr>
          <p:spPr>
            <a:xfrm>
              <a:off x="5524203" y="5825030"/>
              <a:ext cx="5205" cy="15109"/>
            </a:xfrm>
            <a:custGeom>
              <a:rect b="b" l="l" r="r" t="t"/>
              <a:pathLst>
                <a:path extrusionOk="0" h="15109" w="5205">
                  <a:moveTo>
                    <a:pt x="5206" y="15109"/>
                  </a:moveTo>
                  <a:lnTo>
                    <a:pt x="5206" y="5460"/>
                  </a:lnTo>
                  <a:cubicBezTo>
                    <a:pt x="4203" y="3827"/>
                    <a:pt x="3923" y="1846"/>
                    <a:pt x="4444" y="0"/>
                  </a:cubicBezTo>
                  <a:lnTo>
                    <a:pt x="0" y="15109"/>
                  </a:lnTo>
                  <a:lnTo>
                    <a:pt x="5206" y="151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65" name="Google Shape;2065;p16"/>
            <p:cNvSpPr/>
            <p:nvPr/>
          </p:nvSpPr>
          <p:spPr>
            <a:xfrm>
              <a:off x="5531822" y="5833029"/>
              <a:ext cx="2285" cy="7110"/>
            </a:xfrm>
            <a:custGeom>
              <a:rect b="b" l="l" r="r" t="t"/>
              <a:pathLst>
                <a:path extrusionOk="0" h="7110" w="2285">
                  <a:moveTo>
                    <a:pt x="0" y="7110"/>
                  </a:moveTo>
                  <a:lnTo>
                    <a:pt x="2285" y="7110"/>
                  </a:lnTo>
                  <a:lnTo>
                    <a:pt x="2285" y="762"/>
                  </a:lnTo>
                  <a:lnTo>
                    <a:pt x="1524" y="762"/>
                  </a:lnTo>
                  <a:cubicBezTo>
                    <a:pt x="978" y="585"/>
                    <a:pt x="470" y="32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66" name="Google Shape;2066;p16"/>
            <p:cNvSpPr/>
            <p:nvPr/>
          </p:nvSpPr>
          <p:spPr>
            <a:xfrm>
              <a:off x="4247551" y="5581745"/>
              <a:ext cx="161247" cy="12458"/>
            </a:xfrm>
            <a:custGeom>
              <a:rect b="b" l="l" r="r" t="t"/>
              <a:pathLst>
                <a:path extrusionOk="0" h="12458" w="161247">
                  <a:moveTo>
                    <a:pt x="8126" y="5602"/>
                  </a:moveTo>
                  <a:lnTo>
                    <a:pt x="8126" y="9158"/>
                  </a:lnTo>
                  <a:lnTo>
                    <a:pt x="12697" y="12459"/>
                  </a:lnTo>
                  <a:lnTo>
                    <a:pt x="155915" y="12459"/>
                  </a:lnTo>
                  <a:lnTo>
                    <a:pt x="155915" y="5602"/>
                  </a:lnTo>
                  <a:cubicBezTo>
                    <a:pt x="155915" y="5602"/>
                    <a:pt x="155915" y="5602"/>
                    <a:pt x="155915" y="4587"/>
                  </a:cubicBezTo>
                  <a:cubicBezTo>
                    <a:pt x="155877" y="4122"/>
                    <a:pt x="155877" y="3655"/>
                    <a:pt x="155915" y="3190"/>
                  </a:cubicBezTo>
                  <a:cubicBezTo>
                    <a:pt x="156042" y="2732"/>
                    <a:pt x="156258" y="2301"/>
                    <a:pt x="156550" y="1920"/>
                  </a:cubicBezTo>
                  <a:cubicBezTo>
                    <a:pt x="156550" y="1920"/>
                    <a:pt x="156550" y="1920"/>
                    <a:pt x="156550" y="1032"/>
                  </a:cubicBezTo>
                  <a:lnTo>
                    <a:pt x="156550" y="1032"/>
                  </a:lnTo>
                  <a:cubicBezTo>
                    <a:pt x="156867" y="667"/>
                    <a:pt x="157261" y="366"/>
                    <a:pt x="157693" y="143"/>
                  </a:cubicBezTo>
                  <a:lnTo>
                    <a:pt x="158709" y="143"/>
                  </a:lnTo>
                  <a:lnTo>
                    <a:pt x="159851" y="143"/>
                  </a:lnTo>
                  <a:lnTo>
                    <a:pt x="161248" y="143"/>
                  </a:lnTo>
                  <a:lnTo>
                    <a:pt x="0" y="143"/>
                  </a:lnTo>
                  <a:cubicBezTo>
                    <a:pt x="3707" y="-623"/>
                    <a:pt x="7339" y="1764"/>
                    <a:pt x="8100" y="5472"/>
                  </a:cubicBezTo>
                  <a:cubicBezTo>
                    <a:pt x="8113" y="5516"/>
                    <a:pt x="8113" y="5559"/>
                    <a:pt x="8126" y="56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67" name="Google Shape;2067;p16"/>
            <p:cNvSpPr/>
            <p:nvPr/>
          </p:nvSpPr>
          <p:spPr>
            <a:xfrm>
              <a:off x="4255677" y="5593950"/>
              <a:ext cx="380" cy="253"/>
            </a:xfrm>
            <a:custGeom>
              <a:rect b="b" l="l" r="r" t="t"/>
              <a:pathLst>
                <a:path extrusionOk="0" h="253" w="380">
                  <a:moveTo>
                    <a:pt x="0" y="0"/>
                  </a:moveTo>
                  <a:lnTo>
                    <a:pt x="0" y="254"/>
                  </a:lnTo>
                  <a:lnTo>
                    <a:pt x="381" y="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68" name="Google Shape;2068;p16"/>
            <p:cNvSpPr/>
            <p:nvPr/>
          </p:nvSpPr>
          <p:spPr>
            <a:xfrm>
              <a:off x="4255677" y="5590902"/>
              <a:ext cx="31868" cy="23488"/>
            </a:xfrm>
            <a:custGeom>
              <a:rect b="b" l="l" r="r" t="t"/>
              <a:pathLst>
                <a:path extrusionOk="0" h="23488" w="31868">
                  <a:moveTo>
                    <a:pt x="27806" y="23489"/>
                  </a:moveTo>
                  <a:lnTo>
                    <a:pt x="31869" y="23489"/>
                  </a:lnTo>
                  <a:lnTo>
                    <a:pt x="4571" y="3301"/>
                  </a:lnTo>
                  <a:lnTo>
                    <a:pt x="0" y="0"/>
                  </a:lnTo>
                  <a:lnTo>
                    <a:pt x="0" y="3047"/>
                  </a:lnTo>
                  <a:lnTo>
                    <a:pt x="381" y="3301"/>
                  </a:lnTo>
                  <a:lnTo>
                    <a:pt x="27806" y="234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69" name="Google Shape;2069;p16"/>
            <p:cNvSpPr/>
            <p:nvPr/>
          </p:nvSpPr>
          <p:spPr>
            <a:xfrm>
              <a:off x="4241965" y="5580491"/>
              <a:ext cx="13712" cy="33900"/>
            </a:xfrm>
            <a:custGeom>
              <a:rect b="b" l="l" r="r" t="t"/>
              <a:pathLst>
                <a:path extrusionOk="0" h="33900" w="13712">
                  <a:moveTo>
                    <a:pt x="6856" y="33900"/>
                  </a:moveTo>
                  <a:lnTo>
                    <a:pt x="13712" y="33900"/>
                  </a:lnTo>
                  <a:lnTo>
                    <a:pt x="13712" y="6856"/>
                  </a:lnTo>
                  <a:cubicBezTo>
                    <a:pt x="13712" y="3070"/>
                    <a:pt x="10640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339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70" name="Google Shape;2070;p16"/>
            <p:cNvSpPr/>
            <p:nvPr/>
          </p:nvSpPr>
          <p:spPr>
            <a:xfrm>
              <a:off x="7904325" y="6522717"/>
              <a:ext cx="2539" cy="341796"/>
            </a:xfrm>
            <a:custGeom>
              <a:rect b="b" l="l" r="r" t="t"/>
              <a:pathLst>
                <a:path extrusionOk="0" h="341796" w="2539">
                  <a:moveTo>
                    <a:pt x="1270" y="0"/>
                  </a:moveTo>
                  <a:lnTo>
                    <a:pt x="0" y="0"/>
                  </a:lnTo>
                  <a:lnTo>
                    <a:pt x="0" y="341797"/>
                  </a:lnTo>
                  <a:lnTo>
                    <a:pt x="2539" y="341797"/>
                  </a:lnTo>
                  <a:lnTo>
                    <a:pt x="2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71" name="Google Shape;2071;p16"/>
            <p:cNvSpPr/>
            <p:nvPr/>
          </p:nvSpPr>
          <p:spPr>
            <a:xfrm>
              <a:off x="7838684" y="6506338"/>
              <a:ext cx="67926" cy="15200"/>
            </a:xfrm>
            <a:custGeom>
              <a:rect b="b" l="l" r="r" t="t"/>
              <a:pathLst>
                <a:path extrusionOk="0" h="15200" w="67926">
                  <a:moveTo>
                    <a:pt x="60055" y="9523"/>
                  </a:moveTo>
                  <a:cubicBezTo>
                    <a:pt x="60055" y="5713"/>
                    <a:pt x="63102" y="2603"/>
                    <a:pt x="66912" y="2539"/>
                  </a:cubicBezTo>
                  <a:lnTo>
                    <a:pt x="66912" y="2539"/>
                  </a:lnTo>
                  <a:lnTo>
                    <a:pt x="4444" y="0"/>
                  </a:lnTo>
                  <a:lnTo>
                    <a:pt x="4444" y="6729"/>
                  </a:lnTo>
                  <a:lnTo>
                    <a:pt x="4444" y="6729"/>
                  </a:lnTo>
                  <a:cubicBezTo>
                    <a:pt x="4507" y="7199"/>
                    <a:pt x="4507" y="7656"/>
                    <a:pt x="4444" y="8126"/>
                  </a:cubicBezTo>
                  <a:cubicBezTo>
                    <a:pt x="4444" y="8126"/>
                    <a:pt x="4444" y="8888"/>
                    <a:pt x="4444" y="9269"/>
                  </a:cubicBezTo>
                  <a:lnTo>
                    <a:pt x="3555" y="10538"/>
                  </a:lnTo>
                  <a:lnTo>
                    <a:pt x="3555" y="11427"/>
                  </a:lnTo>
                  <a:cubicBezTo>
                    <a:pt x="3136" y="11795"/>
                    <a:pt x="2667" y="12100"/>
                    <a:pt x="2158" y="12316"/>
                  </a:cubicBezTo>
                  <a:lnTo>
                    <a:pt x="1396" y="12316"/>
                  </a:lnTo>
                  <a:lnTo>
                    <a:pt x="0" y="12316"/>
                  </a:lnTo>
                  <a:lnTo>
                    <a:pt x="0" y="12316"/>
                  </a:lnTo>
                  <a:lnTo>
                    <a:pt x="66658" y="15109"/>
                  </a:lnTo>
                  <a:lnTo>
                    <a:pt x="67927" y="15109"/>
                  </a:lnTo>
                  <a:cubicBezTo>
                    <a:pt x="64220" y="15718"/>
                    <a:pt x="60703" y="13230"/>
                    <a:pt x="60055" y="95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72" name="Google Shape;2072;p16"/>
            <p:cNvSpPr/>
            <p:nvPr/>
          </p:nvSpPr>
          <p:spPr>
            <a:xfrm>
              <a:off x="5965667" y="6511671"/>
              <a:ext cx="89639" cy="2412"/>
            </a:xfrm>
            <a:custGeom>
              <a:rect b="b" l="l" r="r" t="t"/>
              <a:pathLst>
                <a:path extrusionOk="0" h="2412" w="89639">
                  <a:moveTo>
                    <a:pt x="0" y="2412"/>
                  </a:moveTo>
                  <a:lnTo>
                    <a:pt x="89639" y="2412"/>
                  </a:lnTo>
                  <a:cubicBezTo>
                    <a:pt x="89639" y="2412"/>
                    <a:pt x="89639" y="1651"/>
                    <a:pt x="89639" y="1270"/>
                  </a:cubicBezTo>
                  <a:lnTo>
                    <a:pt x="89639" y="0"/>
                  </a:lnTo>
                  <a:lnTo>
                    <a:pt x="762" y="0"/>
                  </a:lnTo>
                  <a:lnTo>
                    <a:pt x="762" y="24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73" name="Google Shape;2073;p16"/>
            <p:cNvSpPr/>
            <p:nvPr/>
          </p:nvSpPr>
          <p:spPr>
            <a:xfrm>
              <a:off x="4411338" y="5580618"/>
              <a:ext cx="1396" cy="12696"/>
            </a:xfrm>
            <a:custGeom>
              <a:rect b="b" l="l" r="r" t="t"/>
              <a:pathLst>
                <a:path extrusionOk="0" h="12696" w="1396">
                  <a:moveTo>
                    <a:pt x="0" y="0"/>
                  </a:moveTo>
                  <a:lnTo>
                    <a:pt x="13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74" name="Google Shape;2074;p16"/>
            <p:cNvSpPr/>
            <p:nvPr/>
          </p:nvSpPr>
          <p:spPr>
            <a:xfrm>
              <a:off x="4414005" y="5582142"/>
              <a:ext cx="38217" cy="32249"/>
            </a:xfrm>
            <a:custGeom>
              <a:rect b="b" l="l" r="r" t="t"/>
              <a:pathLst>
                <a:path extrusionOk="0" h="32249" w="38217">
                  <a:moveTo>
                    <a:pt x="3301" y="5206"/>
                  </a:moveTo>
                  <a:lnTo>
                    <a:pt x="3301" y="20315"/>
                  </a:lnTo>
                  <a:lnTo>
                    <a:pt x="17141" y="32250"/>
                  </a:lnTo>
                  <a:lnTo>
                    <a:pt x="38217" y="32250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1854" y="1130"/>
                    <a:pt x="3073" y="3052"/>
                    <a:pt x="3301" y="52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75" name="Google Shape;2075;p16"/>
            <p:cNvSpPr/>
            <p:nvPr/>
          </p:nvSpPr>
          <p:spPr>
            <a:xfrm>
              <a:off x="4405752" y="5582650"/>
              <a:ext cx="761" cy="1015"/>
            </a:xfrm>
            <a:custGeom>
              <a:rect b="b" l="l" r="r" t="t"/>
              <a:pathLst>
                <a:path extrusionOk="0" h="1015" w="761">
                  <a:moveTo>
                    <a:pt x="0" y="127"/>
                  </a:moveTo>
                  <a:cubicBezTo>
                    <a:pt x="0" y="127"/>
                    <a:pt x="0" y="762"/>
                    <a:pt x="0" y="1016"/>
                  </a:cubicBezTo>
                  <a:cubicBezTo>
                    <a:pt x="178" y="627"/>
                    <a:pt x="444" y="282"/>
                    <a:pt x="7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76" name="Google Shape;2076;p16"/>
            <p:cNvSpPr/>
            <p:nvPr/>
          </p:nvSpPr>
          <p:spPr>
            <a:xfrm>
              <a:off x="4408672" y="5580745"/>
              <a:ext cx="1396" cy="12696"/>
            </a:xfrm>
            <a:custGeom>
              <a:rect b="b" l="l" r="r" t="t"/>
              <a:pathLst>
                <a:path extrusionOk="0" h="12696" w="1396">
                  <a:moveTo>
                    <a:pt x="0" y="0"/>
                  </a:moveTo>
                  <a:lnTo>
                    <a:pt x="13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77" name="Google Shape;2077;p16"/>
            <p:cNvSpPr/>
            <p:nvPr/>
          </p:nvSpPr>
          <p:spPr>
            <a:xfrm>
              <a:off x="4406514" y="5581761"/>
              <a:ext cx="1015" cy="12696"/>
            </a:xfrm>
            <a:custGeom>
              <a:rect b="b" l="l" r="r" t="t"/>
              <a:pathLst>
                <a:path extrusionOk="0" h="12696" w="1015">
                  <a:moveTo>
                    <a:pt x="0" y="0"/>
                  </a:moveTo>
                  <a:lnTo>
                    <a:pt x="10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78" name="Google Shape;2078;p16"/>
            <p:cNvSpPr/>
            <p:nvPr/>
          </p:nvSpPr>
          <p:spPr>
            <a:xfrm>
              <a:off x="4403565" y="5584808"/>
              <a:ext cx="28" cy="1396"/>
            </a:xfrm>
            <a:custGeom>
              <a:rect b="b" l="l" r="r" t="t"/>
              <a:pathLst>
                <a:path extrusionOk="0" h="1396" w="28">
                  <a:moveTo>
                    <a:pt x="28" y="1397"/>
                  </a:moveTo>
                  <a:cubicBezTo>
                    <a:pt x="-9" y="932"/>
                    <a:pt x="-9" y="465"/>
                    <a:pt x="28" y="0"/>
                  </a:cubicBezTo>
                  <a:cubicBezTo>
                    <a:pt x="-9" y="465"/>
                    <a:pt x="-9" y="932"/>
                    <a:pt x="28" y="13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79" name="Google Shape;2079;p16"/>
            <p:cNvSpPr/>
            <p:nvPr/>
          </p:nvSpPr>
          <p:spPr>
            <a:xfrm>
              <a:off x="5006051" y="5644737"/>
              <a:ext cx="13778" cy="202767"/>
            </a:xfrm>
            <a:custGeom>
              <a:rect b="b" l="l" r="r" t="t"/>
              <a:pathLst>
                <a:path extrusionOk="0" h="202767" w="13778">
                  <a:moveTo>
                    <a:pt x="2666" y="181564"/>
                  </a:moveTo>
                  <a:lnTo>
                    <a:pt x="5206" y="185753"/>
                  </a:lnTo>
                  <a:lnTo>
                    <a:pt x="5206" y="185753"/>
                  </a:lnTo>
                  <a:lnTo>
                    <a:pt x="12824" y="198450"/>
                  </a:lnTo>
                  <a:cubicBezTo>
                    <a:pt x="13611" y="199741"/>
                    <a:pt x="13928" y="201269"/>
                    <a:pt x="13712" y="202767"/>
                  </a:cubicBezTo>
                  <a:cubicBezTo>
                    <a:pt x="13712" y="202767"/>
                    <a:pt x="13712" y="202767"/>
                    <a:pt x="13712" y="202005"/>
                  </a:cubicBezTo>
                  <a:lnTo>
                    <a:pt x="13712" y="6856"/>
                  </a:lnTo>
                  <a:cubicBezTo>
                    <a:pt x="13712" y="3070"/>
                    <a:pt x="10640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177374"/>
                  </a:lnTo>
                  <a:lnTo>
                    <a:pt x="2539" y="1815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80" name="Google Shape;2080;p16"/>
            <p:cNvSpPr/>
            <p:nvPr/>
          </p:nvSpPr>
          <p:spPr>
            <a:xfrm>
              <a:off x="5019002" y="5848520"/>
              <a:ext cx="12696" cy="1142"/>
            </a:xfrm>
            <a:custGeom>
              <a:rect b="b" l="l" r="r" t="t"/>
              <a:pathLst>
                <a:path extrusionOk="0" h="1142" w="12696">
                  <a:moveTo>
                    <a:pt x="0" y="114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81" name="Google Shape;2081;p16"/>
            <p:cNvSpPr/>
            <p:nvPr/>
          </p:nvSpPr>
          <p:spPr>
            <a:xfrm>
              <a:off x="5014304" y="5852836"/>
              <a:ext cx="2031" cy="634"/>
            </a:xfrm>
            <a:custGeom>
              <a:rect b="b" l="l" r="r" t="t"/>
              <a:pathLst>
                <a:path extrusionOk="0" h="634" w="2031">
                  <a:moveTo>
                    <a:pt x="2032" y="0"/>
                  </a:moveTo>
                  <a:cubicBezTo>
                    <a:pt x="1397" y="326"/>
                    <a:pt x="711" y="541"/>
                    <a:pt x="0" y="635"/>
                  </a:cubicBezTo>
                  <a:lnTo>
                    <a:pt x="0" y="635"/>
                  </a:lnTo>
                  <a:cubicBezTo>
                    <a:pt x="711" y="535"/>
                    <a:pt x="1397" y="320"/>
                    <a:pt x="20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82" name="Google Shape;2082;p16"/>
            <p:cNvSpPr/>
            <p:nvPr/>
          </p:nvSpPr>
          <p:spPr>
            <a:xfrm>
              <a:off x="5017225" y="5850805"/>
              <a:ext cx="1015" cy="888"/>
            </a:xfrm>
            <a:custGeom>
              <a:rect b="b" l="l" r="r" t="t"/>
              <a:pathLst>
                <a:path extrusionOk="0" h="888" w="1015">
                  <a:moveTo>
                    <a:pt x="1016" y="0"/>
                  </a:moveTo>
                  <a:cubicBezTo>
                    <a:pt x="736" y="361"/>
                    <a:pt x="394" y="663"/>
                    <a:pt x="0" y="889"/>
                  </a:cubicBezTo>
                  <a:cubicBezTo>
                    <a:pt x="394" y="663"/>
                    <a:pt x="736" y="361"/>
                    <a:pt x="10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83" name="Google Shape;2083;p16"/>
            <p:cNvSpPr/>
            <p:nvPr/>
          </p:nvSpPr>
          <p:spPr>
            <a:xfrm>
              <a:off x="5009987" y="5852836"/>
              <a:ext cx="1777" cy="12696"/>
            </a:xfrm>
            <a:custGeom>
              <a:rect b="b" l="l" r="r" t="t"/>
              <a:pathLst>
                <a:path extrusionOk="0" h="12696" w="1777">
                  <a:moveTo>
                    <a:pt x="1778" y="0"/>
                  </a:moveTo>
                  <a:lnTo>
                    <a:pt x="0" y="0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84" name="Google Shape;2084;p16"/>
            <p:cNvSpPr/>
            <p:nvPr/>
          </p:nvSpPr>
          <p:spPr>
            <a:xfrm>
              <a:off x="5007575" y="5850424"/>
              <a:ext cx="1777" cy="1650"/>
            </a:xfrm>
            <a:custGeom>
              <a:rect b="b" l="l" r="r" t="t"/>
              <a:pathLst>
                <a:path extrusionOk="0" h="1650" w="1777">
                  <a:moveTo>
                    <a:pt x="1778" y="1651"/>
                  </a:moveTo>
                  <a:cubicBezTo>
                    <a:pt x="1092" y="1202"/>
                    <a:pt x="495" y="645"/>
                    <a:pt x="0" y="0"/>
                  </a:cubicBezTo>
                  <a:cubicBezTo>
                    <a:pt x="495" y="645"/>
                    <a:pt x="1092" y="1202"/>
                    <a:pt x="1778" y="16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85" name="Google Shape;2085;p16"/>
            <p:cNvSpPr/>
            <p:nvPr/>
          </p:nvSpPr>
          <p:spPr>
            <a:xfrm>
              <a:off x="5529409" y="5671011"/>
              <a:ext cx="2412" cy="151225"/>
            </a:xfrm>
            <a:custGeom>
              <a:rect b="b" l="l" r="r" t="t"/>
              <a:pathLst>
                <a:path extrusionOk="0" h="151225" w="2412">
                  <a:moveTo>
                    <a:pt x="2412" y="143735"/>
                  </a:moveTo>
                  <a:lnTo>
                    <a:pt x="2412" y="1150"/>
                  </a:lnTo>
                  <a:cubicBezTo>
                    <a:pt x="2412" y="519"/>
                    <a:pt x="1904" y="4"/>
                    <a:pt x="1283" y="0"/>
                  </a:cubicBezTo>
                  <a:cubicBezTo>
                    <a:pt x="1231" y="0"/>
                    <a:pt x="1193" y="3"/>
                    <a:pt x="1143" y="8"/>
                  </a:cubicBezTo>
                  <a:cubicBezTo>
                    <a:pt x="508" y="8"/>
                    <a:pt x="0" y="519"/>
                    <a:pt x="0" y="1150"/>
                  </a:cubicBezTo>
                  <a:lnTo>
                    <a:pt x="0" y="151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86" name="Google Shape;2086;p16"/>
            <p:cNvSpPr/>
            <p:nvPr/>
          </p:nvSpPr>
          <p:spPr>
            <a:xfrm>
              <a:off x="5529409" y="5830490"/>
              <a:ext cx="2412" cy="9649"/>
            </a:xfrm>
            <a:custGeom>
              <a:rect b="b" l="l" r="r" t="t"/>
              <a:pathLst>
                <a:path extrusionOk="0" h="9649" w="2412">
                  <a:moveTo>
                    <a:pt x="2412" y="9650"/>
                  </a:moveTo>
                  <a:lnTo>
                    <a:pt x="2412" y="2412"/>
                  </a:lnTo>
                  <a:cubicBezTo>
                    <a:pt x="1409" y="1844"/>
                    <a:pt x="572" y="1009"/>
                    <a:pt x="0" y="0"/>
                  </a:cubicBezTo>
                  <a:lnTo>
                    <a:pt x="0" y="9650"/>
                  </a:lnTo>
                  <a:lnTo>
                    <a:pt x="2412" y="96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87" name="Google Shape;2087;p16"/>
            <p:cNvSpPr/>
            <p:nvPr/>
          </p:nvSpPr>
          <p:spPr>
            <a:xfrm>
              <a:off x="5177965" y="5832902"/>
              <a:ext cx="31741" cy="2412"/>
            </a:xfrm>
            <a:custGeom>
              <a:rect b="b" l="l" r="r" t="t"/>
              <a:pathLst>
                <a:path extrusionOk="0" h="2412" w="31741">
                  <a:moveTo>
                    <a:pt x="0" y="1143"/>
                  </a:moveTo>
                  <a:lnTo>
                    <a:pt x="0" y="2412"/>
                  </a:lnTo>
                  <a:lnTo>
                    <a:pt x="30599" y="2412"/>
                  </a:lnTo>
                  <a:lnTo>
                    <a:pt x="30599" y="1143"/>
                  </a:lnTo>
                  <a:cubicBezTo>
                    <a:pt x="30599" y="512"/>
                    <a:pt x="31107" y="0"/>
                    <a:pt x="3174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88" name="Google Shape;2088;p16"/>
            <p:cNvSpPr/>
            <p:nvPr/>
          </p:nvSpPr>
          <p:spPr>
            <a:xfrm>
              <a:off x="5164252" y="5834553"/>
              <a:ext cx="13712" cy="292025"/>
            </a:xfrm>
            <a:custGeom>
              <a:rect b="b" l="l" r="r" t="t"/>
              <a:pathLst>
                <a:path extrusionOk="0" h="292025" w="13712">
                  <a:moveTo>
                    <a:pt x="6856" y="292025"/>
                  </a:moveTo>
                  <a:lnTo>
                    <a:pt x="13713" y="292025"/>
                  </a:lnTo>
                  <a:lnTo>
                    <a:pt x="13713" y="0"/>
                  </a:lnTo>
                  <a:cubicBezTo>
                    <a:pt x="13713" y="3786"/>
                    <a:pt x="10640" y="6856"/>
                    <a:pt x="6856" y="6856"/>
                  </a:cubicBezTo>
                  <a:cubicBezTo>
                    <a:pt x="3073" y="6856"/>
                    <a:pt x="0" y="3786"/>
                    <a:pt x="0" y="0"/>
                  </a:cubicBezTo>
                  <a:lnTo>
                    <a:pt x="0" y="2920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89" name="Google Shape;2089;p16"/>
            <p:cNvSpPr/>
            <p:nvPr/>
          </p:nvSpPr>
          <p:spPr>
            <a:xfrm>
              <a:off x="7799705" y="6512813"/>
              <a:ext cx="6602" cy="1142"/>
            </a:xfrm>
            <a:custGeom>
              <a:rect b="b" l="l" r="r" t="t"/>
              <a:pathLst>
                <a:path extrusionOk="0" h="1142" w="6602">
                  <a:moveTo>
                    <a:pt x="0" y="254"/>
                  </a:moveTo>
                  <a:cubicBezTo>
                    <a:pt x="64" y="546"/>
                    <a:pt x="64" y="851"/>
                    <a:pt x="0" y="1143"/>
                  </a:cubicBezTo>
                  <a:lnTo>
                    <a:pt x="0" y="1143"/>
                  </a:lnTo>
                  <a:lnTo>
                    <a:pt x="6603" y="1143"/>
                  </a:lnTo>
                  <a:cubicBezTo>
                    <a:pt x="6539" y="762"/>
                    <a:pt x="6539" y="381"/>
                    <a:pt x="66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90" name="Google Shape;2090;p16"/>
            <p:cNvSpPr/>
            <p:nvPr/>
          </p:nvSpPr>
          <p:spPr>
            <a:xfrm>
              <a:off x="7103418" y="6511671"/>
              <a:ext cx="71863" cy="2412"/>
            </a:xfrm>
            <a:custGeom>
              <a:rect b="b" l="l" r="r" t="t"/>
              <a:pathLst>
                <a:path extrusionOk="0" h="2412" w="71863">
                  <a:moveTo>
                    <a:pt x="43042" y="0"/>
                  </a:moveTo>
                  <a:lnTo>
                    <a:pt x="23235" y="0"/>
                  </a:lnTo>
                  <a:cubicBezTo>
                    <a:pt x="23235" y="698"/>
                    <a:pt x="22664" y="1270"/>
                    <a:pt x="21966" y="1270"/>
                  </a:cubicBezTo>
                  <a:lnTo>
                    <a:pt x="763" y="1270"/>
                  </a:lnTo>
                  <a:cubicBezTo>
                    <a:pt x="559" y="1676"/>
                    <a:pt x="292" y="2057"/>
                    <a:pt x="0" y="2412"/>
                  </a:cubicBezTo>
                  <a:lnTo>
                    <a:pt x="71864" y="2412"/>
                  </a:lnTo>
                  <a:lnTo>
                    <a:pt x="718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91" name="Google Shape;2091;p16"/>
            <p:cNvSpPr/>
            <p:nvPr/>
          </p:nvSpPr>
          <p:spPr>
            <a:xfrm>
              <a:off x="5537916" y="5851059"/>
              <a:ext cx="2412" cy="588621"/>
            </a:xfrm>
            <a:custGeom>
              <a:rect b="b" l="l" r="r" t="t"/>
              <a:pathLst>
                <a:path extrusionOk="0" h="588621" w="2412">
                  <a:moveTo>
                    <a:pt x="0" y="1778"/>
                  </a:moveTo>
                  <a:lnTo>
                    <a:pt x="0" y="588621"/>
                  </a:lnTo>
                  <a:lnTo>
                    <a:pt x="2412" y="588621"/>
                  </a:lnTo>
                  <a:lnTo>
                    <a:pt x="2412" y="0"/>
                  </a:lnTo>
                  <a:cubicBezTo>
                    <a:pt x="1752" y="769"/>
                    <a:pt x="927" y="1378"/>
                    <a:pt x="0" y="17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92" name="Google Shape;2092;p16"/>
            <p:cNvSpPr/>
            <p:nvPr/>
          </p:nvSpPr>
          <p:spPr>
            <a:xfrm>
              <a:off x="5537916" y="5830998"/>
              <a:ext cx="2412" cy="10792"/>
            </a:xfrm>
            <a:custGeom>
              <a:rect b="b" l="l" r="r" t="t"/>
              <a:pathLst>
                <a:path extrusionOk="0" h="10792" w="2412">
                  <a:moveTo>
                    <a:pt x="2412" y="10792"/>
                  </a:moveTo>
                  <a:lnTo>
                    <a:pt x="2412" y="0"/>
                  </a:lnTo>
                  <a:cubicBezTo>
                    <a:pt x="1752" y="769"/>
                    <a:pt x="927" y="1378"/>
                    <a:pt x="0" y="1778"/>
                  </a:cubicBezTo>
                  <a:lnTo>
                    <a:pt x="0" y="9142"/>
                  </a:lnTo>
                  <a:cubicBezTo>
                    <a:pt x="914" y="9505"/>
                    <a:pt x="1739" y="10069"/>
                    <a:pt x="2412" y="107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93" name="Google Shape;2093;p16"/>
            <p:cNvSpPr/>
            <p:nvPr/>
          </p:nvSpPr>
          <p:spPr>
            <a:xfrm>
              <a:off x="5534615" y="5833537"/>
              <a:ext cx="2412" cy="6602"/>
            </a:xfrm>
            <a:custGeom>
              <a:rect b="b" l="l" r="r" t="t"/>
              <a:pathLst>
                <a:path extrusionOk="0" h="6602" w="2412">
                  <a:moveTo>
                    <a:pt x="1143" y="6602"/>
                  </a:moveTo>
                  <a:lnTo>
                    <a:pt x="2412" y="6602"/>
                  </a:lnTo>
                  <a:lnTo>
                    <a:pt x="2412" y="0"/>
                  </a:lnTo>
                  <a:lnTo>
                    <a:pt x="0" y="0"/>
                  </a:lnTo>
                  <a:lnTo>
                    <a:pt x="0" y="66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94" name="Google Shape;2094;p16"/>
            <p:cNvSpPr/>
            <p:nvPr/>
          </p:nvSpPr>
          <p:spPr>
            <a:xfrm>
              <a:off x="5534869" y="5807509"/>
              <a:ext cx="888" cy="12696"/>
            </a:xfrm>
            <a:custGeom>
              <a:rect b="b" l="l" r="r" t="t"/>
              <a:pathLst>
                <a:path extrusionOk="0" h="12696" w="888">
                  <a:moveTo>
                    <a:pt x="889" y="0"/>
                  </a:moveTo>
                  <a:lnTo>
                    <a:pt x="889" y="0"/>
                  </a:lnTo>
                  <a:cubicBezTo>
                    <a:pt x="889" y="0"/>
                    <a:pt x="889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95" name="Google Shape;2095;p16"/>
            <p:cNvSpPr/>
            <p:nvPr/>
          </p:nvSpPr>
          <p:spPr>
            <a:xfrm>
              <a:off x="5537281" y="5807128"/>
              <a:ext cx="1523" cy="12696"/>
            </a:xfrm>
            <a:custGeom>
              <a:rect b="b" l="l" r="r" t="t"/>
              <a:pathLst>
                <a:path extrusionOk="0" h="12696" w="1523">
                  <a:moveTo>
                    <a:pt x="0" y="0"/>
                  </a:move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96" name="Google Shape;2096;p16"/>
            <p:cNvSpPr/>
            <p:nvPr/>
          </p:nvSpPr>
          <p:spPr>
            <a:xfrm>
              <a:off x="5533345" y="5808722"/>
              <a:ext cx="1002" cy="1326"/>
            </a:xfrm>
            <a:custGeom>
              <a:rect b="b" l="l" r="r" t="t"/>
              <a:pathLst>
                <a:path extrusionOk="0" h="1326" w="1002">
                  <a:moveTo>
                    <a:pt x="0" y="1326"/>
                  </a:moveTo>
                  <a:cubicBezTo>
                    <a:pt x="0" y="1326"/>
                    <a:pt x="0" y="1326"/>
                    <a:pt x="762" y="311"/>
                  </a:cubicBezTo>
                  <a:cubicBezTo>
                    <a:pt x="1524" y="-705"/>
                    <a:pt x="254" y="1073"/>
                    <a:pt x="0" y="13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97" name="Google Shape;2097;p16"/>
            <p:cNvSpPr/>
            <p:nvPr/>
          </p:nvSpPr>
          <p:spPr>
            <a:xfrm>
              <a:off x="5528093" y="5811572"/>
              <a:ext cx="16044" cy="21457"/>
            </a:xfrm>
            <a:custGeom>
              <a:rect b="b" l="l" r="r" t="t"/>
              <a:pathLst>
                <a:path extrusionOk="0" h="21457" w="16044">
                  <a:moveTo>
                    <a:pt x="1316" y="18283"/>
                  </a:moveTo>
                  <a:cubicBezTo>
                    <a:pt x="1888" y="19293"/>
                    <a:pt x="2725" y="20127"/>
                    <a:pt x="3729" y="20696"/>
                  </a:cubicBezTo>
                  <a:cubicBezTo>
                    <a:pt x="4198" y="21025"/>
                    <a:pt x="4706" y="21281"/>
                    <a:pt x="5252" y="21458"/>
                  </a:cubicBezTo>
                  <a:lnTo>
                    <a:pt x="8426" y="21458"/>
                  </a:lnTo>
                  <a:lnTo>
                    <a:pt x="9823" y="21458"/>
                  </a:lnTo>
                  <a:cubicBezTo>
                    <a:pt x="10750" y="21058"/>
                    <a:pt x="11575" y="20449"/>
                    <a:pt x="12235" y="19680"/>
                  </a:cubicBezTo>
                  <a:cubicBezTo>
                    <a:pt x="12959" y="18936"/>
                    <a:pt x="13493" y="18018"/>
                    <a:pt x="13759" y="17014"/>
                  </a:cubicBezTo>
                  <a:lnTo>
                    <a:pt x="13759" y="17014"/>
                  </a:lnTo>
                  <a:lnTo>
                    <a:pt x="16044" y="9269"/>
                  </a:lnTo>
                  <a:lnTo>
                    <a:pt x="10839" y="9269"/>
                  </a:lnTo>
                  <a:cubicBezTo>
                    <a:pt x="7055" y="9269"/>
                    <a:pt x="3982" y="6199"/>
                    <a:pt x="3982" y="2412"/>
                  </a:cubicBezTo>
                  <a:cubicBezTo>
                    <a:pt x="3856" y="1614"/>
                    <a:pt x="3856" y="799"/>
                    <a:pt x="3982" y="0"/>
                  </a:cubicBezTo>
                  <a:lnTo>
                    <a:pt x="3982" y="0"/>
                  </a:lnTo>
                  <a:lnTo>
                    <a:pt x="3348" y="2412"/>
                  </a:lnTo>
                  <a:lnTo>
                    <a:pt x="935" y="10538"/>
                  </a:lnTo>
                  <a:lnTo>
                    <a:pt x="174" y="12697"/>
                  </a:lnTo>
                  <a:lnTo>
                    <a:pt x="174" y="12697"/>
                  </a:lnTo>
                  <a:cubicBezTo>
                    <a:pt x="-271" y="14637"/>
                    <a:pt x="148" y="16676"/>
                    <a:pt x="1316" y="182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98" name="Google Shape;2098;p16"/>
            <p:cNvSpPr/>
            <p:nvPr/>
          </p:nvSpPr>
          <p:spPr>
            <a:xfrm>
              <a:off x="5965667" y="6829344"/>
              <a:ext cx="119983" cy="2539"/>
            </a:xfrm>
            <a:custGeom>
              <a:rect b="b" l="l" r="r" t="t"/>
              <a:pathLst>
                <a:path extrusionOk="0" h="2539" w="119983">
                  <a:moveTo>
                    <a:pt x="115794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39"/>
                  </a:lnTo>
                  <a:lnTo>
                    <a:pt x="119984" y="2539"/>
                  </a:lnTo>
                  <a:lnTo>
                    <a:pt x="1157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99" name="Google Shape;2099;p16"/>
            <p:cNvSpPr/>
            <p:nvPr/>
          </p:nvSpPr>
          <p:spPr>
            <a:xfrm>
              <a:off x="5965667" y="6813346"/>
              <a:ext cx="93574" cy="2539"/>
            </a:xfrm>
            <a:custGeom>
              <a:rect b="b" l="l" r="r" t="t"/>
              <a:pathLst>
                <a:path extrusionOk="0" h="2539" w="93574">
                  <a:moveTo>
                    <a:pt x="0" y="1270"/>
                  </a:moveTo>
                  <a:lnTo>
                    <a:pt x="0" y="2540"/>
                  </a:lnTo>
                  <a:lnTo>
                    <a:pt x="93575" y="2540"/>
                  </a:lnTo>
                  <a:cubicBezTo>
                    <a:pt x="93448" y="1701"/>
                    <a:pt x="93448" y="838"/>
                    <a:pt x="935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00" name="Google Shape;2100;p16"/>
            <p:cNvSpPr/>
            <p:nvPr/>
          </p:nvSpPr>
          <p:spPr>
            <a:xfrm>
              <a:off x="6102538" y="6830486"/>
              <a:ext cx="634" cy="1142"/>
            </a:xfrm>
            <a:custGeom>
              <a:rect b="b" l="l" r="r" t="t"/>
              <a:pathLst>
                <a:path extrusionOk="0" h="1142" w="634">
                  <a:moveTo>
                    <a:pt x="0" y="0"/>
                  </a:moveTo>
                  <a:cubicBezTo>
                    <a:pt x="254" y="356"/>
                    <a:pt x="470" y="736"/>
                    <a:pt x="635" y="1143"/>
                  </a:cubicBezTo>
                  <a:cubicBezTo>
                    <a:pt x="470" y="736"/>
                    <a:pt x="254" y="35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01" name="Google Shape;2101;p16"/>
            <p:cNvSpPr/>
            <p:nvPr/>
          </p:nvSpPr>
          <p:spPr>
            <a:xfrm>
              <a:off x="6103807" y="6832899"/>
              <a:ext cx="56" cy="1499"/>
            </a:xfrm>
            <a:custGeom>
              <a:rect b="b" l="l" r="r" t="t"/>
              <a:pathLst>
                <a:path extrusionOk="0" h="1499" w="56">
                  <a:moveTo>
                    <a:pt x="0" y="0"/>
                  </a:moveTo>
                  <a:cubicBezTo>
                    <a:pt x="0" y="0"/>
                    <a:pt x="0" y="889"/>
                    <a:pt x="0" y="1397"/>
                  </a:cubicBezTo>
                  <a:cubicBezTo>
                    <a:pt x="0" y="1904"/>
                    <a:pt x="127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02" name="Google Shape;2102;p16"/>
            <p:cNvSpPr/>
            <p:nvPr/>
          </p:nvSpPr>
          <p:spPr>
            <a:xfrm>
              <a:off x="6060766" y="6519543"/>
              <a:ext cx="2412" cy="296342"/>
            </a:xfrm>
            <a:custGeom>
              <a:rect b="b" l="l" r="r" t="t"/>
              <a:pathLst>
                <a:path extrusionOk="0" h="296342" w="2412">
                  <a:moveTo>
                    <a:pt x="0" y="0"/>
                  </a:moveTo>
                  <a:lnTo>
                    <a:pt x="0" y="295073"/>
                  </a:lnTo>
                  <a:cubicBezTo>
                    <a:pt x="0" y="295771"/>
                    <a:pt x="571" y="296342"/>
                    <a:pt x="1270" y="296342"/>
                  </a:cubicBezTo>
                  <a:cubicBezTo>
                    <a:pt x="1917" y="296279"/>
                    <a:pt x="2412" y="295733"/>
                    <a:pt x="2412" y="295073"/>
                  </a:cubicBezTo>
                  <a:lnTo>
                    <a:pt x="2412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03" name="Google Shape;2103;p16"/>
            <p:cNvSpPr/>
            <p:nvPr/>
          </p:nvSpPr>
          <p:spPr>
            <a:xfrm>
              <a:off x="4524212" y="6249356"/>
              <a:ext cx="245173" cy="1142"/>
            </a:xfrm>
            <a:custGeom>
              <a:rect b="b" l="l" r="r" t="t"/>
              <a:pathLst>
                <a:path extrusionOk="0" h="1142" w="245173">
                  <a:moveTo>
                    <a:pt x="0" y="0"/>
                  </a:moveTo>
                  <a:lnTo>
                    <a:pt x="245173" y="0"/>
                  </a:lnTo>
                  <a:lnTo>
                    <a:pt x="245173" y="1143"/>
                  </a:lnTo>
                  <a:lnTo>
                    <a:pt x="0" y="1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04" name="Google Shape;2104;p16"/>
            <p:cNvSpPr/>
            <p:nvPr/>
          </p:nvSpPr>
          <p:spPr>
            <a:xfrm>
              <a:off x="5208564" y="5851567"/>
              <a:ext cx="2412" cy="275011"/>
            </a:xfrm>
            <a:custGeom>
              <a:rect b="b" l="l" r="r" t="t"/>
              <a:pathLst>
                <a:path extrusionOk="0" h="275011" w="2412">
                  <a:moveTo>
                    <a:pt x="1143" y="275012"/>
                  </a:moveTo>
                  <a:lnTo>
                    <a:pt x="2412" y="275012"/>
                  </a:lnTo>
                  <a:lnTo>
                    <a:pt x="2412" y="1270"/>
                  </a:lnTo>
                  <a:cubicBezTo>
                    <a:pt x="1511" y="1053"/>
                    <a:pt x="685" y="616"/>
                    <a:pt x="0" y="0"/>
                  </a:cubicBezTo>
                  <a:lnTo>
                    <a:pt x="0" y="2750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05" name="Google Shape;2105;p16"/>
            <p:cNvSpPr/>
            <p:nvPr/>
          </p:nvSpPr>
          <p:spPr>
            <a:xfrm>
              <a:off x="5208564" y="5832895"/>
              <a:ext cx="2412" cy="8387"/>
            </a:xfrm>
            <a:custGeom>
              <a:rect b="b" l="l" r="r" t="t"/>
              <a:pathLst>
                <a:path extrusionOk="0" h="8387" w="2412">
                  <a:moveTo>
                    <a:pt x="0" y="1150"/>
                  </a:moveTo>
                  <a:lnTo>
                    <a:pt x="0" y="8387"/>
                  </a:lnTo>
                  <a:cubicBezTo>
                    <a:pt x="673" y="7730"/>
                    <a:pt x="1511" y="7250"/>
                    <a:pt x="2412" y="6991"/>
                  </a:cubicBezTo>
                  <a:lnTo>
                    <a:pt x="2412" y="1150"/>
                  </a:lnTo>
                  <a:cubicBezTo>
                    <a:pt x="2412" y="519"/>
                    <a:pt x="1904" y="4"/>
                    <a:pt x="1282" y="0"/>
                  </a:cubicBezTo>
                  <a:cubicBezTo>
                    <a:pt x="1231" y="0"/>
                    <a:pt x="1193" y="3"/>
                    <a:pt x="1143" y="8"/>
                  </a:cubicBezTo>
                  <a:cubicBezTo>
                    <a:pt x="508" y="8"/>
                    <a:pt x="0" y="519"/>
                    <a:pt x="0" y="11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06" name="Google Shape;2106;p16"/>
            <p:cNvSpPr/>
            <p:nvPr/>
          </p:nvSpPr>
          <p:spPr>
            <a:xfrm>
              <a:off x="5534107" y="5852836"/>
              <a:ext cx="2412" cy="586843"/>
            </a:xfrm>
            <a:custGeom>
              <a:rect b="b" l="l" r="r" t="t"/>
              <a:pathLst>
                <a:path extrusionOk="0" h="586843" w="2412">
                  <a:moveTo>
                    <a:pt x="2412" y="586844"/>
                  </a:moveTo>
                  <a:lnTo>
                    <a:pt x="2412" y="0"/>
                  </a:lnTo>
                  <a:lnTo>
                    <a:pt x="1143" y="0"/>
                  </a:lnTo>
                  <a:lnTo>
                    <a:pt x="0" y="0"/>
                  </a:lnTo>
                  <a:lnTo>
                    <a:pt x="0" y="586336"/>
                  </a:lnTo>
                  <a:lnTo>
                    <a:pt x="2412" y="5863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07" name="Google Shape;2107;p16"/>
            <p:cNvSpPr/>
            <p:nvPr/>
          </p:nvSpPr>
          <p:spPr>
            <a:xfrm>
              <a:off x="7090595" y="6473454"/>
              <a:ext cx="13331" cy="34535"/>
            </a:xfrm>
            <a:custGeom>
              <a:rect b="b" l="l" r="r" t="t"/>
              <a:pathLst>
                <a:path extrusionOk="0" h="34535" w="13331">
                  <a:moveTo>
                    <a:pt x="6856" y="29710"/>
                  </a:moveTo>
                  <a:cubicBezTo>
                    <a:pt x="9814" y="29786"/>
                    <a:pt x="12417" y="31716"/>
                    <a:pt x="13331" y="34535"/>
                  </a:cubicBezTo>
                  <a:lnTo>
                    <a:pt x="13331" y="6856"/>
                  </a:lnTo>
                  <a:lnTo>
                    <a:pt x="6856" y="6856"/>
                  </a:lnTo>
                  <a:cubicBezTo>
                    <a:pt x="3073" y="6856"/>
                    <a:pt x="0" y="3783"/>
                    <a:pt x="0" y="0"/>
                  </a:cubicBezTo>
                  <a:lnTo>
                    <a:pt x="0" y="29710"/>
                  </a:lnTo>
                  <a:lnTo>
                    <a:pt x="6856" y="297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08" name="Google Shape;2108;p16"/>
            <p:cNvSpPr/>
            <p:nvPr/>
          </p:nvSpPr>
          <p:spPr>
            <a:xfrm>
              <a:off x="5708686" y="5665305"/>
              <a:ext cx="13712" cy="141441"/>
            </a:xfrm>
            <a:custGeom>
              <a:rect b="b" l="l" r="r" t="t"/>
              <a:pathLst>
                <a:path extrusionOk="0" h="141441" w="13712">
                  <a:moveTo>
                    <a:pt x="0" y="6856"/>
                  </a:moveTo>
                  <a:lnTo>
                    <a:pt x="0" y="141442"/>
                  </a:lnTo>
                  <a:lnTo>
                    <a:pt x="13713" y="141442"/>
                  </a:lnTo>
                  <a:lnTo>
                    <a:pt x="13713" y="6856"/>
                  </a:lnTo>
                  <a:cubicBezTo>
                    <a:pt x="13713" y="3070"/>
                    <a:pt x="10640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09" name="Google Shape;2109;p16"/>
            <p:cNvSpPr/>
            <p:nvPr/>
          </p:nvSpPr>
          <p:spPr>
            <a:xfrm>
              <a:off x="7241939" y="5894619"/>
              <a:ext cx="470666" cy="13956"/>
            </a:xfrm>
            <a:custGeom>
              <a:rect b="b" l="l" r="r" t="t"/>
              <a:pathLst>
                <a:path extrusionOk="0" h="13956" w="470666">
                  <a:moveTo>
                    <a:pt x="7872" y="5576"/>
                  </a:moveTo>
                  <a:cubicBezTo>
                    <a:pt x="8824" y="9241"/>
                    <a:pt x="6641" y="12986"/>
                    <a:pt x="2971" y="13943"/>
                  </a:cubicBezTo>
                  <a:cubicBezTo>
                    <a:pt x="2958" y="13947"/>
                    <a:pt x="2933" y="13952"/>
                    <a:pt x="2920" y="13956"/>
                  </a:cubicBezTo>
                  <a:lnTo>
                    <a:pt x="463810" y="13956"/>
                  </a:lnTo>
                  <a:lnTo>
                    <a:pt x="463810" y="7100"/>
                  </a:lnTo>
                  <a:cubicBezTo>
                    <a:pt x="463810" y="3292"/>
                    <a:pt x="466858" y="186"/>
                    <a:pt x="470667" y="117"/>
                  </a:cubicBezTo>
                  <a:lnTo>
                    <a:pt x="889" y="117"/>
                  </a:lnTo>
                  <a:lnTo>
                    <a:pt x="0" y="117"/>
                  </a:lnTo>
                  <a:cubicBezTo>
                    <a:pt x="3657" y="-569"/>
                    <a:pt x="7174" y="1836"/>
                    <a:pt x="7859" y="5487"/>
                  </a:cubicBezTo>
                  <a:cubicBezTo>
                    <a:pt x="7859" y="5518"/>
                    <a:pt x="7872" y="5547"/>
                    <a:pt x="7872" y="55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10" name="Google Shape;2110;p16"/>
            <p:cNvSpPr/>
            <p:nvPr/>
          </p:nvSpPr>
          <p:spPr>
            <a:xfrm>
              <a:off x="7176043" y="5914035"/>
              <a:ext cx="761" cy="1142"/>
            </a:xfrm>
            <a:custGeom>
              <a:rect b="b" l="l" r="r" t="t"/>
              <a:pathLst>
                <a:path extrusionOk="0" h="1142" w="761">
                  <a:moveTo>
                    <a:pt x="0" y="1143"/>
                  </a:move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11" name="Google Shape;2111;p16"/>
            <p:cNvSpPr/>
            <p:nvPr/>
          </p:nvSpPr>
          <p:spPr>
            <a:xfrm>
              <a:off x="7179852" y="5895279"/>
              <a:ext cx="69039" cy="28151"/>
            </a:xfrm>
            <a:custGeom>
              <a:rect b="b" l="l" r="r" t="t"/>
              <a:pathLst>
                <a:path extrusionOk="0" h="28151" w="69039">
                  <a:moveTo>
                    <a:pt x="9268" y="22946"/>
                  </a:moveTo>
                  <a:lnTo>
                    <a:pt x="9268" y="28152"/>
                  </a:lnTo>
                  <a:lnTo>
                    <a:pt x="61452" y="14185"/>
                  </a:lnTo>
                  <a:lnTo>
                    <a:pt x="61452" y="6694"/>
                  </a:lnTo>
                  <a:cubicBezTo>
                    <a:pt x="61376" y="6067"/>
                    <a:pt x="61833" y="5502"/>
                    <a:pt x="62455" y="5432"/>
                  </a:cubicBezTo>
                  <a:cubicBezTo>
                    <a:pt x="62506" y="5427"/>
                    <a:pt x="62557" y="5424"/>
                    <a:pt x="62595" y="5424"/>
                  </a:cubicBezTo>
                  <a:cubicBezTo>
                    <a:pt x="63217" y="5350"/>
                    <a:pt x="63788" y="5798"/>
                    <a:pt x="63865" y="6424"/>
                  </a:cubicBezTo>
                  <a:cubicBezTo>
                    <a:pt x="63877" y="6514"/>
                    <a:pt x="63877" y="6604"/>
                    <a:pt x="63865" y="6694"/>
                  </a:cubicBezTo>
                  <a:lnTo>
                    <a:pt x="63865" y="13423"/>
                  </a:lnTo>
                  <a:lnTo>
                    <a:pt x="63865" y="13423"/>
                  </a:lnTo>
                  <a:cubicBezTo>
                    <a:pt x="67534" y="12494"/>
                    <a:pt x="69756" y="8766"/>
                    <a:pt x="68829" y="5094"/>
                  </a:cubicBezTo>
                  <a:cubicBezTo>
                    <a:pt x="68829" y="5078"/>
                    <a:pt x="68816" y="5060"/>
                    <a:pt x="68816" y="5044"/>
                  </a:cubicBezTo>
                  <a:cubicBezTo>
                    <a:pt x="67940" y="1669"/>
                    <a:pt x="64639" y="-480"/>
                    <a:pt x="61198" y="92"/>
                  </a:cubicBezTo>
                  <a:lnTo>
                    <a:pt x="60309" y="92"/>
                  </a:lnTo>
                  <a:lnTo>
                    <a:pt x="0" y="16344"/>
                  </a:lnTo>
                  <a:lnTo>
                    <a:pt x="0" y="16344"/>
                  </a:lnTo>
                  <a:cubicBezTo>
                    <a:pt x="711" y="16213"/>
                    <a:pt x="1448" y="16213"/>
                    <a:pt x="2158" y="16344"/>
                  </a:cubicBezTo>
                  <a:cubicBezTo>
                    <a:pt x="5917" y="16270"/>
                    <a:pt x="9065" y="19189"/>
                    <a:pt x="9268" y="229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12" name="Google Shape;2112;p16"/>
            <p:cNvSpPr/>
            <p:nvPr/>
          </p:nvSpPr>
          <p:spPr>
            <a:xfrm>
              <a:off x="7177694" y="5913019"/>
              <a:ext cx="1015" cy="12696"/>
            </a:xfrm>
            <a:custGeom>
              <a:rect b="b" l="l" r="r" t="t"/>
              <a:pathLst>
                <a:path extrusionOk="0" h="12696" w="1015">
                  <a:moveTo>
                    <a:pt x="0" y="0"/>
                  </a:moveTo>
                  <a:lnTo>
                    <a:pt x="10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13" name="Google Shape;2113;p16"/>
            <p:cNvSpPr/>
            <p:nvPr/>
          </p:nvSpPr>
          <p:spPr>
            <a:xfrm>
              <a:off x="7175361" y="5916320"/>
              <a:ext cx="47" cy="1396"/>
            </a:xfrm>
            <a:custGeom>
              <a:rect b="b" l="l" r="r" t="t"/>
              <a:pathLst>
                <a:path extrusionOk="0" h="1396" w="47">
                  <a:moveTo>
                    <a:pt x="48" y="1397"/>
                  </a:moveTo>
                  <a:cubicBezTo>
                    <a:pt x="-16" y="933"/>
                    <a:pt x="-16" y="463"/>
                    <a:pt x="48" y="0"/>
                  </a:cubicBezTo>
                  <a:cubicBezTo>
                    <a:pt x="-16" y="463"/>
                    <a:pt x="-16" y="933"/>
                    <a:pt x="48" y="13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14" name="Google Shape;2114;p16"/>
            <p:cNvSpPr/>
            <p:nvPr/>
          </p:nvSpPr>
          <p:spPr>
            <a:xfrm>
              <a:off x="7241291" y="5900696"/>
              <a:ext cx="2434" cy="963817"/>
            </a:xfrm>
            <a:custGeom>
              <a:rect b="b" l="l" r="r" t="t"/>
              <a:pathLst>
                <a:path extrusionOk="0" h="963817" w="2434">
                  <a:moveTo>
                    <a:pt x="2426" y="8007"/>
                  </a:moveTo>
                  <a:lnTo>
                    <a:pt x="2426" y="1277"/>
                  </a:lnTo>
                  <a:cubicBezTo>
                    <a:pt x="2502" y="650"/>
                    <a:pt x="2057" y="83"/>
                    <a:pt x="1422" y="8"/>
                  </a:cubicBezTo>
                  <a:cubicBezTo>
                    <a:pt x="1334" y="-3"/>
                    <a:pt x="1245" y="-3"/>
                    <a:pt x="1155" y="8"/>
                  </a:cubicBezTo>
                  <a:cubicBezTo>
                    <a:pt x="521" y="4"/>
                    <a:pt x="13" y="512"/>
                    <a:pt x="0" y="1143"/>
                  </a:cubicBezTo>
                  <a:cubicBezTo>
                    <a:pt x="0" y="1188"/>
                    <a:pt x="13" y="1233"/>
                    <a:pt x="13" y="1277"/>
                  </a:cubicBezTo>
                  <a:lnTo>
                    <a:pt x="13" y="963818"/>
                  </a:lnTo>
                  <a:lnTo>
                    <a:pt x="2426" y="963818"/>
                  </a:lnTo>
                  <a:lnTo>
                    <a:pt x="2426" y="8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15" name="Google Shape;2115;p16"/>
            <p:cNvSpPr/>
            <p:nvPr/>
          </p:nvSpPr>
          <p:spPr>
            <a:xfrm>
              <a:off x="5011257" y="5852836"/>
              <a:ext cx="2539" cy="273741"/>
            </a:xfrm>
            <a:custGeom>
              <a:rect b="b" l="l" r="r" t="t"/>
              <a:pathLst>
                <a:path extrusionOk="0" h="273741" w="2539">
                  <a:moveTo>
                    <a:pt x="508" y="267648"/>
                  </a:moveTo>
                  <a:cubicBezTo>
                    <a:pt x="508" y="267648"/>
                    <a:pt x="508" y="267648"/>
                    <a:pt x="508" y="268409"/>
                  </a:cubicBezTo>
                  <a:cubicBezTo>
                    <a:pt x="508" y="269171"/>
                    <a:pt x="508" y="269298"/>
                    <a:pt x="508" y="269806"/>
                  </a:cubicBezTo>
                  <a:lnTo>
                    <a:pt x="508" y="273742"/>
                  </a:lnTo>
                  <a:lnTo>
                    <a:pt x="2539" y="273742"/>
                  </a:lnTo>
                  <a:lnTo>
                    <a:pt x="2539" y="0"/>
                  </a:lnTo>
                  <a:lnTo>
                    <a:pt x="2539" y="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16" name="Google Shape;2116;p16"/>
            <p:cNvSpPr/>
            <p:nvPr/>
          </p:nvSpPr>
          <p:spPr>
            <a:xfrm>
              <a:off x="5003893" y="5843949"/>
              <a:ext cx="2539" cy="270567"/>
            </a:xfrm>
            <a:custGeom>
              <a:rect b="b" l="l" r="r" t="t"/>
              <a:pathLst>
                <a:path extrusionOk="0" h="270567" w="2539">
                  <a:moveTo>
                    <a:pt x="1270" y="270568"/>
                  </a:moveTo>
                  <a:lnTo>
                    <a:pt x="2539" y="270568"/>
                  </a:lnTo>
                  <a:lnTo>
                    <a:pt x="2539" y="270568"/>
                  </a:lnTo>
                  <a:lnTo>
                    <a:pt x="2539" y="3936"/>
                  </a:lnTo>
                  <a:lnTo>
                    <a:pt x="0" y="0"/>
                  </a:lnTo>
                  <a:lnTo>
                    <a:pt x="0" y="2690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17" name="Google Shape;2117;p16"/>
            <p:cNvSpPr/>
            <p:nvPr/>
          </p:nvSpPr>
          <p:spPr>
            <a:xfrm>
              <a:off x="4978373" y="5805604"/>
              <a:ext cx="2412" cy="296469"/>
            </a:xfrm>
            <a:custGeom>
              <a:rect b="b" l="l" r="r" t="t"/>
              <a:pathLst>
                <a:path extrusionOk="0" h="296469" w="2412">
                  <a:moveTo>
                    <a:pt x="2412" y="296469"/>
                  </a:moveTo>
                  <a:lnTo>
                    <a:pt x="2412" y="296469"/>
                  </a:lnTo>
                  <a:cubicBezTo>
                    <a:pt x="2412" y="296469"/>
                    <a:pt x="2412" y="296469"/>
                    <a:pt x="2412" y="296469"/>
                  </a:cubicBezTo>
                  <a:lnTo>
                    <a:pt x="2412" y="296469"/>
                  </a:lnTo>
                  <a:lnTo>
                    <a:pt x="2412" y="3936"/>
                  </a:lnTo>
                  <a:lnTo>
                    <a:pt x="0" y="0"/>
                  </a:lnTo>
                  <a:lnTo>
                    <a:pt x="0" y="2964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18" name="Google Shape;2118;p16"/>
            <p:cNvSpPr/>
            <p:nvPr/>
          </p:nvSpPr>
          <p:spPr>
            <a:xfrm>
              <a:off x="4124139" y="6102074"/>
              <a:ext cx="21711" cy="2412"/>
            </a:xfrm>
            <a:custGeom>
              <a:rect b="b" l="l" r="r" t="t"/>
              <a:pathLst>
                <a:path extrusionOk="0" h="2412" w="21711">
                  <a:moveTo>
                    <a:pt x="21711" y="0"/>
                  </a:moveTo>
                  <a:lnTo>
                    <a:pt x="0" y="0"/>
                  </a:lnTo>
                  <a:lnTo>
                    <a:pt x="10030" y="2412"/>
                  </a:lnTo>
                  <a:lnTo>
                    <a:pt x="19807" y="2412"/>
                  </a:lnTo>
                  <a:cubicBezTo>
                    <a:pt x="20226" y="1460"/>
                    <a:pt x="20873" y="622"/>
                    <a:pt x="217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19" name="Google Shape;2119;p16"/>
            <p:cNvSpPr/>
            <p:nvPr/>
          </p:nvSpPr>
          <p:spPr>
            <a:xfrm>
              <a:off x="4154611" y="6102074"/>
              <a:ext cx="38343" cy="2412"/>
            </a:xfrm>
            <a:custGeom>
              <a:rect b="b" l="l" r="r" t="t"/>
              <a:pathLst>
                <a:path extrusionOk="0" h="2412" w="38343">
                  <a:moveTo>
                    <a:pt x="38090" y="0"/>
                  </a:moveTo>
                  <a:lnTo>
                    <a:pt x="0" y="0"/>
                  </a:lnTo>
                  <a:cubicBezTo>
                    <a:pt x="876" y="622"/>
                    <a:pt x="1574" y="1448"/>
                    <a:pt x="2032" y="2412"/>
                  </a:cubicBezTo>
                  <a:lnTo>
                    <a:pt x="38344" y="2412"/>
                  </a:lnTo>
                  <a:lnTo>
                    <a:pt x="383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20" name="Google Shape;2120;p16"/>
            <p:cNvSpPr/>
            <p:nvPr/>
          </p:nvSpPr>
          <p:spPr>
            <a:xfrm>
              <a:off x="4806713" y="6102616"/>
              <a:ext cx="174960" cy="2631"/>
            </a:xfrm>
            <a:custGeom>
              <a:rect b="b" l="l" r="r" t="t"/>
              <a:pathLst>
                <a:path extrusionOk="0" h="2631" w="174960">
                  <a:moveTo>
                    <a:pt x="0" y="1870"/>
                  </a:moveTo>
                  <a:lnTo>
                    <a:pt x="173691" y="1870"/>
                  </a:lnTo>
                  <a:lnTo>
                    <a:pt x="173691" y="1870"/>
                  </a:lnTo>
                  <a:cubicBezTo>
                    <a:pt x="173234" y="1438"/>
                    <a:pt x="173221" y="714"/>
                    <a:pt x="173653" y="257"/>
                  </a:cubicBezTo>
                  <a:cubicBezTo>
                    <a:pt x="173665" y="244"/>
                    <a:pt x="173678" y="232"/>
                    <a:pt x="173691" y="219"/>
                  </a:cubicBezTo>
                  <a:cubicBezTo>
                    <a:pt x="174059" y="-73"/>
                    <a:pt x="174592" y="-73"/>
                    <a:pt x="174960" y="219"/>
                  </a:cubicBezTo>
                  <a:lnTo>
                    <a:pt x="0" y="219"/>
                  </a:lnTo>
                  <a:lnTo>
                    <a:pt x="0" y="26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21" name="Google Shape;2121;p16"/>
            <p:cNvSpPr/>
            <p:nvPr/>
          </p:nvSpPr>
          <p:spPr>
            <a:xfrm>
              <a:off x="4096461" y="6109819"/>
              <a:ext cx="1269" cy="12696"/>
            </a:xfrm>
            <a:custGeom>
              <a:rect b="b" l="l" r="r" t="t"/>
              <a:pathLst>
                <a:path extrusionOk="0" h="12696" w="1269">
                  <a:moveTo>
                    <a:pt x="126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22" name="Google Shape;2122;p16"/>
            <p:cNvSpPr/>
            <p:nvPr/>
          </p:nvSpPr>
          <p:spPr>
            <a:xfrm>
              <a:off x="4092382" y="5794431"/>
              <a:ext cx="13982" cy="308911"/>
            </a:xfrm>
            <a:custGeom>
              <a:rect b="b" l="l" r="r" t="t"/>
              <a:pathLst>
                <a:path extrusionOk="0" h="308911" w="13982">
                  <a:moveTo>
                    <a:pt x="8650" y="302183"/>
                  </a:moveTo>
                  <a:lnTo>
                    <a:pt x="13982" y="303452"/>
                  </a:lnTo>
                  <a:lnTo>
                    <a:pt x="13982" y="6856"/>
                  </a:lnTo>
                  <a:lnTo>
                    <a:pt x="6999" y="6856"/>
                  </a:lnTo>
                  <a:cubicBezTo>
                    <a:pt x="3215" y="6856"/>
                    <a:pt x="143" y="3786"/>
                    <a:pt x="143" y="0"/>
                  </a:cubicBezTo>
                  <a:lnTo>
                    <a:pt x="143" y="308912"/>
                  </a:lnTo>
                  <a:cubicBezTo>
                    <a:pt x="143" y="308912"/>
                    <a:pt x="143" y="308912"/>
                    <a:pt x="143" y="308912"/>
                  </a:cubicBezTo>
                  <a:cubicBezTo>
                    <a:pt x="-48" y="308201"/>
                    <a:pt x="-48" y="307464"/>
                    <a:pt x="143" y="306753"/>
                  </a:cubicBezTo>
                  <a:cubicBezTo>
                    <a:pt x="1247" y="303148"/>
                    <a:pt x="5044" y="301116"/>
                    <a:pt x="8650" y="3021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23" name="Google Shape;2123;p16"/>
            <p:cNvSpPr/>
            <p:nvPr/>
          </p:nvSpPr>
          <p:spPr>
            <a:xfrm>
              <a:off x="4094429" y="6107533"/>
              <a:ext cx="888" cy="888"/>
            </a:xfrm>
            <a:custGeom>
              <a:rect b="b" l="l" r="r" t="t"/>
              <a:pathLst>
                <a:path extrusionOk="0" h="888" w="888">
                  <a:moveTo>
                    <a:pt x="888" y="889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24" name="Google Shape;2124;p16"/>
            <p:cNvSpPr/>
            <p:nvPr/>
          </p:nvSpPr>
          <p:spPr>
            <a:xfrm>
              <a:off x="4093756" y="6105629"/>
              <a:ext cx="38" cy="1142"/>
            </a:xfrm>
            <a:custGeom>
              <a:rect b="b" l="l" r="r" t="t"/>
              <a:pathLst>
                <a:path extrusionOk="0" h="1142" w="38">
                  <a:moveTo>
                    <a:pt x="38" y="1143"/>
                  </a:moveTo>
                  <a:cubicBezTo>
                    <a:pt x="-13" y="762"/>
                    <a:pt x="-13" y="381"/>
                    <a:pt x="38" y="0"/>
                  </a:cubicBezTo>
                  <a:cubicBezTo>
                    <a:pt x="-13" y="381"/>
                    <a:pt x="-13" y="762"/>
                    <a:pt x="38" y="1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25" name="Google Shape;2125;p16"/>
            <p:cNvSpPr/>
            <p:nvPr/>
          </p:nvSpPr>
          <p:spPr>
            <a:xfrm>
              <a:off x="4996275" y="6114262"/>
              <a:ext cx="5332" cy="1777"/>
            </a:xfrm>
            <a:custGeom>
              <a:rect b="b" l="l" r="r" t="t"/>
              <a:pathLst>
                <a:path extrusionOk="0" h="1777" w="5332">
                  <a:moveTo>
                    <a:pt x="5332" y="0"/>
                  </a:moveTo>
                  <a:lnTo>
                    <a:pt x="5332" y="0"/>
                  </a:lnTo>
                  <a:lnTo>
                    <a:pt x="0" y="0"/>
                  </a:lnTo>
                  <a:lnTo>
                    <a:pt x="2158" y="1778"/>
                  </a:lnTo>
                  <a:cubicBezTo>
                    <a:pt x="3022" y="876"/>
                    <a:pt x="4126" y="267"/>
                    <a:pt x="53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26" name="Google Shape;2126;p16"/>
            <p:cNvSpPr/>
            <p:nvPr/>
          </p:nvSpPr>
          <p:spPr>
            <a:xfrm>
              <a:off x="4806713" y="6114009"/>
              <a:ext cx="190196" cy="8252"/>
            </a:xfrm>
            <a:custGeom>
              <a:rect b="b" l="l" r="r" t="t"/>
              <a:pathLst>
                <a:path extrusionOk="0" h="8252" w="190196">
                  <a:moveTo>
                    <a:pt x="0" y="6983"/>
                  </a:moveTo>
                  <a:lnTo>
                    <a:pt x="0" y="8253"/>
                  </a:lnTo>
                  <a:lnTo>
                    <a:pt x="189435" y="8253"/>
                  </a:lnTo>
                  <a:cubicBezTo>
                    <a:pt x="189193" y="6691"/>
                    <a:pt x="189460" y="5079"/>
                    <a:pt x="190197" y="3682"/>
                  </a:cubicBezTo>
                  <a:lnTo>
                    <a:pt x="1856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27" name="Google Shape;2127;p16"/>
            <p:cNvSpPr/>
            <p:nvPr/>
          </p:nvSpPr>
          <p:spPr>
            <a:xfrm>
              <a:off x="5005163" y="6115151"/>
              <a:ext cx="1269" cy="12696"/>
            </a:xfrm>
            <a:custGeom>
              <a:rect b="b" l="l" r="r" t="t"/>
              <a:pathLst>
                <a:path extrusionOk="0" h="12696" w="1269">
                  <a:moveTo>
                    <a:pt x="127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28" name="Google Shape;2128;p16"/>
            <p:cNvSpPr/>
            <p:nvPr/>
          </p:nvSpPr>
          <p:spPr>
            <a:xfrm>
              <a:off x="5001608" y="5841155"/>
              <a:ext cx="2539" cy="273107"/>
            </a:xfrm>
            <a:custGeom>
              <a:rect b="b" l="l" r="r" t="t"/>
              <a:pathLst>
                <a:path extrusionOk="0" h="273107" w="2539">
                  <a:moveTo>
                    <a:pt x="2539" y="273107"/>
                  </a:moveTo>
                  <a:lnTo>
                    <a:pt x="2539" y="3936"/>
                  </a:lnTo>
                  <a:lnTo>
                    <a:pt x="0" y="0"/>
                  </a:lnTo>
                  <a:lnTo>
                    <a:pt x="0" y="273107"/>
                  </a:lnTo>
                  <a:cubicBezTo>
                    <a:pt x="838" y="272980"/>
                    <a:pt x="1701" y="272980"/>
                    <a:pt x="2539" y="2731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29" name="Google Shape;2129;p16"/>
            <p:cNvSpPr/>
            <p:nvPr/>
          </p:nvSpPr>
          <p:spPr>
            <a:xfrm>
              <a:off x="4999576" y="5829474"/>
              <a:ext cx="17079" cy="22219"/>
            </a:xfrm>
            <a:custGeom>
              <a:rect b="b" l="l" r="r" t="t"/>
              <a:pathLst>
                <a:path extrusionOk="0" h="22219" w="17079">
                  <a:moveTo>
                    <a:pt x="9523" y="10665"/>
                  </a:moveTo>
                  <a:cubicBezTo>
                    <a:pt x="8405" y="11312"/>
                    <a:pt x="7136" y="11661"/>
                    <a:pt x="5841" y="11681"/>
                  </a:cubicBezTo>
                  <a:cubicBezTo>
                    <a:pt x="3441" y="11699"/>
                    <a:pt x="1219" y="10442"/>
                    <a:pt x="0" y="8380"/>
                  </a:cubicBezTo>
                  <a:lnTo>
                    <a:pt x="2032" y="11808"/>
                  </a:lnTo>
                  <a:lnTo>
                    <a:pt x="4571" y="15744"/>
                  </a:lnTo>
                  <a:lnTo>
                    <a:pt x="4571" y="15744"/>
                  </a:lnTo>
                  <a:lnTo>
                    <a:pt x="7110" y="19680"/>
                  </a:lnTo>
                  <a:lnTo>
                    <a:pt x="7110" y="20569"/>
                  </a:lnTo>
                  <a:lnTo>
                    <a:pt x="7110" y="20569"/>
                  </a:lnTo>
                  <a:cubicBezTo>
                    <a:pt x="7605" y="21214"/>
                    <a:pt x="8202" y="21771"/>
                    <a:pt x="8888" y="22219"/>
                  </a:cubicBezTo>
                  <a:lnTo>
                    <a:pt x="8888" y="22219"/>
                  </a:lnTo>
                  <a:lnTo>
                    <a:pt x="10665" y="22219"/>
                  </a:lnTo>
                  <a:lnTo>
                    <a:pt x="11935" y="22219"/>
                  </a:lnTo>
                  <a:lnTo>
                    <a:pt x="13205" y="22219"/>
                  </a:lnTo>
                  <a:cubicBezTo>
                    <a:pt x="13916" y="22125"/>
                    <a:pt x="14602" y="21911"/>
                    <a:pt x="15236" y="21584"/>
                  </a:cubicBezTo>
                  <a:lnTo>
                    <a:pt x="15236" y="21584"/>
                  </a:lnTo>
                  <a:lnTo>
                    <a:pt x="15236" y="21584"/>
                  </a:lnTo>
                  <a:cubicBezTo>
                    <a:pt x="15630" y="21358"/>
                    <a:pt x="15973" y="21056"/>
                    <a:pt x="16252" y="20696"/>
                  </a:cubicBezTo>
                  <a:lnTo>
                    <a:pt x="17014" y="19553"/>
                  </a:lnTo>
                  <a:lnTo>
                    <a:pt x="17014" y="18410"/>
                  </a:lnTo>
                  <a:cubicBezTo>
                    <a:pt x="17090" y="17947"/>
                    <a:pt x="17090" y="17477"/>
                    <a:pt x="17014" y="17014"/>
                  </a:cubicBezTo>
                  <a:cubicBezTo>
                    <a:pt x="17230" y="15515"/>
                    <a:pt x="16912" y="13988"/>
                    <a:pt x="16125" y="12697"/>
                  </a:cubicBezTo>
                  <a:lnTo>
                    <a:pt x="8507" y="0"/>
                  </a:lnTo>
                  <a:cubicBezTo>
                    <a:pt x="11681" y="2183"/>
                    <a:pt x="12494" y="6530"/>
                    <a:pt x="10310" y="9709"/>
                  </a:cubicBezTo>
                  <a:cubicBezTo>
                    <a:pt x="10081" y="10051"/>
                    <a:pt x="9815" y="10371"/>
                    <a:pt x="9523" y="106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30" name="Google Shape;2130;p16"/>
            <p:cNvSpPr/>
            <p:nvPr/>
          </p:nvSpPr>
          <p:spPr>
            <a:xfrm>
              <a:off x="4092890" y="6097061"/>
              <a:ext cx="50294" cy="23676"/>
            </a:xfrm>
            <a:custGeom>
              <a:rect b="b" l="l" r="r" t="t"/>
              <a:pathLst>
                <a:path extrusionOk="0" h="23676" w="50294">
                  <a:moveTo>
                    <a:pt x="50295" y="10345"/>
                  </a:moveTo>
                  <a:lnTo>
                    <a:pt x="41153" y="8060"/>
                  </a:lnTo>
                  <a:lnTo>
                    <a:pt x="31123" y="5647"/>
                  </a:lnTo>
                  <a:lnTo>
                    <a:pt x="13728" y="1457"/>
                  </a:lnTo>
                  <a:lnTo>
                    <a:pt x="8395" y="188"/>
                  </a:lnTo>
                  <a:cubicBezTo>
                    <a:pt x="4714" y="-688"/>
                    <a:pt x="1019" y="1584"/>
                    <a:pt x="143" y="5267"/>
                  </a:cubicBezTo>
                  <a:cubicBezTo>
                    <a:pt x="-48" y="5978"/>
                    <a:pt x="-48" y="6714"/>
                    <a:pt x="143" y="7425"/>
                  </a:cubicBezTo>
                  <a:cubicBezTo>
                    <a:pt x="79" y="7895"/>
                    <a:pt x="79" y="8352"/>
                    <a:pt x="143" y="8822"/>
                  </a:cubicBezTo>
                  <a:cubicBezTo>
                    <a:pt x="92" y="9202"/>
                    <a:pt x="92" y="9583"/>
                    <a:pt x="143" y="9964"/>
                  </a:cubicBezTo>
                  <a:cubicBezTo>
                    <a:pt x="308" y="10371"/>
                    <a:pt x="524" y="10751"/>
                    <a:pt x="778" y="11107"/>
                  </a:cubicBezTo>
                  <a:lnTo>
                    <a:pt x="1666" y="11996"/>
                  </a:lnTo>
                  <a:lnTo>
                    <a:pt x="2809" y="12758"/>
                  </a:lnTo>
                  <a:lnTo>
                    <a:pt x="4079" y="12758"/>
                  </a:lnTo>
                  <a:lnTo>
                    <a:pt x="4079" y="12758"/>
                  </a:lnTo>
                  <a:lnTo>
                    <a:pt x="49025" y="23677"/>
                  </a:lnTo>
                  <a:lnTo>
                    <a:pt x="49025" y="10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31" name="Google Shape;2131;p16"/>
            <p:cNvSpPr/>
            <p:nvPr/>
          </p:nvSpPr>
          <p:spPr>
            <a:xfrm>
              <a:off x="5010876" y="6119468"/>
              <a:ext cx="761" cy="1015"/>
            </a:xfrm>
            <a:custGeom>
              <a:rect b="b" l="l" r="r" t="t"/>
              <a:pathLst>
                <a:path extrusionOk="0" h="1015" w="761">
                  <a:moveTo>
                    <a:pt x="0" y="0"/>
                  </a:moveTo>
                  <a:lnTo>
                    <a:pt x="762" y="10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32" name="Google Shape;2132;p16"/>
            <p:cNvSpPr/>
            <p:nvPr/>
          </p:nvSpPr>
          <p:spPr>
            <a:xfrm>
              <a:off x="5012019" y="6121246"/>
              <a:ext cx="12696" cy="1506"/>
            </a:xfrm>
            <a:custGeom>
              <a:rect b="b" l="l" r="r" t="t"/>
              <a:pathLst>
                <a:path extrusionOk="0" h="1506" w="12696">
                  <a:moveTo>
                    <a:pt x="0" y="0"/>
                  </a:moveTo>
                  <a:cubicBezTo>
                    <a:pt x="0" y="0"/>
                    <a:pt x="0" y="889"/>
                    <a:pt x="0" y="1397"/>
                  </a:cubicBezTo>
                  <a:cubicBezTo>
                    <a:pt x="0" y="1905"/>
                    <a:pt x="0" y="5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33" name="Google Shape;2133;p16"/>
            <p:cNvSpPr/>
            <p:nvPr/>
          </p:nvSpPr>
          <p:spPr>
            <a:xfrm>
              <a:off x="4996062" y="6117691"/>
              <a:ext cx="3387" cy="4570"/>
            </a:xfrm>
            <a:custGeom>
              <a:rect b="b" l="l" r="r" t="t"/>
              <a:pathLst>
                <a:path extrusionOk="0" h="4570" w="3387">
                  <a:moveTo>
                    <a:pt x="87" y="4571"/>
                  </a:moveTo>
                  <a:lnTo>
                    <a:pt x="2626" y="4571"/>
                  </a:lnTo>
                  <a:cubicBezTo>
                    <a:pt x="2740" y="3695"/>
                    <a:pt x="3007" y="2831"/>
                    <a:pt x="3388" y="2031"/>
                  </a:cubicBezTo>
                  <a:lnTo>
                    <a:pt x="848" y="0"/>
                  </a:lnTo>
                  <a:cubicBezTo>
                    <a:pt x="112" y="1397"/>
                    <a:pt x="-155" y="3009"/>
                    <a:pt x="87" y="45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34" name="Google Shape;2134;p16"/>
            <p:cNvSpPr/>
            <p:nvPr/>
          </p:nvSpPr>
          <p:spPr>
            <a:xfrm>
              <a:off x="4999449" y="6115818"/>
              <a:ext cx="10538" cy="3650"/>
            </a:xfrm>
            <a:custGeom>
              <a:rect b="b" l="l" r="r" t="t"/>
              <a:pathLst>
                <a:path extrusionOk="0" h="3650" w="10538">
                  <a:moveTo>
                    <a:pt x="5967" y="222"/>
                  </a:moveTo>
                  <a:cubicBezTo>
                    <a:pt x="7681" y="248"/>
                    <a:pt x="9307" y="933"/>
                    <a:pt x="10538" y="2127"/>
                  </a:cubicBezTo>
                  <a:lnTo>
                    <a:pt x="10538" y="2127"/>
                  </a:lnTo>
                  <a:lnTo>
                    <a:pt x="7999" y="95"/>
                  </a:lnTo>
                  <a:lnTo>
                    <a:pt x="7999" y="95"/>
                  </a:lnTo>
                  <a:lnTo>
                    <a:pt x="7999" y="95"/>
                  </a:lnTo>
                  <a:lnTo>
                    <a:pt x="6729" y="95"/>
                  </a:lnTo>
                  <a:lnTo>
                    <a:pt x="5713" y="95"/>
                  </a:lnTo>
                  <a:lnTo>
                    <a:pt x="5713" y="95"/>
                  </a:lnTo>
                  <a:cubicBezTo>
                    <a:pt x="4876" y="-32"/>
                    <a:pt x="4012" y="-32"/>
                    <a:pt x="3174" y="95"/>
                  </a:cubicBezTo>
                  <a:cubicBezTo>
                    <a:pt x="1993" y="286"/>
                    <a:pt x="888" y="819"/>
                    <a:pt x="0" y="1619"/>
                  </a:cubicBezTo>
                  <a:lnTo>
                    <a:pt x="2539" y="3650"/>
                  </a:lnTo>
                  <a:cubicBezTo>
                    <a:pt x="3212" y="2127"/>
                    <a:pt x="4444" y="895"/>
                    <a:pt x="5967" y="2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35" name="Google Shape;2135;p16"/>
            <p:cNvSpPr/>
            <p:nvPr/>
          </p:nvSpPr>
          <p:spPr>
            <a:xfrm>
              <a:off x="4979544" y="6102087"/>
              <a:ext cx="20921" cy="17381"/>
            </a:xfrm>
            <a:custGeom>
              <a:rect b="b" l="l" r="r" t="t"/>
              <a:pathLst>
                <a:path extrusionOk="0" h="17381" w="20921">
                  <a:moveTo>
                    <a:pt x="353" y="495"/>
                  </a:moveTo>
                  <a:cubicBezTo>
                    <a:pt x="-105" y="926"/>
                    <a:pt x="-117" y="1650"/>
                    <a:pt x="315" y="2107"/>
                  </a:cubicBezTo>
                  <a:cubicBezTo>
                    <a:pt x="327" y="2120"/>
                    <a:pt x="340" y="2133"/>
                    <a:pt x="353" y="2145"/>
                  </a:cubicBezTo>
                  <a:lnTo>
                    <a:pt x="353" y="2145"/>
                  </a:lnTo>
                  <a:lnTo>
                    <a:pt x="12287" y="11668"/>
                  </a:lnTo>
                  <a:lnTo>
                    <a:pt x="16858" y="15350"/>
                  </a:lnTo>
                  <a:lnTo>
                    <a:pt x="19398" y="17381"/>
                  </a:lnTo>
                  <a:cubicBezTo>
                    <a:pt x="19791" y="16670"/>
                    <a:pt x="20312" y="16023"/>
                    <a:pt x="20921" y="15477"/>
                  </a:cubicBezTo>
                  <a:lnTo>
                    <a:pt x="18382" y="13445"/>
                  </a:lnTo>
                  <a:lnTo>
                    <a:pt x="16223" y="11668"/>
                  </a:lnTo>
                  <a:lnTo>
                    <a:pt x="2003" y="368"/>
                  </a:lnTo>
                  <a:lnTo>
                    <a:pt x="2003" y="368"/>
                  </a:lnTo>
                  <a:cubicBezTo>
                    <a:pt x="2003" y="368"/>
                    <a:pt x="2003" y="368"/>
                    <a:pt x="2003" y="368"/>
                  </a:cubicBezTo>
                  <a:cubicBezTo>
                    <a:pt x="1648" y="-64"/>
                    <a:pt x="1000" y="-127"/>
                    <a:pt x="568" y="241"/>
                  </a:cubicBezTo>
                  <a:cubicBezTo>
                    <a:pt x="480" y="317"/>
                    <a:pt x="416" y="393"/>
                    <a:pt x="353" y="4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36" name="Google Shape;2136;p16"/>
            <p:cNvSpPr/>
            <p:nvPr/>
          </p:nvSpPr>
          <p:spPr>
            <a:xfrm>
              <a:off x="4984086" y="5788464"/>
              <a:ext cx="1143" cy="761"/>
            </a:xfrm>
            <a:custGeom>
              <a:rect b="b" l="l" r="r" t="t"/>
              <a:pathLst>
                <a:path extrusionOk="0" h="761" w="1143">
                  <a:moveTo>
                    <a:pt x="0" y="0"/>
                  </a:moveTo>
                  <a:lnTo>
                    <a:pt x="1143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37" name="Google Shape;2137;p16"/>
            <p:cNvSpPr/>
            <p:nvPr/>
          </p:nvSpPr>
          <p:spPr>
            <a:xfrm>
              <a:off x="4977103" y="5790749"/>
              <a:ext cx="31741" cy="42914"/>
            </a:xfrm>
            <a:custGeom>
              <a:rect b="b" l="l" r="r" t="t"/>
              <a:pathLst>
                <a:path extrusionOk="0" h="42914" w="31741">
                  <a:moveTo>
                    <a:pt x="3682" y="10538"/>
                  </a:moveTo>
                  <a:lnTo>
                    <a:pt x="0" y="10538"/>
                  </a:lnTo>
                  <a:lnTo>
                    <a:pt x="2666" y="14855"/>
                  </a:lnTo>
                  <a:lnTo>
                    <a:pt x="5079" y="18791"/>
                  </a:lnTo>
                  <a:lnTo>
                    <a:pt x="20061" y="42915"/>
                  </a:lnTo>
                  <a:lnTo>
                    <a:pt x="20061" y="42915"/>
                  </a:lnTo>
                  <a:cubicBezTo>
                    <a:pt x="18029" y="39689"/>
                    <a:pt x="18994" y="35426"/>
                    <a:pt x="22219" y="33392"/>
                  </a:cubicBezTo>
                  <a:cubicBezTo>
                    <a:pt x="25444" y="31358"/>
                    <a:pt x="29710" y="32325"/>
                    <a:pt x="31742" y="35551"/>
                  </a:cubicBezTo>
                  <a:lnTo>
                    <a:pt x="29202" y="31361"/>
                  </a:lnTo>
                  <a:lnTo>
                    <a:pt x="9776" y="0"/>
                  </a:lnTo>
                  <a:lnTo>
                    <a:pt x="9142" y="0"/>
                  </a:lnTo>
                  <a:cubicBezTo>
                    <a:pt x="10196" y="1141"/>
                    <a:pt x="10779" y="2636"/>
                    <a:pt x="10792" y="4190"/>
                  </a:cubicBezTo>
                  <a:cubicBezTo>
                    <a:pt x="10462" y="7847"/>
                    <a:pt x="7352" y="10620"/>
                    <a:pt x="3682" y="105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38" name="Google Shape;2138;p16"/>
            <p:cNvSpPr/>
            <p:nvPr/>
          </p:nvSpPr>
          <p:spPr>
            <a:xfrm>
              <a:off x="4981547" y="5787702"/>
              <a:ext cx="1396" cy="12696"/>
            </a:xfrm>
            <a:custGeom>
              <a:rect b="b" l="l" r="r" t="t"/>
              <a:pathLst>
                <a:path extrusionOk="0" h="12696" w="1396">
                  <a:moveTo>
                    <a:pt x="0" y="0"/>
                  </a:moveTo>
                  <a:lnTo>
                    <a:pt x="13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39" name="Google Shape;2139;p16"/>
            <p:cNvSpPr/>
            <p:nvPr/>
          </p:nvSpPr>
          <p:spPr>
            <a:xfrm>
              <a:off x="4995973" y="5823077"/>
              <a:ext cx="16321" cy="17951"/>
            </a:xfrm>
            <a:custGeom>
              <a:rect b="b" l="l" r="r" t="t"/>
              <a:pathLst>
                <a:path extrusionOk="0" h="17951" w="16321">
                  <a:moveTo>
                    <a:pt x="3603" y="14650"/>
                  </a:moveTo>
                  <a:cubicBezTo>
                    <a:pt x="4822" y="16712"/>
                    <a:pt x="7044" y="17969"/>
                    <a:pt x="9444" y="17951"/>
                  </a:cubicBezTo>
                  <a:cubicBezTo>
                    <a:pt x="10738" y="17931"/>
                    <a:pt x="12008" y="17582"/>
                    <a:pt x="13125" y="16936"/>
                  </a:cubicBezTo>
                  <a:cubicBezTo>
                    <a:pt x="16312" y="14875"/>
                    <a:pt x="17277" y="10647"/>
                    <a:pt x="15284" y="7413"/>
                  </a:cubicBezTo>
                  <a:lnTo>
                    <a:pt x="15284" y="7413"/>
                  </a:lnTo>
                  <a:lnTo>
                    <a:pt x="12744" y="3223"/>
                  </a:lnTo>
                  <a:lnTo>
                    <a:pt x="12744" y="3223"/>
                  </a:lnTo>
                  <a:cubicBezTo>
                    <a:pt x="10713" y="-2"/>
                    <a:pt x="6447" y="-969"/>
                    <a:pt x="3222" y="1065"/>
                  </a:cubicBezTo>
                  <a:cubicBezTo>
                    <a:pt x="-3" y="3099"/>
                    <a:pt x="-968" y="7362"/>
                    <a:pt x="1064" y="10587"/>
                  </a:cubicBezTo>
                  <a:lnTo>
                    <a:pt x="1064" y="10587"/>
                  </a:lnTo>
                  <a:lnTo>
                    <a:pt x="3603" y="146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40" name="Google Shape;2140;p16"/>
            <p:cNvSpPr/>
            <p:nvPr/>
          </p:nvSpPr>
          <p:spPr>
            <a:xfrm>
              <a:off x="7799832" y="6513067"/>
              <a:ext cx="5967" cy="12696"/>
            </a:xfrm>
            <a:custGeom>
              <a:rect b="b" l="l" r="r" t="t"/>
              <a:pathLst>
                <a:path extrusionOk="0" h="12696" w="5967">
                  <a:moveTo>
                    <a:pt x="5967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9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41" name="Google Shape;2141;p16"/>
            <p:cNvSpPr/>
            <p:nvPr/>
          </p:nvSpPr>
          <p:spPr>
            <a:xfrm>
              <a:off x="7104307" y="6510528"/>
              <a:ext cx="22346" cy="1904"/>
            </a:xfrm>
            <a:custGeom>
              <a:rect b="b" l="l" r="r" t="t"/>
              <a:pathLst>
                <a:path extrusionOk="0" h="1904" w="22346">
                  <a:moveTo>
                    <a:pt x="22346" y="1143"/>
                  </a:moveTo>
                  <a:lnTo>
                    <a:pt x="22346" y="1143"/>
                  </a:lnTo>
                  <a:cubicBezTo>
                    <a:pt x="22346" y="508"/>
                    <a:pt x="21839" y="0"/>
                    <a:pt x="21204" y="0"/>
                  </a:cubicBezTo>
                  <a:lnTo>
                    <a:pt x="11427" y="0"/>
                  </a:lnTo>
                  <a:cubicBezTo>
                    <a:pt x="11427" y="698"/>
                    <a:pt x="10856" y="1270"/>
                    <a:pt x="10158" y="1270"/>
                  </a:cubicBezTo>
                  <a:lnTo>
                    <a:pt x="0" y="1270"/>
                  </a:lnTo>
                  <a:lnTo>
                    <a:pt x="0" y="1904"/>
                  </a:lnTo>
                  <a:lnTo>
                    <a:pt x="21204" y="1904"/>
                  </a:lnTo>
                  <a:cubicBezTo>
                    <a:pt x="21699" y="1892"/>
                    <a:pt x="22143" y="1600"/>
                    <a:pt x="22346" y="1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42" name="Google Shape;2142;p16"/>
            <p:cNvSpPr/>
            <p:nvPr/>
          </p:nvSpPr>
          <p:spPr>
            <a:xfrm>
              <a:off x="5740301" y="5854741"/>
              <a:ext cx="321734" cy="13839"/>
            </a:xfrm>
            <a:custGeom>
              <a:rect b="b" l="l" r="r" t="t"/>
              <a:pathLst>
                <a:path extrusionOk="0" h="13839" w="321734">
                  <a:moveTo>
                    <a:pt x="0" y="13839"/>
                  </a:moveTo>
                  <a:lnTo>
                    <a:pt x="314751" y="13839"/>
                  </a:lnTo>
                  <a:lnTo>
                    <a:pt x="314751" y="6983"/>
                  </a:lnTo>
                  <a:cubicBezTo>
                    <a:pt x="314751" y="3126"/>
                    <a:pt x="317875" y="0"/>
                    <a:pt x="321735" y="0"/>
                  </a:cubicBezTo>
                  <a:lnTo>
                    <a:pt x="0" y="0"/>
                  </a:lnTo>
                  <a:lnTo>
                    <a:pt x="0" y="138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43" name="Google Shape;2143;p16"/>
            <p:cNvSpPr/>
            <p:nvPr/>
          </p:nvSpPr>
          <p:spPr>
            <a:xfrm>
              <a:off x="7835637" y="5854697"/>
              <a:ext cx="211018" cy="13756"/>
            </a:xfrm>
            <a:custGeom>
              <a:rect b="b" l="l" r="r" t="t"/>
              <a:pathLst>
                <a:path extrusionOk="0" h="13756" w="211018">
                  <a:moveTo>
                    <a:pt x="7491" y="5504"/>
                  </a:moveTo>
                  <a:cubicBezTo>
                    <a:pt x="8278" y="9211"/>
                    <a:pt x="5967" y="12875"/>
                    <a:pt x="2285" y="13756"/>
                  </a:cubicBezTo>
                  <a:lnTo>
                    <a:pt x="204036" y="13756"/>
                  </a:lnTo>
                  <a:lnTo>
                    <a:pt x="204036" y="7027"/>
                  </a:lnTo>
                  <a:cubicBezTo>
                    <a:pt x="204036" y="3170"/>
                    <a:pt x="207159" y="44"/>
                    <a:pt x="211019" y="44"/>
                  </a:cubicBezTo>
                  <a:lnTo>
                    <a:pt x="762" y="44"/>
                  </a:lnTo>
                  <a:lnTo>
                    <a:pt x="0" y="44"/>
                  </a:lnTo>
                  <a:cubicBezTo>
                    <a:pt x="3530" y="-356"/>
                    <a:pt x="6792" y="2016"/>
                    <a:pt x="7491" y="55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44" name="Google Shape;2144;p16"/>
            <p:cNvSpPr/>
            <p:nvPr/>
          </p:nvSpPr>
          <p:spPr>
            <a:xfrm>
              <a:off x="7802117" y="5863629"/>
              <a:ext cx="761" cy="1142"/>
            </a:xfrm>
            <a:custGeom>
              <a:rect b="b" l="l" r="r" t="t"/>
              <a:pathLst>
                <a:path extrusionOk="0" h="1142" w="761">
                  <a:moveTo>
                    <a:pt x="0" y="1143"/>
                  </a:move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45" name="Google Shape;2145;p16"/>
            <p:cNvSpPr/>
            <p:nvPr/>
          </p:nvSpPr>
          <p:spPr>
            <a:xfrm>
              <a:off x="7803768" y="5861978"/>
              <a:ext cx="1015" cy="761"/>
            </a:xfrm>
            <a:custGeom>
              <a:rect b="b" l="l" r="r" t="t"/>
              <a:pathLst>
                <a:path extrusionOk="0" h="761" w="1015">
                  <a:moveTo>
                    <a:pt x="0" y="762"/>
                  </a:moveTo>
                  <a:lnTo>
                    <a:pt x="10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46" name="Google Shape;2146;p16"/>
            <p:cNvSpPr/>
            <p:nvPr/>
          </p:nvSpPr>
          <p:spPr>
            <a:xfrm>
              <a:off x="7801355" y="5865805"/>
              <a:ext cx="56" cy="1506"/>
            </a:xfrm>
            <a:custGeom>
              <a:rect b="b" l="l" r="r" t="t"/>
              <a:pathLst>
                <a:path extrusionOk="0" h="1506" w="56">
                  <a:moveTo>
                    <a:pt x="0" y="1506"/>
                  </a:moveTo>
                  <a:cubicBezTo>
                    <a:pt x="0" y="1506"/>
                    <a:pt x="0" y="617"/>
                    <a:pt x="0" y="109"/>
                  </a:cubicBezTo>
                  <a:cubicBezTo>
                    <a:pt x="0" y="-398"/>
                    <a:pt x="127" y="998"/>
                    <a:pt x="0" y="15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47" name="Google Shape;2147;p16"/>
            <p:cNvSpPr/>
            <p:nvPr/>
          </p:nvSpPr>
          <p:spPr>
            <a:xfrm>
              <a:off x="7805418" y="5860581"/>
              <a:ext cx="4951" cy="1015"/>
            </a:xfrm>
            <a:custGeom>
              <a:rect b="b" l="l" r="r" t="t"/>
              <a:pathLst>
                <a:path extrusionOk="0" h="1015" w="4951">
                  <a:moveTo>
                    <a:pt x="3047" y="635"/>
                  </a:moveTo>
                  <a:lnTo>
                    <a:pt x="3047" y="635"/>
                  </a:lnTo>
                  <a:lnTo>
                    <a:pt x="4316" y="0"/>
                  </a:lnTo>
                  <a:lnTo>
                    <a:pt x="4952" y="0"/>
                  </a:lnTo>
                  <a:lnTo>
                    <a:pt x="635" y="1016"/>
                  </a:lnTo>
                  <a:lnTo>
                    <a:pt x="0" y="1016"/>
                  </a:lnTo>
                  <a:cubicBezTo>
                    <a:pt x="711" y="895"/>
                    <a:pt x="1448" y="895"/>
                    <a:pt x="2158" y="10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48" name="Google Shape;2148;p16"/>
            <p:cNvSpPr/>
            <p:nvPr/>
          </p:nvSpPr>
          <p:spPr>
            <a:xfrm>
              <a:off x="7835128" y="5868580"/>
              <a:ext cx="2539" cy="78212"/>
            </a:xfrm>
            <a:custGeom>
              <a:rect b="b" l="l" r="r" t="t"/>
              <a:pathLst>
                <a:path extrusionOk="0" h="78212" w="2539">
                  <a:moveTo>
                    <a:pt x="1270" y="78212"/>
                  </a:moveTo>
                  <a:lnTo>
                    <a:pt x="2539" y="78212"/>
                  </a:lnTo>
                  <a:lnTo>
                    <a:pt x="2539" y="0"/>
                  </a:lnTo>
                  <a:lnTo>
                    <a:pt x="2539" y="0"/>
                  </a:lnTo>
                  <a:lnTo>
                    <a:pt x="0" y="0"/>
                  </a:lnTo>
                  <a:lnTo>
                    <a:pt x="0" y="779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49" name="Google Shape;2149;p16"/>
            <p:cNvSpPr/>
            <p:nvPr/>
          </p:nvSpPr>
          <p:spPr>
            <a:xfrm>
              <a:off x="6068892" y="6503164"/>
              <a:ext cx="431306" cy="6602"/>
            </a:xfrm>
            <a:custGeom>
              <a:rect b="b" l="l" r="r" t="t"/>
              <a:pathLst>
                <a:path extrusionOk="0" h="6602" w="431306">
                  <a:moveTo>
                    <a:pt x="0" y="0"/>
                  </a:moveTo>
                  <a:lnTo>
                    <a:pt x="431307" y="0"/>
                  </a:lnTo>
                  <a:lnTo>
                    <a:pt x="431307" y="6602"/>
                  </a:lnTo>
                  <a:lnTo>
                    <a:pt x="0" y="66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50" name="Google Shape;2150;p16"/>
            <p:cNvSpPr/>
            <p:nvPr/>
          </p:nvSpPr>
          <p:spPr>
            <a:xfrm>
              <a:off x="6067495" y="6512306"/>
              <a:ext cx="433211" cy="4824"/>
            </a:xfrm>
            <a:custGeom>
              <a:rect b="b" l="l" r="r" t="t"/>
              <a:pathLst>
                <a:path extrusionOk="0" h="4824" w="433211">
                  <a:moveTo>
                    <a:pt x="1524" y="0"/>
                  </a:moveTo>
                  <a:lnTo>
                    <a:pt x="1524" y="762"/>
                  </a:lnTo>
                  <a:cubicBezTo>
                    <a:pt x="1473" y="2247"/>
                    <a:pt x="940" y="3682"/>
                    <a:pt x="0" y="4825"/>
                  </a:cubicBezTo>
                  <a:lnTo>
                    <a:pt x="433211" y="4825"/>
                  </a:lnTo>
                  <a:lnTo>
                    <a:pt x="433211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51" name="Google Shape;2151;p16"/>
            <p:cNvSpPr/>
            <p:nvPr/>
          </p:nvSpPr>
          <p:spPr>
            <a:xfrm>
              <a:off x="7717938" y="6504640"/>
              <a:ext cx="50786" cy="6776"/>
            </a:xfrm>
            <a:custGeom>
              <a:rect b="b" l="l" r="r" t="t"/>
              <a:pathLst>
                <a:path extrusionOk="0" h="6776" w="50786">
                  <a:moveTo>
                    <a:pt x="45327" y="5253"/>
                  </a:moveTo>
                  <a:lnTo>
                    <a:pt x="45327" y="5253"/>
                  </a:lnTo>
                  <a:cubicBezTo>
                    <a:pt x="45264" y="4834"/>
                    <a:pt x="45264" y="4403"/>
                    <a:pt x="45327" y="3983"/>
                  </a:cubicBezTo>
                  <a:cubicBezTo>
                    <a:pt x="45327" y="3983"/>
                    <a:pt x="45327" y="3222"/>
                    <a:pt x="45327" y="2841"/>
                  </a:cubicBezTo>
                  <a:cubicBezTo>
                    <a:pt x="45632" y="2244"/>
                    <a:pt x="46013" y="1685"/>
                    <a:pt x="46470" y="1190"/>
                  </a:cubicBezTo>
                  <a:lnTo>
                    <a:pt x="46470" y="1190"/>
                  </a:lnTo>
                  <a:cubicBezTo>
                    <a:pt x="46940" y="695"/>
                    <a:pt x="47499" y="314"/>
                    <a:pt x="48120" y="48"/>
                  </a:cubicBezTo>
                  <a:lnTo>
                    <a:pt x="48120" y="48"/>
                  </a:lnTo>
                  <a:cubicBezTo>
                    <a:pt x="48667" y="-16"/>
                    <a:pt x="49225" y="-16"/>
                    <a:pt x="49771" y="48"/>
                  </a:cubicBezTo>
                  <a:lnTo>
                    <a:pt x="50787" y="48"/>
                  </a:lnTo>
                  <a:lnTo>
                    <a:pt x="0" y="48"/>
                  </a:lnTo>
                  <a:lnTo>
                    <a:pt x="0" y="67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52" name="Google Shape;2152;p16"/>
            <p:cNvSpPr/>
            <p:nvPr/>
          </p:nvSpPr>
          <p:spPr>
            <a:xfrm>
              <a:off x="7719589" y="6513067"/>
              <a:ext cx="50786" cy="4697"/>
            </a:xfrm>
            <a:custGeom>
              <a:rect b="b" l="l" r="r" t="t"/>
              <a:pathLst>
                <a:path extrusionOk="0" h="4697" w="50786">
                  <a:moveTo>
                    <a:pt x="49009" y="3682"/>
                  </a:moveTo>
                  <a:cubicBezTo>
                    <a:pt x="48591" y="3733"/>
                    <a:pt x="48159" y="3733"/>
                    <a:pt x="47740" y="3682"/>
                  </a:cubicBezTo>
                  <a:cubicBezTo>
                    <a:pt x="47740" y="3682"/>
                    <a:pt x="46978" y="3682"/>
                    <a:pt x="46597" y="2920"/>
                  </a:cubicBezTo>
                  <a:cubicBezTo>
                    <a:pt x="46203" y="2743"/>
                    <a:pt x="45860" y="2476"/>
                    <a:pt x="45581" y="2158"/>
                  </a:cubicBezTo>
                  <a:cubicBezTo>
                    <a:pt x="45581" y="2158"/>
                    <a:pt x="45581" y="1397"/>
                    <a:pt x="44820" y="1143"/>
                  </a:cubicBezTo>
                  <a:cubicBezTo>
                    <a:pt x="44781" y="762"/>
                    <a:pt x="44781" y="381"/>
                    <a:pt x="44820" y="0"/>
                  </a:cubicBezTo>
                  <a:lnTo>
                    <a:pt x="44820" y="0"/>
                  </a:lnTo>
                  <a:lnTo>
                    <a:pt x="0" y="0"/>
                  </a:lnTo>
                  <a:lnTo>
                    <a:pt x="0" y="4698"/>
                  </a:lnTo>
                  <a:lnTo>
                    <a:pt x="50787" y="46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53" name="Google Shape;2153;p16"/>
            <p:cNvSpPr/>
            <p:nvPr/>
          </p:nvSpPr>
          <p:spPr>
            <a:xfrm>
              <a:off x="7788913" y="5955553"/>
              <a:ext cx="1142" cy="761"/>
            </a:xfrm>
            <a:custGeom>
              <a:rect b="b" l="l" r="r" t="t"/>
              <a:pathLst>
                <a:path extrusionOk="0" h="761" w="1142">
                  <a:moveTo>
                    <a:pt x="0" y="762"/>
                  </a:move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54" name="Google Shape;2154;p16"/>
            <p:cNvSpPr/>
            <p:nvPr/>
          </p:nvSpPr>
          <p:spPr>
            <a:xfrm>
              <a:off x="7787262" y="5957204"/>
              <a:ext cx="761" cy="1142"/>
            </a:xfrm>
            <a:custGeom>
              <a:rect b="b" l="l" r="r" t="t"/>
              <a:pathLst>
                <a:path extrusionOk="0" h="1142" w="761">
                  <a:moveTo>
                    <a:pt x="0" y="1143"/>
                  </a:moveTo>
                  <a:lnTo>
                    <a:pt x="762" y="0"/>
                  </a:lnTo>
                  <a:cubicBezTo>
                    <a:pt x="470" y="350"/>
                    <a:pt x="203" y="734"/>
                    <a:pt x="0" y="1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55" name="Google Shape;2155;p16"/>
            <p:cNvSpPr/>
            <p:nvPr/>
          </p:nvSpPr>
          <p:spPr>
            <a:xfrm>
              <a:off x="7792213" y="5953141"/>
              <a:ext cx="14728" cy="13966"/>
            </a:xfrm>
            <a:custGeom>
              <a:rect b="b" l="l" r="r" t="t"/>
              <a:pathLst>
                <a:path extrusionOk="0" h="13966" w="14728">
                  <a:moveTo>
                    <a:pt x="7873" y="8507"/>
                  </a:moveTo>
                  <a:lnTo>
                    <a:pt x="7873" y="13966"/>
                  </a:lnTo>
                  <a:lnTo>
                    <a:pt x="14729" y="12697"/>
                  </a:lnTo>
                  <a:lnTo>
                    <a:pt x="14729" y="12697"/>
                  </a:lnTo>
                  <a:cubicBezTo>
                    <a:pt x="14309" y="12770"/>
                    <a:pt x="13878" y="12770"/>
                    <a:pt x="13459" y="12697"/>
                  </a:cubicBezTo>
                  <a:cubicBezTo>
                    <a:pt x="13459" y="12697"/>
                    <a:pt x="13459" y="12697"/>
                    <a:pt x="12697" y="12697"/>
                  </a:cubicBezTo>
                  <a:cubicBezTo>
                    <a:pt x="12189" y="12477"/>
                    <a:pt x="11719" y="12177"/>
                    <a:pt x="11300" y="11808"/>
                  </a:cubicBezTo>
                  <a:lnTo>
                    <a:pt x="10666" y="11046"/>
                  </a:lnTo>
                  <a:cubicBezTo>
                    <a:pt x="10335" y="10672"/>
                    <a:pt x="10081" y="10241"/>
                    <a:pt x="9904" y="9776"/>
                  </a:cubicBezTo>
                  <a:cubicBezTo>
                    <a:pt x="9777" y="9450"/>
                    <a:pt x="9777" y="9087"/>
                    <a:pt x="9904" y="8761"/>
                  </a:cubicBezTo>
                  <a:lnTo>
                    <a:pt x="9904" y="7999"/>
                  </a:lnTo>
                  <a:lnTo>
                    <a:pt x="9904" y="7999"/>
                  </a:lnTo>
                  <a:cubicBezTo>
                    <a:pt x="9904" y="7999"/>
                    <a:pt x="9904" y="7999"/>
                    <a:pt x="9904" y="7364"/>
                  </a:cubicBezTo>
                  <a:lnTo>
                    <a:pt x="9904" y="0"/>
                  </a:lnTo>
                  <a:lnTo>
                    <a:pt x="635" y="1651"/>
                  </a:lnTo>
                  <a:lnTo>
                    <a:pt x="0" y="1651"/>
                  </a:lnTo>
                  <a:lnTo>
                    <a:pt x="1905" y="1651"/>
                  </a:lnTo>
                  <a:cubicBezTo>
                    <a:pt x="5308" y="2152"/>
                    <a:pt x="7847" y="5062"/>
                    <a:pt x="7873" y="85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56" name="Google Shape;2156;p16"/>
            <p:cNvSpPr/>
            <p:nvPr/>
          </p:nvSpPr>
          <p:spPr>
            <a:xfrm>
              <a:off x="7786453" y="5959489"/>
              <a:ext cx="47" cy="1396"/>
            </a:xfrm>
            <a:custGeom>
              <a:rect b="b" l="l" r="r" t="t"/>
              <a:pathLst>
                <a:path extrusionOk="0" h="1396" w="47">
                  <a:moveTo>
                    <a:pt x="48" y="1397"/>
                  </a:moveTo>
                  <a:cubicBezTo>
                    <a:pt x="-16" y="933"/>
                    <a:pt x="-16" y="463"/>
                    <a:pt x="48" y="0"/>
                  </a:cubicBezTo>
                  <a:cubicBezTo>
                    <a:pt x="-16" y="463"/>
                    <a:pt x="-16" y="933"/>
                    <a:pt x="48" y="13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57" name="Google Shape;2157;p16"/>
            <p:cNvSpPr/>
            <p:nvPr/>
          </p:nvSpPr>
          <p:spPr>
            <a:xfrm>
              <a:off x="7809354" y="5965710"/>
              <a:ext cx="127" cy="12696"/>
            </a:xfrm>
            <a:custGeom>
              <a:rect b="b" l="l" r="r" t="t"/>
              <a:pathLst>
                <a:path extrusionOk="0" h="12696" w="127">
                  <a:moveTo>
                    <a:pt x="127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7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58" name="Google Shape;2158;p16"/>
            <p:cNvSpPr/>
            <p:nvPr/>
          </p:nvSpPr>
          <p:spPr>
            <a:xfrm>
              <a:off x="7763520" y="6507277"/>
              <a:ext cx="56" cy="1219"/>
            </a:xfrm>
            <a:custGeom>
              <a:rect b="b" l="l" r="r" t="t"/>
              <a:pathLst>
                <a:path extrusionOk="0" h="1219" w="56">
                  <a:moveTo>
                    <a:pt x="0" y="1219"/>
                  </a:moveTo>
                  <a:cubicBezTo>
                    <a:pt x="0" y="1219"/>
                    <a:pt x="0" y="458"/>
                    <a:pt x="0" y="77"/>
                  </a:cubicBezTo>
                  <a:cubicBezTo>
                    <a:pt x="0" y="-304"/>
                    <a:pt x="126" y="838"/>
                    <a:pt x="0" y="12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59" name="Google Shape;2159;p16"/>
            <p:cNvSpPr/>
            <p:nvPr/>
          </p:nvSpPr>
          <p:spPr>
            <a:xfrm>
              <a:off x="7764916" y="650570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60" name="Google Shape;2160;p16"/>
            <p:cNvSpPr/>
            <p:nvPr/>
          </p:nvSpPr>
          <p:spPr>
            <a:xfrm>
              <a:off x="7766947" y="650405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61" name="Google Shape;2161;p16"/>
            <p:cNvSpPr/>
            <p:nvPr/>
          </p:nvSpPr>
          <p:spPr>
            <a:xfrm>
              <a:off x="7769359" y="6503164"/>
              <a:ext cx="17013" cy="761"/>
            </a:xfrm>
            <a:custGeom>
              <a:rect b="b" l="l" r="r" t="t"/>
              <a:pathLst>
                <a:path extrusionOk="0" h="761" w="17013">
                  <a:moveTo>
                    <a:pt x="1016" y="0"/>
                  </a:moveTo>
                  <a:lnTo>
                    <a:pt x="17014" y="762"/>
                  </a:lnTo>
                  <a:lnTo>
                    <a:pt x="17014" y="0"/>
                  </a:lnTo>
                  <a:lnTo>
                    <a:pt x="10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62" name="Google Shape;2162;p16"/>
            <p:cNvSpPr/>
            <p:nvPr/>
          </p:nvSpPr>
          <p:spPr>
            <a:xfrm>
              <a:off x="7767328" y="6516369"/>
              <a:ext cx="1269" cy="38"/>
            </a:xfrm>
            <a:custGeom>
              <a:rect b="b" l="l" r="r" t="t"/>
              <a:pathLst>
                <a:path extrusionOk="0" h="38" w="1269">
                  <a:moveTo>
                    <a:pt x="0" y="0"/>
                  </a:moveTo>
                  <a:cubicBezTo>
                    <a:pt x="419" y="51"/>
                    <a:pt x="851" y="51"/>
                    <a:pt x="1269" y="0"/>
                  </a:cubicBezTo>
                  <a:cubicBezTo>
                    <a:pt x="851" y="51"/>
                    <a:pt x="419" y="5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63" name="Google Shape;2163;p16"/>
            <p:cNvSpPr/>
            <p:nvPr/>
          </p:nvSpPr>
          <p:spPr>
            <a:xfrm>
              <a:off x="7765170" y="6514845"/>
              <a:ext cx="1015" cy="761"/>
            </a:xfrm>
            <a:custGeom>
              <a:rect b="b" l="l" r="r" t="t"/>
              <a:pathLst>
                <a:path extrusionOk="0" h="761" w="1015">
                  <a:moveTo>
                    <a:pt x="1015" y="762"/>
                  </a:moveTo>
                  <a:cubicBezTo>
                    <a:pt x="622" y="584"/>
                    <a:pt x="279" y="317"/>
                    <a:pt x="0" y="0"/>
                  </a:cubicBezTo>
                  <a:cubicBezTo>
                    <a:pt x="279" y="317"/>
                    <a:pt x="622" y="584"/>
                    <a:pt x="1015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64" name="Google Shape;2164;p16"/>
            <p:cNvSpPr/>
            <p:nvPr/>
          </p:nvSpPr>
          <p:spPr>
            <a:xfrm>
              <a:off x="7764379" y="6512687"/>
              <a:ext cx="29" cy="1142"/>
            </a:xfrm>
            <a:custGeom>
              <a:rect b="b" l="l" r="r" t="t"/>
              <a:pathLst>
                <a:path extrusionOk="0" h="1142" w="29">
                  <a:moveTo>
                    <a:pt x="29" y="1143"/>
                  </a:moveTo>
                  <a:cubicBezTo>
                    <a:pt x="-10" y="762"/>
                    <a:pt x="-10" y="381"/>
                    <a:pt x="29" y="0"/>
                  </a:cubicBezTo>
                  <a:cubicBezTo>
                    <a:pt x="-10" y="381"/>
                    <a:pt x="-10" y="762"/>
                    <a:pt x="29" y="1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65" name="Google Shape;2165;p16"/>
            <p:cNvSpPr/>
            <p:nvPr/>
          </p:nvSpPr>
          <p:spPr>
            <a:xfrm>
              <a:off x="7800086" y="6510147"/>
              <a:ext cx="5967" cy="2412"/>
            </a:xfrm>
            <a:custGeom>
              <a:rect b="b" l="l" r="r" t="t"/>
              <a:pathLst>
                <a:path extrusionOk="0" h="2412" w="5967">
                  <a:moveTo>
                    <a:pt x="0" y="1270"/>
                  </a:moveTo>
                  <a:cubicBezTo>
                    <a:pt x="63" y="1650"/>
                    <a:pt x="63" y="2031"/>
                    <a:pt x="0" y="2412"/>
                  </a:cubicBezTo>
                  <a:lnTo>
                    <a:pt x="5967" y="2412"/>
                  </a:lnTo>
                  <a:cubicBezTo>
                    <a:pt x="5904" y="2031"/>
                    <a:pt x="5904" y="1650"/>
                    <a:pt x="5967" y="1270"/>
                  </a:cubicBezTo>
                  <a:cubicBezTo>
                    <a:pt x="5967" y="1270"/>
                    <a:pt x="5967" y="381"/>
                    <a:pt x="5967" y="0"/>
                  </a:cubicBezTo>
                  <a:lnTo>
                    <a:pt x="253" y="0"/>
                  </a:lnTo>
                  <a:lnTo>
                    <a:pt x="253" y="1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66" name="Google Shape;2166;p16"/>
            <p:cNvSpPr/>
            <p:nvPr/>
          </p:nvSpPr>
          <p:spPr>
            <a:xfrm>
              <a:off x="7806942" y="5965710"/>
              <a:ext cx="2412" cy="542278"/>
            </a:xfrm>
            <a:custGeom>
              <a:rect b="b" l="l" r="r" t="t"/>
              <a:pathLst>
                <a:path extrusionOk="0" h="542278" w="2412">
                  <a:moveTo>
                    <a:pt x="2412" y="540120"/>
                  </a:moveTo>
                  <a:lnTo>
                    <a:pt x="2412" y="0"/>
                  </a:lnTo>
                  <a:lnTo>
                    <a:pt x="0" y="0"/>
                  </a:lnTo>
                  <a:lnTo>
                    <a:pt x="0" y="542278"/>
                  </a:lnTo>
                  <a:cubicBezTo>
                    <a:pt x="609" y="541364"/>
                    <a:pt x="1448" y="540628"/>
                    <a:pt x="2412" y="5401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67" name="Google Shape;2167;p16"/>
            <p:cNvSpPr/>
            <p:nvPr/>
          </p:nvSpPr>
          <p:spPr>
            <a:xfrm>
              <a:off x="7843000" y="5951871"/>
              <a:ext cx="196925" cy="2539"/>
            </a:xfrm>
            <a:custGeom>
              <a:rect b="b" l="l" r="r" t="t"/>
              <a:pathLst>
                <a:path extrusionOk="0" h="2539" w="196925">
                  <a:moveTo>
                    <a:pt x="254" y="1778"/>
                  </a:moveTo>
                  <a:lnTo>
                    <a:pt x="254" y="2539"/>
                  </a:lnTo>
                  <a:lnTo>
                    <a:pt x="196926" y="2539"/>
                  </a:lnTo>
                  <a:cubicBezTo>
                    <a:pt x="196926" y="2539"/>
                    <a:pt x="196926" y="1778"/>
                    <a:pt x="196926" y="1270"/>
                  </a:cubicBezTo>
                  <a:lnTo>
                    <a:pt x="196926" y="0"/>
                  </a:lnTo>
                  <a:lnTo>
                    <a:pt x="0" y="0"/>
                  </a:lnTo>
                  <a:cubicBezTo>
                    <a:pt x="178" y="575"/>
                    <a:pt x="267" y="1176"/>
                    <a:pt x="254" y="17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68" name="Google Shape;2168;p16"/>
            <p:cNvSpPr/>
            <p:nvPr/>
          </p:nvSpPr>
          <p:spPr>
            <a:xfrm>
              <a:off x="7815703" y="5963298"/>
              <a:ext cx="1015" cy="761"/>
            </a:xfrm>
            <a:custGeom>
              <a:rect b="b" l="l" r="r" t="t"/>
              <a:pathLst>
                <a:path extrusionOk="0" h="761" w="1015">
                  <a:moveTo>
                    <a:pt x="0" y="762"/>
                  </a:moveTo>
                  <a:lnTo>
                    <a:pt x="10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69" name="Google Shape;2169;p16"/>
            <p:cNvSpPr/>
            <p:nvPr/>
          </p:nvSpPr>
          <p:spPr>
            <a:xfrm>
              <a:off x="7819093" y="5959235"/>
              <a:ext cx="38" cy="888"/>
            </a:xfrm>
            <a:custGeom>
              <a:rect b="b" l="l" r="r" t="t"/>
              <a:pathLst>
                <a:path extrusionOk="0" h="888" w="38">
                  <a:moveTo>
                    <a:pt x="38" y="0"/>
                  </a:moveTo>
                  <a:cubicBezTo>
                    <a:pt x="-13" y="295"/>
                    <a:pt x="-13" y="594"/>
                    <a:pt x="38" y="889"/>
                  </a:cubicBezTo>
                  <a:cubicBezTo>
                    <a:pt x="0" y="594"/>
                    <a:pt x="0" y="295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70" name="Google Shape;2170;p16"/>
            <p:cNvSpPr/>
            <p:nvPr/>
          </p:nvSpPr>
          <p:spPr>
            <a:xfrm>
              <a:off x="7813671" y="5964568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71" name="Google Shape;2171;p16"/>
            <p:cNvSpPr/>
            <p:nvPr/>
          </p:nvSpPr>
          <p:spPr>
            <a:xfrm>
              <a:off x="7818369" y="5961394"/>
              <a:ext cx="28" cy="1015"/>
            </a:xfrm>
            <a:custGeom>
              <a:rect b="b" l="l" r="r" t="t"/>
              <a:pathLst>
                <a:path extrusionOk="0" h="1015" w="28">
                  <a:moveTo>
                    <a:pt x="0" y="0"/>
                  </a:moveTo>
                  <a:cubicBezTo>
                    <a:pt x="38" y="338"/>
                    <a:pt x="38" y="678"/>
                    <a:pt x="0" y="1016"/>
                  </a:cubicBezTo>
                  <a:cubicBezTo>
                    <a:pt x="38" y="678"/>
                    <a:pt x="38" y="33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72" name="Google Shape;2172;p16"/>
            <p:cNvSpPr/>
            <p:nvPr/>
          </p:nvSpPr>
          <p:spPr>
            <a:xfrm>
              <a:off x="7801336" y="5959489"/>
              <a:ext cx="19" cy="761"/>
            </a:xfrm>
            <a:custGeom>
              <a:rect b="b" l="l" r="r" t="t"/>
              <a:pathLst>
                <a:path extrusionOk="0" h="761" w="19">
                  <a:moveTo>
                    <a:pt x="19" y="0"/>
                  </a:moveTo>
                  <a:lnTo>
                    <a:pt x="19" y="0"/>
                  </a:lnTo>
                  <a:lnTo>
                    <a:pt x="19" y="762"/>
                  </a:lnTo>
                  <a:cubicBezTo>
                    <a:pt x="-6" y="508"/>
                    <a:pt x="-6" y="254"/>
                    <a:pt x="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73" name="Google Shape;2173;p16"/>
            <p:cNvSpPr/>
            <p:nvPr/>
          </p:nvSpPr>
          <p:spPr>
            <a:xfrm>
              <a:off x="7802117" y="5961901"/>
              <a:ext cx="761" cy="1269"/>
            </a:xfrm>
            <a:custGeom>
              <a:rect b="b" l="l" r="r" t="t"/>
              <a:pathLst>
                <a:path extrusionOk="0" h="1269" w="761">
                  <a:moveTo>
                    <a:pt x="762" y="1270"/>
                  </a:moveTo>
                  <a:cubicBezTo>
                    <a:pt x="432" y="895"/>
                    <a:pt x="177" y="465"/>
                    <a:pt x="0" y="0"/>
                  </a:cubicBezTo>
                  <a:cubicBezTo>
                    <a:pt x="177" y="465"/>
                    <a:pt x="432" y="895"/>
                    <a:pt x="762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74" name="Google Shape;2174;p16"/>
            <p:cNvSpPr/>
            <p:nvPr/>
          </p:nvSpPr>
          <p:spPr>
            <a:xfrm>
              <a:off x="7803514" y="5963933"/>
              <a:ext cx="1396" cy="888"/>
            </a:xfrm>
            <a:custGeom>
              <a:rect b="b" l="l" r="r" t="t"/>
              <a:pathLst>
                <a:path extrusionOk="0" h="888" w="1396">
                  <a:moveTo>
                    <a:pt x="1396" y="889"/>
                  </a:moveTo>
                  <a:cubicBezTo>
                    <a:pt x="889" y="669"/>
                    <a:pt x="419" y="369"/>
                    <a:pt x="0" y="0"/>
                  </a:cubicBezTo>
                  <a:cubicBezTo>
                    <a:pt x="419" y="369"/>
                    <a:pt x="889" y="669"/>
                    <a:pt x="1396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75" name="Google Shape;2175;p16"/>
            <p:cNvSpPr/>
            <p:nvPr/>
          </p:nvSpPr>
          <p:spPr>
            <a:xfrm>
              <a:off x="7805673" y="5965710"/>
              <a:ext cx="5585" cy="904"/>
            </a:xfrm>
            <a:custGeom>
              <a:rect b="b" l="l" r="r" t="t"/>
              <a:pathLst>
                <a:path extrusionOk="0" h="904" w="5585">
                  <a:moveTo>
                    <a:pt x="3682" y="0"/>
                  </a:moveTo>
                  <a:lnTo>
                    <a:pt x="3682" y="0"/>
                  </a:lnTo>
                  <a:lnTo>
                    <a:pt x="5586" y="0"/>
                  </a:lnTo>
                  <a:lnTo>
                    <a:pt x="5586" y="0"/>
                  </a:lnTo>
                  <a:cubicBezTo>
                    <a:pt x="4647" y="505"/>
                    <a:pt x="3606" y="767"/>
                    <a:pt x="2539" y="762"/>
                  </a:cubicBezTo>
                  <a:cubicBezTo>
                    <a:pt x="1701" y="952"/>
                    <a:pt x="838" y="952"/>
                    <a:pt x="0" y="762"/>
                  </a:cubicBezTo>
                  <a:cubicBezTo>
                    <a:pt x="418" y="835"/>
                    <a:pt x="850" y="835"/>
                    <a:pt x="1269" y="762"/>
                  </a:cubicBezTo>
                  <a:lnTo>
                    <a:pt x="368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76" name="Google Shape;2176;p16"/>
            <p:cNvSpPr/>
            <p:nvPr/>
          </p:nvSpPr>
          <p:spPr>
            <a:xfrm>
              <a:off x="8039673" y="5854741"/>
              <a:ext cx="13585" cy="105721"/>
            </a:xfrm>
            <a:custGeom>
              <a:rect b="b" l="l" r="r" t="t"/>
              <a:pathLst>
                <a:path extrusionOk="0" h="105721" w="13585">
                  <a:moveTo>
                    <a:pt x="0" y="6983"/>
                  </a:moveTo>
                  <a:lnTo>
                    <a:pt x="0" y="98908"/>
                  </a:lnTo>
                  <a:cubicBezTo>
                    <a:pt x="0" y="98908"/>
                    <a:pt x="0" y="99796"/>
                    <a:pt x="0" y="100177"/>
                  </a:cubicBezTo>
                  <a:cubicBezTo>
                    <a:pt x="724" y="103894"/>
                    <a:pt x="4330" y="106319"/>
                    <a:pt x="8037" y="105594"/>
                  </a:cubicBezTo>
                  <a:cubicBezTo>
                    <a:pt x="11249" y="104969"/>
                    <a:pt x="13560" y="102172"/>
                    <a:pt x="13586" y="98908"/>
                  </a:cubicBezTo>
                  <a:lnTo>
                    <a:pt x="13586" y="6983"/>
                  </a:lnTo>
                  <a:cubicBezTo>
                    <a:pt x="13586" y="3175"/>
                    <a:pt x="10538" y="69"/>
                    <a:pt x="6729" y="0"/>
                  </a:cubicBezTo>
                  <a:cubicBezTo>
                    <a:pt x="2970" y="137"/>
                    <a:pt x="0" y="3224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77" name="Google Shape;2177;p16"/>
            <p:cNvSpPr/>
            <p:nvPr/>
          </p:nvSpPr>
          <p:spPr>
            <a:xfrm>
              <a:off x="7819384" y="5956823"/>
              <a:ext cx="10411" cy="2412"/>
            </a:xfrm>
            <a:custGeom>
              <a:rect b="b" l="l" r="r" t="t"/>
              <a:pathLst>
                <a:path extrusionOk="0" h="2412" w="10411">
                  <a:moveTo>
                    <a:pt x="10157" y="2412"/>
                  </a:moveTo>
                  <a:lnTo>
                    <a:pt x="10157" y="0"/>
                  </a:lnTo>
                  <a:lnTo>
                    <a:pt x="6475" y="0"/>
                  </a:lnTo>
                  <a:lnTo>
                    <a:pt x="0" y="1270"/>
                  </a:lnTo>
                  <a:lnTo>
                    <a:pt x="0" y="1270"/>
                  </a:lnTo>
                  <a:cubicBezTo>
                    <a:pt x="64" y="1648"/>
                    <a:pt x="64" y="2034"/>
                    <a:pt x="0" y="2412"/>
                  </a:cubicBezTo>
                  <a:lnTo>
                    <a:pt x="10411" y="24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78" name="Google Shape;2178;p16"/>
            <p:cNvSpPr/>
            <p:nvPr/>
          </p:nvSpPr>
          <p:spPr>
            <a:xfrm>
              <a:off x="7811258" y="5964822"/>
              <a:ext cx="2412" cy="540373"/>
            </a:xfrm>
            <a:custGeom>
              <a:rect b="b" l="l" r="r" t="t"/>
              <a:pathLst>
                <a:path extrusionOk="0" h="540373" w="2412">
                  <a:moveTo>
                    <a:pt x="0" y="540374"/>
                  </a:moveTo>
                  <a:lnTo>
                    <a:pt x="1524" y="540374"/>
                  </a:lnTo>
                  <a:lnTo>
                    <a:pt x="2412" y="540374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5402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79" name="Google Shape;2179;p16"/>
            <p:cNvSpPr/>
            <p:nvPr/>
          </p:nvSpPr>
          <p:spPr>
            <a:xfrm>
              <a:off x="7805751" y="6505830"/>
              <a:ext cx="29250" cy="14474"/>
            </a:xfrm>
            <a:custGeom>
              <a:rect b="b" l="l" r="r" t="t"/>
              <a:pathLst>
                <a:path extrusionOk="0" h="14474" w="29250">
                  <a:moveTo>
                    <a:pt x="23790" y="7237"/>
                  </a:moveTo>
                  <a:lnTo>
                    <a:pt x="23790" y="0"/>
                  </a:lnTo>
                  <a:lnTo>
                    <a:pt x="7920" y="0"/>
                  </a:lnTo>
                  <a:lnTo>
                    <a:pt x="7031" y="0"/>
                  </a:lnTo>
                  <a:lnTo>
                    <a:pt x="5507" y="0"/>
                  </a:lnTo>
                  <a:lnTo>
                    <a:pt x="3603" y="635"/>
                  </a:lnTo>
                  <a:cubicBezTo>
                    <a:pt x="2638" y="1143"/>
                    <a:pt x="1800" y="1879"/>
                    <a:pt x="1191" y="2793"/>
                  </a:cubicBezTo>
                  <a:cubicBezTo>
                    <a:pt x="658" y="3517"/>
                    <a:pt x="276" y="4342"/>
                    <a:pt x="48" y="5206"/>
                  </a:cubicBezTo>
                  <a:cubicBezTo>
                    <a:pt x="48" y="5206"/>
                    <a:pt x="48" y="5967"/>
                    <a:pt x="48" y="6475"/>
                  </a:cubicBezTo>
                  <a:cubicBezTo>
                    <a:pt x="-16" y="6856"/>
                    <a:pt x="-16" y="7237"/>
                    <a:pt x="48" y="7618"/>
                  </a:cubicBezTo>
                  <a:lnTo>
                    <a:pt x="48" y="7618"/>
                  </a:lnTo>
                  <a:cubicBezTo>
                    <a:pt x="-16" y="7999"/>
                    <a:pt x="-16" y="8380"/>
                    <a:pt x="48" y="8761"/>
                  </a:cubicBezTo>
                  <a:cubicBezTo>
                    <a:pt x="937" y="11465"/>
                    <a:pt x="3426" y="13344"/>
                    <a:pt x="6270" y="13459"/>
                  </a:cubicBezTo>
                  <a:lnTo>
                    <a:pt x="29251" y="14474"/>
                  </a:lnTo>
                  <a:lnTo>
                    <a:pt x="29251" y="14474"/>
                  </a:lnTo>
                  <a:cubicBezTo>
                    <a:pt x="25835" y="13840"/>
                    <a:pt x="23473" y="10703"/>
                    <a:pt x="23790" y="7237"/>
                  </a:cubicBezTo>
                  <a:close/>
                  <a:moveTo>
                    <a:pt x="2714" y="7237"/>
                  </a:moveTo>
                  <a:cubicBezTo>
                    <a:pt x="2066" y="7174"/>
                    <a:pt x="1571" y="6628"/>
                    <a:pt x="1571" y="5967"/>
                  </a:cubicBezTo>
                  <a:cubicBezTo>
                    <a:pt x="1571" y="5333"/>
                    <a:pt x="2080" y="4825"/>
                    <a:pt x="2702" y="4812"/>
                  </a:cubicBezTo>
                  <a:cubicBezTo>
                    <a:pt x="2752" y="4812"/>
                    <a:pt x="2790" y="4825"/>
                    <a:pt x="2841" y="4825"/>
                  </a:cubicBezTo>
                  <a:lnTo>
                    <a:pt x="7158" y="4825"/>
                  </a:lnTo>
                  <a:cubicBezTo>
                    <a:pt x="7806" y="4888"/>
                    <a:pt x="8301" y="5434"/>
                    <a:pt x="8301" y="6095"/>
                  </a:cubicBezTo>
                  <a:cubicBezTo>
                    <a:pt x="8301" y="6729"/>
                    <a:pt x="7793" y="7237"/>
                    <a:pt x="7158" y="7237"/>
                  </a:cubicBezTo>
                  <a:lnTo>
                    <a:pt x="2714" y="72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80" name="Google Shape;2180;p16"/>
            <p:cNvSpPr/>
            <p:nvPr/>
          </p:nvSpPr>
          <p:spPr>
            <a:xfrm>
              <a:off x="7843000" y="6513194"/>
              <a:ext cx="47" cy="1396"/>
            </a:xfrm>
            <a:custGeom>
              <a:rect b="b" l="l" r="r" t="t"/>
              <a:pathLst>
                <a:path extrusionOk="0" h="1396" w="47">
                  <a:moveTo>
                    <a:pt x="0" y="1397"/>
                  </a:moveTo>
                  <a:cubicBezTo>
                    <a:pt x="64" y="927"/>
                    <a:pt x="64" y="470"/>
                    <a:pt x="0" y="0"/>
                  </a:cubicBezTo>
                  <a:lnTo>
                    <a:pt x="0" y="0"/>
                  </a:lnTo>
                  <a:cubicBezTo>
                    <a:pt x="51" y="470"/>
                    <a:pt x="51" y="927"/>
                    <a:pt x="0" y="13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81" name="Google Shape;2181;p16"/>
            <p:cNvSpPr/>
            <p:nvPr/>
          </p:nvSpPr>
          <p:spPr>
            <a:xfrm>
              <a:off x="7837668" y="6519543"/>
              <a:ext cx="1396" cy="12696"/>
            </a:xfrm>
            <a:custGeom>
              <a:rect b="b" l="l" r="r" t="t"/>
              <a:pathLst>
                <a:path extrusionOk="0" h="12696" w="1396">
                  <a:moveTo>
                    <a:pt x="0" y="0"/>
                  </a:moveTo>
                  <a:lnTo>
                    <a:pt x="0" y="0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82" name="Google Shape;2182;p16"/>
            <p:cNvSpPr/>
            <p:nvPr/>
          </p:nvSpPr>
          <p:spPr>
            <a:xfrm>
              <a:off x="7841858" y="6515734"/>
              <a:ext cx="888" cy="1269"/>
            </a:xfrm>
            <a:custGeom>
              <a:rect b="b" l="l" r="r" t="t"/>
              <a:pathLst>
                <a:path extrusionOk="0" h="1269" w="888">
                  <a:moveTo>
                    <a:pt x="889" y="0"/>
                  </a:move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83" name="Google Shape;2183;p16"/>
            <p:cNvSpPr/>
            <p:nvPr/>
          </p:nvSpPr>
          <p:spPr>
            <a:xfrm>
              <a:off x="7839826" y="6517892"/>
              <a:ext cx="1397" cy="888"/>
            </a:xfrm>
            <a:custGeom>
              <a:rect b="b" l="l" r="r" t="t"/>
              <a:pathLst>
                <a:path extrusionOk="0" h="888" w="1397">
                  <a:moveTo>
                    <a:pt x="1397" y="0"/>
                  </a:moveTo>
                  <a:cubicBezTo>
                    <a:pt x="978" y="368"/>
                    <a:pt x="508" y="673"/>
                    <a:pt x="0" y="889"/>
                  </a:cubicBezTo>
                  <a:cubicBezTo>
                    <a:pt x="508" y="673"/>
                    <a:pt x="978" y="368"/>
                    <a:pt x="13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84" name="Google Shape;2184;p16"/>
            <p:cNvSpPr/>
            <p:nvPr/>
          </p:nvSpPr>
          <p:spPr>
            <a:xfrm>
              <a:off x="7819384" y="5953649"/>
              <a:ext cx="10157" cy="4443"/>
            </a:xfrm>
            <a:custGeom>
              <a:rect b="b" l="l" r="r" t="t"/>
              <a:pathLst>
                <a:path extrusionOk="0" h="4443" w="10157">
                  <a:moveTo>
                    <a:pt x="10157" y="2539"/>
                  </a:moveTo>
                  <a:lnTo>
                    <a:pt x="10157" y="0"/>
                  </a:lnTo>
                  <a:lnTo>
                    <a:pt x="0" y="1904"/>
                  </a:lnTo>
                  <a:lnTo>
                    <a:pt x="0" y="4444"/>
                  </a:lnTo>
                  <a:lnTo>
                    <a:pt x="6475" y="3174"/>
                  </a:lnTo>
                  <a:lnTo>
                    <a:pt x="10157" y="25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85" name="Google Shape;2185;p16"/>
            <p:cNvSpPr/>
            <p:nvPr/>
          </p:nvSpPr>
          <p:spPr>
            <a:xfrm>
              <a:off x="7807196" y="6510647"/>
              <a:ext cx="6474" cy="2420"/>
            </a:xfrm>
            <a:custGeom>
              <a:rect b="b" l="l" r="r" t="t"/>
              <a:pathLst>
                <a:path extrusionOk="0" h="2420" w="6474">
                  <a:moveTo>
                    <a:pt x="5332" y="2421"/>
                  </a:moveTo>
                  <a:cubicBezTo>
                    <a:pt x="5967" y="2421"/>
                    <a:pt x="6475" y="1913"/>
                    <a:pt x="6475" y="1278"/>
                  </a:cubicBezTo>
                  <a:cubicBezTo>
                    <a:pt x="6475" y="618"/>
                    <a:pt x="5979" y="72"/>
                    <a:pt x="5332" y="8"/>
                  </a:cubicBezTo>
                  <a:lnTo>
                    <a:pt x="1269" y="8"/>
                  </a:lnTo>
                  <a:cubicBezTo>
                    <a:pt x="647" y="-68"/>
                    <a:pt x="76" y="389"/>
                    <a:pt x="12" y="1011"/>
                  </a:cubicBezTo>
                  <a:cubicBezTo>
                    <a:pt x="0" y="1062"/>
                    <a:pt x="0" y="1100"/>
                    <a:pt x="0" y="1151"/>
                  </a:cubicBezTo>
                  <a:cubicBezTo>
                    <a:pt x="0" y="1811"/>
                    <a:pt x="495" y="2357"/>
                    <a:pt x="1142" y="2421"/>
                  </a:cubicBezTo>
                  <a:lnTo>
                    <a:pt x="5587" y="24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86" name="Google Shape;2186;p16"/>
            <p:cNvSpPr/>
            <p:nvPr/>
          </p:nvSpPr>
          <p:spPr>
            <a:xfrm>
              <a:off x="7810116" y="5855579"/>
              <a:ext cx="32911" cy="16937"/>
            </a:xfrm>
            <a:custGeom>
              <a:rect b="b" l="l" r="r" t="t"/>
              <a:pathLst>
                <a:path extrusionOk="0" h="16937" w="32911">
                  <a:moveTo>
                    <a:pt x="2412" y="4494"/>
                  </a:moveTo>
                  <a:cubicBezTo>
                    <a:pt x="6196" y="4494"/>
                    <a:pt x="9268" y="7564"/>
                    <a:pt x="9268" y="11350"/>
                  </a:cubicBezTo>
                  <a:lnTo>
                    <a:pt x="9268" y="16937"/>
                  </a:lnTo>
                  <a:lnTo>
                    <a:pt x="25012" y="13509"/>
                  </a:lnTo>
                  <a:lnTo>
                    <a:pt x="27552" y="13509"/>
                  </a:lnTo>
                  <a:lnTo>
                    <a:pt x="27552" y="13509"/>
                  </a:lnTo>
                  <a:cubicBezTo>
                    <a:pt x="31234" y="12628"/>
                    <a:pt x="33544" y="8963"/>
                    <a:pt x="32758" y="5256"/>
                  </a:cubicBezTo>
                  <a:cubicBezTo>
                    <a:pt x="31945" y="1870"/>
                    <a:pt x="28720" y="-369"/>
                    <a:pt x="25266" y="50"/>
                  </a:cubicBezTo>
                  <a:cubicBezTo>
                    <a:pt x="25266" y="50"/>
                    <a:pt x="25266" y="50"/>
                    <a:pt x="24505" y="50"/>
                  </a:cubicBezTo>
                  <a:lnTo>
                    <a:pt x="635" y="5256"/>
                  </a:lnTo>
                  <a:lnTo>
                    <a:pt x="0" y="5256"/>
                  </a:lnTo>
                  <a:cubicBezTo>
                    <a:pt x="774" y="4922"/>
                    <a:pt x="1587" y="4667"/>
                    <a:pt x="2412" y="44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87" name="Google Shape;2187;p16"/>
            <p:cNvSpPr/>
            <p:nvPr/>
          </p:nvSpPr>
          <p:spPr>
            <a:xfrm>
              <a:off x="7808466" y="586121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88" name="Google Shape;2188;p16"/>
            <p:cNvSpPr/>
            <p:nvPr/>
          </p:nvSpPr>
          <p:spPr>
            <a:xfrm>
              <a:off x="6068892" y="6294048"/>
              <a:ext cx="431306" cy="4951"/>
            </a:xfrm>
            <a:custGeom>
              <a:rect b="b" l="l" r="r" t="t"/>
              <a:pathLst>
                <a:path extrusionOk="0" h="4951" w="431306">
                  <a:moveTo>
                    <a:pt x="0" y="2412"/>
                  </a:moveTo>
                  <a:lnTo>
                    <a:pt x="0" y="3682"/>
                  </a:lnTo>
                  <a:lnTo>
                    <a:pt x="0" y="4952"/>
                  </a:lnTo>
                  <a:lnTo>
                    <a:pt x="431307" y="4952"/>
                  </a:lnTo>
                  <a:lnTo>
                    <a:pt x="431307" y="3682"/>
                  </a:lnTo>
                  <a:lnTo>
                    <a:pt x="431307" y="2412"/>
                  </a:lnTo>
                  <a:lnTo>
                    <a:pt x="431307" y="508"/>
                  </a:lnTo>
                  <a:lnTo>
                    <a:pt x="431307" y="0"/>
                  </a:lnTo>
                  <a:lnTo>
                    <a:pt x="0" y="0"/>
                  </a:lnTo>
                  <a:lnTo>
                    <a:pt x="0" y="508"/>
                  </a:lnTo>
                  <a:lnTo>
                    <a:pt x="0" y="24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89" name="Google Shape;2189;p16"/>
            <p:cNvSpPr/>
            <p:nvPr/>
          </p:nvSpPr>
          <p:spPr>
            <a:xfrm>
              <a:off x="7105068" y="6510401"/>
              <a:ext cx="10853" cy="2158"/>
            </a:xfrm>
            <a:custGeom>
              <a:rect b="b" l="l" r="r" t="t"/>
              <a:pathLst>
                <a:path extrusionOk="0" h="2158" w="10853">
                  <a:moveTo>
                    <a:pt x="10793" y="635"/>
                  </a:moveTo>
                  <a:cubicBezTo>
                    <a:pt x="10602" y="254"/>
                    <a:pt x="10208" y="0"/>
                    <a:pt x="9777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27" y="711"/>
                    <a:pt x="127" y="1448"/>
                    <a:pt x="0" y="2159"/>
                  </a:cubicBezTo>
                  <a:lnTo>
                    <a:pt x="10158" y="2159"/>
                  </a:lnTo>
                  <a:cubicBezTo>
                    <a:pt x="10716" y="1879"/>
                    <a:pt x="10983" y="1232"/>
                    <a:pt x="10793" y="6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90" name="Google Shape;2190;p16"/>
            <p:cNvSpPr/>
            <p:nvPr/>
          </p:nvSpPr>
          <p:spPr>
            <a:xfrm>
              <a:off x="7718827" y="6509893"/>
              <a:ext cx="44818" cy="2412"/>
            </a:xfrm>
            <a:custGeom>
              <a:rect b="b" l="l" r="r" t="t"/>
              <a:pathLst>
                <a:path extrusionOk="0" h="2412" w="44818">
                  <a:moveTo>
                    <a:pt x="0" y="1143"/>
                  </a:moveTo>
                  <a:lnTo>
                    <a:pt x="0" y="2412"/>
                  </a:lnTo>
                  <a:lnTo>
                    <a:pt x="44819" y="2412"/>
                  </a:lnTo>
                  <a:cubicBezTo>
                    <a:pt x="44629" y="1625"/>
                    <a:pt x="44629" y="787"/>
                    <a:pt x="44819" y="0"/>
                  </a:cubicBezTo>
                  <a:lnTo>
                    <a:pt x="380" y="0"/>
                  </a:lnTo>
                  <a:lnTo>
                    <a:pt x="380" y="1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91" name="Google Shape;2191;p16"/>
            <p:cNvSpPr/>
            <p:nvPr/>
          </p:nvSpPr>
          <p:spPr>
            <a:xfrm>
              <a:off x="7796658" y="6515988"/>
              <a:ext cx="1396" cy="1015"/>
            </a:xfrm>
            <a:custGeom>
              <a:rect b="b" l="l" r="r" t="t"/>
              <a:pathLst>
                <a:path extrusionOk="0" h="1015" w="1396">
                  <a:moveTo>
                    <a:pt x="1396" y="0"/>
                  </a:moveTo>
                  <a:lnTo>
                    <a:pt x="0" y="10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92" name="Google Shape;2192;p16"/>
            <p:cNvSpPr/>
            <p:nvPr/>
          </p:nvSpPr>
          <p:spPr>
            <a:xfrm>
              <a:off x="7793229" y="6518019"/>
              <a:ext cx="2666" cy="85"/>
            </a:xfrm>
            <a:custGeom>
              <a:rect b="b" l="l" r="r" t="t"/>
              <a:pathLst>
                <a:path extrusionOk="0" h="85" w="2666">
                  <a:moveTo>
                    <a:pt x="0" y="0"/>
                  </a:moveTo>
                  <a:cubicBezTo>
                    <a:pt x="889" y="114"/>
                    <a:pt x="1778" y="114"/>
                    <a:pt x="2667" y="0"/>
                  </a:cubicBezTo>
                  <a:cubicBezTo>
                    <a:pt x="1778" y="114"/>
                    <a:pt x="889" y="11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93" name="Google Shape;2193;p16"/>
            <p:cNvSpPr/>
            <p:nvPr/>
          </p:nvSpPr>
          <p:spPr>
            <a:xfrm>
              <a:off x="7798689" y="6514083"/>
              <a:ext cx="47" cy="1015"/>
            </a:xfrm>
            <a:custGeom>
              <a:rect b="b" l="l" r="r" t="t"/>
              <a:pathLst>
                <a:path extrusionOk="0" h="1015" w="47">
                  <a:moveTo>
                    <a:pt x="0" y="1016"/>
                  </a:moveTo>
                  <a:cubicBezTo>
                    <a:pt x="64" y="686"/>
                    <a:pt x="64" y="330"/>
                    <a:pt x="0" y="0"/>
                  </a:cubicBezTo>
                  <a:lnTo>
                    <a:pt x="0" y="0"/>
                  </a:lnTo>
                  <a:cubicBezTo>
                    <a:pt x="13" y="343"/>
                    <a:pt x="13" y="673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94" name="Google Shape;2194;p16"/>
            <p:cNvSpPr/>
            <p:nvPr/>
          </p:nvSpPr>
          <p:spPr>
            <a:xfrm>
              <a:off x="7800086" y="6511417"/>
              <a:ext cx="76" cy="1523"/>
            </a:xfrm>
            <a:custGeom>
              <a:rect b="b" l="l" r="r" t="t"/>
              <a:pathLst>
                <a:path extrusionOk="0" h="1523" w="76">
                  <a:moveTo>
                    <a:pt x="0" y="0"/>
                  </a:moveTo>
                  <a:lnTo>
                    <a:pt x="0" y="0"/>
                  </a:lnTo>
                  <a:cubicBezTo>
                    <a:pt x="63" y="508"/>
                    <a:pt x="63" y="1016"/>
                    <a:pt x="0" y="1524"/>
                  </a:cubicBezTo>
                  <a:lnTo>
                    <a:pt x="0" y="1524"/>
                  </a:lnTo>
                  <a:cubicBezTo>
                    <a:pt x="102" y="1016"/>
                    <a:pt x="102" y="5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95" name="Google Shape;2195;p16"/>
            <p:cNvSpPr/>
            <p:nvPr/>
          </p:nvSpPr>
          <p:spPr>
            <a:xfrm>
              <a:off x="7762933" y="6502101"/>
              <a:ext cx="29153" cy="14902"/>
            </a:xfrm>
            <a:custGeom>
              <a:rect b="b" l="l" r="r" t="t"/>
              <a:pathLst>
                <a:path extrusionOk="0" h="14902" w="29153">
                  <a:moveTo>
                    <a:pt x="712" y="10205"/>
                  </a:moveTo>
                  <a:lnTo>
                    <a:pt x="712" y="10205"/>
                  </a:lnTo>
                  <a:cubicBezTo>
                    <a:pt x="674" y="10586"/>
                    <a:pt x="674" y="10967"/>
                    <a:pt x="712" y="11348"/>
                  </a:cubicBezTo>
                  <a:cubicBezTo>
                    <a:pt x="712" y="11348"/>
                    <a:pt x="712" y="12110"/>
                    <a:pt x="1475" y="12364"/>
                  </a:cubicBezTo>
                  <a:cubicBezTo>
                    <a:pt x="1754" y="12681"/>
                    <a:pt x="2096" y="12948"/>
                    <a:pt x="2490" y="13125"/>
                  </a:cubicBezTo>
                  <a:cubicBezTo>
                    <a:pt x="2490" y="13125"/>
                    <a:pt x="3125" y="13760"/>
                    <a:pt x="3633" y="13887"/>
                  </a:cubicBezTo>
                  <a:cubicBezTo>
                    <a:pt x="4052" y="13938"/>
                    <a:pt x="4484" y="13938"/>
                    <a:pt x="4902" y="13887"/>
                  </a:cubicBezTo>
                  <a:lnTo>
                    <a:pt x="6173" y="13887"/>
                  </a:lnTo>
                  <a:lnTo>
                    <a:pt x="6173" y="13887"/>
                  </a:lnTo>
                  <a:lnTo>
                    <a:pt x="29154" y="14903"/>
                  </a:lnTo>
                  <a:lnTo>
                    <a:pt x="29154" y="14903"/>
                  </a:lnTo>
                  <a:cubicBezTo>
                    <a:pt x="25344" y="14839"/>
                    <a:pt x="22297" y="11729"/>
                    <a:pt x="22297" y="7920"/>
                  </a:cubicBezTo>
                  <a:lnTo>
                    <a:pt x="22297" y="809"/>
                  </a:lnTo>
                  <a:lnTo>
                    <a:pt x="6299" y="48"/>
                  </a:lnTo>
                  <a:lnTo>
                    <a:pt x="5030" y="48"/>
                  </a:lnTo>
                  <a:cubicBezTo>
                    <a:pt x="4484" y="-16"/>
                    <a:pt x="3925" y="-16"/>
                    <a:pt x="3379" y="48"/>
                  </a:cubicBezTo>
                  <a:lnTo>
                    <a:pt x="3379" y="48"/>
                  </a:lnTo>
                  <a:cubicBezTo>
                    <a:pt x="2757" y="314"/>
                    <a:pt x="2198" y="695"/>
                    <a:pt x="1728" y="1190"/>
                  </a:cubicBezTo>
                  <a:lnTo>
                    <a:pt x="1728" y="1190"/>
                  </a:lnTo>
                  <a:cubicBezTo>
                    <a:pt x="1271" y="1686"/>
                    <a:pt x="891" y="2244"/>
                    <a:pt x="586" y="2841"/>
                  </a:cubicBezTo>
                  <a:cubicBezTo>
                    <a:pt x="586" y="2841"/>
                    <a:pt x="586" y="3603"/>
                    <a:pt x="586" y="3984"/>
                  </a:cubicBezTo>
                  <a:cubicBezTo>
                    <a:pt x="522" y="4403"/>
                    <a:pt x="522" y="4834"/>
                    <a:pt x="586" y="5253"/>
                  </a:cubicBezTo>
                  <a:lnTo>
                    <a:pt x="586" y="5253"/>
                  </a:lnTo>
                  <a:cubicBezTo>
                    <a:pt x="-239" y="6815"/>
                    <a:pt x="-189" y="8694"/>
                    <a:pt x="712" y="102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96" name="Google Shape;2196;p16"/>
            <p:cNvSpPr/>
            <p:nvPr/>
          </p:nvSpPr>
          <p:spPr>
            <a:xfrm>
              <a:off x="4806332" y="6030591"/>
              <a:ext cx="57" cy="1396"/>
            </a:xfrm>
            <a:custGeom>
              <a:rect b="b" l="l" r="r" t="t"/>
              <a:pathLst>
                <a:path extrusionOk="0" h="1396" w="57">
                  <a:moveTo>
                    <a:pt x="0" y="0"/>
                  </a:moveTo>
                  <a:cubicBezTo>
                    <a:pt x="76" y="463"/>
                    <a:pt x="76" y="933"/>
                    <a:pt x="0" y="1397"/>
                  </a:cubicBezTo>
                  <a:cubicBezTo>
                    <a:pt x="76" y="933"/>
                    <a:pt x="76" y="463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97" name="Google Shape;2197;p16"/>
            <p:cNvSpPr/>
            <p:nvPr/>
          </p:nvSpPr>
          <p:spPr>
            <a:xfrm>
              <a:off x="4788430" y="6020814"/>
              <a:ext cx="15743" cy="15363"/>
            </a:xfrm>
            <a:custGeom>
              <a:rect b="b" l="l" r="r" t="t"/>
              <a:pathLst>
                <a:path extrusionOk="0" h="15363" w="15743">
                  <a:moveTo>
                    <a:pt x="0" y="9776"/>
                  </a:moveTo>
                  <a:lnTo>
                    <a:pt x="0" y="12316"/>
                  </a:lnTo>
                  <a:lnTo>
                    <a:pt x="4444" y="15363"/>
                  </a:lnTo>
                  <a:lnTo>
                    <a:pt x="4444" y="11681"/>
                  </a:lnTo>
                  <a:cubicBezTo>
                    <a:pt x="4444" y="7824"/>
                    <a:pt x="7567" y="4698"/>
                    <a:pt x="11427" y="4698"/>
                  </a:cubicBezTo>
                  <a:cubicBezTo>
                    <a:pt x="13001" y="4779"/>
                    <a:pt x="14512" y="5357"/>
                    <a:pt x="15744" y="6348"/>
                  </a:cubicBezTo>
                  <a:cubicBezTo>
                    <a:pt x="15744" y="6348"/>
                    <a:pt x="15744" y="6348"/>
                    <a:pt x="15744" y="6348"/>
                  </a:cubicBezTo>
                  <a:lnTo>
                    <a:pt x="6221" y="0"/>
                  </a:lnTo>
                  <a:lnTo>
                    <a:pt x="6221" y="3682"/>
                  </a:lnTo>
                  <a:cubicBezTo>
                    <a:pt x="5916" y="6963"/>
                    <a:pt x="3288" y="9542"/>
                    <a:pt x="0" y="97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98" name="Google Shape;2198;p16"/>
            <p:cNvSpPr/>
            <p:nvPr/>
          </p:nvSpPr>
          <p:spPr>
            <a:xfrm>
              <a:off x="4805063" y="6028052"/>
              <a:ext cx="761" cy="1015"/>
            </a:xfrm>
            <a:custGeom>
              <a:rect b="b" l="l" r="r" t="t"/>
              <a:pathLst>
                <a:path extrusionOk="0" h="1015" w="761">
                  <a:moveTo>
                    <a:pt x="0" y="0"/>
                  </a:moveTo>
                  <a:cubicBezTo>
                    <a:pt x="330" y="272"/>
                    <a:pt x="597" y="621"/>
                    <a:pt x="762" y="1016"/>
                  </a:cubicBezTo>
                  <a:cubicBezTo>
                    <a:pt x="597" y="621"/>
                    <a:pt x="330" y="27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99" name="Google Shape;2199;p16"/>
            <p:cNvSpPr/>
            <p:nvPr/>
          </p:nvSpPr>
          <p:spPr>
            <a:xfrm>
              <a:off x="4783606" y="6029321"/>
              <a:ext cx="3047" cy="2031"/>
            </a:xfrm>
            <a:custGeom>
              <a:rect b="b" l="l" r="r" t="t"/>
              <a:pathLst>
                <a:path extrusionOk="0" h="2031" w="3047">
                  <a:moveTo>
                    <a:pt x="3047" y="2031"/>
                  </a:moveTo>
                  <a:lnTo>
                    <a:pt x="3047" y="1270"/>
                  </a:lnTo>
                  <a:cubicBezTo>
                    <a:pt x="1930" y="1141"/>
                    <a:pt x="876" y="701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00" name="Google Shape;2200;p16"/>
            <p:cNvSpPr/>
            <p:nvPr/>
          </p:nvSpPr>
          <p:spPr>
            <a:xfrm>
              <a:off x="4781828" y="6027925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01" name="Google Shape;2201;p16"/>
            <p:cNvSpPr/>
            <p:nvPr/>
          </p:nvSpPr>
          <p:spPr>
            <a:xfrm>
              <a:off x="5823973" y="6440512"/>
              <a:ext cx="69070" cy="57"/>
            </a:xfrm>
            <a:custGeom>
              <a:rect b="b" l="l" r="r" t="t"/>
              <a:pathLst>
                <a:path extrusionOk="0" h="57" w="69070">
                  <a:moveTo>
                    <a:pt x="1650" y="57"/>
                  </a:moveTo>
                  <a:lnTo>
                    <a:pt x="67292" y="57"/>
                  </a:lnTo>
                  <a:lnTo>
                    <a:pt x="69070" y="57"/>
                  </a:lnTo>
                  <a:lnTo>
                    <a:pt x="0" y="57"/>
                  </a:lnTo>
                  <a:cubicBezTo>
                    <a:pt x="546" y="-19"/>
                    <a:pt x="1104" y="-19"/>
                    <a:pt x="1650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02" name="Google Shape;2202;p16"/>
            <p:cNvSpPr/>
            <p:nvPr/>
          </p:nvSpPr>
          <p:spPr>
            <a:xfrm>
              <a:off x="4505167" y="6250245"/>
              <a:ext cx="38" cy="1142"/>
            </a:xfrm>
            <a:custGeom>
              <a:rect b="b" l="l" r="r" t="t"/>
              <a:pathLst>
                <a:path extrusionOk="0" h="1142" w="38">
                  <a:moveTo>
                    <a:pt x="0" y="1143"/>
                  </a:moveTo>
                  <a:cubicBezTo>
                    <a:pt x="51" y="762"/>
                    <a:pt x="51" y="381"/>
                    <a:pt x="0" y="0"/>
                  </a:cubicBezTo>
                  <a:cubicBezTo>
                    <a:pt x="51" y="381"/>
                    <a:pt x="51" y="762"/>
                    <a:pt x="0" y="1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03" name="Google Shape;2203;p16"/>
            <p:cNvSpPr/>
            <p:nvPr/>
          </p:nvSpPr>
          <p:spPr>
            <a:xfrm>
              <a:off x="4507960" y="6254689"/>
              <a:ext cx="1269" cy="12696"/>
            </a:xfrm>
            <a:custGeom>
              <a:rect b="b" l="l" r="r" t="t"/>
              <a:pathLst>
                <a:path extrusionOk="0" h="12696" w="1269">
                  <a:moveTo>
                    <a:pt x="127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04" name="Google Shape;2204;p16"/>
            <p:cNvSpPr/>
            <p:nvPr/>
          </p:nvSpPr>
          <p:spPr>
            <a:xfrm>
              <a:off x="4506310" y="6252530"/>
              <a:ext cx="1015" cy="888"/>
            </a:xfrm>
            <a:custGeom>
              <a:rect b="b" l="l" r="r" t="t"/>
              <a:pathLst>
                <a:path extrusionOk="0" h="888" w="1015">
                  <a:moveTo>
                    <a:pt x="1016" y="889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05" name="Google Shape;2205;p16"/>
            <p:cNvSpPr/>
            <p:nvPr/>
          </p:nvSpPr>
          <p:spPr>
            <a:xfrm>
              <a:off x="4504231" y="6133562"/>
              <a:ext cx="13759" cy="114270"/>
            </a:xfrm>
            <a:custGeom>
              <a:rect b="b" l="l" r="r" t="t"/>
              <a:pathLst>
                <a:path extrusionOk="0" h="114270" w="13759">
                  <a:moveTo>
                    <a:pt x="48" y="0"/>
                  </a:moveTo>
                  <a:lnTo>
                    <a:pt x="48" y="114271"/>
                  </a:lnTo>
                  <a:cubicBezTo>
                    <a:pt x="48" y="114271"/>
                    <a:pt x="48" y="114271"/>
                    <a:pt x="48" y="114271"/>
                  </a:cubicBezTo>
                  <a:cubicBezTo>
                    <a:pt x="-16" y="113598"/>
                    <a:pt x="-16" y="112912"/>
                    <a:pt x="48" y="112239"/>
                  </a:cubicBezTo>
                  <a:cubicBezTo>
                    <a:pt x="809" y="108506"/>
                    <a:pt x="4428" y="106081"/>
                    <a:pt x="8173" y="106780"/>
                  </a:cubicBezTo>
                  <a:lnTo>
                    <a:pt x="13760" y="107795"/>
                  </a:lnTo>
                  <a:lnTo>
                    <a:pt x="13760" y="6221"/>
                  </a:lnTo>
                  <a:lnTo>
                    <a:pt x="6904" y="6221"/>
                  </a:lnTo>
                  <a:cubicBezTo>
                    <a:pt x="3374" y="6183"/>
                    <a:pt x="429" y="3504"/>
                    <a:pt x="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06" name="Google Shape;2206;p16"/>
            <p:cNvSpPr/>
            <p:nvPr/>
          </p:nvSpPr>
          <p:spPr>
            <a:xfrm>
              <a:off x="4523704" y="6246944"/>
              <a:ext cx="245553" cy="2412"/>
            </a:xfrm>
            <a:custGeom>
              <a:rect b="b" l="l" r="r" t="t"/>
              <a:pathLst>
                <a:path extrusionOk="0" h="2412" w="245553">
                  <a:moveTo>
                    <a:pt x="381" y="1651"/>
                  </a:moveTo>
                  <a:cubicBezTo>
                    <a:pt x="381" y="1651"/>
                    <a:pt x="381" y="1651"/>
                    <a:pt x="381" y="2412"/>
                  </a:cubicBezTo>
                  <a:lnTo>
                    <a:pt x="245554" y="2412"/>
                  </a:lnTo>
                  <a:lnTo>
                    <a:pt x="245554" y="1270"/>
                  </a:lnTo>
                  <a:cubicBezTo>
                    <a:pt x="245554" y="1270"/>
                    <a:pt x="245554" y="381"/>
                    <a:pt x="245554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216" y="533"/>
                    <a:pt x="343" y="1079"/>
                    <a:pt x="381" y="16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07" name="Google Shape;2207;p16"/>
            <p:cNvSpPr/>
            <p:nvPr/>
          </p:nvSpPr>
          <p:spPr>
            <a:xfrm>
              <a:off x="4522562" y="6244912"/>
              <a:ext cx="761" cy="1142"/>
            </a:xfrm>
            <a:custGeom>
              <a:rect b="b" l="l" r="r" t="t"/>
              <a:pathLst>
                <a:path extrusionOk="0" h="1142" w="761">
                  <a:moveTo>
                    <a:pt x="0" y="0"/>
                  </a:moveTo>
                  <a:lnTo>
                    <a:pt x="762" y="1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08" name="Google Shape;2208;p16"/>
            <p:cNvSpPr/>
            <p:nvPr/>
          </p:nvSpPr>
          <p:spPr>
            <a:xfrm>
              <a:off x="4520022" y="6243261"/>
              <a:ext cx="1142" cy="761"/>
            </a:xfrm>
            <a:custGeom>
              <a:rect b="b" l="l" r="r" t="t"/>
              <a:pathLst>
                <a:path extrusionOk="0" h="761" w="1142">
                  <a:moveTo>
                    <a:pt x="0" y="0"/>
                  </a:moveTo>
                  <a:lnTo>
                    <a:pt x="1143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09" name="Google Shape;2209;p16"/>
            <p:cNvSpPr/>
            <p:nvPr/>
          </p:nvSpPr>
          <p:spPr>
            <a:xfrm>
              <a:off x="4504358" y="6240076"/>
              <a:ext cx="13632" cy="13724"/>
            </a:xfrm>
            <a:custGeom>
              <a:rect b="b" l="l" r="r" t="t"/>
              <a:pathLst>
                <a:path extrusionOk="0" h="13724" w="13632">
                  <a:moveTo>
                    <a:pt x="47" y="6360"/>
                  </a:moveTo>
                  <a:cubicBezTo>
                    <a:pt x="-16" y="7033"/>
                    <a:pt x="-16" y="7719"/>
                    <a:pt x="47" y="8392"/>
                  </a:cubicBezTo>
                  <a:cubicBezTo>
                    <a:pt x="47" y="8392"/>
                    <a:pt x="47" y="9280"/>
                    <a:pt x="47" y="9788"/>
                  </a:cubicBezTo>
                  <a:cubicBezTo>
                    <a:pt x="98" y="10169"/>
                    <a:pt x="98" y="10550"/>
                    <a:pt x="47" y="10931"/>
                  </a:cubicBezTo>
                  <a:lnTo>
                    <a:pt x="809" y="12074"/>
                  </a:lnTo>
                  <a:lnTo>
                    <a:pt x="1825" y="12962"/>
                  </a:lnTo>
                  <a:lnTo>
                    <a:pt x="2841" y="13724"/>
                  </a:lnTo>
                  <a:lnTo>
                    <a:pt x="4110" y="13724"/>
                  </a:lnTo>
                  <a:lnTo>
                    <a:pt x="4745" y="13724"/>
                  </a:lnTo>
                  <a:lnTo>
                    <a:pt x="4745" y="13724"/>
                  </a:lnTo>
                  <a:lnTo>
                    <a:pt x="4745" y="8011"/>
                  </a:lnTo>
                  <a:cubicBezTo>
                    <a:pt x="4745" y="4151"/>
                    <a:pt x="7868" y="1027"/>
                    <a:pt x="11728" y="1027"/>
                  </a:cubicBezTo>
                  <a:lnTo>
                    <a:pt x="13633" y="1027"/>
                  </a:lnTo>
                  <a:lnTo>
                    <a:pt x="12998" y="1027"/>
                  </a:lnTo>
                  <a:lnTo>
                    <a:pt x="12998" y="1027"/>
                  </a:lnTo>
                  <a:lnTo>
                    <a:pt x="7412" y="12"/>
                  </a:lnTo>
                  <a:cubicBezTo>
                    <a:pt x="3641" y="-204"/>
                    <a:pt x="390" y="2602"/>
                    <a:pt x="47" y="63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10" name="Google Shape;2210;p16"/>
            <p:cNvSpPr/>
            <p:nvPr/>
          </p:nvSpPr>
          <p:spPr>
            <a:xfrm>
              <a:off x="4523831" y="6247197"/>
              <a:ext cx="47" cy="1396"/>
            </a:xfrm>
            <a:custGeom>
              <a:rect b="b" l="l" r="r" t="t"/>
              <a:pathLst>
                <a:path extrusionOk="0" h="1396" w="47">
                  <a:moveTo>
                    <a:pt x="0" y="0"/>
                  </a:moveTo>
                  <a:cubicBezTo>
                    <a:pt x="64" y="470"/>
                    <a:pt x="64" y="927"/>
                    <a:pt x="0" y="1397"/>
                  </a:cubicBezTo>
                  <a:cubicBezTo>
                    <a:pt x="64" y="927"/>
                    <a:pt x="64" y="47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11" name="Google Shape;2211;p16"/>
            <p:cNvSpPr/>
            <p:nvPr/>
          </p:nvSpPr>
          <p:spPr>
            <a:xfrm>
              <a:off x="5226466" y="6129372"/>
              <a:ext cx="1650" cy="2793"/>
            </a:xfrm>
            <a:custGeom>
              <a:rect b="b" l="l" r="r" t="t"/>
              <a:pathLst>
                <a:path extrusionOk="0" h="2793" w="1650">
                  <a:moveTo>
                    <a:pt x="1650" y="2793"/>
                  </a:moveTo>
                  <a:lnTo>
                    <a:pt x="1650" y="2793"/>
                  </a:lnTo>
                  <a:lnTo>
                    <a:pt x="635" y="762"/>
                  </a:lnTo>
                  <a:lnTo>
                    <a:pt x="0" y="0"/>
                  </a:lnTo>
                  <a:cubicBezTo>
                    <a:pt x="419" y="597"/>
                    <a:pt x="749" y="1232"/>
                    <a:pt x="1016" y="1905"/>
                  </a:cubicBezTo>
                  <a:cubicBezTo>
                    <a:pt x="1269" y="2158"/>
                    <a:pt x="1485" y="2463"/>
                    <a:pt x="1650" y="27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12" name="Google Shape;2212;p16"/>
            <p:cNvSpPr/>
            <p:nvPr/>
          </p:nvSpPr>
          <p:spPr>
            <a:xfrm>
              <a:off x="5221895" y="6126832"/>
              <a:ext cx="1396" cy="12696"/>
            </a:xfrm>
            <a:custGeom>
              <a:rect b="b" l="l" r="r" t="t"/>
              <a:pathLst>
                <a:path extrusionOk="0" h="12696" w="1396">
                  <a:moveTo>
                    <a:pt x="0" y="0"/>
                  </a:moveTo>
                  <a:lnTo>
                    <a:pt x="13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13" name="Google Shape;2213;p16"/>
            <p:cNvSpPr/>
            <p:nvPr/>
          </p:nvSpPr>
          <p:spPr>
            <a:xfrm>
              <a:off x="5224435" y="6127721"/>
              <a:ext cx="1142" cy="761"/>
            </a:xfrm>
            <a:custGeom>
              <a:rect b="b" l="l" r="r" t="t"/>
              <a:pathLst>
                <a:path extrusionOk="0" h="761" w="1142">
                  <a:moveTo>
                    <a:pt x="0" y="0"/>
                  </a:moveTo>
                  <a:lnTo>
                    <a:pt x="1143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14" name="Google Shape;2214;p16"/>
            <p:cNvSpPr/>
            <p:nvPr/>
          </p:nvSpPr>
          <p:spPr>
            <a:xfrm>
              <a:off x="5228497" y="6133942"/>
              <a:ext cx="57" cy="1396"/>
            </a:xfrm>
            <a:custGeom>
              <a:rect b="b" l="l" r="r" t="t"/>
              <a:pathLst>
                <a:path extrusionOk="0" h="1396" w="57">
                  <a:moveTo>
                    <a:pt x="0" y="0"/>
                  </a:moveTo>
                  <a:cubicBezTo>
                    <a:pt x="76" y="457"/>
                    <a:pt x="76" y="940"/>
                    <a:pt x="0" y="1397"/>
                  </a:cubicBezTo>
                  <a:cubicBezTo>
                    <a:pt x="76" y="940"/>
                    <a:pt x="76" y="45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15" name="Google Shape;2215;p16"/>
            <p:cNvSpPr/>
            <p:nvPr/>
          </p:nvSpPr>
          <p:spPr>
            <a:xfrm>
              <a:off x="4784367" y="5002154"/>
              <a:ext cx="1015" cy="761"/>
            </a:xfrm>
            <a:custGeom>
              <a:rect b="b" l="l" r="r" t="t"/>
              <a:pathLst>
                <a:path extrusionOk="0" h="761" w="1015">
                  <a:moveTo>
                    <a:pt x="0" y="0"/>
                  </a:moveTo>
                  <a:cubicBezTo>
                    <a:pt x="394" y="180"/>
                    <a:pt x="736" y="439"/>
                    <a:pt x="1016" y="762"/>
                  </a:cubicBezTo>
                  <a:cubicBezTo>
                    <a:pt x="736" y="439"/>
                    <a:pt x="394" y="18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16" name="Google Shape;2216;p16"/>
            <p:cNvSpPr/>
            <p:nvPr/>
          </p:nvSpPr>
          <p:spPr>
            <a:xfrm>
              <a:off x="4780558" y="5000857"/>
              <a:ext cx="2666" cy="154"/>
            </a:xfrm>
            <a:custGeom>
              <a:rect b="b" l="l" r="r" t="t"/>
              <a:pathLst>
                <a:path extrusionOk="0" h="154" w="2666">
                  <a:moveTo>
                    <a:pt x="0" y="154"/>
                  </a:moveTo>
                  <a:cubicBezTo>
                    <a:pt x="876" y="-51"/>
                    <a:pt x="1791" y="-51"/>
                    <a:pt x="2667" y="154"/>
                  </a:cubicBezTo>
                  <a:cubicBezTo>
                    <a:pt x="1791" y="-27"/>
                    <a:pt x="876" y="-27"/>
                    <a:pt x="0" y="1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17" name="Google Shape;2217;p16"/>
            <p:cNvSpPr/>
            <p:nvPr/>
          </p:nvSpPr>
          <p:spPr>
            <a:xfrm>
              <a:off x="4793636" y="5021326"/>
              <a:ext cx="57" cy="1269"/>
            </a:xfrm>
            <a:custGeom>
              <a:rect b="b" l="l" r="r" t="t"/>
              <a:pathLst>
                <a:path extrusionOk="0" h="1269" w="57">
                  <a:moveTo>
                    <a:pt x="0" y="0"/>
                  </a:moveTo>
                  <a:lnTo>
                    <a:pt x="0" y="0"/>
                  </a:lnTo>
                  <a:cubicBezTo>
                    <a:pt x="64" y="422"/>
                    <a:pt x="64" y="848"/>
                    <a:pt x="0" y="1270"/>
                  </a:cubicBezTo>
                  <a:cubicBezTo>
                    <a:pt x="76" y="849"/>
                    <a:pt x="76" y="42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18" name="Google Shape;2218;p16"/>
            <p:cNvSpPr/>
            <p:nvPr/>
          </p:nvSpPr>
          <p:spPr>
            <a:xfrm>
              <a:off x="4781574" y="5005201"/>
              <a:ext cx="11426" cy="15997"/>
            </a:xfrm>
            <a:custGeom>
              <a:rect b="b" l="l" r="r" t="t"/>
              <a:pathLst>
                <a:path extrusionOk="0" h="15997" w="11426">
                  <a:moveTo>
                    <a:pt x="5079" y="11808"/>
                  </a:moveTo>
                  <a:cubicBezTo>
                    <a:pt x="7846" y="11795"/>
                    <a:pt x="10348" y="13448"/>
                    <a:pt x="11427" y="15998"/>
                  </a:cubicBezTo>
                  <a:lnTo>
                    <a:pt x="5079" y="0"/>
                  </a:lnTo>
                  <a:lnTo>
                    <a:pt x="5079" y="0"/>
                  </a:lnTo>
                  <a:cubicBezTo>
                    <a:pt x="6475" y="3518"/>
                    <a:pt x="4761" y="7505"/>
                    <a:pt x="1244" y="8906"/>
                  </a:cubicBezTo>
                  <a:cubicBezTo>
                    <a:pt x="838" y="9065"/>
                    <a:pt x="419" y="9187"/>
                    <a:pt x="0" y="9269"/>
                  </a:cubicBezTo>
                  <a:lnTo>
                    <a:pt x="0" y="14728"/>
                  </a:lnTo>
                  <a:cubicBezTo>
                    <a:pt x="1143" y="13015"/>
                    <a:pt x="3022" y="11936"/>
                    <a:pt x="5079" y="118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19" name="Google Shape;2219;p16"/>
            <p:cNvSpPr/>
            <p:nvPr/>
          </p:nvSpPr>
          <p:spPr>
            <a:xfrm>
              <a:off x="4775987" y="5014724"/>
              <a:ext cx="3301" cy="8252"/>
            </a:xfrm>
            <a:custGeom>
              <a:rect b="b" l="l" r="r" t="t"/>
              <a:pathLst>
                <a:path extrusionOk="0" h="8252" w="3301">
                  <a:moveTo>
                    <a:pt x="0" y="0"/>
                  </a:moveTo>
                  <a:lnTo>
                    <a:pt x="3301" y="8253"/>
                  </a:lnTo>
                  <a:lnTo>
                    <a:pt x="33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20" name="Google Shape;2220;p16"/>
            <p:cNvSpPr/>
            <p:nvPr/>
          </p:nvSpPr>
          <p:spPr>
            <a:xfrm>
              <a:off x="4779289" y="5014851"/>
              <a:ext cx="2539" cy="1111854"/>
            </a:xfrm>
            <a:custGeom>
              <a:rect b="b" l="l" r="r" t="t"/>
              <a:pathLst>
                <a:path extrusionOk="0" h="1111854" w="2539">
                  <a:moveTo>
                    <a:pt x="2539" y="1111728"/>
                  </a:moveTo>
                  <a:lnTo>
                    <a:pt x="2539" y="1013201"/>
                  </a:lnTo>
                  <a:lnTo>
                    <a:pt x="2539" y="1013201"/>
                  </a:lnTo>
                  <a:cubicBezTo>
                    <a:pt x="1599" y="1012052"/>
                    <a:pt x="1066" y="1010623"/>
                    <a:pt x="1016" y="1009138"/>
                  </a:cubicBezTo>
                  <a:lnTo>
                    <a:pt x="1016" y="9142"/>
                  </a:lnTo>
                  <a:cubicBezTo>
                    <a:pt x="1028" y="7650"/>
                    <a:pt x="1574" y="6213"/>
                    <a:pt x="2539" y="5079"/>
                  </a:cubicBezTo>
                  <a:lnTo>
                    <a:pt x="2539" y="0"/>
                  </a:lnTo>
                  <a:lnTo>
                    <a:pt x="1269" y="0"/>
                  </a:lnTo>
                  <a:lnTo>
                    <a:pt x="0" y="0"/>
                  </a:lnTo>
                  <a:lnTo>
                    <a:pt x="0" y="1111855"/>
                  </a:lnTo>
                  <a:lnTo>
                    <a:pt x="2539" y="11118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21" name="Google Shape;2221;p16"/>
            <p:cNvSpPr/>
            <p:nvPr/>
          </p:nvSpPr>
          <p:spPr>
            <a:xfrm>
              <a:off x="4786653" y="6030591"/>
              <a:ext cx="2412" cy="96114"/>
            </a:xfrm>
            <a:custGeom>
              <a:rect b="b" l="l" r="r" t="t"/>
              <a:pathLst>
                <a:path extrusionOk="0" h="96114" w="2412">
                  <a:moveTo>
                    <a:pt x="0" y="95987"/>
                  </a:moveTo>
                  <a:lnTo>
                    <a:pt x="2412" y="95987"/>
                  </a:lnTo>
                  <a:lnTo>
                    <a:pt x="2412" y="0"/>
                  </a:lnTo>
                  <a:lnTo>
                    <a:pt x="1143" y="0"/>
                  </a:lnTo>
                  <a:lnTo>
                    <a:pt x="0" y="0"/>
                  </a:lnTo>
                  <a:lnTo>
                    <a:pt x="0" y="961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22" name="Google Shape;2222;p16"/>
            <p:cNvSpPr/>
            <p:nvPr/>
          </p:nvSpPr>
          <p:spPr>
            <a:xfrm>
              <a:off x="5903200" y="6449584"/>
              <a:ext cx="761" cy="1269"/>
            </a:xfrm>
            <a:custGeom>
              <a:rect b="b" l="l" r="r" t="t"/>
              <a:pathLst>
                <a:path extrusionOk="0" h="1269" w="761">
                  <a:moveTo>
                    <a:pt x="762" y="0"/>
                  </a:moveTo>
                  <a:cubicBezTo>
                    <a:pt x="584" y="470"/>
                    <a:pt x="330" y="889"/>
                    <a:pt x="0" y="1270"/>
                  </a:cubicBezTo>
                  <a:cubicBezTo>
                    <a:pt x="330" y="889"/>
                    <a:pt x="584" y="470"/>
                    <a:pt x="7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23" name="Google Shape;2223;p16"/>
            <p:cNvSpPr/>
            <p:nvPr/>
          </p:nvSpPr>
          <p:spPr>
            <a:xfrm>
              <a:off x="5900534" y="6452250"/>
              <a:ext cx="1396" cy="888"/>
            </a:xfrm>
            <a:custGeom>
              <a:rect b="b" l="l" r="r" t="t"/>
              <a:pathLst>
                <a:path extrusionOk="0" h="888" w="1396">
                  <a:moveTo>
                    <a:pt x="1396" y="0"/>
                  </a:move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24" name="Google Shape;2224;p16"/>
            <p:cNvSpPr/>
            <p:nvPr/>
          </p:nvSpPr>
          <p:spPr>
            <a:xfrm>
              <a:off x="5897105" y="6454154"/>
              <a:ext cx="2666" cy="133"/>
            </a:xfrm>
            <a:custGeom>
              <a:rect b="b" l="l" r="r" t="t"/>
              <a:pathLst>
                <a:path extrusionOk="0" h="133" w="2666">
                  <a:moveTo>
                    <a:pt x="0" y="0"/>
                  </a:moveTo>
                  <a:lnTo>
                    <a:pt x="0" y="0"/>
                  </a:lnTo>
                  <a:lnTo>
                    <a:pt x="1524" y="0"/>
                  </a:lnTo>
                  <a:lnTo>
                    <a:pt x="2667" y="0"/>
                  </a:lnTo>
                  <a:cubicBezTo>
                    <a:pt x="1791" y="178"/>
                    <a:pt x="876" y="17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25" name="Google Shape;2225;p16"/>
            <p:cNvSpPr/>
            <p:nvPr/>
          </p:nvSpPr>
          <p:spPr>
            <a:xfrm>
              <a:off x="5903962" y="6447806"/>
              <a:ext cx="47" cy="1523"/>
            </a:xfrm>
            <a:custGeom>
              <a:rect b="b" l="l" r="r" t="t"/>
              <a:pathLst>
                <a:path extrusionOk="0" h="1523" w="47">
                  <a:moveTo>
                    <a:pt x="0" y="0"/>
                  </a:moveTo>
                  <a:lnTo>
                    <a:pt x="0" y="0"/>
                  </a:lnTo>
                  <a:cubicBezTo>
                    <a:pt x="64" y="508"/>
                    <a:pt x="64" y="1016"/>
                    <a:pt x="0" y="1524"/>
                  </a:cubicBezTo>
                  <a:cubicBezTo>
                    <a:pt x="0" y="1524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26" name="Google Shape;2226;p16"/>
            <p:cNvSpPr/>
            <p:nvPr/>
          </p:nvSpPr>
          <p:spPr>
            <a:xfrm>
              <a:off x="5900026" y="6441077"/>
              <a:ext cx="1142" cy="761"/>
            </a:xfrm>
            <a:custGeom>
              <a:rect b="b" l="l" r="r" t="t"/>
              <a:pathLst>
                <a:path extrusionOk="0" h="761" w="1142">
                  <a:moveTo>
                    <a:pt x="0" y="0"/>
                  </a:moveTo>
                  <a:lnTo>
                    <a:pt x="1143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27" name="Google Shape;2227;p16"/>
            <p:cNvSpPr/>
            <p:nvPr/>
          </p:nvSpPr>
          <p:spPr>
            <a:xfrm>
              <a:off x="5902184" y="6442600"/>
              <a:ext cx="635" cy="1142"/>
            </a:xfrm>
            <a:custGeom>
              <a:rect b="b" l="l" r="r" t="t"/>
              <a:pathLst>
                <a:path extrusionOk="0" h="1142" w="635">
                  <a:moveTo>
                    <a:pt x="0" y="0"/>
                  </a:moveTo>
                  <a:cubicBezTo>
                    <a:pt x="254" y="356"/>
                    <a:pt x="470" y="736"/>
                    <a:pt x="635" y="1143"/>
                  </a:cubicBezTo>
                  <a:cubicBezTo>
                    <a:pt x="470" y="736"/>
                    <a:pt x="254" y="35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28" name="Google Shape;2228;p16"/>
            <p:cNvSpPr/>
            <p:nvPr/>
          </p:nvSpPr>
          <p:spPr>
            <a:xfrm>
              <a:off x="5903962" y="6444886"/>
              <a:ext cx="38" cy="1269"/>
            </a:xfrm>
            <a:custGeom>
              <a:rect b="b" l="l" r="r" t="t"/>
              <a:pathLst>
                <a:path extrusionOk="0" h="1269" w="38">
                  <a:moveTo>
                    <a:pt x="0" y="0"/>
                  </a:moveTo>
                  <a:cubicBezTo>
                    <a:pt x="51" y="419"/>
                    <a:pt x="51" y="851"/>
                    <a:pt x="0" y="1270"/>
                  </a:cubicBezTo>
                  <a:cubicBezTo>
                    <a:pt x="51" y="851"/>
                    <a:pt x="51" y="41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29" name="Google Shape;2229;p16"/>
            <p:cNvSpPr/>
            <p:nvPr/>
          </p:nvSpPr>
          <p:spPr>
            <a:xfrm>
              <a:off x="5891265" y="6440442"/>
              <a:ext cx="6983" cy="12696"/>
            </a:xfrm>
            <a:custGeom>
              <a:rect b="b" l="l" r="r" t="t"/>
              <a:pathLst>
                <a:path extrusionOk="0" h="12696" w="6983">
                  <a:moveTo>
                    <a:pt x="0" y="0"/>
                  </a:moveTo>
                  <a:lnTo>
                    <a:pt x="5333" y="0"/>
                  </a:lnTo>
                  <a:lnTo>
                    <a:pt x="6983" y="0"/>
                  </a:lnTo>
                  <a:lnTo>
                    <a:pt x="5840" y="0"/>
                  </a:lnTo>
                  <a:lnTo>
                    <a:pt x="2032" y="0"/>
                  </a:ln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30" name="Google Shape;2230;p16"/>
            <p:cNvSpPr/>
            <p:nvPr/>
          </p:nvSpPr>
          <p:spPr>
            <a:xfrm>
              <a:off x="5826258" y="6441753"/>
              <a:ext cx="77116" cy="12401"/>
            </a:xfrm>
            <a:custGeom>
              <a:rect b="b" l="l" r="r" t="t"/>
              <a:pathLst>
                <a:path extrusionOk="0" h="12401" w="77116">
                  <a:moveTo>
                    <a:pt x="73514" y="11894"/>
                  </a:moveTo>
                  <a:lnTo>
                    <a:pt x="74276" y="11894"/>
                  </a:lnTo>
                  <a:lnTo>
                    <a:pt x="75672" y="11005"/>
                  </a:lnTo>
                  <a:lnTo>
                    <a:pt x="76307" y="10116"/>
                  </a:lnTo>
                  <a:cubicBezTo>
                    <a:pt x="76637" y="9735"/>
                    <a:pt x="76891" y="9316"/>
                    <a:pt x="77069" y="8847"/>
                  </a:cubicBezTo>
                  <a:cubicBezTo>
                    <a:pt x="77069" y="8847"/>
                    <a:pt x="77069" y="8847"/>
                    <a:pt x="77069" y="7831"/>
                  </a:cubicBezTo>
                  <a:cubicBezTo>
                    <a:pt x="77132" y="7323"/>
                    <a:pt x="77132" y="6815"/>
                    <a:pt x="77069" y="6307"/>
                  </a:cubicBezTo>
                  <a:lnTo>
                    <a:pt x="77069" y="6307"/>
                  </a:lnTo>
                  <a:cubicBezTo>
                    <a:pt x="77069" y="6307"/>
                    <a:pt x="77069" y="5545"/>
                    <a:pt x="77069" y="5164"/>
                  </a:cubicBezTo>
                  <a:cubicBezTo>
                    <a:pt x="77120" y="4745"/>
                    <a:pt x="77120" y="4314"/>
                    <a:pt x="77069" y="3895"/>
                  </a:cubicBezTo>
                  <a:cubicBezTo>
                    <a:pt x="77132" y="3514"/>
                    <a:pt x="77132" y="3133"/>
                    <a:pt x="77069" y="2752"/>
                  </a:cubicBezTo>
                  <a:cubicBezTo>
                    <a:pt x="76904" y="2346"/>
                    <a:pt x="76688" y="1965"/>
                    <a:pt x="76434" y="1609"/>
                  </a:cubicBezTo>
                  <a:lnTo>
                    <a:pt x="75418" y="848"/>
                  </a:lnTo>
                  <a:lnTo>
                    <a:pt x="74276" y="86"/>
                  </a:lnTo>
                  <a:lnTo>
                    <a:pt x="73006" y="86"/>
                  </a:lnTo>
                  <a:lnTo>
                    <a:pt x="71355" y="86"/>
                  </a:lnTo>
                  <a:lnTo>
                    <a:pt x="0" y="86"/>
                  </a:lnTo>
                  <a:cubicBezTo>
                    <a:pt x="546" y="22"/>
                    <a:pt x="1105" y="22"/>
                    <a:pt x="1651" y="86"/>
                  </a:cubicBezTo>
                  <a:lnTo>
                    <a:pt x="1651" y="86"/>
                  </a:lnTo>
                  <a:cubicBezTo>
                    <a:pt x="1651" y="86"/>
                    <a:pt x="2285" y="86"/>
                    <a:pt x="2666" y="86"/>
                  </a:cubicBezTo>
                  <a:cubicBezTo>
                    <a:pt x="3085" y="-29"/>
                    <a:pt x="3517" y="-29"/>
                    <a:pt x="3936" y="86"/>
                  </a:cubicBezTo>
                  <a:lnTo>
                    <a:pt x="5079" y="86"/>
                  </a:lnTo>
                  <a:lnTo>
                    <a:pt x="6094" y="975"/>
                  </a:lnTo>
                  <a:lnTo>
                    <a:pt x="6856" y="1990"/>
                  </a:lnTo>
                  <a:cubicBezTo>
                    <a:pt x="7021" y="2397"/>
                    <a:pt x="7237" y="2778"/>
                    <a:pt x="7491" y="3133"/>
                  </a:cubicBezTo>
                  <a:cubicBezTo>
                    <a:pt x="7491" y="3133"/>
                    <a:pt x="7491" y="4022"/>
                    <a:pt x="7491" y="4530"/>
                  </a:cubicBezTo>
                  <a:cubicBezTo>
                    <a:pt x="7491" y="5037"/>
                    <a:pt x="7491" y="4530"/>
                    <a:pt x="7491" y="5545"/>
                  </a:cubicBezTo>
                  <a:lnTo>
                    <a:pt x="7491" y="12402"/>
                  </a:lnTo>
                  <a:lnTo>
                    <a:pt x="70974" y="12402"/>
                  </a:lnTo>
                  <a:cubicBezTo>
                    <a:pt x="71851" y="12402"/>
                    <a:pt x="72714" y="12224"/>
                    <a:pt x="73514" y="118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31" name="Google Shape;2231;p16"/>
            <p:cNvSpPr/>
            <p:nvPr/>
          </p:nvSpPr>
          <p:spPr>
            <a:xfrm>
              <a:off x="5820418" y="6441905"/>
              <a:ext cx="13712" cy="423116"/>
            </a:xfrm>
            <a:custGeom>
              <a:rect b="b" l="l" r="r" t="t"/>
              <a:pathLst>
                <a:path extrusionOk="0" h="423116" w="13712">
                  <a:moveTo>
                    <a:pt x="13712" y="1203"/>
                  </a:moveTo>
                  <a:cubicBezTo>
                    <a:pt x="13712" y="1203"/>
                    <a:pt x="13712" y="441"/>
                    <a:pt x="13712" y="60"/>
                  </a:cubicBezTo>
                  <a:cubicBezTo>
                    <a:pt x="13712" y="-320"/>
                    <a:pt x="13712" y="1203"/>
                    <a:pt x="13712" y="1711"/>
                  </a:cubicBezTo>
                  <a:cubicBezTo>
                    <a:pt x="13446" y="5304"/>
                    <a:pt x="10449" y="8072"/>
                    <a:pt x="6856" y="8059"/>
                  </a:cubicBezTo>
                  <a:lnTo>
                    <a:pt x="5840" y="8059"/>
                  </a:lnTo>
                  <a:lnTo>
                    <a:pt x="4190" y="8059"/>
                  </a:lnTo>
                  <a:lnTo>
                    <a:pt x="3047" y="8059"/>
                  </a:lnTo>
                  <a:lnTo>
                    <a:pt x="0" y="8059"/>
                  </a:lnTo>
                  <a:lnTo>
                    <a:pt x="0" y="423116"/>
                  </a:lnTo>
                  <a:lnTo>
                    <a:pt x="13712" y="423116"/>
                  </a:lnTo>
                  <a:lnTo>
                    <a:pt x="13712" y="12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32" name="Google Shape;2232;p16"/>
            <p:cNvSpPr/>
            <p:nvPr/>
          </p:nvSpPr>
          <p:spPr>
            <a:xfrm>
              <a:off x="5833114" y="6443743"/>
              <a:ext cx="634" cy="1142"/>
            </a:xfrm>
            <a:custGeom>
              <a:rect b="b" l="l" r="r" t="t"/>
              <a:pathLst>
                <a:path extrusionOk="0" h="1142" w="634">
                  <a:moveTo>
                    <a:pt x="0" y="0"/>
                  </a:moveTo>
                  <a:cubicBezTo>
                    <a:pt x="165" y="406"/>
                    <a:pt x="381" y="787"/>
                    <a:pt x="635" y="1143"/>
                  </a:cubicBezTo>
                  <a:cubicBezTo>
                    <a:pt x="381" y="787"/>
                    <a:pt x="165" y="40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33" name="Google Shape;2233;p16"/>
            <p:cNvSpPr/>
            <p:nvPr/>
          </p:nvSpPr>
          <p:spPr>
            <a:xfrm>
              <a:off x="5831337" y="6441839"/>
              <a:ext cx="1015" cy="888"/>
            </a:xfrm>
            <a:custGeom>
              <a:rect b="b" l="l" r="r" t="t"/>
              <a:pathLst>
                <a:path extrusionOk="0" h="888" w="1015">
                  <a:moveTo>
                    <a:pt x="0" y="0"/>
                  </a:moveTo>
                  <a:lnTo>
                    <a:pt x="1016" y="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34" name="Google Shape;2234;p16"/>
            <p:cNvSpPr/>
            <p:nvPr/>
          </p:nvSpPr>
          <p:spPr>
            <a:xfrm>
              <a:off x="5828924" y="6440737"/>
              <a:ext cx="1269" cy="85"/>
            </a:xfrm>
            <a:custGeom>
              <a:rect b="b" l="l" r="r" t="t"/>
              <a:pathLst>
                <a:path extrusionOk="0" h="85" w="1269">
                  <a:moveTo>
                    <a:pt x="0" y="86"/>
                  </a:moveTo>
                  <a:cubicBezTo>
                    <a:pt x="419" y="-29"/>
                    <a:pt x="851" y="-29"/>
                    <a:pt x="1270" y="86"/>
                  </a:cubicBezTo>
                  <a:cubicBezTo>
                    <a:pt x="851" y="-29"/>
                    <a:pt x="419" y="-29"/>
                    <a:pt x="0" y="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35" name="Google Shape;2235;p16"/>
            <p:cNvSpPr/>
            <p:nvPr/>
          </p:nvSpPr>
          <p:spPr>
            <a:xfrm>
              <a:off x="4783351" y="6446155"/>
              <a:ext cx="432449" cy="2285"/>
            </a:xfrm>
            <a:custGeom>
              <a:rect b="b" l="l" r="r" t="t"/>
              <a:pathLst>
                <a:path extrusionOk="0" h="2285" w="432449">
                  <a:moveTo>
                    <a:pt x="431688" y="889"/>
                  </a:moveTo>
                  <a:lnTo>
                    <a:pt x="431688" y="0"/>
                  </a:lnTo>
                  <a:lnTo>
                    <a:pt x="0" y="0"/>
                  </a:lnTo>
                  <a:lnTo>
                    <a:pt x="0" y="1143"/>
                  </a:lnTo>
                  <a:cubicBezTo>
                    <a:pt x="64" y="1524"/>
                    <a:pt x="64" y="1905"/>
                    <a:pt x="0" y="2286"/>
                  </a:cubicBezTo>
                  <a:lnTo>
                    <a:pt x="432449" y="2286"/>
                  </a:lnTo>
                  <a:cubicBezTo>
                    <a:pt x="432145" y="1854"/>
                    <a:pt x="431891" y="1384"/>
                    <a:pt x="431688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36" name="Google Shape;2236;p16"/>
            <p:cNvSpPr/>
            <p:nvPr/>
          </p:nvSpPr>
          <p:spPr>
            <a:xfrm>
              <a:off x="4768750" y="6445140"/>
              <a:ext cx="13839" cy="418992"/>
            </a:xfrm>
            <a:custGeom>
              <a:rect b="b" l="l" r="r" t="t"/>
              <a:pathLst>
                <a:path extrusionOk="0" h="418992" w="13839">
                  <a:moveTo>
                    <a:pt x="13332" y="1524"/>
                  </a:moveTo>
                  <a:cubicBezTo>
                    <a:pt x="13154" y="1917"/>
                    <a:pt x="12887" y="2260"/>
                    <a:pt x="12570" y="2540"/>
                  </a:cubicBezTo>
                  <a:cubicBezTo>
                    <a:pt x="12291" y="2895"/>
                    <a:pt x="11948" y="3200"/>
                    <a:pt x="11554" y="3428"/>
                  </a:cubicBezTo>
                  <a:lnTo>
                    <a:pt x="10538" y="4190"/>
                  </a:lnTo>
                  <a:lnTo>
                    <a:pt x="9142" y="4190"/>
                  </a:lnTo>
                  <a:cubicBezTo>
                    <a:pt x="8761" y="4266"/>
                    <a:pt x="8380" y="4266"/>
                    <a:pt x="7999" y="4190"/>
                  </a:cubicBezTo>
                  <a:lnTo>
                    <a:pt x="6983" y="4190"/>
                  </a:lnTo>
                  <a:lnTo>
                    <a:pt x="5333" y="4190"/>
                  </a:lnTo>
                  <a:lnTo>
                    <a:pt x="0" y="4190"/>
                  </a:lnTo>
                  <a:lnTo>
                    <a:pt x="0" y="418993"/>
                  </a:lnTo>
                  <a:lnTo>
                    <a:pt x="13839" y="418993"/>
                  </a:lnTo>
                  <a:lnTo>
                    <a:pt x="138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37" name="Google Shape;2237;p16"/>
            <p:cNvSpPr/>
            <p:nvPr/>
          </p:nvSpPr>
          <p:spPr>
            <a:xfrm>
              <a:off x="5818894" y="6440512"/>
              <a:ext cx="6729" cy="1199"/>
            </a:xfrm>
            <a:custGeom>
              <a:rect b="b" l="l" r="r" t="t"/>
              <a:pathLst>
                <a:path extrusionOk="0" h="1199" w="6729">
                  <a:moveTo>
                    <a:pt x="4063" y="1200"/>
                  </a:moveTo>
                  <a:cubicBezTo>
                    <a:pt x="4850" y="616"/>
                    <a:pt x="5764" y="222"/>
                    <a:pt x="6729" y="57"/>
                  </a:cubicBezTo>
                  <a:cubicBezTo>
                    <a:pt x="6183" y="-19"/>
                    <a:pt x="5625" y="-19"/>
                    <a:pt x="5079" y="57"/>
                  </a:cubicBezTo>
                  <a:lnTo>
                    <a:pt x="5079" y="57"/>
                  </a:lnTo>
                  <a:lnTo>
                    <a:pt x="0" y="57"/>
                  </a:lnTo>
                  <a:lnTo>
                    <a:pt x="0" y="57"/>
                  </a:lnTo>
                  <a:cubicBezTo>
                    <a:pt x="1435" y="32"/>
                    <a:pt x="2857" y="425"/>
                    <a:pt x="4063" y="1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38" name="Google Shape;2238;p16"/>
            <p:cNvSpPr/>
            <p:nvPr/>
          </p:nvSpPr>
          <p:spPr>
            <a:xfrm>
              <a:off x="5818132" y="6452123"/>
              <a:ext cx="6475" cy="1396"/>
            </a:xfrm>
            <a:custGeom>
              <a:rect b="b" l="l" r="r" t="t"/>
              <a:pathLst>
                <a:path extrusionOk="0" h="1396" w="6475">
                  <a:moveTo>
                    <a:pt x="3809" y="0"/>
                  </a:moveTo>
                  <a:cubicBezTo>
                    <a:pt x="2717" y="851"/>
                    <a:pt x="1384" y="1346"/>
                    <a:pt x="0" y="1397"/>
                  </a:cubicBezTo>
                  <a:lnTo>
                    <a:pt x="2286" y="1397"/>
                  </a:lnTo>
                  <a:lnTo>
                    <a:pt x="4698" y="1397"/>
                  </a:lnTo>
                  <a:lnTo>
                    <a:pt x="5333" y="1397"/>
                  </a:lnTo>
                  <a:lnTo>
                    <a:pt x="6475" y="1397"/>
                  </a:lnTo>
                  <a:cubicBezTo>
                    <a:pt x="5472" y="1181"/>
                    <a:pt x="4558" y="698"/>
                    <a:pt x="38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39" name="Google Shape;2239;p16"/>
            <p:cNvSpPr/>
            <p:nvPr/>
          </p:nvSpPr>
          <p:spPr>
            <a:xfrm>
              <a:off x="5822576" y="6441753"/>
              <a:ext cx="12109" cy="13258"/>
            </a:xfrm>
            <a:custGeom>
              <a:rect b="b" l="l" r="r" t="t"/>
              <a:pathLst>
                <a:path extrusionOk="0" h="13258" w="12109">
                  <a:moveTo>
                    <a:pt x="10538" y="1990"/>
                  </a:moveTo>
                  <a:lnTo>
                    <a:pt x="9776" y="975"/>
                  </a:lnTo>
                  <a:lnTo>
                    <a:pt x="8761" y="86"/>
                  </a:lnTo>
                  <a:lnTo>
                    <a:pt x="7618" y="86"/>
                  </a:lnTo>
                  <a:cubicBezTo>
                    <a:pt x="7199" y="-29"/>
                    <a:pt x="6767" y="-29"/>
                    <a:pt x="6348" y="86"/>
                  </a:cubicBezTo>
                  <a:cubicBezTo>
                    <a:pt x="6348" y="86"/>
                    <a:pt x="6348" y="86"/>
                    <a:pt x="5333" y="86"/>
                  </a:cubicBezTo>
                  <a:lnTo>
                    <a:pt x="5333" y="86"/>
                  </a:lnTo>
                  <a:cubicBezTo>
                    <a:pt x="4787" y="22"/>
                    <a:pt x="4228" y="22"/>
                    <a:pt x="3682" y="86"/>
                  </a:cubicBezTo>
                  <a:lnTo>
                    <a:pt x="3682" y="86"/>
                  </a:lnTo>
                  <a:cubicBezTo>
                    <a:pt x="2717" y="251"/>
                    <a:pt x="1803" y="644"/>
                    <a:pt x="1016" y="1228"/>
                  </a:cubicBezTo>
                  <a:cubicBezTo>
                    <a:pt x="2311" y="2498"/>
                    <a:pt x="3047" y="4238"/>
                    <a:pt x="3047" y="6053"/>
                  </a:cubicBezTo>
                  <a:cubicBezTo>
                    <a:pt x="3085" y="8326"/>
                    <a:pt x="1930" y="10434"/>
                    <a:pt x="0" y="11640"/>
                  </a:cubicBezTo>
                  <a:cubicBezTo>
                    <a:pt x="737" y="12376"/>
                    <a:pt x="1651" y="12909"/>
                    <a:pt x="2666" y="13163"/>
                  </a:cubicBezTo>
                  <a:cubicBezTo>
                    <a:pt x="3212" y="13290"/>
                    <a:pt x="3771" y="13290"/>
                    <a:pt x="4317" y="13163"/>
                  </a:cubicBezTo>
                  <a:lnTo>
                    <a:pt x="5206" y="13163"/>
                  </a:lnTo>
                  <a:cubicBezTo>
                    <a:pt x="8799" y="13176"/>
                    <a:pt x="11795" y="10408"/>
                    <a:pt x="12062" y="6815"/>
                  </a:cubicBezTo>
                  <a:cubicBezTo>
                    <a:pt x="12126" y="6269"/>
                    <a:pt x="12126" y="5710"/>
                    <a:pt x="12062" y="5164"/>
                  </a:cubicBezTo>
                  <a:cubicBezTo>
                    <a:pt x="12062" y="5164"/>
                    <a:pt x="12062" y="4276"/>
                    <a:pt x="12062" y="3768"/>
                  </a:cubicBezTo>
                  <a:cubicBezTo>
                    <a:pt x="11427" y="3298"/>
                    <a:pt x="10907" y="2689"/>
                    <a:pt x="10538" y="19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40" name="Google Shape;2240;p16"/>
            <p:cNvSpPr/>
            <p:nvPr/>
          </p:nvSpPr>
          <p:spPr>
            <a:xfrm>
              <a:off x="4782717" y="6448441"/>
              <a:ext cx="76" cy="1142"/>
            </a:xfrm>
            <a:custGeom>
              <a:rect b="b" l="l" r="r" t="t"/>
              <a:pathLst>
                <a:path extrusionOk="0" h="1142" w="76">
                  <a:moveTo>
                    <a:pt x="0" y="1143"/>
                  </a:moveTo>
                  <a:cubicBezTo>
                    <a:pt x="64" y="762"/>
                    <a:pt x="64" y="381"/>
                    <a:pt x="0" y="0"/>
                  </a:cubicBezTo>
                  <a:lnTo>
                    <a:pt x="0" y="0"/>
                  </a:lnTo>
                  <a:cubicBezTo>
                    <a:pt x="102" y="381"/>
                    <a:pt x="102" y="762"/>
                    <a:pt x="0" y="1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41" name="Google Shape;2241;p16"/>
            <p:cNvSpPr/>
            <p:nvPr/>
          </p:nvSpPr>
          <p:spPr>
            <a:xfrm>
              <a:off x="4779205" y="6452758"/>
              <a:ext cx="1099" cy="778"/>
            </a:xfrm>
            <a:custGeom>
              <a:rect b="b" l="l" r="r" t="t"/>
              <a:pathLst>
                <a:path extrusionOk="0" h="778" w="1099">
                  <a:moveTo>
                    <a:pt x="1100" y="0"/>
                  </a:moveTo>
                  <a:cubicBezTo>
                    <a:pt x="1100" y="0"/>
                    <a:pt x="465" y="635"/>
                    <a:pt x="84" y="762"/>
                  </a:cubicBezTo>
                  <a:cubicBezTo>
                    <a:pt x="-297" y="889"/>
                    <a:pt x="719" y="254"/>
                    <a:pt x="11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42" name="Google Shape;2242;p16"/>
            <p:cNvSpPr/>
            <p:nvPr/>
          </p:nvSpPr>
          <p:spPr>
            <a:xfrm>
              <a:off x="4781320" y="6450853"/>
              <a:ext cx="762" cy="1142"/>
            </a:xfrm>
            <a:custGeom>
              <a:rect b="b" l="l" r="r" t="t"/>
              <a:pathLst>
                <a:path extrusionOk="0" h="1142" w="762">
                  <a:moveTo>
                    <a:pt x="762" y="0"/>
                  </a:moveTo>
                  <a:cubicBezTo>
                    <a:pt x="559" y="406"/>
                    <a:pt x="292" y="787"/>
                    <a:pt x="0" y="1143"/>
                  </a:cubicBezTo>
                  <a:cubicBezTo>
                    <a:pt x="292" y="787"/>
                    <a:pt x="559" y="406"/>
                    <a:pt x="7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43" name="Google Shape;2243;p16"/>
            <p:cNvSpPr/>
            <p:nvPr/>
          </p:nvSpPr>
          <p:spPr>
            <a:xfrm>
              <a:off x="4773956" y="6453901"/>
              <a:ext cx="3808" cy="57"/>
            </a:xfrm>
            <a:custGeom>
              <a:rect b="b" l="l" r="r" t="t"/>
              <a:pathLst>
                <a:path extrusionOk="0" h="57" w="3808">
                  <a:moveTo>
                    <a:pt x="1016" y="0"/>
                  </a:moveTo>
                  <a:lnTo>
                    <a:pt x="0" y="0"/>
                  </a:lnTo>
                  <a:cubicBezTo>
                    <a:pt x="546" y="76"/>
                    <a:pt x="1105" y="76"/>
                    <a:pt x="1651" y="0"/>
                  </a:cubicBezTo>
                  <a:lnTo>
                    <a:pt x="2666" y="0"/>
                  </a:lnTo>
                  <a:lnTo>
                    <a:pt x="3809" y="0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44" name="Google Shape;2244;p16"/>
            <p:cNvSpPr/>
            <p:nvPr/>
          </p:nvSpPr>
          <p:spPr>
            <a:xfrm>
              <a:off x="6530163" y="6510528"/>
              <a:ext cx="13838" cy="353985"/>
            </a:xfrm>
            <a:custGeom>
              <a:rect b="b" l="l" r="r" t="t"/>
              <a:pathLst>
                <a:path extrusionOk="0" h="353985" w="13838">
                  <a:moveTo>
                    <a:pt x="6856" y="6856"/>
                  </a:moveTo>
                  <a:cubicBezTo>
                    <a:pt x="3073" y="6856"/>
                    <a:pt x="0" y="3784"/>
                    <a:pt x="0" y="0"/>
                  </a:cubicBezTo>
                  <a:lnTo>
                    <a:pt x="0" y="353985"/>
                  </a:lnTo>
                  <a:lnTo>
                    <a:pt x="13839" y="353985"/>
                  </a:lnTo>
                  <a:lnTo>
                    <a:pt x="13839" y="685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45" name="Google Shape;2245;p16"/>
            <p:cNvSpPr/>
            <p:nvPr/>
          </p:nvSpPr>
          <p:spPr>
            <a:xfrm>
              <a:off x="6530163" y="6507862"/>
              <a:ext cx="346492" cy="13585"/>
            </a:xfrm>
            <a:custGeom>
              <a:rect b="b" l="l" r="r" t="t"/>
              <a:pathLst>
                <a:path extrusionOk="0" h="13585" w="346492">
                  <a:moveTo>
                    <a:pt x="339509" y="6856"/>
                  </a:moveTo>
                  <a:cubicBezTo>
                    <a:pt x="339573" y="3047"/>
                    <a:pt x="342684" y="0"/>
                    <a:pt x="346492" y="0"/>
                  </a:cubicBezTo>
                  <a:lnTo>
                    <a:pt x="6856" y="0"/>
                  </a:lnTo>
                  <a:lnTo>
                    <a:pt x="5714" y="0"/>
                  </a:lnTo>
                  <a:cubicBezTo>
                    <a:pt x="2450" y="495"/>
                    <a:pt x="26" y="3301"/>
                    <a:pt x="0" y="6602"/>
                  </a:cubicBezTo>
                  <a:cubicBezTo>
                    <a:pt x="0" y="10411"/>
                    <a:pt x="3047" y="13522"/>
                    <a:pt x="6856" y="13586"/>
                  </a:cubicBezTo>
                  <a:lnTo>
                    <a:pt x="346492" y="13586"/>
                  </a:lnTo>
                  <a:cubicBezTo>
                    <a:pt x="342735" y="13586"/>
                    <a:pt x="339649" y="10614"/>
                    <a:pt x="339509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46" name="Google Shape;2246;p16"/>
            <p:cNvSpPr/>
            <p:nvPr/>
          </p:nvSpPr>
          <p:spPr>
            <a:xfrm>
              <a:off x="6869672" y="6507862"/>
              <a:ext cx="39613" cy="13839"/>
            </a:xfrm>
            <a:custGeom>
              <a:rect b="b" l="l" r="r" t="t"/>
              <a:pathLst>
                <a:path extrusionOk="0" h="13839" w="39613">
                  <a:moveTo>
                    <a:pt x="0" y="6856"/>
                  </a:moveTo>
                  <a:cubicBezTo>
                    <a:pt x="0" y="10716"/>
                    <a:pt x="3124" y="13839"/>
                    <a:pt x="6983" y="13839"/>
                  </a:cubicBezTo>
                  <a:lnTo>
                    <a:pt x="39614" y="13839"/>
                  </a:lnTo>
                  <a:lnTo>
                    <a:pt x="39614" y="0"/>
                  </a:lnTo>
                  <a:lnTo>
                    <a:pt x="6983" y="0"/>
                  </a:lnTo>
                  <a:cubicBezTo>
                    <a:pt x="3174" y="0"/>
                    <a:pt x="64" y="3047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47" name="Google Shape;2247;p16"/>
            <p:cNvSpPr/>
            <p:nvPr/>
          </p:nvSpPr>
          <p:spPr>
            <a:xfrm>
              <a:off x="4143184" y="5614391"/>
              <a:ext cx="105636" cy="13839"/>
            </a:xfrm>
            <a:custGeom>
              <a:rect b="b" l="l" r="r" t="t"/>
              <a:pathLst>
                <a:path extrusionOk="0" h="13839" w="105636">
                  <a:moveTo>
                    <a:pt x="6983" y="13839"/>
                  </a:moveTo>
                  <a:lnTo>
                    <a:pt x="105637" y="13839"/>
                  </a:lnTo>
                  <a:cubicBezTo>
                    <a:pt x="101827" y="13770"/>
                    <a:pt x="98780" y="10664"/>
                    <a:pt x="98780" y="6856"/>
                  </a:cubicBezTo>
                  <a:cubicBezTo>
                    <a:pt x="98780" y="3070"/>
                    <a:pt x="101853" y="0"/>
                    <a:pt x="105637" y="0"/>
                  </a:cubicBezTo>
                  <a:lnTo>
                    <a:pt x="6983" y="0"/>
                  </a:lnTo>
                  <a:cubicBezTo>
                    <a:pt x="3174" y="0"/>
                    <a:pt x="64" y="3050"/>
                    <a:pt x="0" y="6856"/>
                  </a:cubicBezTo>
                  <a:cubicBezTo>
                    <a:pt x="0" y="10713"/>
                    <a:pt x="3123" y="13839"/>
                    <a:pt x="6983" y="138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48" name="Google Shape;2248;p16"/>
            <p:cNvSpPr/>
            <p:nvPr/>
          </p:nvSpPr>
          <p:spPr>
            <a:xfrm>
              <a:off x="4192690" y="5985517"/>
              <a:ext cx="13850" cy="118206"/>
            </a:xfrm>
            <a:custGeom>
              <a:rect b="b" l="l" r="r" t="t"/>
              <a:pathLst>
                <a:path extrusionOk="0" h="118206" w="13850">
                  <a:moveTo>
                    <a:pt x="6867" y="110843"/>
                  </a:moveTo>
                  <a:cubicBezTo>
                    <a:pt x="10727" y="110843"/>
                    <a:pt x="13850" y="113966"/>
                    <a:pt x="13850" y="117826"/>
                  </a:cubicBezTo>
                  <a:lnTo>
                    <a:pt x="13850" y="6983"/>
                  </a:lnTo>
                  <a:cubicBezTo>
                    <a:pt x="13850" y="3126"/>
                    <a:pt x="10727" y="0"/>
                    <a:pt x="6867" y="0"/>
                  </a:cubicBezTo>
                  <a:cubicBezTo>
                    <a:pt x="3058" y="70"/>
                    <a:pt x="11" y="3176"/>
                    <a:pt x="11" y="6983"/>
                  </a:cubicBezTo>
                  <a:lnTo>
                    <a:pt x="11" y="118207"/>
                  </a:lnTo>
                  <a:cubicBezTo>
                    <a:pt x="-205" y="114360"/>
                    <a:pt x="2754" y="111059"/>
                    <a:pt x="6601" y="110855"/>
                  </a:cubicBezTo>
                  <a:cubicBezTo>
                    <a:pt x="6690" y="110843"/>
                    <a:pt x="6778" y="110843"/>
                    <a:pt x="6867" y="1108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49" name="Google Shape;2249;p16"/>
            <p:cNvSpPr/>
            <p:nvPr/>
          </p:nvSpPr>
          <p:spPr>
            <a:xfrm>
              <a:off x="4192701" y="6096360"/>
              <a:ext cx="13839" cy="342304"/>
            </a:xfrm>
            <a:custGeom>
              <a:rect b="b" l="l" r="r" t="t"/>
              <a:pathLst>
                <a:path extrusionOk="0" h="342304" w="13839">
                  <a:moveTo>
                    <a:pt x="13839" y="342304"/>
                  </a:moveTo>
                  <a:lnTo>
                    <a:pt x="13839" y="6983"/>
                  </a:lnTo>
                  <a:cubicBezTo>
                    <a:pt x="13839" y="3123"/>
                    <a:pt x="10716" y="0"/>
                    <a:pt x="6856" y="0"/>
                  </a:cubicBezTo>
                  <a:cubicBezTo>
                    <a:pt x="3047" y="63"/>
                    <a:pt x="0" y="3174"/>
                    <a:pt x="0" y="6983"/>
                  </a:cubicBezTo>
                  <a:lnTo>
                    <a:pt x="0" y="342304"/>
                  </a:lnTo>
                  <a:lnTo>
                    <a:pt x="13839" y="3423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50" name="Google Shape;2250;p16"/>
            <p:cNvSpPr/>
            <p:nvPr/>
          </p:nvSpPr>
          <p:spPr>
            <a:xfrm>
              <a:off x="6909248" y="6512941"/>
              <a:ext cx="37" cy="1777"/>
            </a:xfrm>
            <a:custGeom>
              <a:rect b="b" l="l" r="r" t="t"/>
              <a:pathLst>
                <a:path extrusionOk="0" h="1777" w="37">
                  <a:moveTo>
                    <a:pt x="38" y="1778"/>
                  </a:moveTo>
                  <a:cubicBezTo>
                    <a:pt x="0" y="1485"/>
                    <a:pt x="0" y="1181"/>
                    <a:pt x="38" y="889"/>
                  </a:cubicBezTo>
                  <a:cubicBezTo>
                    <a:pt x="-13" y="597"/>
                    <a:pt x="-13" y="292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51" name="Google Shape;2251;p16"/>
            <p:cNvSpPr/>
            <p:nvPr/>
          </p:nvSpPr>
          <p:spPr>
            <a:xfrm>
              <a:off x="4039960" y="6446409"/>
              <a:ext cx="106017" cy="13839"/>
            </a:xfrm>
            <a:custGeom>
              <a:rect b="b" l="l" r="r" t="t"/>
              <a:pathLst>
                <a:path extrusionOk="0" h="13839" w="106017">
                  <a:moveTo>
                    <a:pt x="6856" y="6856"/>
                  </a:moveTo>
                  <a:cubicBezTo>
                    <a:pt x="6856" y="10665"/>
                    <a:pt x="3809" y="13776"/>
                    <a:pt x="0" y="13839"/>
                  </a:cubicBezTo>
                  <a:lnTo>
                    <a:pt x="106017" y="13839"/>
                  </a:lnTo>
                  <a:cubicBezTo>
                    <a:pt x="104316" y="12582"/>
                    <a:pt x="103288" y="10614"/>
                    <a:pt x="103224" y="8507"/>
                  </a:cubicBezTo>
                  <a:lnTo>
                    <a:pt x="103224" y="0"/>
                  </a:lnTo>
                  <a:lnTo>
                    <a:pt x="0" y="0"/>
                  </a:lnTo>
                  <a:cubicBezTo>
                    <a:pt x="3784" y="0"/>
                    <a:pt x="6856" y="3073"/>
                    <a:pt x="6856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52" name="Google Shape;2252;p16"/>
            <p:cNvSpPr/>
            <p:nvPr/>
          </p:nvSpPr>
          <p:spPr>
            <a:xfrm>
              <a:off x="3601740" y="6454789"/>
              <a:ext cx="13896" cy="7617"/>
            </a:xfrm>
            <a:custGeom>
              <a:rect b="b" l="l" r="r" t="t"/>
              <a:pathLst>
                <a:path extrusionOk="0" h="7617" w="13896">
                  <a:moveTo>
                    <a:pt x="13896" y="1270"/>
                  </a:moveTo>
                  <a:lnTo>
                    <a:pt x="13896" y="0"/>
                  </a:lnTo>
                  <a:lnTo>
                    <a:pt x="13896" y="0"/>
                  </a:lnTo>
                  <a:cubicBezTo>
                    <a:pt x="13896" y="3783"/>
                    <a:pt x="10824" y="6856"/>
                    <a:pt x="7040" y="6856"/>
                  </a:cubicBezTo>
                  <a:cubicBezTo>
                    <a:pt x="3231" y="6856"/>
                    <a:pt x="121" y="3809"/>
                    <a:pt x="57" y="0"/>
                  </a:cubicBezTo>
                  <a:lnTo>
                    <a:pt x="57" y="1397"/>
                  </a:lnTo>
                  <a:cubicBezTo>
                    <a:pt x="-19" y="1943"/>
                    <a:pt x="-19" y="2501"/>
                    <a:pt x="57" y="3047"/>
                  </a:cubicBezTo>
                  <a:cubicBezTo>
                    <a:pt x="565" y="5028"/>
                    <a:pt x="1911" y="6691"/>
                    <a:pt x="3739" y="7618"/>
                  </a:cubicBezTo>
                  <a:lnTo>
                    <a:pt x="8945" y="7618"/>
                  </a:lnTo>
                  <a:cubicBezTo>
                    <a:pt x="11065" y="6818"/>
                    <a:pt x="12639" y="5002"/>
                    <a:pt x="13135" y="2793"/>
                  </a:cubicBezTo>
                  <a:lnTo>
                    <a:pt x="13135" y="2793"/>
                  </a:lnTo>
                  <a:cubicBezTo>
                    <a:pt x="13465" y="2323"/>
                    <a:pt x="13719" y="1816"/>
                    <a:pt x="13896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53" name="Google Shape;2253;p16"/>
            <p:cNvSpPr/>
            <p:nvPr/>
          </p:nvSpPr>
          <p:spPr>
            <a:xfrm>
              <a:off x="3991713" y="6453266"/>
              <a:ext cx="11046" cy="8887"/>
            </a:xfrm>
            <a:custGeom>
              <a:rect b="b" l="l" r="r" t="t"/>
              <a:pathLst>
                <a:path extrusionOk="0" h="8887" w="11046">
                  <a:moveTo>
                    <a:pt x="0" y="0"/>
                  </a:moveTo>
                  <a:lnTo>
                    <a:pt x="0" y="1905"/>
                  </a:lnTo>
                  <a:cubicBezTo>
                    <a:pt x="0" y="1905"/>
                    <a:pt x="0" y="2920"/>
                    <a:pt x="0" y="3428"/>
                  </a:cubicBezTo>
                  <a:cubicBezTo>
                    <a:pt x="0" y="3936"/>
                    <a:pt x="0" y="4190"/>
                    <a:pt x="0" y="4444"/>
                  </a:cubicBezTo>
                  <a:cubicBezTo>
                    <a:pt x="1028" y="7072"/>
                    <a:pt x="3530" y="8824"/>
                    <a:pt x="6348" y="8888"/>
                  </a:cubicBezTo>
                  <a:cubicBezTo>
                    <a:pt x="8101" y="8875"/>
                    <a:pt x="9776" y="8189"/>
                    <a:pt x="11046" y="6983"/>
                  </a:cubicBezTo>
                  <a:lnTo>
                    <a:pt x="6348" y="6983"/>
                  </a:lnTo>
                  <a:cubicBezTo>
                    <a:pt x="2742" y="6653"/>
                    <a:pt x="-13" y="361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54" name="Google Shape;2254;p16"/>
            <p:cNvSpPr/>
            <p:nvPr/>
          </p:nvSpPr>
          <p:spPr>
            <a:xfrm>
              <a:off x="4143184" y="6453266"/>
              <a:ext cx="9903" cy="8506"/>
            </a:xfrm>
            <a:custGeom>
              <a:rect b="b" l="l" r="r" t="t"/>
              <a:pathLst>
                <a:path extrusionOk="0" h="8506" w="9903">
                  <a:moveTo>
                    <a:pt x="9903" y="7745"/>
                  </a:moveTo>
                  <a:lnTo>
                    <a:pt x="9903" y="6221"/>
                  </a:lnTo>
                  <a:cubicBezTo>
                    <a:pt x="9015" y="6729"/>
                    <a:pt x="8011" y="6983"/>
                    <a:pt x="6983" y="6983"/>
                  </a:cubicBezTo>
                  <a:cubicBezTo>
                    <a:pt x="3123" y="6983"/>
                    <a:pt x="0" y="3860"/>
                    <a:pt x="0" y="0"/>
                  </a:cubicBezTo>
                  <a:lnTo>
                    <a:pt x="0" y="1651"/>
                  </a:lnTo>
                  <a:cubicBezTo>
                    <a:pt x="190" y="5396"/>
                    <a:pt x="3225" y="8380"/>
                    <a:pt x="6983" y="8507"/>
                  </a:cubicBezTo>
                  <a:cubicBezTo>
                    <a:pt x="8011" y="8507"/>
                    <a:pt x="9015" y="8253"/>
                    <a:pt x="9903" y="77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55" name="Google Shape;2255;p16"/>
            <p:cNvSpPr/>
            <p:nvPr/>
          </p:nvSpPr>
          <p:spPr>
            <a:xfrm>
              <a:off x="4185290" y="6438664"/>
              <a:ext cx="14267" cy="13712"/>
            </a:xfrm>
            <a:custGeom>
              <a:rect b="b" l="l" r="r" t="t"/>
              <a:pathLst>
                <a:path extrusionOk="0" h="13712" w="14267">
                  <a:moveTo>
                    <a:pt x="7412" y="6856"/>
                  </a:moveTo>
                  <a:cubicBezTo>
                    <a:pt x="7412" y="3073"/>
                    <a:pt x="10484" y="0"/>
                    <a:pt x="14268" y="0"/>
                  </a:cubicBezTo>
                  <a:lnTo>
                    <a:pt x="6777" y="0"/>
                  </a:lnTo>
                  <a:cubicBezTo>
                    <a:pt x="3120" y="127"/>
                    <a:pt x="174" y="3073"/>
                    <a:pt x="48" y="6729"/>
                  </a:cubicBezTo>
                  <a:lnTo>
                    <a:pt x="48" y="6729"/>
                  </a:lnTo>
                  <a:cubicBezTo>
                    <a:pt x="-16" y="7491"/>
                    <a:pt x="-16" y="8253"/>
                    <a:pt x="48" y="9015"/>
                  </a:cubicBezTo>
                  <a:cubicBezTo>
                    <a:pt x="1038" y="11757"/>
                    <a:pt x="3603" y="13624"/>
                    <a:pt x="6523" y="13713"/>
                  </a:cubicBezTo>
                  <a:lnTo>
                    <a:pt x="13887" y="13713"/>
                  </a:lnTo>
                  <a:cubicBezTo>
                    <a:pt x="10281" y="13446"/>
                    <a:pt x="7462" y="10475"/>
                    <a:pt x="7412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56" name="Google Shape;2256;p16"/>
            <p:cNvSpPr/>
            <p:nvPr/>
          </p:nvSpPr>
          <p:spPr>
            <a:xfrm>
              <a:off x="4192701" y="6438664"/>
              <a:ext cx="317671" cy="13839"/>
            </a:xfrm>
            <a:custGeom>
              <a:rect b="b" l="l" r="r" t="t"/>
              <a:pathLst>
                <a:path extrusionOk="0" h="13839" w="317671">
                  <a:moveTo>
                    <a:pt x="317671" y="6856"/>
                  </a:moveTo>
                  <a:lnTo>
                    <a:pt x="317671" y="0"/>
                  </a:lnTo>
                  <a:lnTo>
                    <a:pt x="6856" y="0"/>
                  </a:lnTo>
                  <a:cubicBezTo>
                    <a:pt x="3073" y="0"/>
                    <a:pt x="0" y="3073"/>
                    <a:pt x="0" y="6856"/>
                  </a:cubicBezTo>
                  <a:cubicBezTo>
                    <a:pt x="0" y="10665"/>
                    <a:pt x="3047" y="13776"/>
                    <a:pt x="6856" y="13839"/>
                  </a:cubicBezTo>
                  <a:lnTo>
                    <a:pt x="317671" y="13839"/>
                  </a:lnTo>
                  <a:lnTo>
                    <a:pt x="317671" y="68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57" name="Google Shape;2257;p16"/>
            <p:cNvSpPr/>
            <p:nvPr/>
          </p:nvSpPr>
          <p:spPr>
            <a:xfrm>
              <a:off x="5206024" y="5839251"/>
              <a:ext cx="322877" cy="13839"/>
            </a:xfrm>
            <a:custGeom>
              <a:rect b="b" l="l" r="r" t="t"/>
              <a:pathLst>
                <a:path extrusionOk="0" h="13839" w="322877">
                  <a:moveTo>
                    <a:pt x="4953" y="889"/>
                  </a:moveTo>
                  <a:cubicBezTo>
                    <a:pt x="4051" y="1148"/>
                    <a:pt x="3213" y="1628"/>
                    <a:pt x="2540" y="2285"/>
                  </a:cubicBezTo>
                  <a:cubicBezTo>
                    <a:pt x="-304" y="4459"/>
                    <a:pt x="-837" y="8523"/>
                    <a:pt x="1334" y="11364"/>
                  </a:cubicBezTo>
                  <a:cubicBezTo>
                    <a:pt x="1677" y="11817"/>
                    <a:pt x="2083" y="12222"/>
                    <a:pt x="2540" y="12570"/>
                  </a:cubicBezTo>
                  <a:cubicBezTo>
                    <a:pt x="3226" y="13186"/>
                    <a:pt x="4051" y="13622"/>
                    <a:pt x="4953" y="13839"/>
                  </a:cubicBezTo>
                  <a:lnTo>
                    <a:pt x="5714" y="13839"/>
                  </a:lnTo>
                  <a:lnTo>
                    <a:pt x="6984" y="13839"/>
                  </a:lnTo>
                  <a:lnTo>
                    <a:pt x="322878" y="13839"/>
                  </a:lnTo>
                  <a:cubicBezTo>
                    <a:pt x="319069" y="13770"/>
                    <a:pt x="316022" y="10664"/>
                    <a:pt x="316022" y="6856"/>
                  </a:cubicBezTo>
                  <a:cubicBezTo>
                    <a:pt x="316022" y="3070"/>
                    <a:pt x="319094" y="0"/>
                    <a:pt x="322878" y="0"/>
                  </a:cubicBezTo>
                  <a:lnTo>
                    <a:pt x="6984" y="0"/>
                  </a:lnTo>
                  <a:cubicBezTo>
                    <a:pt x="6273" y="217"/>
                    <a:pt x="5587" y="515"/>
                    <a:pt x="4953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58" name="Google Shape;2258;p16"/>
            <p:cNvSpPr/>
            <p:nvPr/>
          </p:nvSpPr>
          <p:spPr>
            <a:xfrm>
              <a:off x="8046529" y="6509004"/>
              <a:ext cx="82020" cy="13712"/>
            </a:xfrm>
            <a:custGeom>
              <a:rect b="b" l="l" r="r" t="t"/>
              <a:pathLst>
                <a:path extrusionOk="0" h="13712" w="82020">
                  <a:moveTo>
                    <a:pt x="6983" y="6856"/>
                  </a:moveTo>
                  <a:cubicBezTo>
                    <a:pt x="6983" y="10640"/>
                    <a:pt x="3910" y="13713"/>
                    <a:pt x="127" y="13713"/>
                  </a:cubicBezTo>
                  <a:lnTo>
                    <a:pt x="75164" y="13713"/>
                  </a:lnTo>
                  <a:cubicBezTo>
                    <a:pt x="78948" y="13713"/>
                    <a:pt x="82021" y="10640"/>
                    <a:pt x="82021" y="6856"/>
                  </a:cubicBezTo>
                  <a:cubicBezTo>
                    <a:pt x="82021" y="3073"/>
                    <a:pt x="78948" y="0"/>
                    <a:pt x="75164" y="0"/>
                  </a:cubicBezTo>
                  <a:lnTo>
                    <a:pt x="0" y="0"/>
                  </a:lnTo>
                  <a:cubicBezTo>
                    <a:pt x="3809" y="0"/>
                    <a:pt x="6919" y="3047"/>
                    <a:pt x="6983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59" name="Google Shape;2259;p16"/>
            <p:cNvSpPr/>
            <p:nvPr/>
          </p:nvSpPr>
          <p:spPr>
            <a:xfrm>
              <a:off x="7898739" y="6508877"/>
              <a:ext cx="154772" cy="13839"/>
            </a:xfrm>
            <a:custGeom>
              <a:rect b="b" l="l" r="r" t="t"/>
              <a:pathLst>
                <a:path extrusionOk="0" h="13839" w="154772">
                  <a:moveTo>
                    <a:pt x="6857" y="0"/>
                  </a:move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3" y="13839"/>
                    <a:pt x="6857" y="13839"/>
                  </a:cubicBezTo>
                  <a:lnTo>
                    <a:pt x="147917" y="13839"/>
                  </a:lnTo>
                  <a:cubicBezTo>
                    <a:pt x="151700" y="13839"/>
                    <a:pt x="154773" y="10767"/>
                    <a:pt x="154773" y="6983"/>
                  </a:cubicBezTo>
                  <a:cubicBezTo>
                    <a:pt x="154773" y="3174"/>
                    <a:pt x="151726" y="64"/>
                    <a:pt x="147917" y="0"/>
                  </a:cubicBezTo>
                  <a:lnTo>
                    <a:pt x="68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60" name="Google Shape;2260;p16"/>
            <p:cNvSpPr/>
            <p:nvPr/>
          </p:nvSpPr>
          <p:spPr>
            <a:xfrm>
              <a:off x="4403946" y="5580745"/>
              <a:ext cx="13868" cy="32630"/>
            </a:xfrm>
            <a:custGeom>
              <a:rect b="b" l="l" r="r" t="t"/>
              <a:pathLst>
                <a:path extrusionOk="0" h="32630" w="13868">
                  <a:moveTo>
                    <a:pt x="4727" y="0"/>
                  </a:moveTo>
                  <a:lnTo>
                    <a:pt x="3584" y="0"/>
                  </a:lnTo>
                  <a:lnTo>
                    <a:pt x="2568" y="0"/>
                  </a:lnTo>
                  <a:cubicBezTo>
                    <a:pt x="2136" y="223"/>
                    <a:pt x="1743" y="524"/>
                    <a:pt x="1425" y="889"/>
                  </a:cubicBezTo>
                  <a:cubicBezTo>
                    <a:pt x="1108" y="1171"/>
                    <a:pt x="841" y="1516"/>
                    <a:pt x="664" y="1905"/>
                  </a:cubicBezTo>
                  <a:cubicBezTo>
                    <a:pt x="371" y="2285"/>
                    <a:pt x="156" y="2716"/>
                    <a:pt x="28" y="3174"/>
                  </a:cubicBezTo>
                  <a:cubicBezTo>
                    <a:pt x="-9" y="3639"/>
                    <a:pt x="-9" y="4106"/>
                    <a:pt x="28" y="4571"/>
                  </a:cubicBezTo>
                  <a:cubicBezTo>
                    <a:pt x="28" y="4571"/>
                    <a:pt x="28" y="4571"/>
                    <a:pt x="28" y="5587"/>
                  </a:cubicBezTo>
                  <a:lnTo>
                    <a:pt x="28" y="32631"/>
                  </a:lnTo>
                  <a:lnTo>
                    <a:pt x="13868" y="32631"/>
                  </a:lnTo>
                  <a:lnTo>
                    <a:pt x="13868" y="6602"/>
                  </a:lnTo>
                  <a:cubicBezTo>
                    <a:pt x="13792" y="4265"/>
                    <a:pt x="12560" y="2120"/>
                    <a:pt x="10567" y="889"/>
                  </a:cubicBezTo>
                  <a:lnTo>
                    <a:pt x="9297" y="127"/>
                  </a:lnTo>
                  <a:lnTo>
                    <a:pt x="7901" y="127"/>
                  </a:lnTo>
                  <a:lnTo>
                    <a:pt x="6631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61" name="Google Shape;2261;p16"/>
            <p:cNvSpPr/>
            <p:nvPr/>
          </p:nvSpPr>
          <p:spPr>
            <a:xfrm>
              <a:off x="5164252" y="5651593"/>
              <a:ext cx="13712" cy="189435"/>
            </a:xfrm>
            <a:custGeom>
              <a:rect b="b" l="l" r="r" t="t"/>
              <a:pathLst>
                <a:path extrusionOk="0" h="189435" w="13712">
                  <a:moveTo>
                    <a:pt x="6856" y="189436"/>
                  </a:moveTo>
                  <a:cubicBezTo>
                    <a:pt x="10665" y="189366"/>
                    <a:pt x="13713" y="186260"/>
                    <a:pt x="13713" y="182452"/>
                  </a:cubicBezTo>
                  <a:lnTo>
                    <a:pt x="13713" y="0"/>
                  </a:lnTo>
                  <a:cubicBezTo>
                    <a:pt x="13713" y="3786"/>
                    <a:pt x="10640" y="6856"/>
                    <a:pt x="6856" y="6856"/>
                  </a:cubicBezTo>
                  <a:cubicBezTo>
                    <a:pt x="3073" y="6856"/>
                    <a:pt x="0" y="3786"/>
                    <a:pt x="0" y="0"/>
                  </a:cubicBezTo>
                  <a:lnTo>
                    <a:pt x="0" y="182452"/>
                  </a:lnTo>
                  <a:cubicBezTo>
                    <a:pt x="0" y="186260"/>
                    <a:pt x="3047" y="189366"/>
                    <a:pt x="6856" y="1894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62" name="Google Shape;2262;p16"/>
            <p:cNvSpPr/>
            <p:nvPr/>
          </p:nvSpPr>
          <p:spPr>
            <a:xfrm>
              <a:off x="5164252" y="5628231"/>
              <a:ext cx="13712" cy="30345"/>
            </a:xfrm>
            <a:custGeom>
              <a:rect b="b" l="l" r="r" t="t"/>
              <a:pathLst>
                <a:path extrusionOk="0" h="30345" w="13712">
                  <a:moveTo>
                    <a:pt x="6856" y="30345"/>
                  </a:moveTo>
                  <a:cubicBezTo>
                    <a:pt x="10665" y="30275"/>
                    <a:pt x="13713" y="27170"/>
                    <a:pt x="13713" y="23362"/>
                  </a:cubicBezTo>
                  <a:lnTo>
                    <a:pt x="13713" y="6856"/>
                  </a:lnTo>
                  <a:cubicBezTo>
                    <a:pt x="13713" y="3070"/>
                    <a:pt x="10640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23362"/>
                  </a:lnTo>
                  <a:cubicBezTo>
                    <a:pt x="0" y="27170"/>
                    <a:pt x="3047" y="30275"/>
                    <a:pt x="6856" y="303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63" name="Google Shape;2263;p16"/>
            <p:cNvSpPr/>
            <p:nvPr/>
          </p:nvSpPr>
          <p:spPr>
            <a:xfrm>
              <a:off x="5532615" y="5806112"/>
              <a:ext cx="183435" cy="13839"/>
            </a:xfrm>
            <a:custGeom>
              <a:rect b="b" l="l" r="r" t="t"/>
              <a:pathLst>
                <a:path extrusionOk="0" h="13839" w="183435">
                  <a:moveTo>
                    <a:pt x="6189" y="762"/>
                  </a:moveTo>
                  <a:lnTo>
                    <a:pt x="4666" y="762"/>
                  </a:lnTo>
                  <a:lnTo>
                    <a:pt x="3523" y="762"/>
                  </a:lnTo>
                  <a:lnTo>
                    <a:pt x="2381" y="1524"/>
                  </a:lnTo>
                  <a:lnTo>
                    <a:pt x="1492" y="2285"/>
                  </a:lnTo>
                  <a:cubicBezTo>
                    <a:pt x="1492" y="2285"/>
                    <a:pt x="1492" y="3047"/>
                    <a:pt x="730" y="3301"/>
                  </a:cubicBezTo>
                  <a:cubicBezTo>
                    <a:pt x="489" y="3711"/>
                    <a:pt x="286" y="4135"/>
                    <a:pt x="95" y="4571"/>
                  </a:cubicBezTo>
                  <a:cubicBezTo>
                    <a:pt x="-32" y="5369"/>
                    <a:pt x="-32" y="6185"/>
                    <a:pt x="95" y="6983"/>
                  </a:cubicBezTo>
                  <a:cubicBezTo>
                    <a:pt x="95" y="10769"/>
                    <a:pt x="3168" y="13840"/>
                    <a:pt x="6951" y="13840"/>
                  </a:cubicBezTo>
                  <a:lnTo>
                    <a:pt x="183436" y="13840"/>
                  </a:lnTo>
                  <a:cubicBezTo>
                    <a:pt x="179652" y="13840"/>
                    <a:pt x="176579" y="10769"/>
                    <a:pt x="176579" y="6983"/>
                  </a:cubicBezTo>
                  <a:cubicBezTo>
                    <a:pt x="176579" y="3175"/>
                    <a:pt x="179626" y="70"/>
                    <a:pt x="183436" y="0"/>
                  </a:cubicBezTo>
                  <a:lnTo>
                    <a:pt x="61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64" name="Google Shape;2264;p16"/>
            <p:cNvSpPr/>
            <p:nvPr/>
          </p:nvSpPr>
          <p:spPr>
            <a:xfrm>
              <a:off x="5708686" y="5806747"/>
              <a:ext cx="24504" cy="13839"/>
            </a:xfrm>
            <a:custGeom>
              <a:rect b="b" l="l" r="r" t="t"/>
              <a:pathLst>
                <a:path extrusionOk="0" h="13839" w="24504">
                  <a:moveTo>
                    <a:pt x="0" y="6983"/>
                  </a:moveTo>
                  <a:cubicBezTo>
                    <a:pt x="0" y="10769"/>
                    <a:pt x="3073" y="13839"/>
                    <a:pt x="6856" y="13839"/>
                  </a:cubicBezTo>
                  <a:lnTo>
                    <a:pt x="17521" y="13839"/>
                  </a:lnTo>
                  <a:lnTo>
                    <a:pt x="17521" y="6983"/>
                  </a:lnTo>
                  <a:cubicBezTo>
                    <a:pt x="17521" y="3126"/>
                    <a:pt x="20645" y="0"/>
                    <a:pt x="24505" y="0"/>
                  </a:cubicBezTo>
                  <a:lnTo>
                    <a:pt x="6603" y="0"/>
                  </a:lnTo>
                  <a:cubicBezTo>
                    <a:pt x="2895" y="203"/>
                    <a:pt x="0" y="3271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65" name="Google Shape;2265;p16"/>
            <p:cNvSpPr/>
            <p:nvPr/>
          </p:nvSpPr>
          <p:spPr>
            <a:xfrm>
              <a:off x="5726208" y="5806747"/>
              <a:ext cx="13839" cy="54976"/>
            </a:xfrm>
            <a:custGeom>
              <a:rect b="b" l="l" r="r" t="t"/>
              <a:pathLst>
                <a:path extrusionOk="0" h="54976" w="13839">
                  <a:moveTo>
                    <a:pt x="0" y="6983"/>
                  </a:moveTo>
                  <a:lnTo>
                    <a:pt x="0" y="54977"/>
                  </a:lnTo>
                  <a:cubicBezTo>
                    <a:pt x="0" y="51120"/>
                    <a:pt x="3123" y="47994"/>
                    <a:pt x="6983" y="47994"/>
                  </a:cubicBezTo>
                  <a:cubicBezTo>
                    <a:pt x="10792" y="48062"/>
                    <a:pt x="13839" y="51169"/>
                    <a:pt x="13839" y="54977"/>
                  </a:cubicBezTo>
                  <a:lnTo>
                    <a:pt x="13839" y="6983"/>
                  </a:lnTo>
                  <a:cubicBezTo>
                    <a:pt x="13839" y="3175"/>
                    <a:pt x="10792" y="70"/>
                    <a:pt x="6983" y="0"/>
                  </a:cubicBezTo>
                  <a:cubicBezTo>
                    <a:pt x="3123" y="0"/>
                    <a:pt x="0" y="3126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66" name="Google Shape;2266;p16"/>
            <p:cNvSpPr/>
            <p:nvPr/>
          </p:nvSpPr>
          <p:spPr>
            <a:xfrm>
              <a:off x="5726462" y="5854741"/>
              <a:ext cx="13839" cy="584939"/>
            </a:xfrm>
            <a:custGeom>
              <a:rect b="b" l="l" r="r" t="t"/>
              <a:pathLst>
                <a:path extrusionOk="0" h="584939" w="13839">
                  <a:moveTo>
                    <a:pt x="6983" y="584939"/>
                  </a:moveTo>
                  <a:lnTo>
                    <a:pt x="13839" y="584939"/>
                  </a:lnTo>
                  <a:lnTo>
                    <a:pt x="13839" y="6983"/>
                  </a:lnTo>
                  <a:cubicBezTo>
                    <a:pt x="13839" y="3175"/>
                    <a:pt x="10792" y="69"/>
                    <a:pt x="6983" y="0"/>
                  </a:cubicBezTo>
                  <a:cubicBezTo>
                    <a:pt x="3123" y="0"/>
                    <a:pt x="0" y="3126"/>
                    <a:pt x="0" y="6983"/>
                  </a:cubicBezTo>
                  <a:lnTo>
                    <a:pt x="0" y="5849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67" name="Google Shape;2267;p16"/>
            <p:cNvSpPr/>
            <p:nvPr/>
          </p:nvSpPr>
          <p:spPr>
            <a:xfrm>
              <a:off x="4511136" y="6243769"/>
              <a:ext cx="13123" cy="203147"/>
            </a:xfrm>
            <a:custGeom>
              <a:rect b="b" l="l" r="r" t="t"/>
              <a:pathLst>
                <a:path extrusionOk="0" h="203147" w="13123">
                  <a:moveTo>
                    <a:pt x="6220" y="194895"/>
                  </a:moveTo>
                  <a:cubicBezTo>
                    <a:pt x="7680" y="194959"/>
                    <a:pt x="9089" y="195441"/>
                    <a:pt x="10282" y="196292"/>
                  </a:cubicBezTo>
                  <a:lnTo>
                    <a:pt x="13076" y="196292"/>
                  </a:lnTo>
                  <a:lnTo>
                    <a:pt x="13076" y="5840"/>
                  </a:lnTo>
                  <a:lnTo>
                    <a:pt x="13076" y="5840"/>
                  </a:lnTo>
                  <a:cubicBezTo>
                    <a:pt x="13076" y="5840"/>
                    <a:pt x="13076" y="5840"/>
                    <a:pt x="13076" y="5079"/>
                  </a:cubicBezTo>
                  <a:cubicBezTo>
                    <a:pt x="13139" y="4609"/>
                    <a:pt x="13139" y="4152"/>
                    <a:pt x="13076" y="3682"/>
                  </a:cubicBezTo>
                  <a:lnTo>
                    <a:pt x="13076" y="3682"/>
                  </a:lnTo>
                  <a:lnTo>
                    <a:pt x="13076" y="2793"/>
                  </a:lnTo>
                  <a:lnTo>
                    <a:pt x="12314" y="1651"/>
                  </a:lnTo>
                  <a:lnTo>
                    <a:pt x="11425" y="762"/>
                  </a:lnTo>
                  <a:lnTo>
                    <a:pt x="10282" y="0"/>
                  </a:lnTo>
                  <a:lnTo>
                    <a:pt x="9013" y="0"/>
                  </a:lnTo>
                  <a:lnTo>
                    <a:pt x="7108" y="0"/>
                  </a:lnTo>
                  <a:cubicBezTo>
                    <a:pt x="3249" y="0"/>
                    <a:pt x="125" y="3123"/>
                    <a:pt x="125" y="6983"/>
                  </a:cubicBezTo>
                  <a:lnTo>
                    <a:pt x="125" y="203148"/>
                  </a:lnTo>
                  <a:cubicBezTo>
                    <a:pt x="-599" y="199364"/>
                    <a:pt x="1890" y="195708"/>
                    <a:pt x="5674" y="194971"/>
                  </a:cubicBezTo>
                  <a:cubicBezTo>
                    <a:pt x="5851" y="194946"/>
                    <a:pt x="6042" y="194920"/>
                    <a:pt x="6220" y="1948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68" name="Google Shape;2268;p16"/>
            <p:cNvSpPr/>
            <p:nvPr/>
          </p:nvSpPr>
          <p:spPr>
            <a:xfrm>
              <a:off x="4524212" y="6453266"/>
              <a:ext cx="2793" cy="634"/>
            </a:xfrm>
            <a:custGeom>
              <a:rect b="b" l="l" r="r" t="t"/>
              <a:pathLst>
                <a:path extrusionOk="0" h="634" w="2793">
                  <a:moveTo>
                    <a:pt x="0" y="0"/>
                  </a:moveTo>
                  <a:lnTo>
                    <a:pt x="0" y="635"/>
                  </a:lnTo>
                  <a:lnTo>
                    <a:pt x="2793" y="635"/>
                  </a:lnTo>
                  <a:cubicBezTo>
                    <a:pt x="1828" y="622"/>
                    <a:pt x="876" y="40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69" name="Google Shape;2269;p16"/>
            <p:cNvSpPr/>
            <p:nvPr/>
          </p:nvSpPr>
          <p:spPr>
            <a:xfrm>
              <a:off x="4521419" y="6440061"/>
              <a:ext cx="5586" cy="1523"/>
            </a:xfrm>
            <a:custGeom>
              <a:rect b="b" l="l" r="r" t="t"/>
              <a:pathLst>
                <a:path extrusionOk="0" h="1523" w="5586">
                  <a:moveTo>
                    <a:pt x="0" y="0"/>
                  </a:moveTo>
                  <a:lnTo>
                    <a:pt x="1397" y="1524"/>
                  </a:lnTo>
                  <a:cubicBezTo>
                    <a:pt x="2603" y="597"/>
                    <a:pt x="4063" y="64"/>
                    <a:pt x="558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70" name="Google Shape;2270;p16"/>
            <p:cNvSpPr/>
            <p:nvPr/>
          </p:nvSpPr>
          <p:spPr>
            <a:xfrm>
              <a:off x="4522815" y="6440061"/>
              <a:ext cx="252156" cy="13839"/>
            </a:xfrm>
            <a:custGeom>
              <a:rect b="b" l="l" r="r" t="t"/>
              <a:pathLst>
                <a:path extrusionOk="0" h="13839" w="252156">
                  <a:moveTo>
                    <a:pt x="246570" y="7237"/>
                  </a:moveTo>
                  <a:lnTo>
                    <a:pt x="246570" y="0"/>
                  </a:lnTo>
                  <a:lnTo>
                    <a:pt x="4190" y="0"/>
                  </a:lnTo>
                  <a:cubicBezTo>
                    <a:pt x="2666" y="64"/>
                    <a:pt x="1206" y="597"/>
                    <a:pt x="0" y="1524"/>
                  </a:cubicBezTo>
                  <a:cubicBezTo>
                    <a:pt x="889" y="2641"/>
                    <a:pt x="1384" y="4025"/>
                    <a:pt x="1396" y="5460"/>
                  </a:cubicBezTo>
                  <a:lnTo>
                    <a:pt x="1396" y="13205"/>
                  </a:lnTo>
                  <a:cubicBezTo>
                    <a:pt x="2273" y="13611"/>
                    <a:pt x="3225" y="13827"/>
                    <a:pt x="4190" y="13839"/>
                  </a:cubicBezTo>
                  <a:lnTo>
                    <a:pt x="252156" y="13839"/>
                  </a:lnTo>
                  <a:cubicBezTo>
                    <a:pt x="248944" y="13281"/>
                    <a:pt x="246582" y="10500"/>
                    <a:pt x="246570" y="72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71" name="Google Shape;2271;p16"/>
            <p:cNvSpPr/>
            <p:nvPr/>
          </p:nvSpPr>
          <p:spPr>
            <a:xfrm>
              <a:off x="4510372" y="5992120"/>
              <a:ext cx="13585" cy="134712"/>
            </a:xfrm>
            <a:custGeom>
              <a:rect b="b" l="l" r="r" t="t"/>
              <a:pathLst>
                <a:path extrusionOk="0" h="134712" w="13585">
                  <a:moveTo>
                    <a:pt x="6983" y="6856"/>
                  </a:moveTo>
                  <a:cubicBezTo>
                    <a:pt x="3174" y="6856"/>
                    <a:pt x="64" y="3806"/>
                    <a:pt x="0" y="0"/>
                  </a:cubicBezTo>
                  <a:lnTo>
                    <a:pt x="0" y="134713"/>
                  </a:lnTo>
                  <a:lnTo>
                    <a:pt x="889" y="134713"/>
                  </a:lnTo>
                  <a:lnTo>
                    <a:pt x="13586" y="134713"/>
                  </a:lnTo>
                  <a:lnTo>
                    <a:pt x="13586" y="381"/>
                  </a:lnTo>
                  <a:cubicBezTo>
                    <a:pt x="13395" y="3922"/>
                    <a:pt x="10526" y="6731"/>
                    <a:pt x="6983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72" name="Google Shape;2272;p16"/>
            <p:cNvSpPr/>
            <p:nvPr/>
          </p:nvSpPr>
          <p:spPr>
            <a:xfrm>
              <a:off x="4517356" y="5001138"/>
              <a:ext cx="169754" cy="13712"/>
            </a:xfrm>
            <a:custGeom>
              <a:rect b="b" l="l" r="r" t="t"/>
              <a:pathLst>
                <a:path extrusionOk="0" h="13712" w="169754">
                  <a:moveTo>
                    <a:pt x="6856" y="6729"/>
                  </a:moveTo>
                  <a:lnTo>
                    <a:pt x="6856" y="13712"/>
                  </a:lnTo>
                  <a:lnTo>
                    <a:pt x="169755" y="13712"/>
                  </a:lnTo>
                  <a:cubicBezTo>
                    <a:pt x="165971" y="13712"/>
                    <a:pt x="162898" y="10642"/>
                    <a:pt x="162898" y="6856"/>
                  </a:cubicBezTo>
                  <a:cubicBezTo>
                    <a:pt x="162898" y="3070"/>
                    <a:pt x="165971" y="0"/>
                    <a:pt x="169755" y="0"/>
                  </a:cubicBezTo>
                  <a:lnTo>
                    <a:pt x="0" y="0"/>
                  </a:lnTo>
                  <a:cubicBezTo>
                    <a:pt x="3733" y="0"/>
                    <a:pt x="6793" y="2993"/>
                    <a:pt x="6856" y="67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73" name="Google Shape;2273;p16"/>
            <p:cNvSpPr/>
            <p:nvPr/>
          </p:nvSpPr>
          <p:spPr>
            <a:xfrm>
              <a:off x="4680254" y="5001746"/>
              <a:ext cx="107285" cy="13866"/>
            </a:xfrm>
            <a:custGeom>
              <a:rect b="b" l="l" r="r" t="t"/>
              <a:pathLst>
                <a:path extrusionOk="0" h="13866" w="107285">
                  <a:moveTo>
                    <a:pt x="99034" y="13105"/>
                  </a:moveTo>
                  <a:lnTo>
                    <a:pt x="100304" y="13105"/>
                  </a:lnTo>
                  <a:lnTo>
                    <a:pt x="101574" y="13105"/>
                  </a:lnTo>
                  <a:cubicBezTo>
                    <a:pt x="105192" y="12615"/>
                    <a:pt x="107719" y="9288"/>
                    <a:pt x="107224" y="5676"/>
                  </a:cubicBezTo>
                  <a:cubicBezTo>
                    <a:pt x="107021" y="4137"/>
                    <a:pt x="106271" y="2722"/>
                    <a:pt x="105129" y="1678"/>
                  </a:cubicBezTo>
                  <a:cubicBezTo>
                    <a:pt x="104849" y="1355"/>
                    <a:pt x="104507" y="1096"/>
                    <a:pt x="104113" y="916"/>
                  </a:cubicBezTo>
                  <a:lnTo>
                    <a:pt x="102970" y="154"/>
                  </a:lnTo>
                  <a:cubicBezTo>
                    <a:pt x="102094" y="-51"/>
                    <a:pt x="101180" y="-51"/>
                    <a:pt x="100304" y="154"/>
                  </a:cubicBezTo>
                  <a:lnTo>
                    <a:pt x="6856" y="154"/>
                  </a:lnTo>
                  <a:cubicBezTo>
                    <a:pt x="3073" y="154"/>
                    <a:pt x="0" y="3224"/>
                    <a:pt x="0" y="7011"/>
                  </a:cubicBezTo>
                  <a:cubicBezTo>
                    <a:pt x="0" y="10797"/>
                    <a:pt x="3073" y="13867"/>
                    <a:pt x="6856" y="13867"/>
                  </a:cubicBezTo>
                  <a:lnTo>
                    <a:pt x="99034" y="138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74" name="Google Shape;2274;p16"/>
            <p:cNvSpPr/>
            <p:nvPr/>
          </p:nvSpPr>
          <p:spPr>
            <a:xfrm>
              <a:off x="4806713" y="6122261"/>
              <a:ext cx="133442" cy="4316"/>
            </a:xfrm>
            <a:custGeom>
              <a:rect b="b" l="l" r="r" t="t"/>
              <a:pathLst>
                <a:path extrusionOk="0" h="4316" w="133442">
                  <a:moveTo>
                    <a:pt x="0" y="4317"/>
                  </a:moveTo>
                  <a:lnTo>
                    <a:pt x="126967" y="4317"/>
                  </a:lnTo>
                  <a:cubicBezTo>
                    <a:pt x="128046" y="1701"/>
                    <a:pt x="130611" y="-13"/>
                    <a:pt x="133442" y="0"/>
                  </a:cubicBezTo>
                  <a:lnTo>
                    <a:pt x="0" y="0"/>
                  </a:lnTo>
                  <a:lnTo>
                    <a:pt x="0" y="43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75" name="Google Shape;2275;p16"/>
            <p:cNvSpPr/>
            <p:nvPr/>
          </p:nvSpPr>
          <p:spPr>
            <a:xfrm>
              <a:off x="4998688" y="6116548"/>
              <a:ext cx="13077" cy="10030"/>
            </a:xfrm>
            <a:custGeom>
              <a:rect b="b" l="l" r="r" t="t"/>
              <a:pathLst>
                <a:path extrusionOk="0" h="10030" w="13077">
                  <a:moveTo>
                    <a:pt x="0" y="5714"/>
                  </a:moveTo>
                  <a:lnTo>
                    <a:pt x="6729" y="5714"/>
                  </a:lnTo>
                  <a:cubicBezTo>
                    <a:pt x="9535" y="5688"/>
                    <a:pt x="12074" y="7402"/>
                    <a:pt x="13078" y="10030"/>
                  </a:cubicBezTo>
                  <a:lnTo>
                    <a:pt x="13078" y="10030"/>
                  </a:lnTo>
                  <a:lnTo>
                    <a:pt x="13078" y="6094"/>
                  </a:lnTo>
                  <a:cubicBezTo>
                    <a:pt x="13078" y="6094"/>
                    <a:pt x="13078" y="5079"/>
                    <a:pt x="13078" y="4698"/>
                  </a:cubicBezTo>
                  <a:cubicBezTo>
                    <a:pt x="13078" y="4317"/>
                    <a:pt x="13078" y="4698"/>
                    <a:pt x="13078" y="3936"/>
                  </a:cubicBezTo>
                  <a:cubicBezTo>
                    <a:pt x="13078" y="3174"/>
                    <a:pt x="13078" y="3936"/>
                    <a:pt x="13078" y="3936"/>
                  </a:cubicBezTo>
                  <a:lnTo>
                    <a:pt x="12316" y="2920"/>
                  </a:lnTo>
                  <a:cubicBezTo>
                    <a:pt x="12087" y="2527"/>
                    <a:pt x="11782" y="2184"/>
                    <a:pt x="11427" y="1905"/>
                  </a:cubicBezTo>
                  <a:cubicBezTo>
                    <a:pt x="10195" y="711"/>
                    <a:pt x="8570" y="25"/>
                    <a:pt x="6856" y="0"/>
                  </a:cubicBezTo>
                  <a:cubicBezTo>
                    <a:pt x="5205" y="25"/>
                    <a:pt x="3631" y="660"/>
                    <a:pt x="2412" y="1778"/>
                  </a:cubicBezTo>
                  <a:cubicBezTo>
                    <a:pt x="1803" y="2324"/>
                    <a:pt x="1282" y="2971"/>
                    <a:pt x="888" y="3682"/>
                  </a:cubicBezTo>
                  <a:cubicBezTo>
                    <a:pt x="508" y="4317"/>
                    <a:pt x="203" y="5003"/>
                    <a:pt x="0" y="57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76" name="Google Shape;2276;p16"/>
            <p:cNvSpPr/>
            <p:nvPr/>
          </p:nvSpPr>
          <p:spPr>
            <a:xfrm>
              <a:off x="4092905" y="5787575"/>
              <a:ext cx="57643" cy="13712"/>
            </a:xfrm>
            <a:custGeom>
              <a:rect b="b" l="l" r="r" t="t"/>
              <a:pathLst>
                <a:path extrusionOk="0" h="13712" w="57643">
                  <a:moveTo>
                    <a:pt x="6856" y="13713"/>
                  </a:moveTo>
                  <a:lnTo>
                    <a:pt x="57643" y="13713"/>
                  </a:lnTo>
                  <a:cubicBezTo>
                    <a:pt x="53859" y="13713"/>
                    <a:pt x="50787" y="10642"/>
                    <a:pt x="50787" y="6856"/>
                  </a:cubicBezTo>
                  <a:cubicBezTo>
                    <a:pt x="50787" y="3070"/>
                    <a:pt x="53859" y="0"/>
                    <a:pt x="57643" y="0"/>
                  </a:cubicBezTo>
                  <a:lnTo>
                    <a:pt x="6856" y="0"/>
                  </a:lnTo>
                  <a:cubicBezTo>
                    <a:pt x="3073" y="0"/>
                    <a:pt x="0" y="3070"/>
                    <a:pt x="0" y="6856"/>
                  </a:cubicBezTo>
                  <a:cubicBezTo>
                    <a:pt x="0" y="10642"/>
                    <a:pt x="3073" y="13713"/>
                    <a:pt x="6856" y="137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77" name="Google Shape;2277;p16"/>
            <p:cNvSpPr/>
            <p:nvPr/>
          </p:nvSpPr>
          <p:spPr>
            <a:xfrm>
              <a:off x="4143311" y="5787575"/>
              <a:ext cx="367061" cy="13712"/>
            </a:xfrm>
            <a:custGeom>
              <a:rect b="b" l="l" r="r" t="t"/>
              <a:pathLst>
                <a:path extrusionOk="0" h="13712" w="367061">
                  <a:moveTo>
                    <a:pt x="367061" y="6856"/>
                  </a:moveTo>
                  <a:lnTo>
                    <a:pt x="367061" y="0"/>
                  </a:lnTo>
                  <a:lnTo>
                    <a:pt x="6856" y="0"/>
                  </a:lnTo>
                  <a:cubicBezTo>
                    <a:pt x="3073" y="0"/>
                    <a:pt x="0" y="3070"/>
                    <a:pt x="0" y="6856"/>
                  </a:cubicBezTo>
                  <a:cubicBezTo>
                    <a:pt x="0" y="10642"/>
                    <a:pt x="3073" y="13713"/>
                    <a:pt x="6856" y="13713"/>
                  </a:cubicBezTo>
                  <a:lnTo>
                    <a:pt x="367061" y="137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78" name="Google Shape;2278;p16"/>
            <p:cNvSpPr/>
            <p:nvPr/>
          </p:nvSpPr>
          <p:spPr>
            <a:xfrm>
              <a:off x="4794144" y="5787575"/>
              <a:ext cx="145631" cy="13712"/>
            </a:xfrm>
            <a:custGeom>
              <a:rect b="b" l="l" r="r" t="t"/>
              <a:pathLst>
                <a:path extrusionOk="0" h="13712" w="145631">
                  <a:moveTo>
                    <a:pt x="0" y="13713"/>
                  </a:moveTo>
                  <a:lnTo>
                    <a:pt x="145631" y="13713"/>
                  </a:lnTo>
                  <a:cubicBezTo>
                    <a:pt x="141847" y="13713"/>
                    <a:pt x="138775" y="10642"/>
                    <a:pt x="138775" y="6856"/>
                  </a:cubicBezTo>
                  <a:cubicBezTo>
                    <a:pt x="138775" y="3070"/>
                    <a:pt x="141847" y="0"/>
                    <a:pt x="145631" y="0"/>
                  </a:cubicBezTo>
                  <a:lnTo>
                    <a:pt x="0" y="0"/>
                  </a:lnTo>
                  <a:lnTo>
                    <a:pt x="0" y="137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79" name="Google Shape;2279;p16"/>
            <p:cNvSpPr/>
            <p:nvPr/>
          </p:nvSpPr>
          <p:spPr>
            <a:xfrm>
              <a:off x="6055179" y="6511798"/>
              <a:ext cx="13839" cy="7872"/>
            </a:xfrm>
            <a:custGeom>
              <a:rect b="b" l="l" r="r" t="t"/>
              <a:pathLst>
                <a:path extrusionOk="0" h="7872" w="13839">
                  <a:moveTo>
                    <a:pt x="13839" y="1270"/>
                  </a:moveTo>
                  <a:lnTo>
                    <a:pt x="13839" y="0"/>
                  </a:lnTo>
                  <a:cubicBezTo>
                    <a:pt x="13839" y="3809"/>
                    <a:pt x="10792" y="6920"/>
                    <a:pt x="6983" y="6983"/>
                  </a:cubicBezTo>
                  <a:cubicBezTo>
                    <a:pt x="3123" y="6983"/>
                    <a:pt x="0" y="3860"/>
                    <a:pt x="0" y="0"/>
                  </a:cubicBezTo>
                  <a:lnTo>
                    <a:pt x="0" y="1270"/>
                  </a:lnTo>
                  <a:cubicBezTo>
                    <a:pt x="0" y="1270"/>
                    <a:pt x="0" y="2032"/>
                    <a:pt x="0" y="2412"/>
                  </a:cubicBezTo>
                  <a:cubicBezTo>
                    <a:pt x="495" y="5193"/>
                    <a:pt x="2679" y="7377"/>
                    <a:pt x="5459" y="7872"/>
                  </a:cubicBezTo>
                  <a:lnTo>
                    <a:pt x="6729" y="7872"/>
                  </a:lnTo>
                  <a:lnTo>
                    <a:pt x="7872" y="7872"/>
                  </a:lnTo>
                  <a:cubicBezTo>
                    <a:pt x="9560" y="7644"/>
                    <a:pt x="11084" y="6729"/>
                    <a:pt x="12062" y="5333"/>
                  </a:cubicBezTo>
                  <a:cubicBezTo>
                    <a:pt x="13090" y="4215"/>
                    <a:pt x="13725" y="2781"/>
                    <a:pt x="13839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80" name="Google Shape;2280;p16"/>
            <p:cNvSpPr/>
            <p:nvPr/>
          </p:nvSpPr>
          <p:spPr>
            <a:xfrm>
              <a:off x="7829542" y="5947046"/>
              <a:ext cx="13751" cy="11046"/>
            </a:xfrm>
            <a:custGeom>
              <a:rect b="b" l="l" r="r" t="t"/>
              <a:pathLst>
                <a:path extrusionOk="0" h="11046" w="13751">
                  <a:moveTo>
                    <a:pt x="0" y="9142"/>
                  </a:moveTo>
                  <a:lnTo>
                    <a:pt x="0" y="11046"/>
                  </a:lnTo>
                  <a:cubicBezTo>
                    <a:pt x="0" y="7260"/>
                    <a:pt x="3073" y="4190"/>
                    <a:pt x="6857" y="4190"/>
                  </a:cubicBezTo>
                  <a:cubicBezTo>
                    <a:pt x="10640" y="4190"/>
                    <a:pt x="13713" y="7260"/>
                    <a:pt x="13713" y="11046"/>
                  </a:cubicBezTo>
                  <a:lnTo>
                    <a:pt x="13713" y="6602"/>
                  </a:lnTo>
                  <a:cubicBezTo>
                    <a:pt x="13764" y="6181"/>
                    <a:pt x="13764" y="5754"/>
                    <a:pt x="13713" y="5333"/>
                  </a:cubicBezTo>
                  <a:cubicBezTo>
                    <a:pt x="13231" y="2616"/>
                    <a:pt x="11097" y="488"/>
                    <a:pt x="8380" y="0"/>
                  </a:cubicBezTo>
                  <a:lnTo>
                    <a:pt x="7110" y="0"/>
                  </a:lnTo>
                  <a:lnTo>
                    <a:pt x="5841" y="0"/>
                  </a:lnTo>
                  <a:cubicBezTo>
                    <a:pt x="2629" y="555"/>
                    <a:pt x="267" y="3338"/>
                    <a:pt x="254" y="6602"/>
                  </a:cubicBezTo>
                  <a:lnTo>
                    <a:pt x="254" y="66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81" name="Google Shape;2281;p16"/>
            <p:cNvSpPr/>
            <p:nvPr/>
          </p:nvSpPr>
          <p:spPr>
            <a:xfrm>
              <a:off x="7828399" y="5951236"/>
              <a:ext cx="13760" cy="568433"/>
            </a:xfrm>
            <a:custGeom>
              <a:rect b="b" l="l" r="r" t="t"/>
              <a:pathLst>
                <a:path extrusionOk="0" h="568433" w="13760">
                  <a:moveTo>
                    <a:pt x="11427" y="567545"/>
                  </a:moveTo>
                  <a:cubicBezTo>
                    <a:pt x="11935" y="567329"/>
                    <a:pt x="12405" y="567024"/>
                    <a:pt x="12824" y="566656"/>
                  </a:cubicBezTo>
                  <a:lnTo>
                    <a:pt x="12824" y="565767"/>
                  </a:lnTo>
                  <a:lnTo>
                    <a:pt x="13713" y="564498"/>
                  </a:lnTo>
                  <a:cubicBezTo>
                    <a:pt x="13713" y="564498"/>
                    <a:pt x="13713" y="563736"/>
                    <a:pt x="13713" y="563355"/>
                  </a:cubicBezTo>
                  <a:cubicBezTo>
                    <a:pt x="13776" y="562847"/>
                    <a:pt x="13776" y="562339"/>
                    <a:pt x="13713" y="561831"/>
                  </a:cubicBezTo>
                  <a:lnTo>
                    <a:pt x="13713" y="561831"/>
                  </a:lnTo>
                  <a:lnTo>
                    <a:pt x="13713" y="6856"/>
                  </a:lnTo>
                  <a:cubicBezTo>
                    <a:pt x="13713" y="3070"/>
                    <a:pt x="10640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561831"/>
                  </a:lnTo>
                  <a:cubicBezTo>
                    <a:pt x="12" y="565094"/>
                    <a:pt x="2374" y="567875"/>
                    <a:pt x="5587" y="568434"/>
                  </a:cubicBezTo>
                  <a:lnTo>
                    <a:pt x="5587" y="561831"/>
                  </a:lnTo>
                  <a:cubicBezTo>
                    <a:pt x="5587" y="561133"/>
                    <a:pt x="6158" y="560562"/>
                    <a:pt x="6856" y="560562"/>
                  </a:cubicBezTo>
                  <a:cubicBezTo>
                    <a:pt x="7554" y="560562"/>
                    <a:pt x="8126" y="561133"/>
                    <a:pt x="8126" y="561831"/>
                  </a:cubicBezTo>
                  <a:lnTo>
                    <a:pt x="8126" y="568434"/>
                  </a:lnTo>
                  <a:lnTo>
                    <a:pt x="9523" y="5684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82" name="Google Shape;2282;p16"/>
            <p:cNvSpPr/>
            <p:nvPr/>
          </p:nvSpPr>
          <p:spPr>
            <a:xfrm>
              <a:off x="6923125" y="6503291"/>
              <a:ext cx="174325" cy="13839"/>
            </a:xfrm>
            <a:custGeom>
              <a:rect b="b" l="l" r="r" t="t"/>
              <a:pathLst>
                <a:path extrusionOk="0" h="13839" w="174325">
                  <a:moveTo>
                    <a:pt x="0" y="6856"/>
                  </a:moveTo>
                  <a:lnTo>
                    <a:pt x="0" y="9777"/>
                  </a:lnTo>
                  <a:cubicBezTo>
                    <a:pt x="50" y="10069"/>
                    <a:pt x="50" y="10373"/>
                    <a:pt x="0" y="10665"/>
                  </a:cubicBezTo>
                  <a:cubicBezTo>
                    <a:pt x="38" y="10957"/>
                    <a:pt x="38" y="11262"/>
                    <a:pt x="0" y="11554"/>
                  </a:cubicBezTo>
                  <a:lnTo>
                    <a:pt x="0" y="13840"/>
                  </a:lnTo>
                  <a:lnTo>
                    <a:pt x="174325" y="13840"/>
                  </a:lnTo>
                  <a:cubicBezTo>
                    <a:pt x="170542" y="13840"/>
                    <a:pt x="167469" y="10767"/>
                    <a:pt x="167469" y="6983"/>
                  </a:cubicBezTo>
                  <a:cubicBezTo>
                    <a:pt x="167469" y="3174"/>
                    <a:pt x="170516" y="64"/>
                    <a:pt x="17432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83" name="Google Shape;2283;p16"/>
            <p:cNvSpPr/>
            <p:nvPr/>
          </p:nvSpPr>
          <p:spPr>
            <a:xfrm>
              <a:off x="7090848" y="6503418"/>
              <a:ext cx="13426" cy="13839"/>
            </a:xfrm>
            <a:custGeom>
              <a:rect b="b" l="l" r="r" t="t"/>
              <a:pathLst>
                <a:path extrusionOk="0" h="13839" w="13426">
                  <a:moveTo>
                    <a:pt x="12570" y="10665"/>
                  </a:moveTo>
                  <a:cubicBezTo>
                    <a:pt x="12862" y="10310"/>
                    <a:pt x="13116" y="9929"/>
                    <a:pt x="13332" y="9523"/>
                  </a:cubicBezTo>
                  <a:lnTo>
                    <a:pt x="13332" y="8888"/>
                  </a:lnTo>
                  <a:cubicBezTo>
                    <a:pt x="13458" y="8177"/>
                    <a:pt x="13458" y="7440"/>
                    <a:pt x="13332" y="6729"/>
                  </a:cubicBezTo>
                  <a:lnTo>
                    <a:pt x="13332" y="6729"/>
                  </a:lnTo>
                  <a:cubicBezTo>
                    <a:pt x="13420" y="6094"/>
                    <a:pt x="13420" y="5460"/>
                    <a:pt x="13332" y="4825"/>
                  </a:cubicBezTo>
                  <a:cubicBezTo>
                    <a:pt x="12418" y="2006"/>
                    <a:pt x="9815" y="76"/>
                    <a:pt x="6857" y="0"/>
                  </a:cubicBezTo>
                  <a:lnTo>
                    <a:pt x="6857" y="0"/>
                  </a:lnTo>
                  <a:cubicBezTo>
                    <a:pt x="3047" y="63"/>
                    <a:pt x="0" y="3174"/>
                    <a:pt x="0" y="6983"/>
                  </a:cubicBezTo>
                  <a:cubicBezTo>
                    <a:pt x="0" y="10767"/>
                    <a:pt x="3073" y="13839"/>
                    <a:pt x="6857" y="13839"/>
                  </a:cubicBezTo>
                  <a:lnTo>
                    <a:pt x="6857" y="13839"/>
                  </a:lnTo>
                  <a:cubicBezTo>
                    <a:pt x="9192" y="13865"/>
                    <a:pt x="11364" y="12659"/>
                    <a:pt x="12570" y="106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84" name="Google Shape;2284;p16"/>
            <p:cNvSpPr/>
            <p:nvPr/>
          </p:nvSpPr>
          <p:spPr>
            <a:xfrm>
              <a:off x="7809100" y="5860028"/>
              <a:ext cx="10298" cy="7917"/>
            </a:xfrm>
            <a:custGeom>
              <a:rect b="b" l="l" r="r" t="t"/>
              <a:pathLst>
                <a:path extrusionOk="0" h="7917" w="10298">
                  <a:moveTo>
                    <a:pt x="10284" y="7918"/>
                  </a:moveTo>
                  <a:lnTo>
                    <a:pt x="10284" y="6902"/>
                  </a:lnTo>
                  <a:cubicBezTo>
                    <a:pt x="10284" y="3116"/>
                    <a:pt x="7212" y="46"/>
                    <a:pt x="3428" y="46"/>
                  </a:cubicBezTo>
                  <a:cubicBezTo>
                    <a:pt x="2705" y="-15"/>
                    <a:pt x="1993" y="-15"/>
                    <a:pt x="1270" y="46"/>
                  </a:cubicBezTo>
                  <a:lnTo>
                    <a:pt x="0" y="681"/>
                  </a:lnTo>
                  <a:lnTo>
                    <a:pt x="0" y="681"/>
                  </a:lnTo>
                  <a:lnTo>
                    <a:pt x="1396" y="681"/>
                  </a:lnTo>
                  <a:cubicBezTo>
                    <a:pt x="2108" y="537"/>
                    <a:pt x="2844" y="537"/>
                    <a:pt x="3555" y="681"/>
                  </a:cubicBezTo>
                  <a:cubicBezTo>
                    <a:pt x="7339" y="745"/>
                    <a:pt x="10361" y="3866"/>
                    <a:pt x="10297" y="7652"/>
                  </a:cubicBezTo>
                  <a:cubicBezTo>
                    <a:pt x="10297" y="7741"/>
                    <a:pt x="10284" y="7829"/>
                    <a:pt x="10284" y="79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85" name="Google Shape;2285;p16"/>
            <p:cNvSpPr/>
            <p:nvPr/>
          </p:nvSpPr>
          <p:spPr>
            <a:xfrm>
              <a:off x="7809354" y="5861870"/>
              <a:ext cx="9062" cy="103459"/>
            </a:xfrm>
            <a:custGeom>
              <a:rect b="b" l="l" r="r" t="t"/>
              <a:pathLst>
                <a:path extrusionOk="0" h="103459" w="9062">
                  <a:moveTo>
                    <a:pt x="3174" y="103078"/>
                  </a:moveTo>
                  <a:lnTo>
                    <a:pt x="4316" y="103078"/>
                  </a:lnTo>
                  <a:lnTo>
                    <a:pt x="5078" y="103078"/>
                  </a:lnTo>
                  <a:lnTo>
                    <a:pt x="6348" y="103078"/>
                  </a:lnTo>
                  <a:lnTo>
                    <a:pt x="7364" y="102316"/>
                  </a:lnTo>
                  <a:lnTo>
                    <a:pt x="8379" y="101428"/>
                  </a:lnTo>
                  <a:cubicBezTo>
                    <a:pt x="8417" y="101090"/>
                    <a:pt x="8417" y="100750"/>
                    <a:pt x="8379" y="100412"/>
                  </a:cubicBezTo>
                  <a:lnTo>
                    <a:pt x="9015" y="99142"/>
                  </a:lnTo>
                  <a:cubicBezTo>
                    <a:pt x="8964" y="98848"/>
                    <a:pt x="8964" y="98548"/>
                    <a:pt x="9015" y="98253"/>
                  </a:cubicBezTo>
                  <a:cubicBezTo>
                    <a:pt x="9078" y="97875"/>
                    <a:pt x="9078" y="97489"/>
                    <a:pt x="9015" y="97111"/>
                  </a:cubicBezTo>
                  <a:lnTo>
                    <a:pt x="9015" y="97111"/>
                  </a:lnTo>
                  <a:lnTo>
                    <a:pt x="9015" y="6964"/>
                  </a:lnTo>
                  <a:cubicBezTo>
                    <a:pt x="9015" y="3178"/>
                    <a:pt x="5942" y="108"/>
                    <a:pt x="2158" y="108"/>
                  </a:cubicBezTo>
                  <a:cubicBezTo>
                    <a:pt x="1448" y="-36"/>
                    <a:pt x="711" y="-36"/>
                    <a:pt x="0" y="108"/>
                  </a:cubicBezTo>
                  <a:cubicBezTo>
                    <a:pt x="2793" y="1034"/>
                    <a:pt x="4685" y="3640"/>
                    <a:pt x="4698" y="6583"/>
                  </a:cubicBezTo>
                  <a:lnTo>
                    <a:pt x="4698" y="97492"/>
                  </a:lnTo>
                  <a:cubicBezTo>
                    <a:pt x="4634" y="99964"/>
                    <a:pt x="3288" y="102224"/>
                    <a:pt x="1142" y="1034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86" name="Google Shape;2286;p16"/>
            <p:cNvSpPr/>
            <p:nvPr/>
          </p:nvSpPr>
          <p:spPr>
            <a:xfrm>
              <a:off x="7786373" y="5954664"/>
              <a:ext cx="13712" cy="555482"/>
            </a:xfrm>
            <a:custGeom>
              <a:rect b="b" l="l" r="r" t="t"/>
              <a:pathLst>
                <a:path extrusionOk="0" h="555482" w="13712">
                  <a:moveTo>
                    <a:pt x="0" y="555483"/>
                  </a:moveTo>
                  <a:cubicBezTo>
                    <a:pt x="0" y="551699"/>
                    <a:pt x="3073" y="548627"/>
                    <a:pt x="6856" y="548627"/>
                  </a:cubicBezTo>
                  <a:cubicBezTo>
                    <a:pt x="10640" y="548627"/>
                    <a:pt x="13713" y="551699"/>
                    <a:pt x="13713" y="555483"/>
                  </a:cubicBezTo>
                  <a:lnTo>
                    <a:pt x="13713" y="6983"/>
                  </a:lnTo>
                  <a:cubicBezTo>
                    <a:pt x="13713" y="3176"/>
                    <a:pt x="10665" y="70"/>
                    <a:pt x="6856" y="0"/>
                  </a:cubicBezTo>
                  <a:lnTo>
                    <a:pt x="4952" y="0"/>
                  </a:lnTo>
                  <a:lnTo>
                    <a:pt x="3682" y="0"/>
                  </a:lnTo>
                  <a:lnTo>
                    <a:pt x="2539" y="762"/>
                  </a:lnTo>
                  <a:cubicBezTo>
                    <a:pt x="2209" y="1025"/>
                    <a:pt x="1917" y="1323"/>
                    <a:pt x="1651" y="1651"/>
                  </a:cubicBezTo>
                  <a:lnTo>
                    <a:pt x="889" y="2793"/>
                  </a:lnTo>
                  <a:cubicBezTo>
                    <a:pt x="838" y="3173"/>
                    <a:pt x="838" y="3556"/>
                    <a:pt x="889" y="3936"/>
                  </a:cubicBezTo>
                  <a:cubicBezTo>
                    <a:pt x="825" y="4399"/>
                    <a:pt x="825" y="4869"/>
                    <a:pt x="889" y="5333"/>
                  </a:cubicBezTo>
                  <a:cubicBezTo>
                    <a:pt x="889" y="5333"/>
                    <a:pt x="889" y="5333"/>
                    <a:pt x="889" y="6094"/>
                  </a:cubicBezTo>
                  <a:lnTo>
                    <a:pt x="889" y="5545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87" name="Google Shape;2287;p16"/>
            <p:cNvSpPr/>
            <p:nvPr/>
          </p:nvSpPr>
          <p:spPr>
            <a:xfrm>
              <a:off x="7785865" y="6504434"/>
              <a:ext cx="13760" cy="13671"/>
            </a:xfrm>
            <a:custGeom>
              <a:rect b="b" l="l" r="r" t="t"/>
              <a:pathLst>
                <a:path extrusionOk="0" h="13671" w="13760">
                  <a:moveTo>
                    <a:pt x="508" y="6602"/>
                  </a:moveTo>
                  <a:cubicBezTo>
                    <a:pt x="508" y="10411"/>
                    <a:pt x="3555" y="13522"/>
                    <a:pt x="7364" y="13585"/>
                  </a:cubicBezTo>
                  <a:lnTo>
                    <a:pt x="7364" y="13585"/>
                  </a:lnTo>
                  <a:cubicBezTo>
                    <a:pt x="8253" y="13700"/>
                    <a:pt x="9142" y="13700"/>
                    <a:pt x="10031" y="13585"/>
                  </a:cubicBezTo>
                  <a:lnTo>
                    <a:pt x="10793" y="13585"/>
                  </a:lnTo>
                  <a:lnTo>
                    <a:pt x="12189" y="12570"/>
                  </a:lnTo>
                  <a:lnTo>
                    <a:pt x="12824" y="11681"/>
                  </a:lnTo>
                  <a:cubicBezTo>
                    <a:pt x="13154" y="11275"/>
                    <a:pt x="13446" y="10856"/>
                    <a:pt x="13713" y="10411"/>
                  </a:cubicBezTo>
                  <a:cubicBezTo>
                    <a:pt x="13776" y="10119"/>
                    <a:pt x="13776" y="9815"/>
                    <a:pt x="13713" y="9523"/>
                  </a:cubicBezTo>
                  <a:lnTo>
                    <a:pt x="13713" y="9523"/>
                  </a:lnTo>
                  <a:cubicBezTo>
                    <a:pt x="13776" y="9015"/>
                    <a:pt x="13776" y="8507"/>
                    <a:pt x="13713" y="7999"/>
                  </a:cubicBezTo>
                  <a:lnTo>
                    <a:pt x="13713" y="6856"/>
                  </a:lnTo>
                  <a:lnTo>
                    <a:pt x="13713" y="6856"/>
                  </a:lnTo>
                  <a:cubicBezTo>
                    <a:pt x="13713" y="3072"/>
                    <a:pt x="10640" y="0"/>
                    <a:pt x="6857" y="0"/>
                  </a:cubicBezTo>
                  <a:cubicBezTo>
                    <a:pt x="3073" y="0"/>
                    <a:pt x="0" y="3072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88" name="Google Shape;2288;p16"/>
            <p:cNvSpPr/>
            <p:nvPr/>
          </p:nvSpPr>
          <p:spPr>
            <a:xfrm>
              <a:off x="4504272" y="6126578"/>
              <a:ext cx="13083" cy="13839"/>
            </a:xfrm>
            <a:custGeom>
              <a:rect b="b" l="l" r="r" t="t"/>
              <a:pathLst>
                <a:path extrusionOk="0" h="13839" w="13083">
                  <a:moveTo>
                    <a:pt x="6" y="6983"/>
                  </a:moveTo>
                  <a:cubicBezTo>
                    <a:pt x="70" y="10792"/>
                    <a:pt x="3180" y="13840"/>
                    <a:pt x="6989" y="13840"/>
                  </a:cubicBezTo>
                  <a:lnTo>
                    <a:pt x="13084" y="13840"/>
                  </a:lnTo>
                  <a:cubicBezTo>
                    <a:pt x="9275" y="13840"/>
                    <a:pt x="6164" y="10792"/>
                    <a:pt x="6100" y="6983"/>
                  </a:cubicBezTo>
                  <a:cubicBezTo>
                    <a:pt x="6100" y="3123"/>
                    <a:pt x="9224" y="0"/>
                    <a:pt x="13084" y="0"/>
                  </a:cubicBezTo>
                  <a:lnTo>
                    <a:pt x="6989" y="0"/>
                  </a:lnTo>
                  <a:lnTo>
                    <a:pt x="6100" y="0"/>
                  </a:lnTo>
                  <a:cubicBezTo>
                    <a:pt x="2533" y="330"/>
                    <a:pt x="-146" y="3403"/>
                    <a:pt x="6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89" name="Google Shape;2289;p16"/>
            <p:cNvSpPr/>
            <p:nvPr/>
          </p:nvSpPr>
          <p:spPr>
            <a:xfrm>
              <a:off x="4769131" y="6447298"/>
              <a:ext cx="13887" cy="6856"/>
            </a:xfrm>
            <a:custGeom>
              <a:rect b="b" l="l" r="r" t="t"/>
              <a:pathLst>
                <a:path extrusionOk="0" h="6856" w="13887">
                  <a:moveTo>
                    <a:pt x="13839" y="1143"/>
                  </a:moveTo>
                  <a:cubicBezTo>
                    <a:pt x="13903" y="762"/>
                    <a:pt x="13903" y="381"/>
                    <a:pt x="13839" y="0"/>
                  </a:cubicBezTo>
                  <a:lnTo>
                    <a:pt x="13839" y="0"/>
                  </a:lnTo>
                  <a:cubicBezTo>
                    <a:pt x="13839" y="3783"/>
                    <a:pt x="10767" y="6856"/>
                    <a:pt x="6983" y="6856"/>
                  </a:cubicBezTo>
                  <a:cubicBezTo>
                    <a:pt x="3174" y="6856"/>
                    <a:pt x="64" y="3809"/>
                    <a:pt x="0" y="0"/>
                  </a:cubicBezTo>
                  <a:lnTo>
                    <a:pt x="0" y="0"/>
                  </a:lnTo>
                  <a:cubicBezTo>
                    <a:pt x="13" y="3263"/>
                    <a:pt x="2374" y="6044"/>
                    <a:pt x="5587" y="6602"/>
                  </a:cubicBezTo>
                  <a:lnTo>
                    <a:pt x="6983" y="6602"/>
                  </a:lnTo>
                  <a:lnTo>
                    <a:pt x="8507" y="6602"/>
                  </a:lnTo>
                  <a:lnTo>
                    <a:pt x="9903" y="6602"/>
                  </a:lnTo>
                  <a:cubicBezTo>
                    <a:pt x="9903" y="6602"/>
                    <a:pt x="10538" y="6602"/>
                    <a:pt x="10919" y="5840"/>
                  </a:cubicBezTo>
                  <a:lnTo>
                    <a:pt x="11935" y="5079"/>
                  </a:lnTo>
                  <a:cubicBezTo>
                    <a:pt x="12227" y="4723"/>
                    <a:pt x="12494" y="4342"/>
                    <a:pt x="12697" y="3936"/>
                  </a:cubicBezTo>
                  <a:lnTo>
                    <a:pt x="12697" y="3174"/>
                  </a:lnTo>
                  <a:lnTo>
                    <a:pt x="12697" y="3174"/>
                  </a:lnTo>
                  <a:cubicBezTo>
                    <a:pt x="13420" y="2755"/>
                    <a:pt x="13852" y="1981"/>
                    <a:pt x="13839" y="1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90" name="Google Shape;2290;p16"/>
            <p:cNvSpPr/>
            <p:nvPr/>
          </p:nvSpPr>
          <p:spPr>
            <a:xfrm>
              <a:off x="4779796" y="5016978"/>
              <a:ext cx="13896" cy="777453"/>
            </a:xfrm>
            <a:custGeom>
              <a:rect b="b" l="l" r="r" t="t"/>
              <a:pathLst>
                <a:path extrusionOk="0" h="777453" w="13896">
                  <a:moveTo>
                    <a:pt x="6856" y="31"/>
                  </a:moveTo>
                  <a:cubicBezTo>
                    <a:pt x="4711" y="80"/>
                    <a:pt x="2717" y="1169"/>
                    <a:pt x="1524" y="2952"/>
                  </a:cubicBezTo>
                  <a:cubicBezTo>
                    <a:pt x="559" y="4086"/>
                    <a:pt x="13" y="5523"/>
                    <a:pt x="0" y="7015"/>
                  </a:cubicBezTo>
                  <a:lnTo>
                    <a:pt x="0" y="777454"/>
                  </a:lnTo>
                  <a:cubicBezTo>
                    <a:pt x="0" y="773667"/>
                    <a:pt x="3073" y="770597"/>
                    <a:pt x="6856" y="770597"/>
                  </a:cubicBezTo>
                  <a:cubicBezTo>
                    <a:pt x="10665" y="770597"/>
                    <a:pt x="13776" y="773647"/>
                    <a:pt x="13839" y="777454"/>
                  </a:cubicBezTo>
                  <a:lnTo>
                    <a:pt x="13839" y="7015"/>
                  </a:lnTo>
                  <a:lnTo>
                    <a:pt x="13839" y="7015"/>
                  </a:lnTo>
                  <a:cubicBezTo>
                    <a:pt x="13916" y="6509"/>
                    <a:pt x="13916" y="5996"/>
                    <a:pt x="13839" y="5491"/>
                  </a:cubicBezTo>
                  <a:cubicBezTo>
                    <a:pt x="13903" y="5070"/>
                    <a:pt x="13903" y="4642"/>
                    <a:pt x="13839" y="4221"/>
                  </a:cubicBezTo>
                  <a:lnTo>
                    <a:pt x="13839" y="4221"/>
                  </a:lnTo>
                  <a:cubicBezTo>
                    <a:pt x="12684" y="1443"/>
                    <a:pt x="9853" y="-255"/>
                    <a:pt x="6856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91" name="Google Shape;2291;p16"/>
            <p:cNvSpPr/>
            <p:nvPr/>
          </p:nvSpPr>
          <p:spPr>
            <a:xfrm>
              <a:off x="4779796" y="5787575"/>
              <a:ext cx="13712" cy="242634"/>
            </a:xfrm>
            <a:custGeom>
              <a:rect b="b" l="l" r="r" t="t"/>
              <a:pathLst>
                <a:path extrusionOk="0" h="242634" w="13712">
                  <a:moveTo>
                    <a:pt x="6856" y="0"/>
                  </a:moveTo>
                  <a:cubicBezTo>
                    <a:pt x="3073" y="0"/>
                    <a:pt x="0" y="3070"/>
                    <a:pt x="0" y="6856"/>
                  </a:cubicBezTo>
                  <a:lnTo>
                    <a:pt x="0" y="236287"/>
                  </a:lnTo>
                  <a:cubicBezTo>
                    <a:pt x="51" y="237772"/>
                    <a:pt x="584" y="239200"/>
                    <a:pt x="1524" y="240350"/>
                  </a:cubicBezTo>
                  <a:lnTo>
                    <a:pt x="1524" y="240350"/>
                  </a:lnTo>
                  <a:cubicBezTo>
                    <a:pt x="1828" y="240719"/>
                    <a:pt x="2171" y="241059"/>
                    <a:pt x="2539" y="241365"/>
                  </a:cubicBezTo>
                  <a:cubicBezTo>
                    <a:pt x="3416" y="242066"/>
                    <a:pt x="4469" y="242507"/>
                    <a:pt x="5587" y="242635"/>
                  </a:cubicBezTo>
                  <a:lnTo>
                    <a:pt x="6729" y="242635"/>
                  </a:lnTo>
                  <a:lnTo>
                    <a:pt x="7999" y="242635"/>
                  </a:lnTo>
                  <a:cubicBezTo>
                    <a:pt x="11262" y="242136"/>
                    <a:pt x="13687" y="239338"/>
                    <a:pt x="13713" y="236033"/>
                  </a:cubicBezTo>
                  <a:lnTo>
                    <a:pt x="13713" y="6856"/>
                  </a:lnTo>
                  <a:cubicBezTo>
                    <a:pt x="13649" y="3098"/>
                    <a:pt x="10614" y="67"/>
                    <a:pt x="68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92" name="Google Shape;2292;p16"/>
            <p:cNvSpPr/>
            <p:nvPr/>
          </p:nvSpPr>
          <p:spPr>
            <a:xfrm>
              <a:off x="5215039" y="6131149"/>
              <a:ext cx="13896" cy="315387"/>
            </a:xfrm>
            <a:custGeom>
              <a:rect b="b" l="l" r="r" t="t"/>
              <a:pathLst>
                <a:path extrusionOk="0" h="315387" w="13896">
                  <a:moveTo>
                    <a:pt x="12824" y="2412"/>
                  </a:moveTo>
                  <a:cubicBezTo>
                    <a:pt x="12824" y="6196"/>
                    <a:pt x="9751" y="9269"/>
                    <a:pt x="5967" y="9269"/>
                  </a:cubicBezTo>
                  <a:lnTo>
                    <a:pt x="0" y="9269"/>
                  </a:lnTo>
                  <a:lnTo>
                    <a:pt x="0" y="315387"/>
                  </a:lnTo>
                  <a:cubicBezTo>
                    <a:pt x="0" y="311604"/>
                    <a:pt x="3073" y="308531"/>
                    <a:pt x="6856" y="308531"/>
                  </a:cubicBezTo>
                  <a:lnTo>
                    <a:pt x="13839" y="308531"/>
                  </a:lnTo>
                  <a:lnTo>
                    <a:pt x="13839" y="3809"/>
                  </a:lnTo>
                  <a:lnTo>
                    <a:pt x="13839" y="3809"/>
                  </a:lnTo>
                  <a:cubicBezTo>
                    <a:pt x="13916" y="3352"/>
                    <a:pt x="13916" y="2870"/>
                    <a:pt x="13839" y="2412"/>
                  </a:cubicBezTo>
                  <a:cubicBezTo>
                    <a:pt x="13916" y="1993"/>
                    <a:pt x="13916" y="1562"/>
                    <a:pt x="13839" y="1143"/>
                  </a:cubicBezTo>
                  <a:cubicBezTo>
                    <a:pt x="13903" y="762"/>
                    <a:pt x="13903" y="381"/>
                    <a:pt x="13839" y="0"/>
                  </a:cubicBezTo>
                  <a:cubicBezTo>
                    <a:pt x="13611" y="851"/>
                    <a:pt x="13268" y="1663"/>
                    <a:pt x="12824" y="24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93" name="Google Shape;2293;p16"/>
            <p:cNvSpPr/>
            <p:nvPr/>
          </p:nvSpPr>
          <p:spPr>
            <a:xfrm>
              <a:off x="5215039" y="6446536"/>
              <a:ext cx="9141" cy="6868"/>
            </a:xfrm>
            <a:custGeom>
              <a:rect b="b" l="l" r="r" t="t"/>
              <a:pathLst>
                <a:path extrusionOk="0" h="6868" w="9141">
                  <a:moveTo>
                    <a:pt x="0" y="0"/>
                  </a:moveTo>
                  <a:lnTo>
                    <a:pt x="0" y="0"/>
                  </a:lnTo>
                  <a:cubicBezTo>
                    <a:pt x="0" y="3784"/>
                    <a:pt x="3060" y="6856"/>
                    <a:pt x="6844" y="6869"/>
                  </a:cubicBezTo>
                  <a:cubicBezTo>
                    <a:pt x="7631" y="6869"/>
                    <a:pt x="8405" y="6742"/>
                    <a:pt x="9142" y="6475"/>
                  </a:cubicBezTo>
                  <a:lnTo>
                    <a:pt x="6856" y="6475"/>
                  </a:lnTo>
                  <a:cubicBezTo>
                    <a:pt x="3238" y="6425"/>
                    <a:pt x="267" y="360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94" name="Google Shape;2294;p16"/>
            <p:cNvSpPr/>
            <p:nvPr/>
          </p:nvSpPr>
          <p:spPr>
            <a:xfrm>
              <a:off x="4449048" y="5614391"/>
              <a:ext cx="61324" cy="13839"/>
            </a:xfrm>
            <a:custGeom>
              <a:rect b="b" l="l" r="r" t="t"/>
              <a:pathLst>
                <a:path extrusionOk="0" h="13839" w="61324">
                  <a:moveTo>
                    <a:pt x="0" y="0"/>
                  </a:moveTo>
                  <a:cubicBezTo>
                    <a:pt x="3809" y="0"/>
                    <a:pt x="6919" y="3050"/>
                    <a:pt x="6983" y="6856"/>
                  </a:cubicBezTo>
                  <a:cubicBezTo>
                    <a:pt x="6983" y="10713"/>
                    <a:pt x="3860" y="13839"/>
                    <a:pt x="0" y="13839"/>
                  </a:cubicBezTo>
                  <a:lnTo>
                    <a:pt x="61325" y="13839"/>
                  </a:lnTo>
                  <a:lnTo>
                    <a:pt x="61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95" name="Google Shape;2295;p16"/>
            <p:cNvSpPr/>
            <p:nvPr/>
          </p:nvSpPr>
          <p:spPr>
            <a:xfrm>
              <a:off x="6909229" y="6511671"/>
              <a:ext cx="56" cy="2158"/>
            </a:xfrm>
            <a:custGeom>
              <a:rect b="b" l="l" r="r" t="t"/>
              <a:pathLst>
                <a:path extrusionOk="0" h="2158" w="56">
                  <a:moveTo>
                    <a:pt x="57" y="0"/>
                  </a:moveTo>
                  <a:lnTo>
                    <a:pt x="57" y="1270"/>
                  </a:lnTo>
                  <a:cubicBezTo>
                    <a:pt x="7" y="1562"/>
                    <a:pt x="7" y="1866"/>
                    <a:pt x="57" y="2158"/>
                  </a:cubicBezTo>
                  <a:cubicBezTo>
                    <a:pt x="-7" y="1955"/>
                    <a:pt x="-7" y="1727"/>
                    <a:pt x="57" y="1524"/>
                  </a:cubicBezTo>
                  <a:cubicBezTo>
                    <a:pt x="-19" y="1016"/>
                    <a:pt x="-19" y="508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96" name="Google Shape;2296;p16"/>
            <p:cNvSpPr/>
            <p:nvPr/>
          </p:nvSpPr>
          <p:spPr>
            <a:xfrm>
              <a:off x="6922744" y="6511544"/>
              <a:ext cx="56" cy="2158"/>
            </a:xfrm>
            <a:custGeom>
              <a:rect b="b" l="l" r="r" t="t"/>
              <a:pathLst>
                <a:path extrusionOk="0" h="2158" w="56">
                  <a:moveTo>
                    <a:pt x="0" y="1524"/>
                  </a:moveTo>
                  <a:cubicBezTo>
                    <a:pt x="64" y="1727"/>
                    <a:pt x="64" y="1955"/>
                    <a:pt x="0" y="2158"/>
                  </a:cubicBezTo>
                  <a:cubicBezTo>
                    <a:pt x="51" y="1866"/>
                    <a:pt x="51" y="1562"/>
                    <a:pt x="0" y="1270"/>
                  </a:cubicBezTo>
                  <a:lnTo>
                    <a:pt x="0" y="0"/>
                  </a:lnTo>
                  <a:cubicBezTo>
                    <a:pt x="76" y="508"/>
                    <a:pt x="76" y="1016"/>
                    <a:pt x="0" y="15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97" name="Google Shape;2297;p16"/>
            <p:cNvSpPr/>
            <p:nvPr/>
          </p:nvSpPr>
          <p:spPr>
            <a:xfrm>
              <a:off x="3998188" y="6446409"/>
              <a:ext cx="19680" cy="13839"/>
            </a:xfrm>
            <a:custGeom>
              <a:rect b="b" l="l" r="r" t="t"/>
              <a:pathLst>
                <a:path extrusionOk="0" h="13839" w="19680">
                  <a:moveTo>
                    <a:pt x="12824" y="6856"/>
                  </a:moveTo>
                  <a:cubicBezTo>
                    <a:pt x="12824" y="3073"/>
                    <a:pt x="15896" y="0"/>
                    <a:pt x="19680" y="0"/>
                  </a:cubicBezTo>
                  <a:lnTo>
                    <a:pt x="6983" y="0"/>
                  </a:lnTo>
                  <a:lnTo>
                    <a:pt x="6983" y="6856"/>
                  </a:lnTo>
                  <a:cubicBezTo>
                    <a:pt x="6983" y="10716"/>
                    <a:pt x="3860" y="13839"/>
                    <a:pt x="0" y="13839"/>
                  </a:cubicBezTo>
                  <a:lnTo>
                    <a:pt x="19299" y="13839"/>
                  </a:lnTo>
                  <a:cubicBezTo>
                    <a:pt x="15642" y="13573"/>
                    <a:pt x="12811" y="10526"/>
                    <a:pt x="12824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98" name="Google Shape;2298;p16"/>
            <p:cNvSpPr/>
            <p:nvPr/>
          </p:nvSpPr>
          <p:spPr>
            <a:xfrm>
              <a:off x="4011012" y="6446409"/>
              <a:ext cx="35804" cy="13839"/>
            </a:xfrm>
            <a:custGeom>
              <a:rect b="b" l="l" r="r" t="t"/>
              <a:pathLst>
                <a:path extrusionOk="0" h="13839" w="35804">
                  <a:moveTo>
                    <a:pt x="6856" y="0"/>
                  </a:moveTo>
                  <a:cubicBezTo>
                    <a:pt x="3073" y="0"/>
                    <a:pt x="0" y="3073"/>
                    <a:pt x="0" y="6856"/>
                  </a:cubicBezTo>
                  <a:cubicBezTo>
                    <a:pt x="0" y="10665"/>
                    <a:pt x="3047" y="13776"/>
                    <a:pt x="6856" y="13839"/>
                  </a:cubicBezTo>
                  <a:lnTo>
                    <a:pt x="28948" y="13839"/>
                  </a:lnTo>
                  <a:cubicBezTo>
                    <a:pt x="32757" y="13776"/>
                    <a:pt x="35805" y="10665"/>
                    <a:pt x="35805" y="6856"/>
                  </a:cubicBezTo>
                  <a:cubicBezTo>
                    <a:pt x="35805" y="3073"/>
                    <a:pt x="32732" y="0"/>
                    <a:pt x="28948" y="0"/>
                  </a:cubicBezTo>
                  <a:lnTo>
                    <a:pt x="68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99" name="Google Shape;2299;p16"/>
            <p:cNvSpPr/>
            <p:nvPr/>
          </p:nvSpPr>
          <p:spPr>
            <a:xfrm>
              <a:off x="3601797" y="5745422"/>
              <a:ext cx="13839" cy="716096"/>
            </a:xfrm>
            <a:custGeom>
              <a:rect b="b" l="l" r="r" t="t"/>
              <a:pathLst>
                <a:path extrusionOk="0" h="716096" w="13839">
                  <a:moveTo>
                    <a:pt x="0" y="709240"/>
                  </a:moveTo>
                  <a:cubicBezTo>
                    <a:pt x="64" y="713050"/>
                    <a:pt x="3174" y="716097"/>
                    <a:pt x="6983" y="716097"/>
                  </a:cubicBezTo>
                  <a:cubicBezTo>
                    <a:pt x="10767" y="716097"/>
                    <a:pt x="13839" y="713024"/>
                    <a:pt x="13839" y="709240"/>
                  </a:cubicBezTo>
                  <a:lnTo>
                    <a:pt x="13839" y="0"/>
                  </a:lnTo>
                  <a:cubicBezTo>
                    <a:pt x="13839" y="3786"/>
                    <a:pt x="10767" y="6856"/>
                    <a:pt x="6983" y="6856"/>
                  </a:cubicBezTo>
                  <a:cubicBezTo>
                    <a:pt x="3174" y="6856"/>
                    <a:pt x="64" y="3806"/>
                    <a:pt x="0" y="0"/>
                  </a:cubicBezTo>
                  <a:lnTo>
                    <a:pt x="0" y="709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00" name="Google Shape;2300;p16"/>
            <p:cNvSpPr/>
            <p:nvPr/>
          </p:nvSpPr>
          <p:spPr>
            <a:xfrm>
              <a:off x="3601797" y="5448318"/>
              <a:ext cx="13839" cy="303960"/>
            </a:xfrm>
            <a:custGeom>
              <a:rect b="b" l="l" r="r" t="t"/>
              <a:pathLst>
                <a:path extrusionOk="0" h="303960" w="13839">
                  <a:moveTo>
                    <a:pt x="6983" y="303960"/>
                  </a:moveTo>
                  <a:cubicBezTo>
                    <a:pt x="10767" y="303960"/>
                    <a:pt x="13839" y="300890"/>
                    <a:pt x="13839" y="297104"/>
                  </a:cubicBezTo>
                  <a:lnTo>
                    <a:pt x="13839" y="6856"/>
                  </a:lnTo>
                  <a:cubicBezTo>
                    <a:pt x="13839" y="3070"/>
                    <a:pt x="10767" y="0"/>
                    <a:pt x="6983" y="0"/>
                  </a:cubicBezTo>
                  <a:cubicBezTo>
                    <a:pt x="3174" y="-1"/>
                    <a:pt x="64" y="3050"/>
                    <a:pt x="0" y="6856"/>
                  </a:cubicBezTo>
                  <a:lnTo>
                    <a:pt x="0" y="297104"/>
                  </a:lnTo>
                  <a:cubicBezTo>
                    <a:pt x="64" y="300910"/>
                    <a:pt x="3174" y="303960"/>
                    <a:pt x="6983" y="3039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01" name="Google Shape;2301;p16"/>
            <p:cNvSpPr/>
            <p:nvPr/>
          </p:nvSpPr>
          <p:spPr>
            <a:xfrm>
              <a:off x="3991713" y="5620105"/>
              <a:ext cx="13839" cy="840144"/>
            </a:xfrm>
            <a:custGeom>
              <a:rect b="b" l="l" r="r" t="t"/>
              <a:pathLst>
                <a:path extrusionOk="0" h="840144" w="13839">
                  <a:moveTo>
                    <a:pt x="6856" y="840144"/>
                  </a:moveTo>
                  <a:cubicBezTo>
                    <a:pt x="10716" y="840144"/>
                    <a:pt x="13839" y="837021"/>
                    <a:pt x="13839" y="833161"/>
                  </a:cubicBezTo>
                  <a:lnTo>
                    <a:pt x="13839" y="0"/>
                  </a:lnTo>
                  <a:cubicBezTo>
                    <a:pt x="13839" y="3857"/>
                    <a:pt x="10716" y="6983"/>
                    <a:pt x="6856" y="6983"/>
                  </a:cubicBezTo>
                  <a:cubicBezTo>
                    <a:pt x="3047" y="6913"/>
                    <a:pt x="0" y="3808"/>
                    <a:pt x="0" y="0"/>
                  </a:cubicBezTo>
                  <a:lnTo>
                    <a:pt x="0" y="833161"/>
                  </a:lnTo>
                  <a:cubicBezTo>
                    <a:pt x="0" y="836970"/>
                    <a:pt x="3047" y="840081"/>
                    <a:pt x="6856" y="8401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02" name="Google Shape;2302;p16"/>
            <p:cNvSpPr/>
            <p:nvPr/>
          </p:nvSpPr>
          <p:spPr>
            <a:xfrm>
              <a:off x="3991713" y="5465093"/>
              <a:ext cx="13877" cy="161995"/>
            </a:xfrm>
            <a:custGeom>
              <a:rect b="b" l="l" r="r" t="t"/>
              <a:pathLst>
                <a:path extrusionOk="0" h="161995" w="13877">
                  <a:moveTo>
                    <a:pt x="0" y="6841"/>
                  </a:moveTo>
                  <a:lnTo>
                    <a:pt x="0" y="155012"/>
                  </a:lnTo>
                  <a:cubicBezTo>
                    <a:pt x="0" y="158820"/>
                    <a:pt x="3047" y="161925"/>
                    <a:pt x="6856" y="161995"/>
                  </a:cubicBezTo>
                  <a:cubicBezTo>
                    <a:pt x="10716" y="161995"/>
                    <a:pt x="13839" y="158869"/>
                    <a:pt x="13839" y="155012"/>
                  </a:cubicBezTo>
                  <a:lnTo>
                    <a:pt x="13839" y="6841"/>
                  </a:lnTo>
                  <a:cubicBezTo>
                    <a:pt x="13839" y="6841"/>
                    <a:pt x="13839" y="6841"/>
                    <a:pt x="13839" y="6206"/>
                  </a:cubicBezTo>
                  <a:cubicBezTo>
                    <a:pt x="13839" y="5571"/>
                    <a:pt x="13839" y="5317"/>
                    <a:pt x="13839" y="4809"/>
                  </a:cubicBezTo>
                  <a:cubicBezTo>
                    <a:pt x="13890" y="4430"/>
                    <a:pt x="13890" y="4046"/>
                    <a:pt x="13839" y="3667"/>
                  </a:cubicBezTo>
                  <a:lnTo>
                    <a:pt x="13078" y="2651"/>
                  </a:lnTo>
                  <a:lnTo>
                    <a:pt x="12189" y="1635"/>
                  </a:lnTo>
                  <a:cubicBezTo>
                    <a:pt x="9306" y="-819"/>
                    <a:pt x="4977" y="-471"/>
                    <a:pt x="2526" y="2412"/>
                  </a:cubicBezTo>
                  <a:cubicBezTo>
                    <a:pt x="1473" y="3649"/>
                    <a:pt x="888" y="5218"/>
                    <a:pt x="888" y="68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03" name="Google Shape;2303;p16"/>
            <p:cNvSpPr/>
            <p:nvPr/>
          </p:nvSpPr>
          <p:spPr>
            <a:xfrm>
              <a:off x="4153596" y="6452250"/>
              <a:ext cx="13839" cy="411882"/>
            </a:xfrm>
            <a:custGeom>
              <a:rect b="b" l="l" r="r" t="t"/>
              <a:pathLst>
                <a:path extrusionOk="0" h="411882" w="13839">
                  <a:moveTo>
                    <a:pt x="6348" y="6983"/>
                  </a:moveTo>
                  <a:cubicBezTo>
                    <a:pt x="3555" y="6970"/>
                    <a:pt x="1041" y="5269"/>
                    <a:pt x="0" y="2666"/>
                  </a:cubicBezTo>
                  <a:lnTo>
                    <a:pt x="0" y="2666"/>
                  </a:lnTo>
                  <a:lnTo>
                    <a:pt x="0" y="411882"/>
                  </a:lnTo>
                  <a:lnTo>
                    <a:pt x="13839" y="411882"/>
                  </a:lnTo>
                  <a:lnTo>
                    <a:pt x="13839" y="0"/>
                  </a:lnTo>
                  <a:cubicBezTo>
                    <a:pt x="13852" y="3860"/>
                    <a:pt x="10728" y="6996"/>
                    <a:pt x="6869" y="6996"/>
                  </a:cubicBezTo>
                  <a:cubicBezTo>
                    <a:pt x="6704" y="6996"/>
                    <a:pt x="6526" y="6996"/>
                    <a:pt x="6348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04" name="Google Shape;2304;p16"/>
            <p:cNvSpPr/>
            <p:nvPr/>
          </p:nvSpPr>
          <p:spPr>
            <a:xfrm>
              <a:off x="4143184" y="6115405"/>
              <a:ext cx="13839" cy="344843"/>
            </a:xfrm>
            <a:custGeom>
              <a:rect b="b" l="l" r="r" t="t"/>
              <a:pathLst>
                <a:path extrusionOk="0" h="344843" w="13839">
                  <a:moveTo>
                    <a:pt x="6983" y="344844"/>
                  </a:moveTo>
                  <a:cubicBezTo>
                    <a:pt x="8011" y="344844"/>
                    <a:pt x="9015" y="344590"/>
                    <a:pt x="9903" y="344082"/>
                  </a:cubicBezTo>
                  <a:lnTo>
                    <a:pt x="9903" y="344082"/>
                  </a:lnTo>
                  <a:cubicBezTo>
                    <a:pt x="9776" y="343244"/>
                    <a:pt x="9776" y="342381"/>
                    <a:pt x="9903" y="341543"/>
                  </a:cubicBezTo>
                  <a:lnTo>
                    <a:pt x="9903" y="331512"/>
                  </a:lnTo>
                  <a:cubicBezTo>
                    <a:pt x="9916" y="328884"/>
                    <a:pt x="11452" y="326510"/>
                    <a:pt x="13839" y="325418"/>
                  </a:cubicBezTo>
                  <a:lnTo>
                    <a:pt x="13839" y="325418"/>
                  </a:lnTo>
                  <a:lnTo>
                    <a:pt x="13839" y="0"/>
                  </a:lnTo>
                  <a:cubicBezTo>
                    <a:pt x="13839" y="3809"/>
                    <a:pt x="10792" y="6920"/>
                    <a:pt x="6983" y="6983"/>
                  </a:cubicBezTo>
                  <a:cubicBezTo>
                    <a:pt x="3123" y="6983"/>
                    <a:pt x="0" y="3860"/>
                    <a:pt x="0" y="0"/>
                  </a:cubicBezTo>
                  <a:lnTo>
                    <a:pt x="0" y="337860"/>
                  </a:lnTo>
                  <a:cubicBezTo>
                    <a:pt x="0" y="341720"/>
                    <a:pt x="3123" y="344844"/>
                    <a:pt x="6983" y="3448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05" name="Google Shape;2305;p16"/>
            <p:cNvSpPr/>
            <p:nvPr/>
          </p:nvSpPr>
          <p:spPr>
            <a:xfrm>
              <a:off x="4510372" y="6443235"/>
              <a:ext cx="13839" cy="421786"/>
            </a:xfrm>
            <a:custGeom>
              <a:rect b="b" l="l" r="r" t="t"/>
              <a:pathLst>
                <a:path extrusionOk="0" h="421786" w="13839">
                  <a:moveTo>
                    <a:pt x="13839" y="6348"/>
                  </a:moveTo>
                  <a:lnTo>
                    <a:pt x="13839" y="0"/>
                  </a:lnTo>
                  <a:cubicBezTo>
                    <a:pt x="13839" y="3809"/>
                    <a:pt x="10792" y="6920"/>
                    <a:pt x="6983" y="6983"/>
                  </a:cubicBezTo>
                  <a:cubicBezTo>
                    <a:pt x="3123" y="6983"/>
                    <a:pt x="0" y="3860"/>
                    <a:pt x="0" y="0"/>
                  </a:cubicBezTo>
                  <a:lnTo>
                    <a:pt x="0" y="421786"/>
                  </a:lnTo>
                  <a:lnTo>
                    <a:pt x="13839" y="421786"/>
                  </a:lnTo>
                  <a:lnTo>
                    <a:pt x="13839" y="6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06" name="Google Shape;2306;p16"/>
            <p:cNvSpPr/>
            <p:nvPr/>
          </p:nvSpPr>
          <p:spPr>
            <a:xfrm>
              <a:off x="8175146" y="6511751"/>
              <a:ext cx="14277" cy="352762"/>
            </a:xfrm>
            <a:custGeom>
              <a:rect b="b" l="l" r="r" t="t"/>
              <a:pathLst>
                <a:path extrusionOk="0" h="352762" w="14277">
                  <a:moveTo>
                    <a:pt x="0" y="6395"/>
                  </a:moveTo>
                  <a:lnTo>
                    <a:pt x="0" y="352763"/>
                  </a:lnTo>
                  <a:lnTo>
                    <a:pt x="14220" y="352763"/>
                  </a:lnTo>
                  <a:lnTo>
                    <a:pt x="14220" y="6395"/>
                  </a:lnTo>
                  <a:cubicBezTo>
                    <a:pt x="14296" y="5977"/>
                    <a:pt x="14296" y="5545"/>
                    <a:pt x="14220" y="5126"/>
                  </a:cubicBezTo>
                  <a:cubicBezTo>
                    <a:pt x="14220" y="5126"/>
                    <a:pt x="14220" y="4237"/>
                    <a:pt x="14220" y="3856"/>
                  </a:cubicBezTo>
                  <a:cubicBezTo>
                    <a:pt x="14220" y="3475"/>
                    <a:pt x="14220" y="3094"/>
                    <a:pt x="13458" y="2713"/>
                  </a:cubicBezTo>
                  <a:lnTo>
                    <a:pt x="13458" y="1571"/>
                  </a:lnTo>
                  <a:lnTo>
                    <a:pt x="12315" y="809"/>
                  </a:lnTo>
                  <a:lnTo>
                    <a:pt x="11300" y="174"/>
                  </a:lnTo>
                  <a:lnTo>
                    <a:pt x="9903" y="174"/>
                  </a:lnTo>
                  <a:lnTo>
                    <a:pt x="8507" y="174"/>
                  </a:lnTo>
                  <a:cubicBezTo>
                    <a:pt x="4749" y="-677"/>
                    <a:pt x="1003" y="1672"/>
                    <a:pt x="153" y="5431"/>
                  </a:cubicBezTo>
                  <a:cubicBezTo>
                    <a:pt x="76" y="5748"/>
                    <a:pt x="26" y="6078"/>
                    <a:pt x="0" y="63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07" name="Google Shape;2307;p16"/>
            <p:cNvSpPr/>
            <p:nvPr/>
          </p:nvSpPr>
          <p:spPr>
            <a:xfrm>
              <a:off x="5523061" y="5839505"/>
              <a:ext cx="6856" cy="13839"/>
            </a:xfrm>
            <a:custGeom>
              <a:rect b="b" l="l" r="r" t="t"/>
              <a:pathLst>
                <a:path extrusionOk="0" h="13839" w="6856">
                  <a:moveTo>
                    <a:pt x="0" y="6856"/>
                  </a:moveTo>
                  <a:cubicBezTo>
                    <a:pt x="0" y="3070"/>
                    <a:pt x="3073" y="0"/>
                    <a:pt x="6856" y="0"/>
                  </a:cubicBezTo>
                  <a:lnTo>
                    <a:pt x="6856" y="0"/>
                  </a:lnTo>
                  <a:cubicBezTo>
                    <a:pt x="3073" y="0"/>
                    <a:pt x="0" y="3070"/>
                    <a:pt x="0" y="6856"/>
                  </a:cubicBezTo>
                  <a:cubicBezTo>
                    <a:pt x="0" y="10664"/>
                    <a:pt x="3047" y="13770"/>
                    <a:pt x="6856" y="13840"/>
                  </a:cubicBezTo>
                  <a:lnTo>
                    <a:pt x="6856" y="13840"/>
                  </a:lnTo>
                  <a:cubicBezTo>
                    <a:pt x="3047" y="13770"/>
                    <a:pt x="0" y="10664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08" name="Google Shape;2308;p16"/>
            <p:cNvSpPr/>
            <p:nvPr/>
          </p:nvSpPr>
          <p:spPr>
            <a:xfrm>
              <a:off x="4510372" y="6446536"/>
              <a:ext cx="13839" cy="6983"/>
            </a:xfrm>
            <a:custGeom>
              <a:rect b="b" l="l" r="r" t="t"/>
              <a:pathLst>
                <a:path extrusionOk="0" h="6983" w="13839">
                  <a:moveTo>
                    <a:pt x="6983" y="6983"/>
                  </a:moveTo>
                  <a:cubicBezTo>
                    <a:pt x="3123" y="6983"/>
                    <a:pt x="0" y="3860"/>
                    <a:pt x="0" y="0"/>
                  </a:cubicBezTo>
                  <a:lnTo>
                    <a:pt x="0" y="0"/>
                  </a:lnTo>
                  <a:cubicBezTo>
                    <a:pt x="64" y="3809"/>
                    <a:pt x="3174" y="6856"/>
                    <a:pt x="6983" y="6856"/>
                  </a:cubicBezTo>
                  <a:cubicBezTo>
                    <a:pt x="10767" y="6856"/>
                    <a:pt x="13839" y="3784"/>
                    <a:pt x="13839" y="0"/>
                  </a:cubicBezTo>
                  <a:lnTo>
                    <a:pt x="13839" y="0"/>
                  </a:lnTo>
                  <a:cubicBezTo>
                    <a:pt x="13839" y="3809"/>
                    <a:pt x="10792" y="6920"/>
                    <a:pt x="6983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09" name="Google Shape;2309;p16"/>
            <p:cNvSpPr/>
            <p:nvPr/>
          </p:nvSpPr>
          <p:spPr>
            <a:xfrm>
              <a:off x="4510372" y="6438664"/>
              <a:ext cx="13839" cy="14855"/>
            </a:xfrm>
            <a:custGeom>
              <a:rect b="b" l="l" r="r" t="t"/>
              <a:pathLst>
                <a:path extrusionOk="0" h="14855" w="13839">
                  <a:moveTo>
                    <a:pt x="11046" y="1397"/>
                  </a:moveTo>
                  <a:cubicBezTo>
                    <a:pt x="9853" y="546"/>
                    <a:pt x="8443" y="64"/>
                    <a:pt x="6983" y="0"/>
                  </a:cubicBezTo>
                  <a:cubicBezTo>
                    <a:pt x="3174" y="0"/>
                    <a:pt x="64" y="3047"/>
                    <a:pt x="0" y="6856"/>
                  </a:cubicBezTo>
                  <a:lnTo>
                    <a:pt x="0" y="7872"/>
                  </a:lnTo>
                  <a:cubicBezTo>
                    <a:pt x="0" y="11732"/>
                    <a:pt x="3123" y="14855"/>
                    <a:pt x="6983" y="14855"/>
                  </a:cubicBezTo>
                  <a:cubicBezTo>
                    <a:pt x="10792" y="14792"/>
                    <a:pt x="13839" y="11681"/>
                    <a:pt x="13839" y="7872"/>
                  </a:cubicBezTo>
                  <a:lnTo>
                    <a:pt x="13839" y="6856"/>
                  </a:lnTo>
                  <a:cubicBezTo>
                    <a:pt x="13827" y="5422"/>
                    <a:pt x="13332" y="4037"/>
                    <a:pt x="12443" y="2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10" name="Google Shape;2310;p16"/>
            <p:cNvSpPr/>
            <p:nvPr/>
          </p:nvSpPr>
          <p:spPr>
            <a:xfrm>
              <a:off x="4805571" y="6123023"/>
              <a:ext cx="1142" cy="3555"/>
            </a:xfrm>
            <a:custGeom>
              <a:rect b="b" l="l" r="r" t="t"/>
              <a:pathLst>
                <a:path extrusionOk="0" h="3555" w="1142">
                  <a:moveTo>
                    <a:pt x="0" y="3555"/>
                  </a:moveTo>
                  <a:lnTo>
                    <a:pt x="1143" y="3555"/>
                  </a:lnTo>
                  <a:lnTo>
                    <a:pt x="1143" y="0"/>
                  </a:lnTo>
                  <a:cubicBezTo>
                    <a:pt x="1117" y="1270"/>
                    <a:pt x="711" y="2501"/>
                    <a:pt x="0" y="35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11" name="Google Shape;2311;p16"/>
            <p:cNvSpPr/>
            <p:nvPr/>
          </p:nvSpPr>
          <p:spPr>
            <a:xfrm>
              <a:off x="4792874" y="6123023"/>
              <a:ext cx="1269" cy="3555"/>
            </a:xfrm>
            <a:custGeom>
              <a:rect b="b" l="l" r="r" t="t"/>
              <a:pathLst>
                <a:path extrusionOk="0" h="3555" w="1269">
                  <a:moveTo>
                    <a:pt x="1270" y="3555"/>
                  </a:moveTo>
                  <a:cubicBezTo>
                    <a:pt x="457" y="2552"/>
                    <a:pt x="13" y="1295"/>
                    <a:pt x="0" y="0"/>
                  </a:cubicBezTo>
                  <a:lnTo>
                    <a:pt x="0" y="3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12" name="Google Shape;2312;p16"/>
            <p:cNvSpPr/>
            <p:nvPr/>
          </p:nvSpPr>
          <p:spPr>
            <a:xfrm>
              <a:off x="4510372" y="5794431"/>
              <a:ext cx="13839" cy="204544"/>
            </a:xfrm>
            <a:custGeom>
              <a:rect b="b" l="l" r="r" t="t"/>
              <a:pathLst>
                <a:path extrusionOk="0" h="204544" w="13839">
                  <a:moveTo>
                    <a:pt x="6983" y="204545"/>
                  </a:moveTo>
                  <a:cubicBezTo>
                    <a:pt x="10767" y="204545"/>
                    <a:pt x="13839" y="201475"/>
                    <a:pt x="13839" y="197688"/>
                  </a:cubicBezTo>
                  <a:lnTo>
                    <a:pt x="13839" y="0"/>
                  </a:lnTo>
                  <a:cubicBezTo>
                    <a:pt x="13839" y="3786"/>
                    <a:pt x="10767" y="6856"/>
                    <a:pt x="6983" y="6856"/>
                  </a:cubicBezTo>
                  <a:cubicBezTo>
                    <a:pt x="3174" y="6856"/>
                    <a:pt x="64" y="3806"/>
                    <a:pt x="0" y="0"/>
                  </a:cubicBezTo>
                  <a:lnTo>
                    <a:pt x="0" y="198069"/>
                  </a:lnTo>
                  <a:cubicBezTo>
                    <a:pt x="267" y="201726"/>
                    <a:pt x="3314" y="204555"/>
                    <a:pt x="6983" y="20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13" name="Google Shape;2313;p16"/>
            <p:cNvSpPr/>
            <p:nvPr/>
          </p:nvSpPr>
          <p:spPr>
            <a:xfrm>
              <a:off x="4933299" y="6122261"/>
              <a:ext cx="13585" cy="4316"/>
            </a:xfrm>
            <a:custGeom>
              <a:rect b="b" l="l" r="r" t="t"/>
              <a:pathLst>
                <a:path extrusionOk="0" h="4316" w="13585">
                  <a:moveTo>
                    <a:pt x="0" y="4317"/>
                  </a:moveTo>
                  <a:lnTo>
                    <a:pt x="7110" y="4317"/>
                  </a:lnTo>
                  <a:cubicBezTo>
                    <a:pt x="8190" y="1701"/>
                    <a:pt x="10754" y="-13"/>
                    <a:pt x="13586" y="0"/>
                  </a:cubicBezTo>
                  <a:lnTo>
                    <a:pt x="6475" y="0"/>
                  </a:lnTo>
                  <a:cubicBezTo>
                    <a:pt x="3644" y="-13"/>
                    <a:pt x="1079" y="1701"/>
                    <a:pt x="0" y="43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14" name="Google Shape;2314;p16"/>
            <p:cNvSpPr/>
            <p:nvPr/>
          </p:nvSpPr>
          <p:spPr>
            <a:xfrm>
              <a:off x="4940409" y="6122261"/>
              <a:ext cx="71355" cy="4317"/>
            </a:xfrm>
            <a:custGeom>
              <a:rect b="b" l="l" r="r" t="t"/>
              <a:pathLst>
                <a:path extrusionOk="0" h="4317" w="71355">
                  <a:moveTo>
                    <a:pt x="0" y="4317"/>
                  </a:moveTo>
                  <a:lnTo>
                    <a:pt x="71356" y="4317"/>
                  </a:lnTo>
                  <a:cubicBezTo>
                    <a:pt x="70353" y="1689"/>
                    <a:pt x="67813" y="-25"/>
                    <a:pt x="65007" y="0"/>
                  </a:cubicBezTo>
                  <a:lnTo>
                    <a:pt x="6475" y="0"/>
                  </a:lnTo>
                  <a:cubicBezTo>
                    <a:pt x="3644" y="-12"/>
                    <a:pt x="1079" y="1702"/>
                    <a:pt x="0" y="43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15" name="Google Shape;2315;p16"/>
            <p:cNvSpPr/>
            <p:nvPr/>
          </p:nvSpPr>
          <p:spPr>
            <a:xfrm>
              <a:off x="4932792" y="5787575"/>
              <a:ext cx="14093" cy="13712"/>
            </a:xfrm>
            <a:custGeom>
              <a:rect b="b" l="l" r="r" t="t"/>
              <a:pathLst>
                <a:path extrusionOk="0" h="13712" w="14093">
                  <a:moveTo>
                    <a:pt x="0" y="6856"/>
                  </a:moveTo>
                  <a:cubicBezTo>
                    <a:pt x="64" y="10663"/>
                    <a:pt x="3174" y="13713"/>
                    <a:pt x="6983" y="13713"/>
                  </a:cubicBezTo>
                  <a:lnTo>
                    <a:pt x="14093" y="13713"/>
                  </a:lnTo>
                  <a:cubicBezTo>
                    <a:pt x="10309" y="13713"/>
                    <a:pt x="7237" y="10642"/>
                    <a:pt x="7237" y="6856"/>
                  </a:cubicBezTo>
                  <a:cubicBezTo>
                    <a:pt x="7237" y="3070"/>
                    <a:pt x="10309" y="0"/>
                    <a:pt x="14093" y="0"/>
                  </a:cubicBezTo>
                  <a:lnTo>
                    <a:pt x="6983" y="0"/>
                  </a:lnTo>
                  <a:cubicBezTo>
                    <a:pt x="3174" y="0"/>
                    <a:pt x="64" y="305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16" name="Google Shape;2316;p16"/>
            <p:cNvSpPr/>
            <p:nvPr/>
          </p:nvSpPr>
          <p:spPr>
            <a:xfrm>
              <a:off x="4939902" y="5788463"/>
              <a:ext cx="47866" cy="12824"/>
            </a:xfrm>
            <a:custGeom>
              <a:rect b="b" l="l" r="r" t="t"/>
              <a:pathLst>
                <a:path extrusionOk="0" h="12824" w="47866">
                  <a:moveTo>
                    <a:pt x="0" y="5968"/>
                  </a:moveTo>
                  <a:cubicBezTo>
                    <a:pt x="64" y="9774"/>
                    <a:pt x="3174" y="12824"/>
                    <a:pt x="6983" y="12824"/>
                  </a:cubicBezTo>
                  <a:lnTo>
                    <a:pt x="40883" y="12824"/>
                  </a:lnTo>
                  <a:cubicBezTo>
                    <a:pt x="44692" y="12824"/>
                    <a:pt x="47803" y="9774"/>
                    <a:pt x="47866" y="5968"/>
                  </a:cubicBezTo>
                  <a:cubicBezTo>
                    <a:pt x="47854" y="4414"/>
                    <a:pt x="47270" y="2919"/>
                    <a:pt x="46216" y="1778"/>
                  </a:cubicBezTo>
                  <a:cubicBezTo>
                    <a:pt x="45987" y="1384"/>
                    <a:pt x="45683" y="1039"/>
                    <a:pt x="45327" y="762"/>
                  </a:cubicBezTo>
                  <a:lnTo>
                    <a:pt x="44184" y="0"/>
                  </a:lnTo>
                  <a:lnTo>
                    <a:pt x="43042" y="0"/>
                  </a:lnTo>
                  <a:lnTo>
                    <a:pt x="41645" y="0"/>
                  </a:lnTo>
                  <a:lnTo>
                    <a:pt x="6983" y="0"/>
                  </a:lnTo>
                  <a:cubicBezTo>
                    <a:pt x="3492" y="-36"/>
                    <a:pt x="508" y="2512"/>
                    <a:pt x="0" y="59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17" name="Google Shape;2317;p16"/>
            <p:cNvSpPr/>
            <p:nvPr/>
          </p:nvSpPr>
          <p:spPr>
            <a:xfrm>
              <a:off x="6055052" y="6511671"/>
              <a:ext cx="13839" cy="6983"/>
            </a:xfrm>
            <a:custGeom>
              <a:rect b="b" l="l" r="r" t="t"/>
              <a:pathLst>
                <a:path extrusionOk="0" h="6983" w="13839">
                  <a:moveTo>
                    <a:pt x="6983" y="6983"/>
                  </a:moveTo>
                  <a:cubicBezTo>
                    <a:pt x="10792" y="6920"/>
                    <a:pt x="13839" y="3809"/>
                    <a:pt x="13839" y="0"/>
                  </a:cubicBezTo>
                  <a:lnTo>
                    <a:pt x="13839" y="0"/>
                  </a:lnTo>
                  <a:cubicBezTo>
                    <a:pt x="13839" y="3809"/>
                    <a:pt x="10792" y="6920"/>
                    <a:pt x="6983" y="6983"/>
                  </a:cubicBezTo>
                  <a:cubicBezTo>
                    <a:pt x="3123" y="6983"/>
                    <a:pt x="0" y="386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0" y="3860"/>
                    <a:pt x="3123" y="6983"/>
                    <a:pt x="6983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18" name="Google Shape;2318;p16"/>
            <p:cNvSpPr/>
            <p:nvPr/>
          </p:nvSpPr>
          <p:spPr>
            <a:xfrm>
              <a:off x="4769385" y="6249356"/>
              <a:ext cx="13839" cy="204544"/>
            </a:xfrm>
            <a:custGeom>
              <a:rect b="b" l="l" r="r" t="t"/>
              <a:pathLst>
                <a:path extrusionOk="0" h="204544" w="13839">
                  <a:moveTo>
                    <a:pt x="6983" y="6856"/>
                  </a:moveTo>
                  <a:cubicBezTo>
                    <a:pt x="3174" y="6856"/>
                    <a:pt x="63" y="3809"/>
                    <a:pt x="0" y="0"/>
                  </a:cubicBezTo>
                  <a:lnTo>
                    <a:pt x="0" y="0"/>
                  </a:lnTo>
                  <a:lnTo>
                    <a:pt x="0" y="197688"/>
                  </a:lnTo>
                  <a:cubicBezTo>
                    <a:pt x="63" y="201497"/>
                    <a:pt x="3174" y="204545"/>
                    <a:pt x="6983" y="204545"/>
                  </a:cubicBezTo>
                  <a:cubicBezTo>
                    <a:pt x="10767" y="204545"/>
                    <a:pt x="13839" y="201472"/>
                    <a:pt x="13839" y="197688"/>
                  </a:cubicBezTo>
                  <a:lnTo>
                    <a:pt x="13839" y="0"/>
                  </a:lnTo>
                  <a:cubicBezTo>
                    <a:pt x="13839" y="3784"/>
                    <a:pt x="10767" y="6856"/>
                    <a:pt x="6983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19" name="Google Shape;2319;p16"/>
            <p:cNvSpPr/>
            <p:nvPr/>
          </p:nvSpPr>
          <p:spPr>
            <a:xfrm>
              <a:off x="4769385" y="6241230"/>
              <a:ext cx="13840" cy="14982"/>
            </a:xfrm>
            <a:custGeom>
              <a:rect b="b" l="l" r="r" t="t"/>
              <a:pathLst>
                <a:path extrusionOk="0" h="14982" w="13840">
                  <a:moveTo>
                    <a:pt x="0" y="6983"/>
                  </a:moveTo>
                  <a:lnTo>
                    <a:pt x="0" y="8126"/>
                  </a:lnTo>
                  <a:cubicBezTo>
                    <a:pt x="63" y="11935"/>
                    <a:pt x="3174" y="14982"/>
                    <a:pt x="6983" y="14982"/>
                  </a:cubicBezTo>
                  <a:cubicBezTo>
                    <a:pt x="10767" y="14982"/>
                    <a:pt x="13839" y="11910"/>
                    <a:pt x="13839" y="8126"/>
                  </a:cubicBezTo>
                  <a:lnTo>
                    <a:pt x="13839" y="6983"/>
                  </a:lnTo>
                  <a:cubicBezTo>
                    <a:pt x="13915" y="3200"/>
                    <a:pt x="10893" y="76"/>
                    <a:pt x="7110" y="0"/>
                  </a:cubicBezTo>
                  <a:cubicBezTo>
                    <a:pt x="7072" y="0"/>
                    <a:pt x="7021" y="0"/>
                    <a:pt x="6983" y="0"/>
                  </a:cubicBezTo>
                  <a:cubicBezTo>
                    <a:pt x="3669" y="64"/>
                    <a:pt x="851" y="2450"/>
                    <a:pt x="254" y="5714"/>
                  </a:cubicBezTo>
                  <a:cubicBezTo>
                    <a:pt x="254" y="5714"/>
                    <a:pt x="0" y="6475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20" name="Google Shape;2320;p16"/>
            <p:cNvSpPr/>
            <p:nvPr/>
          </p:nvSpPr>
          <p:spPr>
            <a:xfrm>
              <a:off x="5215039" y="6439680"/>
              <a:ext cx="320718" cy="13850"/>
            </a:xfrm>
            <a:custGeom>
              <a:rect b="b" l="l" r="r" t="t"/>
              <a:pathLst>
                <a:path extrusionOk="0" h="13850" w="320718">
                  <a:moveTo>
                    <a:pt x="313355" y="6856"/>
                  </a:moveTo>
                  <a:cubicBezTo>
                    <a:pt x="313355" y="3073"/>
                    <a:pt x="316427" y="0"/>
                    <a:pt x="320211" y="0"/>
                  </a:cubicBezTo>
                  <a:lnTo>
                    <a:pt x="6856" y="0"/>
                  </a:lnTo>
                  <a:cubicBezTo>
                    <a:pt x="3073" y="0"/>
                    <a:pt x="0" y="3073"/>
                    <a:pt x="0" y="6856"/>
                  </a:cubicBezTo>
                  <a:cubicBezTo>
                    <a:pt x="0" y="10665"/>
                    <a:pt x="3047" y="13776"/>
                    <a:pt x="6856" y="13839"/>
                  </a:cubicBezTo>
                  <a:lnTo>
                    <a:pt x="320719" y="13839"/>
                  </a:lnTo>
                  <a:cubicBezTo>
                    <a:pt x="316871" y="14055"/>
                    <a:pt x="313571" y="11097"/>
                    <a:pt x="313367" y="7250"/>
                  </a:cubicBezTo>
                  <a:cubicBezTo>
                    <a:pt x="313355" y="7123"/>
                    <a:pt x="313355" y="6983"/>
                    <a:pt x="313355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21" name="Google Shape;2321;p16"/>
            <p:cNvSpPr/>
            <p:nvPr/>
          </p:nvSpPr>
          <p:spPr>
            <a:xfrm>
              <a:off x="5528901" y="6439680"/>
              <a:ext cx="10665" cy="13850"/>
            </a:xfrm>
            <a:custGeom>
              <a:rect b="b" l="l" r="r" t="t"/>
              <a:pathLst>
                <a:path extrusionOk="0" h="13850" w="10665">
                  <a:moveTo>
                    <a:pt x="3301" y="6856"/>
                  </a:moveTo>
                  <a:cubicBezTo>
                    <a:pt x="3301" y="3073"/>
                    <a:pt x="6374" y="0"/>
                    <a:pt x="10158" y="0"/>
                  </a:cubicBezTo>
                  <a:lnTo>
                    <a:pt x="6856" y="0"/>
                  </a:lnTo>
                  <a:cubicBezTo>
                    <a:pt x="3073" y="0"/>
                    <a:pt x="0" y="3073"/>
                    <a:pt x="0" y="6856"/>
                  </a:cubicBezTo>
                  <a:cubicBezTo>
                    <a:pt x="0" y="10665"/>
                    <a:pt x="3047" y="13776"/>
                    <a:pt x="6856" y="13839"/>
                  </a:cubicBezTo>
                  <a:lnTo>
                    <a:pt x="10665" y="13839"/>
                  </a:lnTo>
                  <a:cubicBezTo>
                    <a:pt x="6818" y="14055"/>
                    <a:pt x="3517" y="11097"/>
                    <a:pt x="3314" y="7250"/>
                  </a:cubicBezTo>
                  <a:cubicBezTo>
                    <a:pt x="3301" y="7123"/>
                    <a:pt x="3301" y="6983"/>
                    <a:pt x="3301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22" name="Google Shape;2322;p16"/>
            <p:cNvSpPr/>
            <p:nvPr/>
          </p:nvSpPr>
          <p:spPr>
            <a:xfrm>
              <a:off x="5532202" y="6439680"/>
              <a:ext cx="201242" cy="13844"/>
            </a:xfrm>
            <a:custGeom>
              <a:rect b="b" l="l" r="r" t="t"/>
              <a:pathLst>
                <a:path extrusionOk="0" h="13844" w="201242">
                  <a:moveTo>
                    <a:pt x="194005" y="6856"/>
                  </a:moveTo>
                  <a:cubicBezTo>
                    <a:pt x="194069" y="3047"/>
                    <a:pt x="197180" y="0"/>
                    <a:pt x="200988" y="0"/>
                  </a:cubicBezTo>
                  <a:lnTo>
                    <a:pt x="6856" y="0"/>
                  </a:lnTo>
                  <a:cubicBezTo>
                    <a:pt x="3073" y="0"/>
                    <a:pt x="0" y="3073"/>
                    <a:pt x="0" y="6856"/>
                  </a:cubicBezTo>
                  <a:cubicBezTo>
                    <a:pt x="0" y="10665"/>
                    <a:pt x="3047" y="13776"/>
                    <a:pt x="6856" y="13839"/>
                  </a:cubicBezTo>
                  <a:lnTo>
                    <a:pt x="201243" y="13839"/>
                  </a:lnTo>
                  <a:cubicBezTo>
                    <a:pt x="197383" y="13979"/>
                    <a:pt x="194145" y="10970"/>
                    <a:pt x="194005" y="7110"/>
                  </a:cubicBezTo>
                  <a:cubicBezTo>
                    <a:pt x="194005" y="7034"/>
                    <a:pt x="194005" y="6945"/>
                    <a:pt x="194005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23" name="Google Shape;2323;p16"/>
            <p:cNvSpPr/>
            <p:nvPr/>
          </p:nvSpPr>
          <p:spPr>
            <a:xfrm>
              <a:off x="5726462" y="6439680"/>
              <a:ext cx="98527" cy="13839"/>
            </a:xfrm>
            <a:custGeom>
              <a:rect b="b" l="l" r="r" t="t"/>
              <a:pathLst>
                <a:path extrusionOk="0" h="13839" w="98527">
                  <a:moveTo>
                    <a:pt x="95479" y="12443"/>
                  </a:moveTo>
                  <a:cubicBezTo>
                    <a:pt x="97409" y="11237"/>
                    <a:pt x="98564" y="9129"/>
                    <a:pt x="98526" y="6856"/>
                  </a:cubicBezTo>
                  <a:cubicBezTo>
                    <a:pt x="98526" y="5041"/>
                    <a:pt x="97790" y="3301"/>
                    <a:pt x="96495" y="2032"/>
                  </a:cubicBezTo>
                  <a:cubicBezTo>
                    <a:pt x="95264" y="838"/>
                    <a:pt x="93638" y="114"/>
                    <a:pt x="91924" y="0"/>
                  </a:cubicBezTo>
                  <a:lnTo>
                    <a:pt x="6983" y="0"/>
                  </a:lnTo>
                  <a:cubicBezTo>
                    <a:pt x="3174" y="0"/>
                    <a:pt x="64" y="3047"/>
                    <a:pt x="0" y="6856"/>
                  </a:cubicBezTo>
                  <a:cubicBezTo>
                    <a:pt x="0" y="10716"/>
                    <a:pt x="3123" y="13839"/>
                    <a:pt x="6983" y="13839"/>
                  </a:cubicBezTo>
                  <a:lnTo>
                    <a:pt x="91670" y="13839"/>
                  </a:lnTo>
                  <a:cubicBezTo>
                    <a:pt x="93054" y="13789"/>
                    <a:pt x="94387" y="13293"/>
                    <a:pt x="95479" y="124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24" name="Google Shape;2324;p16"/>
            <p:cNvSpPr/>
            <p:nvPr/>
          </p:nvSpPr>
          <p:spPr>
            <a:xfrm>
              <a:off x="4241965" y="5614391"/>
              <a:ext cx="52183" cy="13839"/>
            </a:xfrm>
            <a:custGeom>
              <a:rect b="b" l="l" r="r" t="t"/>
              <a:pathLst>
                <a:path extrusionOk="0" h="13839" w="52183">
                  <a:moveTo>
                    <a:pt x="45327" y="6856"/>
                  </a:moveTo>
                  <a:cubicBezTo>
                    <a:pt x="45327" y="3070"/>
                    <a:pt x="48400" y="0"/>
                    <a:pt x="52183" y="0"/>
                  </a:cubicBezTo>
                  <a:lnTo>
                    <a:pt x="6856" y="0"/>
                  </a:lnTo>
                  <a:cubicBezTo>
                    <a:pt x="3073" y="0"/>
                    <a:pt x="0" y="3070"/>
                    <a:pt x="0" y="6856"/>
                  </a:cubicBezTo>
                  <a:cubicBezTo>
                    <a:pt x="0" y="10664"/>
                    <a:pt x="3047" y="13771"/>
                    <a:pt x="6856" y="13839"/>
                  </a:cubicBezTo>
                  <a:lnTo>
                    <a:pt x="52183" y="13839"/>
                  </a:lnTo>
                  <a:cubicBezTo>
                    <a:pt x="48374" y="13770"/>
                    <a:pt x="45327" y="10664"/>
                    <a:pt x="45327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25" name="Google Shape;2325;p16"/>
            <p:cNvSpPr/>
            <p:nvPr/>
          </p:nvSpPr>
          <p:spPr>
            <a:xfrm>
              <a:off x="6909229" y="6511036"/>
              <a:ext cx="56" cy="1523"/>
            </a:xfrm>
            <a:custGeom>
              <a:rect b="b" l="l" r="r" t="t"/>
              <a:pathLst>
                <a:path extrusionOk="0" h="1523" w="56">
                  <a:moveTo>
                    <a:pt x="57" y="0"/>
                  </a:moveTo>
                  <a:lnTo>
                    <a:pt x="57" y="0"/>
                  </a:lnTo>
                  <a:cubicBezTo>
                    <a:pt x="-19" y="508"/>
                    <a:pt x="-19" y="1016"/>
                    <a:pt x="57" y="1524"/>
                  </a:cubicBezTo>
                  <a:lnTo>
                    <a:pt x="57" y="1524"/>
                  </a:lnTo>
                  <a:cubicBezTo>
                    <a:pt x="7" y="1016"/>
                    <a:pt x="7" y="508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26" name="Google Shape;2326;p16"/>
            <p:cNvSpPr/>
            <p:nvPr/>
          </p:nvSpPr>
          <p:spPr>
            <a:xfrm>
              <a:off x="6922744" y="6511544"/>
              <a:ext cx="56" cy="1523"/>
            </a:xfrm>
            <a:custGeom>
              <a:rect b="b" l="l" r="r" t="t"/>
              <a:pathLst>
                <a:path extrusionOk="0" h="1523" w="56">
                  <a:moveTo>
                    <a:pt x="0" y="1524"/>
                  </a:moveTo>
                  <a:lnTo>
                    <a:pt x="0" y="1524"/>
                  </a:lnTo>
                  <a:cubicBezTo>
                    <a:pt x="76" y="1016"/>
                    <a:pt x="76" y="508"/>
                    <a:pt x="0" y="0"/>
                  </a:cubicBezTo>
                  <a:lnTo>
                    <a:pt x="0" y="0"/>
                  </a:lnTo>
                  <a:cubicBezTo>
                    <a:pt x="51" y="508"/>
                    <a:pt x="51" y="1016"/>
                    <a:pt x="0" y="15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27" name="Google Shape;2327;p16"/>
            <p:cNvSpPr/>
            <p:nvPr/>
          </p:nvSpPr>
          <p:spPr>
            <a:xfrm>
              <a:off x="6500198" y="6508623"/>
              <a:ext cx="13839" cy="355509"/>
            </a:xfrm>
            <a:custGeom>
              <a:rect b="b" l="l" r="r" t="t"/>
              <a:pathLst>
                <a:path extrusionOk="0" h="355509" w="13839">
                  <a:moveTo>
                    <a:pt x="6856" y="6983"/>
                  </a:moveTo>
                  <a:cubicBezTo>
                    <a:pt x="3047" y="6920"/>
                    <a:pt x="0" y="3809"/>
                    <a:pt x="0" y="0"/>
                  </a:cubicBezTo>
                  <a:lnTo>
                    <a:pt x="0" y="355509"/>
                  </a:lnTo>
                  <a:lnTo>
                    <a:pt x="13839" y="355509"/>
                  </a:lnTo>
                  <a:lnTo>
                    <a:pt x="13839" y="0"/>
                  </a:lnTo>
                  <a:cubicBezTo>
                    <a:pt x="13839" y="3860"/>
                    <a:pt x="10716" y="6983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28" name="Google Shape;2328;p16"/>
            <p:cNvSpPr/>
            <p:nvPr/>
          </p:nvSpPr>
          <p:spPr>
            <a:xfrm>
              <a:off x="3450453" y="5738566"/>
              <a:ext cx="13712" cy="69197"/>
            </a:xfrm>
            <a:custGeom>
              <a:rect b="b" l="l" r="r" t="t"/>
              <a:pathLst>
                <a:path extrusionOk="0" h="69197" w="13712">
                  <a:moveTo>
                    <a:pt x="13712" y="69197"/>
                  </a:moveTo>
                  <a:lnTo>
                    <a:pt x="13712" y="6856"/>
                  </a:lnTo>
                  <a:cubicBezTo>
                    <a:pt x="13712" y="3070"/>
                    <a:pt x="10640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691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29" name="Google Shape;2329;p16"/>
            <p:cNvSpPr/>
            <p:nvPr/>
          </p:nvSpPr>
          <p:spPr>
            <a:xfrm>
              <a:off x="4152992" y="6454916"/>
              <a:ext cx="13934" cy="8524"/>
            </a:xfrm>
            <a:custGeom>
              <a:rect b="b" l="l" r="r" t="t"/>
              <a:pathLst>
                <a:path extrusionOk="0" h="8524" w="13934">
                  <a:moveTo>
                    <a:pt x="6952" y="8507"/>
                  </a:moveTo>
                  <a:cubicBezTo>
                    <a:pt x="10760" y="8507"/>
                    <a:pt x="13871" y="5460"/>
                    <a:pt x="13935" y="1651"/>
                  </a:cubicBezTo>
                  <a:lnTo>
                    <a:pt x="13935" y="0"/>
                  </a:lnTo>
                  <a:cubicBezTo>
                    <a:pt x="13871" y="3809"/>
                    <a:pt x="10760" y="6856"/>
                    <a:pt x="6952" y="6856"/>
                  </a:cubicBezTo>
                  <a:cubicBezTo>
                    <a:pt x="3168" y="6856"/>
                    <a:pt x="95" y="3784"/>
                    <a:pt x="95" y="0"/>
                  </a:cubicBezTo>
                  <a:lnTo>
                    <a:pt x="95" y="1651"/>
                  </a:lnTo>
                  <a:cubicBezTo>
                    <a:pt x="-32" y="2489"/>
                    <a:pt x="-32" y="3352"/>
                    <a:pt x="95" y="4190"/>
                  </a:cubicBezTo>
                  <a:cubicBezTo>
                    <a:pt x="1200" y="6970"/>
                    <a:pt x="3968" y="8723"/>
                    <a:pt x="6952" y="85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30" name="Google Shape;2330;p16"/>
            <p:cNvSpPr/>
            <p:nvPr/>
          </p:nvSpPr>
          <p:spPr>
            <a:xfrm>
              <a:off x="4153424" y="6440188"/>
              <a:ext cx="13503" cy="22092"/>
            </a:xfrm>
            <a:custGeom>
              <a:rect b="b" l="l" r="r" t="t"/>
              <a:pathLst>
                <a:path extrusionOk="0" h="22092" w="13503">
                  <a:moveTo>
                    <a:pt x="6521" y="22092"/>
                  </a:moveTo>
                  <a:cubicBezTo>
                    <a:pt x="10329" y="22092"/>
                    <a:pt x="13440" y="19045"/>
                    <a:pt x="13504" y="15236"/>
                  </a:cubicBezTo>
                  <a:lnTo>
                    <a:pt x="13504" y="6856"/>
                  </a:lnTo>
                  <a:cubicBezTo>
                    <a:pt x="13504" y="6856"/>
                    <a:pt x="13504" y="6095"/>
                    <a:pt x="13504" y="5714"/>
                  </a:cubicBezTo>
                  <a:cubicBezTo>
                    <a:pt x="12945" y="2425"/>
                    <a:pt x="10114" y="13"/>
                    <a:pt x="6774" y="0"/>
                  </a:cubicBezTo>
                  <a:lnTo>
                    <a:pt x="5377" y="0"/>
                  </a:lnTo>
                  <a:lnTo>
                    <a:pt x="3981" y="0"/>
                  </a:lnTo>
                  <a:lnTo>
                    <a:pt x="3981" y="0"/>
                  </a:lnTo>
                  <a:cubicBezTo>
                    <a:pt x="1594" y="1092"/>
                    <a:pt x="58" y="3466"/>
                    <a:pt x="45" y="6095"/>
                  </a:cubicBezTo>
                  <a:lnTo>
                    <a:pt x="45" y="14474"/>
                  </a:lnTo>
                  <a:cubicBezTo>
                    <a:pt x="-387" y="18233"/>
                    <a:pt x="2330" y="21635"/>
                    <a:pt x="6088" y="22054"/>
                  </a:cubicBezTo>
                  <a:cubicBezTo>
                    <a:pt x="6228" y="22080"/>
                    <a:pt x="6381" y="22080"/>
                    <a:pt x="6521" y="220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31" name="Google Shape;2331;p16"/>
            <p:cNvSpPr/>
            <p:nvPr/>
          </p:nvSpPr>
          <p:spPr>
            <a:xfrm>
              <a:off x="5951828" y="6830486"/>
              <a:ext cx="13839" cy="33646"/>
            </a:xfrm>
            <a:custGeom>
              <a:rect b="b" l="l" r="r" t="t"/>
              <a:pathLst>
                <a:path extrusionOk="0" h="33646" w="13839">
                  <a:moveTo>
                    <a:pt x="13839" y="0"/>
                  </a:moveTo>
                  <a:cubicBezTo>
                    <a:pt x="13839" y="3784"/>
                    <a:pt x="10767" y="6856"/>
                    <a:pt x="6983" y="6856"/>
                  </a:cubicBezTo>
                  <a:cubicBezTo>
                    <a:pt x="3174" y="6856"/>
                    <a:pt x="64" y="3809"/>
                    <a:pt x="0" y="0"/>
                  </a:cubicBezTo>
                  <a:lnTo>
                    <a:pt x="0" y="33646"/>
                  </a:lnTo>
                  <a:lnTo>
                    <a:pt x="13839" y="33646"/>
                  </a:lnTo>
                  <a:lnTo>
                    <a:pt x="138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32" name="Google Shape;2332;p16"/>
            <p:cNvSpPr/>
            <p:nvPr/>
          </p:nvSpPr>
          <p:spPr>
            <a:xfrm>
              <a:off x="5522426" y="5839505"/>
              <a:ext cx="8125" cy="13839"/>
            </a:xfrm>
            <a:custGeom>
              <a:rect b="b" l="l" r="r" t="t"/>
              <a:pathLst>
                <a:path extrusionOk="0" h="13839" w="8125">
                  <a:moveTo>
                    <a:pt x="1269" y="6856"/>
                  </a:moveTo>
                  <a:cubicBezTo>
                    <a:pt x="1269" y="3070"/>
                    <a:pt x="4342" y="0"/>
                    <a:pt x="8126" y="0"/>
                  </a:cubicBezTo>
                  <a:lnTo>
                    <a:pt x="6856" y="0"/>
                  </a:lnTo>
                  <a:cubicBezTo>
                    <a:pt x="3072" y="0"/>
                    <a:pt x="0" y="3070"/>
                    <a:pt x="0" y="6856"/>
                  </a:cubicBezTo>
                  <a:cubicBezTo>
                    <a:pt x="0" y="10664"/>
                    <a:pt x="3047" y="13770"/>
                    <a:pt x="6856" y="13840"/>
                  </a:cubicBezTo>
                  <a:lnTo>
                    <a:pt x="8126" y="13840"/>
                  </a:lnTo>
                  <a:cubicBezTo>
                    <a:pt x="4317" y="13770"/>
                    <a:pt x="1269" y="10664"/>
                    <a:pt x="1269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33" name="Google Shape;2333;p16"/>
            <p:cNvSpPr/>
            <p:nvPr/>
          </p:nvSpPr>
          <p:spPr>
            <a:xfrm>
              <a:off x="5523696" y="5840013"/>
              <a:ext cx="18537" cy="13839"/>
            </a:xfrm>
            <a:custGeom>
              <a:rect b="b" l="l" r="r" t="t"/>
              <a:pathLst>
                <a:path extrusionOk="0" h="13839" w="18537">
                  <a:moveTo>
                    <a:pt x="12824" y="12824"/>
                  </a:moveTo>
                  <a:lnTo>
                    <a:pt x="14221" y="12824"/>
                  </a:lnTo>
                  <a:cubicBezTo>
                    <a:pt x="15147" y="12424"/>
                    <a:pt x="15973" y="11816"/>
                    <a:pt x="16633" y="11046"/>
                  </a:cubicBezTo>
                  <a:cubicBezTo>
                    <a:pt x="17839" y="9782"/>
                    <a:pt x="18525" y="8101"/>
                    <a:pt x="18537" y="6348"/>
                  </a:cubicBezTo>
                  <a:cubicBezTo>
                    <a:pt x="18537" y="4633"/>
                    <a:pt x="17852" y="2989"/>
                    <a:pt x="16633" y="1778"/>
                  </a:cubicBezTo>
                  <a:cubicBezTo>
                    <a:pt x="15973" y="1008"/>
                    <a:pt x="15147" y="400"/>
                    <a:pt x="14221" y="0"/>
                  </a:cubicBezTo>
                  <a:lnTo>
                    <a:pt x="12824" y="0"/>
                  </a:lnTo>
                  <a:lnTo>
                    <a:pt x="11554" y="0"/>
                  </a:lnTo>
                  <a:lnTo>
                    <a:pt x="6856" y="0"/>
                  </a:lnTo>
                  <a:cubicBezTo>
                    <a:pt x="3073" y="0"/>
                    <a:pt x="0" y="3070"/>
                    <a:pt x="0" y="6856"/>
                  </a:cubicBezTo>
                  <a:cubicBezTo>
                    <a:pt x="0" y="10664"/>
                    <a:pt x="3047" y="13770"/>
                    <a:pt x="6856" y="13840"/>
                  </a:cubicBezTo>
                  <a:lnTo>
                    <a:pt x="12062" y="138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34" name="Google Shape;2334;p16"/>
            <p:cNvSpPr/>
            <p:nvPr/>
          </p:nvSpPr>
          <p:spPr>
            <a:xfrm>
              <a:off x="4792874" y="6025959"/>
              <a:ext cx="13896" cy="77383"/>
            </a:xfrm>
            <a:custGeom>
              <a:rect b="b" l="l" r="r" t="t"/>
              <a:pathLst>
                <a:path extrusionOk="0" h="77383" w="13896">
                  <a:moveTo>
                    <a:pt x="0" y="6409"/>
                  </a:moveTo>
                  <a:lnTo>
                    <a:pt x="0" y="77384"/>
                  </a:lnTo>
                  <a:cubicBezTo>
                    <a:pt x="0" y="73524"/>
                    <a:pt x="3123" y="70401"/>
                    <a:pt x="6983" y="70401"/>
                  </a:cubicBezTo>
                  <a:cubicBezTo>
                    <a:pt x="10792" y="70464"/>
                    <a:pt x="13839" y="73575"/>
                    <a:pt x="13839" y="77384"/>
                  </a:cubicBezTo>
                  <a:lnTo>
                    <a:pt x="13839" y="6409"/>
                  </a:lnTo>
                  <a:cubicBezTo>
                    <a:pt x="13916" y="5946"/>
                    <a:pt x="13916" y="5476"/>
                    <a:pt x="13839" y="5012"/>
                  </a:cubicBezTo>
                  <a:cubicBezTo>
                    <a:pt x="13916" y="4592"/>
                    <a:pt x="13916" y="4163"/>
                    <a:pt x="13839" y="3743"/>
                  </a:cubicBezTo>
                  <a:cubicBezTo>
                    <a:pt x="13674" y="3348"/>
                    <a:pt x="13408" y="2999"/>
                    <a:pt x="13078" y="2727"/>
                  </a:cubicBezTo>
                  <a:lnTo>
                    <a:pt x="12189" y="1711"/>
                  </a:lnTo>
                  <a:cubicBezTo>
                    <a:pt x="10957" y="720"/>
                    <a:pt x="9447" y="142"/>
                    <a:pt x="7872" y="61"/>
                  </a:cubicBezTo>
                  <a:cubicBezTo>
                    <a:pt x="4050" y="-443"/>
                    <a:pt x="546" y="2248"/>
                    <a:pt x="38" y="6071"/>
                  </a:cubicBezTo>
                  <a:cubicBezTo>
                    <a:pt x="26" y="6184"/>
                    <a:pt x="13" y="6296"/>
                    <a:pt x="0" y="64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35" name="Google Shape;2335;p16"/>
            <p:cNvSpPr/>
            <p:nvPr/>
          </p:nvSpPr>
          <p:spPr>
            <a:xfrm>
              <a:off x="4510372" y="5001011"/>
              <a:ext cx="13839" cy="620236"/>
            </a:xfrm>
            <a:custGeom>
              <a:rect b="b" l="l" r="r" t="t"/>
              <a:pathLst>
                <a:path extrusionOk="0" h="620236" w="13839">
                  <a:moveTo>
                    <a:pt x="6983" y="613380"/>
                  </a:moveTo>
                  <a:cubicBezTo>
                    <a:pt x="10767" y="613380"/>
                    <a:pt x="13839" y="616450"/>
                    <a:pt x="13839" y="620236"/>
                  </a:cubicBezTo>
                  <a:lnTo>
                    <a:pt x="13839" y="6856"/>
                  </a:lnTo>
                  <a:cubicBezTo>
                    <a:pt x="13839" y="3070"/>
                    <a:pt x="10767" y="0"/>
                    <a:pt x="6983" y="0"/>
                  </a:cubicBezTo>
                  <a:cubicBezTo>
                    <a:pt x="3174" y="0"/>
                    <a:pt x="64" y="3050"/>
                    <a:pt x="0" y="6856"/>
                  </a:cubicBezTo>
                  <a:lnTo>
                    <a:pt x="0" y="620236"/>
                  </a:lnTo>
                  <a:cubicBezTo>
                    <a:pt x="64" y="616430"/>
                    <a:pt x="3174" y="613380"/>
                    <a:pt x="6983" y="6133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36" name="Google Shape;2336;p16"/>
            <p:cNvSpPr/>
            <p:nvPr/>
          </p:nvSpPr>
          <p:spPr>
            <a:xfrm>
              <a:off x="4510372" y="5614391"/>
              <a:ext cx="13839" cy="186896"/>
            </a:xfrm>
            <a:custGeom>
              <a:rect b="b" l="l" r="r" t="t"/>
              <a:pathLst>
                <a:path extrusionOk="0" h="186896" w="13839">
                  <a:moveTo>
                    <a:pt x="0" y="180040"/>
                  </a:moveTo>
                  <a:cubicBezTo>
                    <a:pt x="64" y="183846"/>
                    <a:pt x="3174" y="186896"/>
                    <a:pt x="6983" y="186896"/>
                  </a:cubicBezTo>
                  <a:cubicBezTo>
                    <a:pt x="10767" y="186896"/>
                    <a:pt x="13839" y="183826"/>
                    <a:pt x="13839" y="180040"/>
                  </a:cubicBezTo>
                  <a:lnTo>
                    <a:pt x="13839" y="6856"/>
                  </a:lnTo>
                  <a:cubicBezTo>
                    <a:pt x="13839" y="3070"/>
                    <a:pt x="10767" y="0"/>
                    <a:pt x="6983" y="0"/>
                  </a:cubicBezTo>
                  <a:cubicBezTo>
                    <a:pt x="3174" y="0"/>
                    <a:pt x="64" y="3050"/>
                    <a:pt x="0" y="6856"/>
                  </a:cubicBezTo>
                  <a:lnTo>
                    <a:pt x="0" y="1800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37" name="Google Shape;2337;p16"/>
            <p:cNvSpPr/>
            <p:nvPr/>
          </p:nvSpPr>
          <p:spPr>
            <a:xfrm>
              <a:off x="7175282" y="6508623"/>
              <a:ext cx="13838" cy="355509"/>
            </a:xfrm>
            <a:custGeom>
              <a:rect b="b" l="l" r="r" t="t"/>
              <a:pathLst>
                <a:path extrusionOk="0" h="355509" w="13838">
                  <a:moveTo>
                    <a:pt x="6856" y="6983"/>
                  </a:moveTo>
                  <a:cubicBezTo>
                    <a:pt x="3047" y="6920"/>
                    <a:pt x="0" y="3809"/>
                    <a:pt x="0" y="0"/>
                  </a:cubicBezTo>
                  <a:lnTo>
                    <a:pt x="0" y="355509"/>
                  </a:lnTo>
                  <a:lnTo>
                    <a:pt x="13839" y="355509"/>
                  </a:lnTo>
                  <a:lnTo>
                    <a:pt x="13839" y="0"/>
                  </a:lnTo>
                  <a:cubicBezTo>
                    <a:pt x="13839" y="3860"/>
                    <a:pt x="10716" y="6983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38" name="Google Shape;2338;p16"/>
            <p:cNvSpPr/>
            <p:nvPr/>
          </p:nvSpPr>
          <p:spPr>
            <a:xfrm>
              <a:off x="6055052" y="6510147"/>
              <a:ext cx="13839" cy="7871"/>
            </a:xfrm>
            <a:custGeom>
              <a:rect b="b" l="l" r="r" t="t"/>
              <a:pathLst>
                <a:path extrusionOk="0" h="7871" w="13839">
                  <a:moveTo>
                    <a:pt x="6983" y="7872"/>
                  </a:moveTo>
                  <a:cubicBezTo>
                    <a:pt x="10792" y="7808"/>
                    <a:pt x="13839" y="4698"/>
                    <a:pt x="13839" y="889"/>
                  </a:cubicBezTo>
                  <a:lnTo>
                    <a:pt x="13839" y="0"/>
                  </a:lnTo>
                  <a:cubicBezTo>
                    <a:pt x="13839" y="3783"/>
                    <a:pt x="10767" y="6856"/>
                    <a:pt x="6983" y="6856"/>
                  </a:cubicBezTo>
                  <a:cubicBezTo>
                    <a:pt x="3174" y="6856"/>
                    <a:pt x="64" y="3809"/>
                    <a:pt x="0" y="0"/>
                  </a:cubicBezTo>
                  <a:lnTo>
                    <a:pt x="0" y="889"/>
                  </a:lnTo>
                  <a:cubicBezTo>
                    <a:pt x="0" y="4748"/>
                    <a:pt x="3123" y="7872"/>
                    <a:pt x="6983" y="78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39" name="Google Shape;2339;p16"/>
            <p:cNvSpPr/>
            <p:nvPr/>
          </p:nvSpPr>
          <p:spPr>
            <a:xfrm>
              <a:off x="4510372" y="6126578"/>
              <a:ext cx="270185" cy="13839"/>
            </a:xfrm>
            <a:custGeom>
              <a:rect b="b" l="l" r="r" t="t"/>
              <a:pathLst>
                <a:path extrusionOk="0" h="13839" w="270185">
                  <a:moveTo>
                    <a:pt x="0" y="6983"/>
                  </a:moveTo>
                  <a:cubicBezTo>
                    <a:pt x="64" y="10792"/>
                    <a:pt x="3174" y="13840"/>
                    <a:pt x="6983" y="13840"/>
                  </a:cubicBezTo>
                  <a:lnTo>
                    <a:pt x="270186" y="13840"/>
                  </a:lnTo>
                  <a:cubicBezTo>
                    <a:pt x="266402" y="13840"/>
                    <a:pt x="263330" y="10767"/>
                    <a:pt x="263330" y="6983"/>
                  </a:cubicBezTo>
                  <a:cubicBezTo>
                    <a:pt x="263330" y="3174"/>
                    <a:pt x="266377" y="64"/>
                    <a:pt x="270186" y="0"/>
                  </a:cubicBezTo>
                  <a:lnTo>
                    <a:pt x="6983" y="0"/>
                  </a:lnTo>
                  <a:cubicBezTo>
                    <a:pt x="3123" y="0"/>
                    <a:pt x="0" y="3123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40" name="Google Shape;2340;p16"/>
            <p:cNvSpPr/>
            <p:nvPr/>
          </p:nvSpPr>
          <p:spPr>
            <a:xfrm>
              <a:off x="4939775" y="6139275"/>
              <a:ext cx="7110" cy="1142"/>
            </a:xfrm>
            <a:custGeom>
              <a:rect b="b" l="l" r="r" t="t"/>
              <a:pathLst>
                <a:path extrusionOk="0" h="1142" w="7110">
                  <a:moveTo>
                    <a:pt x="0" y="1143"/>
                  </a:moveTo>
                  <a:lnTo>
                    <a:pt x="7110" y="1143"/>
                  </a:lnTo>
                  <a:cubicBezTo>
                    <a:pt x="5840" y="1117"/>
                    <a:pt x="4609" y="711"/>
                    <a:pt x="3555" y="0"/>
                  </a:cubicBezTo>
                  <a:cubicBezTo>
                    <a:pt x="2489" y="686"/>
                    <a:pt x="1270" y="1079"/>
                    <a:pt x="0" y="1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41" name="Google Shape;2341;p16"/>
            <p:cNvSpPr/>
            <p:nvPr/>
          </p:nvSpPr>
          <p:spPr>
            <a:xfrm>
              <a:off x="4939775" y="6126578"/>
              <a:ext cx="7110" cy="1142"/>
            </a:xfrm>
            <a:custGeom>
              <a:rect b="b" l="l" r="r" t="t"/>
              <a:pathLst>
                <a:path extrusionOk="0" h="1142" w="7110">
                  <a:moveTo>
                    <a:pt x="635" y="0"/>
                  </a:moveTo>
                  <a:lnTo>
                    <a:pt x="0" y="0"/>
                  </a:lnTo>
                  <a:cubicBezTo>
                    <a:pt x="1270" y="64"/>
                    <a:pt x="2489" y="457"/>
                    <a:pt x="3555" y="1143"/>
                  </a:cubicBezTo>
                  <a:cubicBezTo>
                    <a:pt x="4609" y="432"/>
                    <a:pt x="5840" y="25"/>
                    <a:pt x="71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42" name="Google Shape;2342;p16"/>
            <p:cNvSpPr/>
            <p:nvPr/>
          </p:nvSpPr>
          <p:spPr>
            <a:xfrm>
              <a:off x="6909990" y="6509639"/>
              <a:ext cx="13896" cy="354874"/>
            </a:xfrm>
            <a:custGeom>
              <a:rect b="b" l="l" r="r" t="t"/>
              <a:pathLst>
                <a:path extrusionOk="0" h="354874" w="13896">
                  <a:moveTo>
                    <a:pt x="13135" y="889"/>
                  </a:moveTo>
                  <a:cubicBezTo>
                    <a:pt x="13211" y="597"/>
                    <a:pt x="13211" y="292"/>
                    <a:pt x="13135" y="0"/>
                  </a:cubicBezTo>
                  <a:lnTo>
                    <a:pt x="13135" y="0"/>
                  </a:lnTo>
                  <a:cubicBezTo>
                    <a:pt x="12296" y="2958"/>
                    <a:pt x="9617" y="5028"/>
                    <a:pt x="6532" y="5079"/>
                  </a:cubicBezTo>
                  <a:cubicBezTo>
                    <a:pt x="3472" y="5053"/>
                    <a:pt x="806" y="2971"/>
                    <a:pt x="57" y="0"/>
                  </a:cubicBezTo>
                  <a:lnTo>
                    <a:pt x="57" y="0"/>
                  </a:lnTo>
                  <a:cubicBezTo>
                    <a:pt x="-19" y="292"/>
                    <a:pt x="-19" y="597"/>
                    <a:pt x="57" y="889"/>
                  </a:cubicBezTo>
                  <a:lnTo>
                    <a:pt x="57" y="354874"/>
                  </a:lnTo>
                  <a:lnTo>
                    <a:pt x="13897" y="354874"/>
                  </a:lnTo>
                  <a:lnTo>
                    <a:pt x="13897" y="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43" name="Google Shape;2343;p16"/>
            <p:cNvSpPr/>
            <p:nvPr/>
          </p:nvSpPr>
          <p:spPr>
            <a:xfrm>
              <a:off x="4287292" y="5614391"/>
              <a:ext cx="123030" cy="13839"/>
            </a:xfrm>
            <a:custGeom>
              <a:rect b="b" l="l" r="r" t="t"/>
              <a:pathLst>
                <a:path extrusionOk="0" h="13839" w="123030">
                  <a:moveTo>
                    <a:pt x="0" y="6856"/>
                  </a:moveTo>
                  <a:cubicBezTo>
                    <a:pt x="0" y="10664"/>
                    <a:pt x="3047" y="13771"/>
                    <a:pt x="6856" y="13839"/>
                  </a:cubicBezTo>
                  <a:lnTo>
                    <a:pt x="123031" y="13839"/>
                  </a:lnTo>
                  <a:cubicBezTo>
                    <a:pt x="119222" y="13770"/>
                    <a:pt x="116175" y="10664"/>
                    <a:pt x="116175" y="6856"/>
                  </a:cubicBezTo>
                  <a:cubicBezTo>
                    <a:pt x="116175" y="3070"/>
                    <a:pt x="119247" y="0"/>
                    <a:pt x="123031" y="0"/>
                  </a:cubicBezTo>
                  <a:lnTo>
                    <a:pt x="6856" y="0"/>
                  </a:lnTo>
                  <a:cubicBezTo>
                    <a:pt x="3072" y="0"/>
                    <a:pt x="0" y="307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44" name="Google Shape;2344;p16"/>
            <p:cNvSpPr/>
            <p:nvPr/>
          </p:nvSpPr>
          <p:spPr>
            <a:xfrm>
              <a:off x="4403467" y="5614391"/>
              <a:ext cx="52564" cy="13839"/>
            </a:xfrm>
            <a:custGeom>
              <a:rect b="b" l="l" r="r" t="t"/>
              <a:pathLst>
                <a:path extrusionOk="0" h="13839" w="52564">
                  <a:moveTo>
                    <a:pt x="0" y="6856"/>
                  </a:moveTo>
                  <a:cubicBezTo>
                    <a:pt x="0" y="10664"/>
                    <a:pt x="3047" y="13771"/>
                    <a:pt x="6856" y="13839"/>
                  </a:cubicBezTo>
                  <a:lnTo>
                    <a:pt x="45581" y="13839"/>
                  </a:lnTo>
                  <a:cubicBezTo>
                    <a:pt x="49441" y="13839"/>
                    <a:pt x="52564" y="10713"/>
                    <a:pt x="52564" y="6856"/>
                  </a:cubicBezTo>
                  <a:cubicBezTo>
                    <a:pt x="52501" y="3050"/>
                    <a:pt x="49390" y="-1"/>
                    <a:pt x="45581" y="0"/>
                  </a:cubicBezTo>
                  <a:lnTo>
                    <a:pt x="6856" y="0"/>
                  </a:lnTo>
                  <a:cubicBezTo>
                    <a:pt x="3073" y="0"/>
                    <a:pt x="0" y="307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45" name="Google Shape;2345;p16"/>
            <p:cNvSpPr/>
            <p:nvPr/>
          </p:nvSpPr>
          <p:spPr>
            <a:xfrm>
              <a:off x="6908905" y="6510274"/>
              <a:ext cx="13895" cy="7871"/>
            </a:xfrm>
            <a:custGeom>
              <a:rect b="b" l="l" r="r" t="t"/>
              <a:pathLst>
                <a:path extrusionOk="0" h="7871" w="13895">
                  <a:moveTo>
                    <a:pt x="762" y="2793"/>
                  </a:moveTo>
                  <a:cubicBezTo>
                    <a:pt x="1510" y="5764"/>
                    <a:pt x="4177" y="7847"/>
                    <a:pt x="7236" y="7872"/>
                  </a:cubicBezTo>
                  <a:cubicBezTo>
                    <a:pt x="10322" y="7821"/>
                    <a:pt x="13001" y="5752"/>
                    <a:pt x="13839" y="2793"/>
                  </a:cubicBezTo>
                  <a:cubicBezTo>
                    <a:pt x="13915" y="2158"/>
                    <a:pt x="13915" y="1524"/>
                    <a:pt x="13839" y="889"/>
                  </a:cubicBezTo>
                  <a:lnTo>
                    <a:pt x="13839" y="0"/>
                  </a:lnTo>
                  <a:cubicBezTo>
                    <a:pt x="13775" y="3809"/>
                    <a:pt x="10665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889"/>
                  </a:lnTo>
                  <a:cubicBezTo>
                    <a:pt x="177" y="1549"/>
                    <a:pt x="432" y="2197"/>
                    <a:pt x="762" y="27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46" name="Google Shape;2346;p16"/>
            <p:cNvSpPr/>
            <p:nvPr/>
          </p:nvSpPr>
          <p:spPr>
            <a:xfrm>
              <a:off x="6909482" y="6427053"/>
              <a:ext cx="13896" cy="89442"/>
            </a:xfrm>
            <a:custGeom>
              <a:rect b="b" l="l" r="r" t="t"/>
              <a:pathLst>
                <a:path extrusionOk="0" h="89442" w="13896">
                  <a:moveTo>
                    <a:pt x="58" y="5136"/>
                  </a:moveTo>
                  <a:cubicBezTo>
                    <a:pt x="-19" y="5555"/>
                    <a:pt x="-19" y="5987"/>
                    <a:pt x="58" y="6405"/>
                  </a:cubicBezTo>
                  <a:lnTo>
                    <a:pt x="58" y="82586"/>
                  </a:lnTo>
                  <a:cubicBezTo>
                    <a:pt x="58" y="86370"/>
                    <a:pt x="3130" y="89442"/>
                    <a:pt x="6913" y="89442"/>
                  </a:cubicBezTo>
                  <a:cubicBezTo>
                    <a:pt x="10722" y="89442"/>
                    <a:pt x="13833" y="86395"/>
                    <a:pt x="13897" y="82586"/>
                  </a:cubicBezTo>
                  <a:lnTo>
                    <a:pt x="13897" y="6405"/>
                  </a:lnTo>
                  <a:cubicBezTo>
                    <a:pt x="13897" y="6405"/>
                    <a:pt x="13897" y="5517"/>
                    <a:pt x="13897" y="5136"/>
                  </a:cubicBezTo>
                  <a:cubicBezTo>
                    <a:pt x="13897" y="4755"/>
                    <a:pt x="13897" y="4120"/>
                    <a:pt x="13897" y="3739"/>
                  </a:cubicBezTo>
                  <a:lnTo>
                    <a:pt x="13135" y="2596"/>
                  </a:lnTo>
                  <a:lnTo>
                    <a:pt x="12373" y="1581"/>
                  </a:lnTo>
                  <a:cubicBezTo>
                    <a:pt x="12094" y="1263"/>
                    <a:pt x="11751" y="997"/>
                    <a:pt x="11358" y="819"/>
                  </a:cubicBezTo>
                  <a:lnTo>
                    <a:pt x="10215" y="57"/>
                  </a:lnTo>
                  <a:lnTo>
                    <a:pt x="8945" y="57"/>
                  </a:lnTo>
                  <a:cubicBezTo>
                    <a:pt x="8437" y="-19"/>
                    <a:pt x="7929" y="-19"/>
                    <a:pt x="7422" y="57"/>
                  </a:cubicBezTo>
                  <a:cubicBezTo>
                    <a:pt x="4044" y="-311"/>
                    <a:pt x="921" y="1860"/>
                    <a:pt x="58" y="51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47" name="Google Shape;2347;p16"/>
            <p:cNvSpPr/>
            <p:nvPr/>
          </p:nvSpPr>
          <p:spPr>
            <a:xfrm>
              <a:off x="6500198" y="6511671"/>
              <a:ext cx="13839" cy="7314"/>
            </a:xfrm>
            <a:custGeom>
              <a:rect b="b" l="l" r="r" t="t"/>
              <a:pathLst>
                <a:path extrusionOk="0" h="7314" w="13839">
                  <a:moveTo>
                    <a:pt x="6856" y="6983"/>
                  </a:moveTo>
                  <a:cubicBezTo>
                    <a:pt x="3047" y="6920"/>
                    <a:pt x="0" y="3809"/>
                    <a:pt x="0" y="0"/>
                  </a:cubicBezTo>
                  <a:lnTo>
                    <a:pt x="0" y="1270"/>
                  </a:lnTo>
                  <a:cubicBezTo>
                    <a:pt x="520" y="5091"/>
                    <a:pt x="4038" y="7770"/>
                    <a:pt x="7859" y="7250"/>
                  </a:cubicBezTo>
                  <a:cubicBezTo>
                    <a:pt x="10970" y="6831"/>
                    <a:pt x="13421" y="4380"/>
                    <a:pt x="13839" y="1270"/>
                  </a:cubicBezTo>
                  <a:lnTo>
                    <a:pt x="13839" y="0"/>
                  </a:lnTo>
                  <a:cubicBezTo>
                    <a:pt x="13839" y="3860"/>
                    <a:pt x="10716" y="6983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48" name="Google Shape;2348;p16"/>
            <p:cNvSpPr/>
            <p:nvPr/>
          </p:nvSpPr>
          <p:spPr>
            <a:xfrm>
              <a:off x="7705114" y="6513067"/>
              <a:ext cx="13712" cy="351573"/>
            </a:xfrm>
            <a:custGeom>
              <a:rect b="b" l="l" r="r" t="t"/>
              <a:pathLst>
                <a:path extrusionOk="0" h="351573" w="13712">
                  <a:moveTo>
                    <a:pt x="13713" y="0"/>
                  </a:moveTo>
                  <a:cubicBezTo>
                    <a:pt x="13713" y="3784"/>
                    <a:pt x="10640" y="6856"/>
                    <a:pt x="6857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351573"/>
                  </a:lnTo>
                  <a:lnTo>
                    <a:pt x="13713" y="351573"/>
                  </a:lnTo>
                  <a:lnTo>
                    <a:pt x="137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49" name="Google Shape;2349;p16"/>
            <p:cNvSpPr/>
            <p:nvPr/>
          </p:nvSpPr>
          <p:spPr>
            <a:xfrm>
              <a:off x="5951828" y="6814615"/>
              <a:ext cx="13839" cy="27425"/>
            </a:xfrm>
            <a:custGeom>
              <a:rect b="b" l="l" r="r" t="t"/>
              <a:pathLst>
                <a:path extrusionOk="0" h="27425" w="13839">
                  <a:moveTo>
                    <a:pt x="13839" y="1270"/>
                  </a:moveTo>
                  <a:lnTo>
                    <a:pt x="13839" y="0"/>
                  </a:lnTo>
                  <a:cubicBezTo>
                    <a:pt x="13839" y="3784"/>
                    <a:pt x="10767" y="6856"/>
                    <a:pt x="6983" y="6856"/>
                  </a:cubicBezTo>
                  <a:cubicBezTo>
                    <a:pt x="3174" y="6856"/>
                    <a:pt x="64" y="3809"/>
                    <a:pt x="0" y="0"/>
                  </a:cubicBezTo>
                  <a:lnTo>
                    <a:pt x="0" y="20442"/>
                  </a:lnTo>
                  <a:cubicBezTo>
                    <a:pt x="0" y="24302"/>
                    <a:pt x="3123" y="27425"/>
                    <a:pt x="6983" y="27425"/>
                  </a:cubicBezTo>
                  <a:cubicBezTo>
                    <a:pt x="10792" y="27361"/>
                    <a:pt x="13839" y="24251"/>
                    <a:pt x="13839" y="20442"/>
                  </a:cubicBezTo>
                  <a:lnTo>
                    <a:pt x="13839" y="1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50" name="Google Shape;2350;p16"/>
            <p:cNvSpPr/>
            <p:nvPr/>
          </p:nvSpPr>
          <p:spPr>
            <a:xfrm>
              <a:off x="4792874" y="6120992"/>
              <a:ext cx="3301" cy="5586"/>
            </a:xfrm>
            <a:custGeom>
              <a:rect b="b" l="l" r="r" t="t"/>
              <a:pathLst>
                <a:path extrusionOk="0" h="5586" w="3301">
                  <a:moveTo>
                    <a:pt x="1270" y="5587"/>
                  </a:moveTo>
                  <a:lnTo>
                    <a:pt x="3301" y="5587"/>
                  </a:lnTo>
                  <a:cubicBezTo>
                    <a:pt x="1295" y="4431"/>
                    <a:pt x="51" y="2311"/>
                    <a:pt x="0" y="0"/>
                  </a:cubicBezTo>
                  <a:lnTo>
                    <a:pt x="0" y="2031"/>
                  </a:lnTo>
                  <a:cubicBezTo>
                    <a:pt x="13" y="3327"/>
                    <a:pt x="457" y="4584"/>
                    <a:pt x="1270" y="55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51" name="Google Shape;2351;p16"/>
            <p:cNvSpPr/>
            <p:nvPr/>
          </p:nvSpPr>
          <p:spPr>
            <a:xfrm>
              <a:off x="4803539" y="6120992"/>
              <a:ext cx="3174" cy="5586"/>
            </a:xfrm>
            <a:custGeom>
              <a:rect b="b" l="l" r="r" t="t"/>
              <a:pathLst>
                <a:path extrusionOk="0" h="5586" w="3174">
                  <a:moveTo>
                    <a:pt x="3174" y="2031"/>
                  </a:moveTo>
                  <a:lnTo>
                    <a:pt x="3174" y="0"/>
                  </a:lnTo>
                  <a:cubicBezTo>
                    <a:pt x="3174" y="2298"/>
                    <a:pt x="1968" y="4418"/>
                    <a:pt x="0" y="5587"/>
                  </a:cubicBezTo>
                  <a:lnTo>
                    <a:pt x="2032" y="5587"/>
                  </a:lnTo>
                  <a:cubicBezTo>
                    <a:pt x="2743" y="4533"/>
                    <a:pt x="3149" y="3301"/>
                    <a:pt x="3174" y="20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52" name="Google Shape;2352;p16"/>
            <p:cNvSpPr/>
            <p:nvPr/>
          </p:nvSpPr>
          <p:spPr>
            <a:xfrm>
              <a:off x="4792874" y="6096360"/>
              <a:ext cx="13839" cy="30218"/>
            </a:xfrm>
            <a:custGeom>
              <a:rect b="b" l="l" r="r" t="t"/>
              <a:pathLst>
                <a:path extrusionOk="0" h="30218" w="13839">
                  <a:moveTo>
                    <a:pt x="3301" y="30218"/>
                  </a:moveTo>
                  <a:lnTo>
                    <a:pt x="10665" y="30218"/>
                  </a:lnTo>
                  <a:cubicBezTo>
                    <a:pt x="12633" y="29050"/>
                    <a:pt x="13839" y="26930"/>
                    <a:pt x="13839" y="24632"/>
                  </a:cubicBezTo>
                  <a:lnTo>
                    <a:pt x="13839" y="6983"/>
                  </a:lnTo>
                  <a:cubicBezTo>
                    <a:pt x="13839" y="3174"/>
                    <a:pt x="10792" y="63"/>
                    <a:pt x="6983" y="0"/>
                  </a:cubicBezTo>
                  <a:cubicBezTo>
                    <a:pt x="3123" y="0"/>
                    <a:pt x="0" y="3123"/>
                    <a:pt x="0" y="6983"/>
                  </a:cubicBezTo>
                  <a:lnTo>
                    <a:pt x="0" y="24632"/>
                  </a:lnTo>
                  <a:cubicBezTo>
                    <a:pt x="51" y="26943"/>
                    <a:pt x="1295" y="29063"/>
                    <a:pt x="3301" y="302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53" name="Google Shape;2353;p16"/>
            <p:cNvSpPr/>
            <p:nvPr/>
          </p:nvSpPr>
          <p:spPr>
            <a:xfrm>
              <a:off x="7175282" y="6474977"/>
              <a:ext cx="13838" cy="44946"/>
            </a:xfrm>
            <a:custGeom>
              <a:rect b="b" l="l" r="r" t="t"/>
              <a:pathLst>
                <a:path extrusionOk="0" h="44946" w="13838">
                  <a:moveTo>
                    <a:pt x="0" y="38090"/>
                  </a:moveTo>
                  <a:cubicBezTo>
                    <a:pt x="0" y="41874"/>
                    <a:pt x="3073" y="44946"/>
                    <a:pt x="6856" y="44946"/>
                  </a:cubicBezTo>
                  <a:cubicBezTo>
                    <a:pt x="10665" y="44946"/>
                    <a:pt x="13776" y="41899"/>
                    <a:pt x="13839" y="38090"/>
                  </a:cubicBezTo>
                  <a:lnTo>
                    <a:pt x="13839" y="0"/>
                  </a:lnTo>
                  <a:cubicBezTo>
                    <a:pt x="13827" y="3784"/>
                    <a:pt x="10742" y="6844"/>
                    <a:pt x="6945" y="6831"/>
                  </a:cubicBezTo>
                  <a:cubicBezTo>
                    <a:pt x="5282" y="6818"/>
                    <a:pt x="3657" y="6196"/>
                    <a:pt x="2412" y="5079"/>
                  </a:cubicBezTo>
                  <a:lnTo>
                    <a:pt x="0" y="5079"/>
                  </a:lnTo>
                  <a:lnTo>
                    <a:pt x="0" y="380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54" name="Google Shape;2354;p16"/>
            <p:cNvSpPr/>
            <p:nvPr/>
          </p:nvSpPr>
          <p:spPr>
            <a:xfrm>
              <a:off x="4799349" y="6126578"/>
              <a:ext cx="143980" cy="13839"/>
            </a:xfrm>
            <a:custGeom>
              <a:rect b="b" l="l" r="r" t="t"/>
              <a:pathLst>
                <a:path extrusionOk="0" h="13839" w="143980">
                  <a:moveTo>
                    <a:pt x="140552" y="6983"/>
                  </a:moveTo>
                  <a:cubicBezTo>
                    <a:pt x="140590" y="4571"/>
                    <a:pt x="141885" y="2349"/>
                    <a:pt x="143980" y="1143"/>
                  </a:cubicBezTo>
                  <a:cubicBezTo>
                    <a:pt x="142914" y="457"/>
                    <a:pt x="141695" y="64"/>
                    <a:pt x="140425" y="0"/>
                  </a:cubicBezTo>
                  <a:lnTo>
                    <a:pt x="0" y="0"/>
                  </a:lnTo>
                  <a:cubicBezTo>
                    <a:pt x="3809" y="64"/>
                    <a:pt x="6856" y="3174"/>
                    <a:pt x="6856" y="6983"/>
                  </a:cubicBezTo>
                  <a:cubicBezTo>
                    <a:pt x="6856" y="10767"/>
                    <a:pt x="3784" y="13840"/>
                    <a:pt x="0" y="13840"/>
                  </a:cubicBezTo>
                  <a:lnTo>
                    <a:pt x="139664" y="13840"/>
                  </a:lnTo>
                  <a:cubicBezTo>
                    <a:pt x="140933" y="13776"/>
                    <a:pt x="142152" y="13382"/>
                    <a:pt x="143219" y="12697"/>
                  </a:cubicBezTo>
                  <a:cubicBezTo>
                    <a:pt x="141416" y="11364"/>
                    <a:pt x="140413" y="9218"/>
                    <a:pt x="140552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55" name="Google Shape;2355;p16"/>
            <p:cNvSpPr/>
            <p:nvPr/>
          </p:nvSpPr>
          <p:spPr>
            <a:xfrm>
              <a:off x="6500134" y="6511036"/>
              <a:ext cx="13970" cy="7924"/>
            </a:xfrm>
            <a:custGeom>
              <a:rect b="b" l="l" r="r" t="t"/>
              <a:pathLst>
                <a:path extrusionOk="0" h="7924" w="13970">
                  <a:moveTo>
                    <a:pt x="6921" y="6983"/>
                  </a:moveTo>
                  <a:cubicBezTo>
                    <a:pt x="3112" y="6920"/>
                    <a:pt x="65" y="3809"/>
                    <a:pt x="65" y="0"/>
                  </a:cubicBezTo>
                  <a:lnTo>
                    <a:pt x="65" y="0"/>
                  </a:lnTo>
                  <a:cubicBezTo>
                    <a:pt x="-456" y="3822"/>
                    <a:pt x="2223" y="7339"/>
                    <a:pt x="6045" y="7859"/>
                  </a:cubicBezTo>
                  <a:cubicBezTo>
                    <a:pt x="9867" y="8380"/>
                    <a:pt x="13383" y="5701"/>
                    <a:pt x="13904" y="1879"/>
                  </a:cubicBezTo>
                  <a:cubicBezTo>
                    <a:pt x="13993" y="1257"/>
                    <a:pt x="13993" y="622"/>
                    <a:pt x="13904" y="0"/>
                  </a:cubicBezTo>
                  <a:lnTo>
                    <a:pt x="13904" y="0"/>
                  </a:lnTo>
                  <a:cubicBezTo>
                    <a:pt x="13904" y="3860"/>
                    <a:pt x="10781" y="6983"/>
                    <a:pt x="6921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56" name="Google Shape;2356;p16"/>
            <p:cNvSpPr/>
            <p:nvPr/>
          </p:nvSpPr>
          <p:spPr>
            <a:xfrm>
              <a:off x="7705114" y="6511671"/>
              <a:ext cx="13712" cy="8125"/>
            </a:xfrm>
            <a:custGeom>
              <a:rect b="b" l="l" r="r" t="t"/>
              <a:pathLst>
                <a:path extrusionOk="0" h="8125" w="13712">
                  <a:moveTo>
                    <a:pt x="13713" y="0"/>
                  </a:moveTo>
                  <a:cubicBezTo>
                    <a:pt x="13713" y="3784"/>
                    <a:pt x="10640" y="6856"/>
                    <a:pt x="6857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1270"/>
                  </a:lnTo>
                  <a:cubicBezTo>
                    <a:pt x="0" y="5053"/>
                    <a:pt x="3073" y="8126"/>
                    <a:pt x="6857" y="8126"/>
                  </a:cubicBezTo>
                  <a:cubicBezTo>
                    <a:pt x="10640" y="8126"/>
                    <a:pt x="13713" y="5053"/>
                    <a:pt x="13713" y="1270"/>
                  </a:cubicBezTo>
                  <a:lnTo>
                    <a:pt x="137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57" name="Google Shape;2357;p16"/>
            <p:cNvSpPr/>
            <p:nvPr/>
          </p:nvSpPr>
          <p:spPr>
            <a:xfrm>
              <a:off x="5951827" y="6440061"/>
              <a:ext cx="13840" cy="73006"/>
            </a:xfrm>
            <a:custGeom>
              <a:rect b="b" l="l" r="r" t="t"/>
              <a:pathLst>
                <a:path extrusionOk="0" h="73006" w="13840">
                  <a:moveTo>
                    <a:pt x="6985" y="65896"/>
                  </a:moveTo>
                  <a:cubicBezTo>
                    <a:pt x="10794" y="65960"/>
                    <a:pt x="13841" y="69070"/>
                    <a:pt x="13841" y="72879"/>
                  </a:cubicBezTo>
                  <a:lnTo>
                    <a:pt x="13841" y="6983"/>
                  </a:lnTo>
                  <a:cubicBezTo>
                    <a:pt x="13841" y="3174"/>
                    <a:pt x="10794" y="64"/>
                    <a:pt x="6985" y="0"/>
                  </a:cubicBezTo>
                  <a:cubicBezTo>
                    <a:pt x="3125" y="0"/>
                    <a:pt x="1" y="3123"/>
                    <a:pt x="1" y="6983"/>
                  </a:cubicBezTo>
                  <a:lnTo>
                    <a:pt x="1" y="73006"/>
                  </a:lnTo>
                  <a:cubicBezTo>
                    <a:pt x="-75" y="69147"/>
                    <a:pt x="2998" y="65972"/>
                    <a:pt x="6858" y="65896"/>
                  </a:cubicBezTo>
                  <a:cubicBezTo>
                    <a:pt x="6896" y="65896"/>
                    <a:pt x="6946" y="65896"/>
                    <a:pt x="6985" y="658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58" name="Google Shape;2358;p16"/>
            <p:cNvSpPr/>
            <p:nvPr/>
          </p:nvSpPr>
          <p:spPr>
            <a:xfrm>
              <a:off x="5951828" y="6506084"/>
              <a:ext cx="13839" cy="315387"/>
            </a:xfrm>
            <a:custGeom>
              <a:rect b="b" l="l" r="r" t="t"/>
              <a:pathLst>
                <a:path extrusionOk="0" h="315387" w="13839">
                  <a:moveTo>
                    <a:pt x="6983" y="315387"/>
                  </a:moveTo>
                  <a:cubicBezTo>
                    <a:pt x="10767" y="315387"/>
                    <a:pt x="13839" y="312315"/>
                    <a:pt x="13839" y="308531"/>
                  </a:cubicBezTo>
                  <a:lnTo>
                    <a:pt x="13839" y="6983"/>
                  </a:lnTo>
                  <a:cubicBezTo>
                    <a:pt x="13839" y="3174"/>
                    <a:pt x="10792" y="64"/>
                    <a:pt x="6983" y="0"/>
                  </a:cubicBezTo>
                  <a:cubicBezTo>
                    <a:pt x="3123" y="0"/>
                    <a:pt x="0" y="3123"/>
                    <a:pt x="0" y="6983"/>
                  </a:cubicBezTo>
                  <a:lnTo>
                    <a:pt x="0" y="308658"/>
                  </a:lnTo>
                  <a:cubicBezTo>
                    <a:pt x="140" y="312416"/>
                    <a:pt x="3225" y="315387"/>
                    <a:pt x="6983" y="3153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59" name="Google Shape;2359;p16"/>
            <p:cNvSpPr/>
            <p:nvPr/>
          </p:nvSpPr>
          <p:spPr>
            <a:xfrm>
              <a:off x="7177694" y="6473200"/>
              <a:ext cx="11426" cy="8604"/>
            </a:xfrm>
            <a:custGeom>
              <a:rect b="b" l="l" r="r" t="t"/>
              <a:pathLst>
                <a:path extrusionOk="0" h="8604" w="11426">
                  <a:moveTo>
                    <a:pt x="11427" y="1778"/>
                  </a:moveTo>
                  <a:lnTo>
                    <a:pt x="11427" y="0"/>
                  </a:lnTo>
                  <a:cubicBezTo>
                    <a:pt x="11364" y="3809"/>
                    <a:pt x="8252" y="6856"/>
                    <a:pt x="4444" y="6856"/>
                  </a:cubicBezTo>
                  <a:lnTo>
                    <a:pt x="0" y="6856"/>
                  </a:lnTo>
                  <a:cubicBezTo>
                    <a:pt x="2818" y="9383"/>
                    <a:pt x="7160" y="9142"/>
                    <a:pt x="9688" y="6323"/>
                  </a:cubicBezTo>
                  <a:cubicBezTo>
                    <a:pt x="10805" y="5066"/>
                    <a:pt x="11414" y="3454"/>
                    <a:pt x="11427" y="17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60" name="Google Shape;2360;p16"/>
            <p:cNvSpPr/>
            <p:nvPr/>
          </p:nvSpPr>
          <p:spPr>
            <a:xfrm>
              <a:off x="7175996" y="5911143"/>
              <a:ext cx="13515" cy="562310"/>
            </a:xfrm>
            <a:custGeom>
              <a:rect b="b" l="l" r="r" t="t"/>
              <a:pathLst>
                <a:path extrusionOk="0" h="562310" w="13515">
                  <a:moveTo>
                    <a:pt x="13125" y="562310"/>
                  </a:moveTo>
                  <a:lnTo>
                    <a:pt x="13125" y="7081"/>
                  </a:lnTo>
                  <a:cubicBezTo>
                    <a:pt x="13125" y="3224"/>
                    <a:pt x="10002" y="98"/>
                    <a:pt x="6142" y="98"/>
                  </a:cubicBezTo>
                  <a:cubicBezTo>
                    <a:pt x="5431" y="-33"/>
                    <a:pt x="4695" y="-33"/>
                    <a:pt x="3984" y="98"/>
                  </a:cubicBezTo>
                  <a:lnTo>
                    <a:pt x="2714" y="98"/>
                  </a:lnTo>
                  <a:lnTo>
                    <a:pt x="1698" y="98"/>
                  </a:lnTo>
                  <a:lnTo>
                    <a:pt x="809" y="1114"/>
                  </a:lnTo>
                  <a:lnTo>
                    <a:pt x="48" y="2257"/>
                  </a:lnTo>
                  <a:lnTo>
                    <a:pt x="48" y="3399"/>
                  </a:lnTo>
                  <a:cubicBezTo>
                    <a:pt x="-16" y="3863"/>
                    <a:pt x="-16" y="4332"/>
                    <a:pt x="48" y="4796"/>
                  </a:cubicBezTo>
                  <a:cubicBezTo>
                    <a:pt x="48" y="4796"/>
                    <a:pt x="48" y="4796"/>
                    <a:pt x="48" y="4796"/>
                  </a:cubicBezTo>
                  <a:lnTo>
                    <a:pt x="48" y="553042"/>
                  </a:lnTo>
                  <a:lnTo>
                    <a:pt x="6904" y="553042"/>
                  </a:lnTo>
                  <a:cubicBezTo>
                    <a:pt x="10751" y="553245"/>
                    <a:pt x="13709" y="556533"/>
                    <a:pt x="13506" y="560393"/>
                  </a:cubicBezTo>
                  <a:cubicBezTo>
                    <a:pt x="13468" y="561041"/>
                    <a:pt x="13341" y="561688"/>
                    <a:pt x="13125" y="5623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61" name="Google Shape;2361;p16"/>
            <p:cNvSpPr/>
            <p:nvPr/>
          </p:nvSpPr>
          <p:spPr>
            <a:xfrm>
              <a:off x="4773702" y="6126578"/>
              <a:ext cx="13458" cy="13839"/>
            </a:xfrm>
            <a:custGeom>
              <a:rect b="b" l="l" r="r" t="t"/>
              <a:pathLst>
                <a:path extrusionOk="0" h="13839" w="13458">
                  <a:moveTo>
                    <a:pt x="6602" y="6983"/>
                  </a:moveTo>
                  <a:cubicBezTo>
                    <a:pt x="6602" y="3174"/>
                    <a:pt x="9649" y="64"/>
                    <a:pt x="13458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2" y="13840"/>
                    <a:pt x="6856" y="13840"/>
                  </a:cubicBezTo>
                  <a:lnTo>
                    <a:pt x="12950" y="13840"/>
                  </a:lnTo>
                  <a:cubicBezTo>
                    <a:pt x="9357" y="13573"/>
                    <a:pt x="6589" y="10576"/>
                    <a:pt x="6602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62" name="Google Shape;2362;p16"/>
            <p:cNvSpPr/>
            <p:nvPr/>
          </p:nvSpPr>
          <p:spPr>
            <a:xfrm>
              <a:off x="4780304" y="6126578"/>
              <a:ext cx="26408" cy="13839"/>
            </a:xfrm>
            <a:custGeom>
              <a:rect b="b" l="l" r="r" t="t"/>
              <a:pathLst>
                <a:path extrusionOk="0" h="13839" w="26408">
                  <a:moveTo>
                    <a:pt x="26409" y="6983"/>
                  </a:moveTo>
                  <a:cubicBezTo>
                    <a:pt x="26409" y="3174"/>
                    <a:pt x="23362" y="64"/>
                    <a:pt x="19553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3" y="13840"/>
                    <a:pt x="6856" y="13840"/>
                  </a:cubicBezTo>
                  <a:lnTo>
                    <a:pt x="19553" y="13840"/>
                  </a:lnTo>
                  <a:cubicBezTo>
                    <a:pt x="23337" y="13840"/>
                    <a:pt x="26409" y="10767"/>
                    <a:pt x="26409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63" name="Google Shape;2363;p16"/>
            <p:cNvSpPr/>
            <p:nvPr/>
          </p:nvSpPr>
          <p:spPr>
            <a:xfrm>
              <a:off x="4939902" y="6126578"/>
              <a:ext cx="65514" cy="13839"/>
            </a:xfrm>
            <a:custGeom>
              <a:rect b="b" l="l" r="r" t="t"/>
              <a:pathLst>
                <a:path extrusionOk="0" h="13839" w="65514">
                  <a:moveTo>
                    <a:pt x="58659" y="6983"/>
                  </a:moveTo>
                  <a:cubicBezTo>
                    <a:pt x="58659" y="3174"/>
                    <a:pt x="61706" y="64"/>
                    <a:pt x="65515" y="0"/>
                  </a:cubicBezTo>
                  <a:lnTo>
                    <a:pt x="6983" y="0"/>
                  </a:lnTo>
                  <a:cubicBezTo>
                    <a:pt x="5713" y="25"/>
                    <a:pt x="4482" y="432"/>
                    <a:pt x="3428" y="1143"/>
                  </a:cubicBezTo>
                  <a:cubicBezTo>
                    <a:pt x="1333" y="2349"/>
                    <a:pt x="38" y="4571"/>
                    <a:pt x="0" y="6983"/>
                  </a:cubicBezTo>
                  <a:cubicBezTo>
                    <a:pt x="254" y="10703"/>
                    <a:pt x="3250" y="13649"/>
                    <a:pt x="6983" y="13840"/>
                  </a:cubicBezTo>
                  <a:lnTo>
                    <a:pt x="65515" y="13840"/>
                  </a:lnTo>
                  <a:cubicBezTo>
                    <a:pt x="61731" y="13840"/>
                    <a:pt x="58659" y="10767"/>
                    <a:pt x="58659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64" name="Google Shape;2364;p16"/>
            <p:cNvSpPr/>
            <p:nvPr/>
          </p:nvSpPr>
          <p:spPr>
            <a:xfrm>
              <a:off x="4998560" y="6126578"/>
              <a:ext cx="14474" cy="13839"/>
            </a:xfrm>
            <a:custGeom>
              <a:rect b="b" l="l" r="r" t="t"/>
              <a:pathLst>
                <a:path extrusionOk="0" h="13839" w="14474">
                  <a:moveTo>
                    <a:pt x="13205" y="0"/>
                  </a:move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3" y="13840"/>
                    <a:pt x="6856" y="13840"/>
                  </a:cubicBezTo>
                  <a:lnTo>
                    <a:pt x="14474" y="13840"/>
                  </a:lnTo>
                  <a:cubicBezTo>
                    <a:pt x="10691" y="13840"/>
                    <a:pt x="7618" y="10767"/>
                    <a:pt x="7618" y="6983"/>
                  </a:cubicBezTo>
                  <a:cubicBezTo>
                    <a:pt x="7618" y="3174"/>
                    <a:pt x="10665" y="64"/>
                    <a:pt x="14474" y="0"/>
                  </a:cubicBezTo>
                  <a:lnTo>
                    <a:pt x="132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65" name="Google Shape;2365;p16"/>
            <p:cNvSpPr/>
            <p:nvPr/>
          </p:nvSpPr>
          <p:spPr>
            <a:xfrm>
              <a:off x="5006179" y="6126578"/>
              <a:ext cx="164929" cy="13839"/>
            </a:xfrm>
            <a:custGeom>
              <a:rect b="b" l="l" r="r" t="t"/>
              <a:pathLst>
                <a:path extrusionOk="0" h="13839" w="164929">
                  <a:moveTo>
                    <a:pt x="0" y="6983"/>
                  </a:moveTo>
                  <a:cubicBezTo>
                    <a:pt x="0" y="10767"/>
                    <a:pt x="3073" y="13840"/>
                    <a:pt x="6856" y="13840"/>
                  </a:cubicBezTo>
                  <a:lnTo>
                    <a:pt x="164930" y="13840"/>
                  </a:lnTo>
                  <a:cubicBezTo>
                    <a:pt x="161146" y="13840"/>
                    <a:pt x="158074" y="10767"/>
                    <a:pt x="158074" y="6983"/>
                  </a:cubicBezTo>
                  <a:cubicBezTo>
                    <a:pt x="158074" y="3174"/>
                    <a:pt x="161121" y="64"/>
                    <a:pt x="164930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66" name="Google Shape;2366;p16"/>
            <p:cNvSpPr/>
            <p:nvPr/>
          </p:nvSpPr>
          <p:spPr>
            <a:xfrm>
              <a:off x="6500642" y="6510147"/>
              <a:ext cx="13970" cy="8812"/>
            </a:xfrm>
            <a:custGeom>
              <a:rect b="b" l="l" r="r" t="t"/>
              <a:pathLst>
                <a:path extrusionOk="0" h="8812" w="13970">
                  <a:moveTo>
                    <a:pt x="65" y="889"/>
                  </a:moveTo>
                  <a:cubicBezTo>
                    <a:pt x="-456" y="4711"/>
                    <a:pt x="2223" y="8227"/>
                    <a:pt x="6045" y="8748"/>
                  </a:cubicBezTo>
                  <a:cubicBezTo>
                    <a:pt x="9866" y="9269"/>
                    <a:pt x="13384" y="6590"/>
                    <a:pt x="13904" y="2768"/>
                  </a:cubicBezTo>
                  <a:cubicBezTo>
                    <a:pt x="13993" y="2146"/>
                    <a:pt x="13993" y="1511"/>
                    <a:pt x="13904" y="889"/>
                  </a:cubicBezTo>
                  <a:lnTo>
                    <a:pt x="13904" y="0"/>
                  </a:lnTo>
                  <a:cubicBezTo>
                    <a:pt x="13384" y="3822"/>
                    <a:pt x="9866" y="6501"/>
                    <a:pt x="6045" y="5980"/>
                  </a:cubicBezTo>
                  <a:cubicBezTo>
                    <a:pt x="2934" y="5561"/>
                    <a:pt x="484" y="3111"/>
                    <a:pt x="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67" name="Google Shape;2367;p16"/>
            <p:cNvSpPr/>
            <p:nvPr/>
          </p:nvSpPr>
          <p:spPr>
            <a:xfrm>
              <a:off x="6500706" y="6425841"/>
              <a:ext cx="13886" cy="90351"/>
            </a:xfrm>
            <a:custGeom>
              <a:rect b="b" l="l" r="r" t="t"/>
              <a:pathLst>
                <a:path extrusionOk="0" h="90351" w="13886">
                  <a:moveTo>
                    <a:pt x="0" y="84306"/>
                  </a:moveTo>
                  <a:cubicBezTo>
                    <a:pt x="521" y="88128"/>
                    <a:pt x="4037" y="90807"/>
                    <a:pt x="7859" y="90287"/>
                  </a:cubicBezTo>
                  <a:cubicBezTo>
                    <a:pt x="10970" y="89867"/>
                    <a:pt x="13420" y="87417"/>
                    <a:pt x="13840" y="84306"/>
                  </a:cubicBezTo>
                  <a:lnTo>
                    <a:pt x="13840" y="6983"/>
                  </a:lnTo>
                  <a:cubicBezTo>
                    <a:pt x="13903" y="6602"/>
                    <a:pt x="13903" y="6221"/>
                    <a:pt x="13840" y="5840"/>
                  </a:cubicBezTo>
                  <a:cubicBezTo>
                    <a:pt x="13345" y="2501"/>
                    <a:pt x="10487" y="25"/>
                    <a:pt x="7110" y="0"/>
                  </a:cubicBezTo>
                  <a:cubicBezTo>
                    <a:pt x="3301" y="63"/>
                    <a:pt x="254" y="3174"/>
                    <a:pt x="254" y="6983"/>
                  </a:cubicBezTo>
                  <a:lnTo>
                    <a:pt x="254" y="843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68" name="Google Shape;2368;p16"/>
            <p:cNvSpPr/>
            <p:nvPr/>
          </p:nvSpPr>
          <p:spPr>
            <a:xfrm>
              <a:off x="7705114" y="6511671"/>
              <a:ext cx="13712" cy="6983"/>
            </a:xfrm>
            <a:custGeom>
              <a:rect b="b" l="l" r="r" t="t"/>
              <a:pathLst>
                <a:path extrusionOk="0" h="6983" w="13712">
                  <a:moveTo>
                    <a:pt x="6857" y="6983"/>
                  </a:moveTo>
                  <a:cubicBezTo>
                    <a:pt x="10666" y="6920"/>
                    <a:pt x="13713" y="3809"/>
                    <a:pt x="13713" y="0"/>
                  </a:cubicBezTo>
                  <a:lnTo>
                    <a:pt x="13713" y="0"/>
                  </a:lnTo>
                  <a:cubicBezTo>
                    <a:pt x="13713" y="3784"/>
                    <a:pt x="10640" y="6856"/>
                    <a:pt x="6857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0"/>
                  </a:lnTo>
                  <a:cubicBezTo>
                    <a:pt x="0" y="3809"/>
                    <a:pt x="3047" y="6920"/>
                    <a:pt x="6857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69" name="Google Shape;2369;p16"/>
            <p:cNvSpPr/>
            <p:nvPr/>
          </p:nvSpPr>
          <p:spPr>
            <a:xfrm>
              <a:off x="5164252" y="6126578"/>
              <a:ext cx="44946" cy="13839"/>
            </a:xfrm>
            <a:custGeom>
              <a:rect b="b" l="l" r="r" t="t"/>
              <a:pathLst>
                <a:path extrusionOk="0" h="13839" w="44946">
                  <a:moveTo>
                    <a:pt x="0" y="6983"/>
                  </a:moveTo>
                  <a:cubicBezTo>
                    <a:pt x="0" y="10767"/>
                    <a:pt x="3073" y="13840"/>
                    <a:pt x="6856" y="13840"/>
                  </a:cubicBezTo>
                  <a:lnTo>
                    <a:pt x="44946" y="13840"/>
                  </a:lnTo>
                  <a:cubicBezTo>
                    <a:pt x="41163" y="13840"/>
                    <a:pt x="38090" y="10767"/>
                    <a:pt x="38090" y="6983"/>
                  </a:cubicBezTo>
                  <a:cubicBezTo>
                    <a:pt x="38090" y="3174"/>
                    <a:pt x="41138" y="64"/>
                    <a:pt x="44946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70" name="Google Shape;2370;p16"/>
            <p:cNvSpPr/>
            <p:nvPr/>
          </p:nvSpPr>
          <p:spPr>
            <a:xfrm>
              <a:off x="7705114" y="6510147"/>
              <a:ext cx="13712" cy="7871"/>
            </a:xfrm>
            <a:custGeom>
              <a:rect b="b" l="l" r="r" t="t"/>
              <a:pathLst>
                <a:path extrusionOk="0" h="7871" w="13712">
                  <a:moveTo>
                    <a:pt x="6857" y="7872"/>
                  </a:moveTo>
                  <a:cubicBezTo>
                    <a:pt x="10666" y="7808"/>
                    <a:pt x="13713" y="4698"/>
                    <a:pt x="13713" y="889"/>
                  </a:cubicBezTo>
                  <a:lnTo>
                    <a:pt x="13713" y="0"/>
                  </a:lnTo>
                  <a:cubicBezTo>
                    <a:pt x="13713" y="3783"/>
                    <a:pt x="10640" y="6856"/>
                    <a:pt x="6857" y="6856"/>
                  </a:cubicBezTo>
                  <a:cubicBezTo>
                    <a:pt x="3073" y="6856"/>
                    <a:pt x="0" y="3783"/>
                    <a:pt x="0" y="0"/>
                  </a:cubicBezTo>
                  <a:lnTo>
                    <a:pt x="0" y="889"/>
                  </a:lnTo>
                  <a:cubicBezTo>
                    <a:pt x="0" y="4698"/>
                    <a:pt x="3047" y="7808"/>
                    <a:pt x="6857" y="78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71" name="Google Shape;2371;p16"/>
            <p:cNvSpPr/>
            <p:nvPr/>
          </p:nvSpPr>
          <p:spPr>
            <a:xfrm>
              <a:off x="7705114" y="5895117"/>
              <a:ext cx="13712" cy="621886"/>
            </a:xfrm>
            <a:custGeom>
              <a:rect b="b" l="l" r="r" t="t"/>
              <a:pathLst>
                <a:path extrusionOk="0" h="621886" w="13712">
                  <a:moveTo>
                    <a:pt x="0" y="6856"/>
                  </a:moveTo>
                  <a:lnTo>
                    <a:pt x="0" y="615031"/>
                  </a:lnTo>
                  <a:cubicBezTo>
                    <a:pt x="0" y="618814"/>
                    <a:pt x="3073" y="621887"/>
                    <a:pt x="6857" y="621887"/>
                  </a:cubicBezTo>
                  <a:cubicBezTo>
                    <a:pt x="10640" y="621887"/>
                    <a:pt x="13713" y="618814"/>
                    <a:pt x="13713" y="615031"/>
                  </a:cubicBezTo>
                  <a:lnTo>
                    <a:pt x="13713" y="6856"/>
                  </a:lnTo>
                  <a:cubicBezTo>
                    <a:pt x="13713" y="3070"/>
                    <a:pt x="10640" y="0"/>
                    <a:pt x="6857" y="0"/>
                  </a:cubicBezTo>
                  <a:cubicBezTo>
                    <a:pt x="3073" y="0"/>
                    <a:pt x="0" y="307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72" name="Google Shape;2372;p16"/>
            <p:cNvSpPr/>
            <p:nvPr/>
          </p:nvSpPr>
          <p:spPr>
            <a:xfrm>
              <a:off x="5202850" y="6126578"/>
              <a:ext cx="10157" cy="13839"/>
            </a:xfrm>
            <a:custGeom>
              <a:rect b="b" l="l" r="r" t="t"/>
              <a:pathLst>
                <a:path extrusionOk="0" h="13839" w="10157">
                  <a:moveTo>
                    <a:pt x="0" y="6983"/>
                  </a:moveTo>
                  <a:cubicBezTo>
                    <a:pt x="0" y="10767"/>
                    <a:pt x="3073" y="13840"/>
                    <a:pt x="6856" y="13840"/>
                  </a:cubicBezTo>
                  <a:lnTo>
                    <a:pt x="10157" y="13840"/>
                  </a:lnTo>
                  <a:cubicBezTo>
                    <a:pt x="6348" y="13840"/>
                    <a:pt x="3238" y="10792"/>
                    <a:pt x="3174" y="6983"/>
                  </a:cubicBezTo>
                  <a:cubicBezTo>
                    <a:pt x="3174" y="3123"/>
                    <a:pt x="6298" y="0"/>
                    <a:pt x="10157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73" name="Google Shape;2373;p16"/>
            <p:cNvSpPr/>
            <p:nvPr/>
          </p:nvSpPr>
          <p:spPr>
            <a:xfrm>
              <a:off x="5205644" y="6127075"/>
              <a:ext cx="21895" cy="13342"/>
            </a:xfrm>
            <a:custGeom>
              <a:rect b="b" l="l" r="r" t="t"/>
              <a:pathLst>
                <a:path extrusionOk="0" h="13342" w="21895">
                  <a:moveTo>
                    <a:pt x="0" y="6487"/>
                  </a:moveTo>
                  <a:cubicBezTo>
                    <a:pt x="64" y="10296"/>
                    <a:pt x="3174" y="13343"/>
                    <a:pt x="6983" y="13343"/>
                  </a:cubicBezTo>
                  <a:lnTo>
                    <a:pt x="14982" y="13343"/>
                  </a:lnTo>
                  <a:cubicBezTo>
                    <a:pt x="18766" y="13343"/>
                    <a:pt x="21838" y="10270"/>
                    <a:pt x="21838" y="6487"/>
                  </a:cubicBezTo>
                  <a:cubicBezTo>
                    <a:pt x="21915" y="5814"/>
                    <a:pt x="21915" y="5128"/>
                    <a:pt x="21838" y="4455"/>
                  </a:cubicBezTo>
                  <a:cubicBezTo>
                    <a:pt x="21572" y="3782"/>
                    <a:pt x="21242" y="3147"/>
                    <a:pt x="20823" y="2551"/>
                  </a:cubicBezTo>
                  <a:lnTo>
                    <a:pt x="19934" y="1408"/>
                  </a:lnTo>
                  <a:lnTo>
                    <a:pt x="18791" y="646"/>
                  </a:lnTo>
                  <a:cubicBezTo>
                    <a:pt x="18461" y="367"/>
                    <a:pt x="18067" y="151"/>
                    <a:pt x="17649" y="11"/>
                  </a:cubicBezTo>
                  <a:lnTo>
                    <a:pt x="16252" y="11"/>
                  </a:lnTo>
                  <a:lnTo>
                    <a:pt x="15363" y="11"/>
                  </a:lnTo>
                  <a:lnTo>
                    <a:pt x="7364" y="11"/>
                  </a:lnTo>
                  <a:cubicBezTo>
                    <a:pt x="3555" y="-204"/>
                    <a:pt x="267" y="2678"/>
                    <a:pt x="0" y="64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74" name="Google Shape;2374;p16"/>
            <p:cNvSpPr/>
            <p:nvPr/>
          </p:nvSpPr>
          <p:spPr>
            <a:xfrm>
              <a:off x="7090595" y="6466470"/>
              <a:ext cx="98525" cy="13839"/>
            </a:xfrm>
            <a:custGeom>
              <a:rect b="b" l="l" r="r" t="t"/>
              <a:pathLst>
                <a:path extrusionOk="0" h="13839" w="98525">
                  <a:moveTo>
                    <a:pt x="6856" y="13839"/>
                  </a:moveTo>
                  <a:lnTo>
                    <a:pt x="91543" y="13839"/>
                  </a:lnTo>
                  <a:cubicBezTo>
                    <a:pt x="95352" y="13839"/>
                    <a:pt x="98463" y="10792"/>
                    <a:pt x="98526" y="6983"/>
                  </a:cubicBezTo>
                  <a:cubicBezTo>
                    <a:pt x="98526" y="3123"/>
                    <a:pt x="95403" y="0"/>
                    <a:pt x="91543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3" y="13839"/>
                    <a:pt x="6856" y="138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75" name="Google Shape;2375;p16"/>
            <p:cNvSpPr/>
            <p:nvPr/>
          </p:nvSpPr>
          <p:spPr>
            <a:xfrm>
              <a:off x="7835128" y="6507354"/>
              <a:ext cx="2539" cy="357032"/>
            </a:xfrm>
            <a:custGeom>
              <a:rect b="b" l="l" r="r" t="t"/>
              <a:pathLst>
                <a:path extrusionOk="0" h="357032" w="2539">
                  <a:moveTo>
                    <a:pt x="2539" y="7999"/>
                  </a:moveTo>
                  <a:lnTo>
                    <a:pt x="2539" y="7999"/>
                  </a:lnTo>
                  <a:lnTo>
                    <a:pt x="2539" y="1270"/>
                  </a:lnTo>
                  <a:cubicBezTo>
                    <a:pt x="2539" y="571"/>
                    <a:pt x="1968" y="0"/>
                    <a:pt x="1270" y="0"/>
                  </a:cubicBezTo>
                  <a:cubicBezTo>
                    <a:pt x="572" y="0"/>
                    <a:pt x="0" y="571"/>
                    <a:pt x="0" y="1270"/>
                  </a:cubicBezTo>
                  <a:lnTo>
                    <a:pt x="0" y="7999"/>
                  </a:lnTo>
                  <a:lnTo>
                    <a:pt x="0" y="7999"/>
                  </a:lnTo>
                  <a:lnTo>
                    <a:pt x="0" y="357033"/>
                  </a:lnTo>
                  <a:lnTo>
                    <a:pt x="2539" y="357033"/>
                  </a:lnTo>
                  <a:lnTo>
                    <a:pt x="2539" y="78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76" name="Google Shape;2376;p16"/>
            <p:cNvSpPr/>
            <p:nvPr/>
          </p:nvSpPr>
          <p:spPr>
            <a:xfrm>
              <a:off x="6055052" y="5854741"/>
              <a:ext cx="13839" cy="662262"/>
            </a:xfrm>
            <a:custGeom>
              <a:rect b="b" l="l" r="r" t="t"/>
              <a:pathLst>
                <a:path extrusionOk="0" h="662262" w="13839">
                  <a:moveTo>
                    <a:pt x="0" y="6983"/>
                  </a:moveTo>
                  <a:lnTo>
                    <a:pt x="0" y="655406"/>
                  </a:lnTo>
                  <a:cubicBezTo>
                    <a:pt x="64" y="659215"/>
                    <a:pt x="3174" y="662263"/>
                    <a:pt x="6983" y="662263"/>
                  </a:cubicBezTo>
                  <a:cubicBezTo>
                    <a:pt x="10767" y="662263"/>
                    <a:pt x="13839" y="659190"/>
                    <a:pt x="13839" y="655406"/>
                  </a:cubicBezTo>
                  <a:lnTo>
                    <a:pt x="13839" y="6983"/>
                  </a:lnTo>
                  <a:cubicBezTo>
                    <a:pt x="13839" y="3175"/>
                    <a:pt x="10792" y="69"/>
                    <a:pt x="6983" y="0"/>
                  </a:cubicBezTo>
                  <a:cubicBezTo>
                    <a:pt x="3123" y="0"/>
                    <a:pt x="0" y="3126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77" name="Google Shape;2377;p16"/>
            <p:cNvSpPr/>
            <p:nvPr/>
          </p:nvSpPr>
          <p:spPr>
            <a:xfrm>
              <a:off x="7801260" y="5861380"/>
              <a:ext cx="12792" cy="103584"/>
            </a:xfrm>
            <a:custGeom>
              <a:rect b="b" l="l" r="r" t="t"/>
              <a:pathLst>
                <a:path extrusionOk="0" h="103584" w="12792">
                  <a:moveTo>
                    <a:pt x="95" y="98109"/>
                  </a:moveTo>
                  <a:cubicBezTo>
                    <a:pt x="19" y="98572"/>
                    <a:pt x="19" y="99044"/>
                    <a:pt x="95" y="99506"/>
                  </a:cubicBezTo>
                  <a:cubicBezTo>
                    <a:pt x="-32" y="99832"/>
                    <a:pt x="-32" y="100195"/>
                    <a:pt x="95" y="100522"/>
                  </a:cubicBezTo>
                  <a:cubicBezTo>
                    <a:pt x="273" y="100986"/>
                    <a:pt x="527" y="101417"/>
                    <a:pt x="857" y="101791"/>
                  </a:cubicBezTo>
                  <a:lnTo>
                    <a:pt x="1492" y="102553"/>
                  </a:lnTo>
                  <a:cubicBezTo>
                    <a:pt x="1911" y="102923"/>
                    <a:pt x="2381" y="103222"/>
                    <a:pt x="2888" y="103442"/>
                  </a:cubicBezTo>
                  <a:cubicBezTo>
                    <a:pt x="2888" y="103442"/>
                    <a:pt x="2888" y="103442"/>
                    <a:pt x="3650" y="103442"/>
                  </a:cubicBezTo>
                  <a:cubicBezTo>
                    <a:pt x="4488" y="103632"/>
                    <a:pt x="5352" y="103632"/>
                    <a:pt x="6189" y="103442"/>
                  </a:cubicBezTo>
                  <a:cubicBezTo>
                    <a:pt x="7257" y="103447"/>
                    <a:pt x="8297" y="103185"/>
                    <a:pt x="9237" y="102680"/>
                  </a:cubicBezTo>
                  <a:lnTo>
                    <a:pt x="9237" y="102680"/>
                  </a:lnTo>
                  <a:cubicBezTo>
                    <a:pt x="11382" y="101445"/>
                    <a:pt x="12728" y="99185"/>
                    <a:pt x="12792" y="96713"/>
                  </a:cubicBezTo>
                  <a:lnTo>
                    <a:pt x="12792" y="6566"/>
                  </a:lnTo>
                  <a:cubicBezTo>
                    <a:pt x="12780" y="3623"/>
                    <a:pt x="10887" y="1017"/>
                    <a:pt x="8094" y="90"/>
                  </a:cubicBezTo>
                  <a:lnTo>
                    <a:pt x="6698" y="90"/>
                  </a:lnTo>
                  <a:lnTo>
                    <a:pt x="7205" y="90"/>
                  </a:lnTo>
                  <a:cubicBezTo>
                    <a:pt x="6494" y="-30"/>
                    <a:pt x="5758" y="-30"/>
                    <a:pt x="5047" y="90"/>
                  </a:cubicBezTo>
                  <a:lnTo>
                    <a:pt x="3777" y="90"/>
                  </a:lnTo>
                  <a:lnTo>
                    <a:pt x="2762" y="852"/>
                  </a:lnTo>
                  <a:lnTo>
                    <a:pt x="1873" y="1741"/>
                  </a:lnTo>
                  <a:lnTo>
                    <a:pt x="1111" y="2884"/>
                  </a:lnTo>
                  <a:lnTo>
                    <a:pt x="1111" y="4026"/>
                  </a:lnTo>
                  <a:cubicBezTo>
                    <a:pt x="1111" y="4026"/>
                    <a:pt x="1111" y="4915"/>
                    <a:pt x="1111" y="5423"/>
                  </a:cubicBezTo>
                  <a:cubicBezTo>
                    <a:pt x="1111" y="5931"/>
                    <a:pt x="1111" y="5423"/>
                    <a:pt x="1111" y="5423"/>
                  </a:cubicBezTo>
                  <a:lnTo>
                    <a:pt x="1111" y="96332"/>
                  </a:lnTo>
                  <a:cubicBezTo>
                    <a:pt x="1111" y="96332"/>
                    <a:pt x="95" y="97855"/>
                    <a:pt x="95" y="981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78" name="Google Shape;2378;p16"/>
            <p:cNvSpPr/>
            <p:nvPr/>
          </p:nvSpPr>
          <p:spPr>
            <a:xfrm>
              <a:off x="4143311" y="6100423"/>
              <a:ext cx="13839" cy="21330"/>
            </a:xfrm>
            <a:custGeom>
              <a:rect b="b" l="l" r="r" t="t"/>
              <a:pathLst>
                <a:path extrusionOk="0" h="21330" w="13839">
                  <a:moveTo>
                    <a:pt x="13078" y="4063"/>
                  </a:moveTo>
                  <a:cubicBezTo>
                    <a:pt x="12621" y="3098"/>
                    <a:pt x="11923" y="2273"/>
                    <a:pt x="11046" y="1651"/>
                  </a:cubicBezTo>
                  <a:cubicBezTo>
                    <a:pt x="9878" y="648"/>
                    <a:pt x="8393" y="63"/>
                    <a:pt x="6856" y="0"/>
                  </a:cubicBezTo>
                  <a:cubicBezTo>
                    <a:pt x="5282" y="76"/>
                    <a:pt x="3771" y="660"/>
                    <a:pt x="2539" y="1651"/>
                  </a:cubicBezTo>
                  <a:cubicBezTo>
                    <a:pt x="1701" y="2273"/>
                    <a:pt x="1054" y="3111"/>
                    <a:pt x="635" y="4063"/>
                  </a:cubicBezTo>
                  <a:cubicBezTo>
                    <a:pt x="292" y="4787"/>
                    <a:pt x="76" y="5561"/>
                    <a:pt x="0" y="6348"/>
                  </a:cubicBezTo>
                  <a:lnTo>
                    <a:pt x="0" y="14347"/>
                  </a:lnTo>
                  <a:cubicBezTo>
                    <a:pt x="0" y="18207"/>
                    <a:pt x="3123" y="21331"/>
                    <a:pt x="6983" y="21331"/>
                  </a:cubicBezTo>
                  <a:cubicBezTo>
                    <a:pt x="10792" y="21267"/>
                    <a:pt x="13840" y="18156"/>
                    <a:pt x="13840" y="14347"/>
                  </a:cubicBezTo>
                  <a:lnTo>
                    <a:pt x="13840" y="6348"/>
                  </a:lnTo>
                  <a:cubicBezTo>
                    <a:pt x="13713" y="5548"/>
                    <a:pt x="13459" y="4774"/>
                    <a:pt x="13078" y="40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79" name="Google Shape;2379;p16"/>
            <p:cNvSpPr/>
            <p:nvPr/>
          </p:nvSpPr>
          <p:spPr>
            <a:xfrm>
              <a:off x="1989825" y="6388512"/>
              <a:ext cx="21838" cy="476001"/>
            </a:xfrm>
            <a:custGeom>
              <a:rect b="b" l="l" r="r" t="t"/>
              <a:pathLst>
                <a:path extrusionOk="0" h="476001" w="21838">
                  <a:moveTo>
                    <a:pt x="21838" y="68309"/>
                  </a:moveTo>
                  <a:lnTo>
                    <a:pt x="21838" y="0"/>
                  </a:lnTo>
                  <a:lnTo>
                    <a:pt x="0" y="0"/>
                  </a:lnTo>
                  <a:lnTo>
                    <a:pt x="0" y="476001"/>
                  </a:lnTo>
                  <a:lnTo>
                    <a:pt x="16252" y="476001"/>
                  </a:lnTo>
                  <a:lnTo>
                    <a:pt x="16252" y="75038"/>
                  </a:lnTo>
                  <a:cubicBezTo>
                    <a:pt x="16252" y="71749"/>
                    <a:pt x="18601" y="68918"/>
                    <a:pt x="21838" y="68309"/>
                  </a:cubicBez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80" name="Google Shape;2380;p16"/>
            <p:cNvSpPr/>
            <p:nvPr/>
          </p:nvSpPr>
          <p:spPr>
            <a:xfrm>
              <a:off x="2014076" y="6392702"/>
              <a:ext cx="370997" cy="68181"/>
            </a:xfrm>
            <a:custGeom>
              <a:rect b="b" l="l" r="r" t="t"/>
              <a:pathLst>
                <a:path extrusionOk="0" h="68181" w="370997">
                  <a:moveTo>
                    <a:pt x="0" y="0"/>
                  </a:moveTo>
                  <a:lnTo>
                    <a:pt x="0" y="68182"/>
                  </a:lnTo>
                  <a:lnTo>
                    <a:pt x="338240" y="68182"/>
                  </a:lnTo>
                  <a:lnTo>
                    <a:pt x="370997" y="68182"/>
                  </a:lnTo>
                  <a:lnTo>
                    <a:pt x="370997" y="508"/>
                  </a:lnTo>
                  <a:lnTo>
                    <a:pt x="3382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81" name="Google Shape;2381;p16"/>
            <p:cNvSpPr/>
            <p:nvPr/>
          </p:nvSpPr>
          <p:spPr>
            <a:xfrm>
              <a:off x="653752" y="5594965"/>
              <a:ext cx="28059" cy="190959"/>
            </a:xfrm>
            <a:custGeom>
              <a:rect b="b" l="l" r="r" t="t"/>
              <a:pathLst>
                <a:path extrusionOk="0" h="190959" w="28059">
                  <a:moveTo>
                    <a:pt x="28060" y="190959"/>
                  </a:moveTo>
                  <a:lnTo>
                    <a:pt x="28060" y="10411"/>
                  </a:lnTo>
                  <a:lnTo>
                    <a:pt x="26028" y="0"/>
                  </a:lnTo>
                  <a:lnTo>
                    <a:pt x="0" y="0"/>
                  </a:lnTo>
                  <a:lnTo>
                    <a:pt x="0" y="9649"/>
                  </a:lnTo>
                  <a:lnTo>
                    <a:pt x="0" y="190959"/>
                  </a:lnTo>
                  <a:lnTo>
                    <a:pt x="28060" y="1909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82" name="Google Shape;2382;p16"/>
            <p:cNvSpPr/>
            <p:nvPr/>
          </p:nvSpPr>
          <p:spPr>
            <a:xfrm>
              <a:off x="169754" y="4787452"/>
              <a:ext cx="244538" cy="953145"/>
            </a:xfrm>
            <a:custGeom>
              <a:rect b="b" l="l" r="r" t="t"/>
              <a:pathLst>
                <a:path extrusionOk="0" h="953145" w="244538">
                  <a:moveTo>
                    <a:pt x="86591" y="166581"/>
                  </a:moveTo>
                  <a:cubicBezTo>
                    <a:pt x="87471" y="166400"/>
                    <a:pt x="88378" y="166400"/>
                    <a:pt x="89258" y="166581"/>
                  </a:cubicBezTo>
                  <a:cubicBezTo>
                    <a:pt x="89646" y="166762"/>
                    <a:pt x="89992" y="167021"/>
                    <a:pt x="90273" y="167343"/>
                  </a:cubicBezTo>
                  <a:cubicBezTo>
                    <a:pt x="90273" y="167343"/>
                    <a:pt x="91162" y="167343"/>
                    <a:pt x="91416" y="168105"/>
                  </a:cubicBezTo>
                  <a:cubicBezTo>
                    <a:pt x="92064" y="168714"/>
                    <a:pt x="92583" y="169448"/>
                    <a:pt x="92940" y="170263"/>
                  </a:cubicBezTo>
                  <a:lnTo>
                    <a:pt x="92940" y="170263"/>
                  </a:lnTo>
                  <a:lnTo>
                    <a:pt x="99542" y="186261"/>
                  </a:lnTo>
                  <a:lnTo>
                    <a:pt x="99542" y="186261"/>
                  </a:lnTo>
                  <a:cubicBezTo>
                    <a:pt x="99598" y="186683"/>
                    <a:pt x="99598" y="187109"/>
                    <a:pt x="99542" y="187531"/>
                  </a:cubicBezTo>
                  <a:cubicBezTo>
                    <a:pt x="99542" y="187531"/>
                    <a:pt x="99542" y="188420"/>
                    <a:pt x="99542" y="188928"/>
                  </a:cubicBezTo>
                  <a:lnTo>
                    <a:pt x="99542" y="188928"/>
                  </a:lnTo>
                  <a:lnTo>
                    <a:pt x="99542" y="953145"/>
                  </a:lnTo>
                  <a:lnTo>
                    <a:pt x="244538" y="953145"/>
                  </a:lnTo>
                  <a:lnTo>
                    <a:pt x="244538" y="15236"/>
                  </a:lnTo>
                  <a:lnTo>
                    <a:pt x="240475" y="0"/>
                  </a:lnTo>
                  <a:lnTo>
                    <a:pt x="0" y="0"/>
                  </a:lnTo>
                  <a:lnTo>
                    <a:pt x="0" y="166581"/>
                  </a:lnTo>
                  <a:close/>
                </a:path>
              </a:pathLst>
            </a:custGeom>
            <a:solidFill>
              <a:srgbClr val="C3260C"/>
            </a:solidFill>
            <a:ln cap="flat" cmpd="sng" w="1267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83" name="Google Shape;2383;p16"/>
            <p:cNvSpPr/>
            <p:nvPr/>
          </p:nvSpPr>
          <p:spPr>
            <a:xfrm>
              <a:off x="686764" y="5806112"/>
              <a:ext cx="761" cy="273741"/>
            </a:xfrm>
            <a:custGeom>
              <a:rect b="b" l="l" r="r" t="t"/>
              <a:pathLst>
                <a:path extrusionOk="0" h="273741" w="761">
                  <a:moveTo>
                    <a:pt x="762" y="273488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273742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84" name="Google Shape;2384;p16"/>
            <p:cNvSpPr/>
            <p:nvPr/>
          </p:nvSpPr>
          <p:spPr>
            <a:xfrm>
              <a:off x="689938" y="5806366"/>
              <a:ext cx="318052" cy="585447"/>
            </a:xfrm>
            <a:custGeom>
              <a:rect b="b" l="l" r="r" t="t"/>
              <a:pathLst>
                <a:path extrusionOk="0" h="585447" w="318052">
                  <a:moveTo>
                    <a:pt x="6729" y="273234"/>
                  </a:moveTo>
                  <a:lnTo>
                    <a:pt x="7745" y="273234"/>
                  </a:lnTo>
                  <a:lnTo>
                    <a:pt x="9142" y="273234"/>
                  </a:lnTo>
                  <a:cubicBezTo>
                    <a:pt x="9520" y="273171"/>
                    <a:pt x="9906" y="273171"/>
                    <a:pt x="10284" y="273234"/>
                  </a:cubicBezTo>
                  <a:lnTo>
                    <a:pt x="11427" y="273996"/>
                  </a:lnTo>
                  <a:lnTo>
                    <a:pt x="12316" y="275139"/>
                  </a:lnTo>
                  <a:lnTo>
                    <a:pt x="12316" y="275900"/>
                  </a:lnTo>
                  <a:lnTo>
                    <a:pt x="13332" y="277932"/>
                  </a:lnTo>
                  <a:lnTo>
                    <a:pt x="13332" y="277932"/>
                  </a:lnTo>
                  <a:cubicBezTo>
                    <a:pt x="13389" y="278402"/>
                    <a:pt x="13389" y="278859"/>
                    <a:pt x="13332" y="279329"/>
                  </a:cubicBezTo>
                  <a:cubicBezTo>
                    <a:pt x="13391" y="279798"/>
                    <a:pt x="13391" y="280255"/>
                    <a:pt x="13332" y="280725"/>
                  </a:cubicBezTo>
                  <a:lnTo>
                    <a:pt x="13332" y="280725"/>
                  </a:lnTo>
                  <a:lnTo>
                    <a:pt x="13332" y="585447"/>
                  </a:lnTo>
                  <a:lnTo>
                    <a:pt x="318052" y="585447"/>
                  </a:lnTo>
                  <a:lnTo>
                    <a:pt x="318052" y="0"/>
                  </a:lnTo>
                  <a:lnTo>
                    <a:pt x="0" y="0"/>
                  </a:lnTo>
                  <a:lnTo>
                    <a:pt x="0" y="273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85" name="Google Shape;2385;p16"/>
            <p:cNvSpPr/>
            <p:nvPr/>
          </p:nvSpPr>
          <p:spPr>
            <a:xfrm>
              <a:off x="3438264" y="6471422"/>
              <a:ext cx="212669" cy="393091"/>
            </a:xfrm>
            <a:custGeom>
              <a:rect b="b" l="l" r="r" t="t"/>
              <a:pathLst>
                <a:path extrusionOk="0" h="393091" w="212669">
                  <a:moveTo>
                    <a:pt x="158963" y="0"/>
                  </a:moveTo>
                  <a:lnTo>
                    <a:pt x="84179" y="0"/>
                  </a:lnTo>
                  <a:lnTo>
                    <a:pt x="0" y="0"/>
                  </a:lnTo>
                  <a:lnTo>
                    <a:pt x="0" y="393091"/>
                  </a:lnTo>
                  <a:lnTo>
                    <a:pt x="212670" y="393091"/>
                  </a:lnTo>
                  <a:lnTo>
                    <a:pt x="212670" y="2158"/>
                  </a:lnTo>
                  <a:lnTo>
                    <a:pt x="1589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86" name="Google Shape;2386;p16"/>
            <p:cNvSpPr/>
            <p:nvPr/>
          </p:nvSpPr>
          <p:spPr>
            <a:xfrm>
              <a:off x="3382525" y="6471549"/>
              <a:ext cx="53199" cy="392964"/>
            </a:xfrm>
            <a:custGeom>
              <a:rect b="b" l="l" r="r" t="t"/>
              <a:pathLst>
                <a:path extrusionOk="0" h="392964" w="53199">
                  <a:moveTo>
                    <a:pt x="0" y="0"/>
                  </a:moveTo>
                  <a:lnTo>
                    <a:pt x="53199" y="0"/>
                  </a:lnTo>
                  <a:lnTo>
                    <a:pt x="53199" y="392964"/>
                  </a:lnTo>
                  <a:lnTo>
                    <a:pt x="0" y="39296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87" name="Google Shape;2387;p16"/>
            <p:cNvSpPr/>
            <p:nvPr/>
          </p:nvSpPr>
          <p:spPr>
            <a:xfrm>
              <a:off x="3319042" y="5907940"/>
              <a:ext cx="196417" cy="553959"/>
            </a:xfrm>
            <a:custGeom>
              <a:rect b="b" l="l" r="r" t="t"/>
              <a:pathLst>
                <a:path extrusionOk="0" h="553959" w="196417">
                  <a:moveTo>
                    <a:pt x="196418" y="0"/>
                  </a:moveTo>
                  <a:lnTo>
                    <a:pt x="0" y="0"/>
                  </a:lnTo>
                  <a:lnTo>
                    <a:pt x="0" y="3174"/>
                  </a:lnTo>
                  <a:lnTo>
                    <a:pt x="0" y="551420"/>
                  </a:lnTo>
                  <a:lnTo>
                    <a:pt x="62468" y="553959"/>
                  </a:lnTo>
                  <a:lnTo>
                    <a:pt x="196418" y="553959"/>
                  </a:lnTo>
                  <a:lnTo>
                    <a:pt x="19641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88" name="Google Shape;2388;p16"/>
            <p:cNvSpPr/>
            <p:nvPr/>
          </p:nvSpPr>
          <p:spPr>
            <a:xfrm>
              <a:off x="1011799" y="5633564"/>
              <a:ext cx="172675" cy="127983"/>
            </a:xfrm>
            <a:custGeom>
              <a:rect b="b" l="l" r="r" t="t"/>
              <a:pathLst>
                <a:path extrusionOk="0" h="127983" w="172675">
                  <a:moveTo>
                    <a:pt x="127" y="126968"/>
                  </a:moveTo>
                  <a:lnTo>
                    <a:pt x="1270" y="126968"/>
                  </a:lnTo>
                  <a:lnTo>
                    <a:pt x="2666" y="126968"/>
                  </a:lnTo>
                  <a:lnTo>
                    <a:pt x="172675" y="126968"/>
                  </a:lnTo>
                  <a:lnTo>
                    <a:pt x="172675" y="0"/>
                  </a:lnTo>
                  <a:lnTo>
                    <a:pt x="0" y="0"/>
                  </a:lnTo>
                  <a:lnTo>
                    <a:pt x="0" y="1016"/>
                  </a:lnTo>
                  <a:lnTo>
                    <a:pt x="0" y="12798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89" name="Google Shape;2389;p16"/>
            <p:cNvSpPr/>
            <p:nvPr/>
          </p:nvSpPr>
          <p:spPr>
            <a:xfrm>
              <a:off x="491362" y="5611598"/>
              <a:ext cx="148551" cy="468002"/>
            </a:xfrm>
            <a:custGeom>
              <a:rect b="b" l="l" r="r" t="t"/>
              <a:pathLst>
                <a:path extrusionOk="0" h="468002" w="148551">
                  <a:moveTo>
                    <a:pt x="3809" y="191086"/>
                  </a:moveTo>
                  <a:lnTo>
                    <a:pt x="3047" y="192229"/>
                  </a:lnTo>
                  <a:lnTo>
                    <a:pt x="2031" y="193118"/>
                  </a:lnTo>
                  <a:lnTo>
                    <a:pt x="2031" y="193752"/>
                  </a:lnTo>
                  <a:lnTo>
                    <a:pt x="2031" y="193752"/>
                  </a:lnTo>
                  <a:cubicBezTo>
                    <a:pt x="1421" y="194157"/>
                    <a:pt x="726" y="194418"/>
                    <a:pt x="0" y="194514"/>
                  </a:cubicBezTo>
                  <a:lnTo>
                    <a:pt x="0" y="468002"/>
                  </a:lnTo>
                  <a:lnTo>
                    <a:pt x="148551" y="468002"/>
                  </a:lnTo>
                  <a:lnTo>
                    <a:pt x="148551" y="0"/>
                  </a:lnTo>
                  <a:lnTo>
                    <a:pt x="3809" y="0"/>
                  </a:lnTo>
                  <a:lnTo>
                    <a:pt x="3809" y="187785"/>
                  </a:lnTo>
                  <a:cubicBezTo>
                    <a:pt x="3809" y="187785"/>
                    <a:pt x="3809" y="187785"/>
                    <a:pt x="3809" y="188547"/>
                  </a:cubicBezTo>
                  <a:cubicBezTo>
                    <a:pt x="3942" y="189174"/>
                    <a:pt x="3942" y="189824"/>
                    <a:pt x="3809" y="1904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90" name="Google Shape;2390;p16"/>
            <p:cNvSpPr/>
            <p:nvPr/>
          </p:nvSpPr>
          <p:spPr>
            <a:xfrm>
              <a:off x="3313455" y="6468629"/>
              <a:ext cx="66657" cy="395884"/>
            </a:xfrm>
            <a:custGeom>
              <a:rect b="b" l="l" r="r" t="t"/>
              <a:pathLst>
                <a:path extrusionOk="0" h="395884" w="66657">
                  <a:moveTo>
                    <a:pt x="0" y="0"/>
                  </a:moveTo>
                  <a:lnTo>
                    <a:pt x="0" y="395885"/>
                  </a:lnTo>
                  <a:lnTo>
                    <a:pt x="66658" y="395885"/>
                  </a:lnTo>
                  <a:lnTo>
                    <a:pt x="66658" y="2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91" name="Google Shape;2391;p16"/>
            <p:cNvSpPr/>
            <p:nvPr/>
          </p:nvSpPr>
          <p:spPr>
            <a:xfrm>
              <a:off x="3196519" y="6462915"/>
              <a:ext cx="116301" cy="400582"/>
            </a:xfrm>
            <a:custGeom>
              <a:rect b="b" l="l" r="r" t="t"/>
              <a:pathLst>
                <a:path extrusionOk="0" h="400582" w="116301">
                  <a:moveTo>
                    <a:pt x="91924" y="4698"/>
                  </a:moveTo>
                  <a:cubicBezTo>
                    <a:pt x="89093" y="4545"/>
                    <a:pt x="86630" y="2692"/>
                    <a:pt x="85703" y="0"/>
                  </a:cubicBezTo>
                  <a:lnTo>
                    <a:pt x="79227" y="0"/>
                  </a:lnTo>
                  <a:cubicBezTo>
                    <a:pt x="79062" y="368"/>
                    <a:pt x="78847" y="711"/>
                    <a:pt x="78593" y="1016"/>
                  </a:cubicBezTo>
                  <a:lnTo>
                    <a:pt x="78593" y="1904"/>
                  </a:lnTo>
                  <a:cubicBezTo>
                    <a:pt x="78174" y="2273"/>
                    <a:pt x="77704" y="2577"/>
                    <a:pt x="77196" y="2793"/>
                  </a:cubicBezTo>
                  <a:lnTo>
                    <a:pt x="76434" y="2793"/>
                  </a:lnTo>
                  <a:cubicBezTo>
                    <a:pt x="75558" y="2971"/>
                    <a:pt x="74644" y="2971"/>
                    <a:pt x="73768" y="2793"/>
                  </a:cubicBezTo>
                  <a:lnTo>
                    <a:pt x="73768" y="2793"/>
                  </a:lnTo>
                  <a:lnTo>
                    <a:pt x="50787" y="1904"/>
                  </a:lnTo>
                  <a:lnTo>
                    <a:pt x="0" y="1904"/>
                  </a:lnTo>
                  <a:lnTo>
                    <a:pt x="0" y="400583"/>
                  </a:lnTo>
                  <a:lnTo>
                    <a:pt x="116302" y="400583"/>
                  </a:lnTo>
                  <a:lnTo>
                    <a:pt x="116302" y="55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92" name="Google Shape;2392;p16"/>
            <p:cNvSpPr/>
            <p:nvPr/>
          </p:nvSpPr>
          <p:spPr>
            <a:xfrm>
              <a:off x="2353585" y="6470406"/>
              <a:ext cx="31487" cy="394107"/>
            </a:xfrm>
            <a:custGeom>
              <a:rect b="b" l="l" r="r" t="t"/>
              <a:pathLst>
                <a:path extrusionOk="0" h="394107" w="31487">
                  <a:moveTo>
                    <a:pt x="0" y="0"/>
                  </a:moveTo>
                  <a:lnTo>
                    <a:pt x="31488" y="0"/>
                  </a:lnTo>
                  <a:lnTo>
                    <a:pt x="31488" y="394107"/>
                  </a:lnTo>
                  <a:lnTo>
                    <a:pt x="0" y="39410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93" name="Google Shape;2393;p16"/>
            <p:cNvSpPr/>
            <p:nvPr/>
          </p:nvSpPr>
          <p:spPr>
            <a:xfrm>
              <a:off x="2019662" y="6470406"/>
              <a:ext cx="331383" cy="394107"/>
            </a:xfrm>
            <a:custGeom>
              <a:rect b="b" l="l" r="r" t="t"/>
              <a:pathLst>
                <a:path extrusionOk="0" h="394107" w="331383">
                  <a:moveTo>
                    <a:pt x="0" y="0"/>
                  </a:moveTo>
                  <a:lnTo>
                    <a:pt x="331384" y="0"/>
                  </a:lnTo>
                  <a:lnTo>
                    <a:pt x="331384" y="394107"/>
                  </a:lnTo>
                  <a:lnTo>
                    <a:pt x="0" y="394107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94" name="Google Shape;2394;p16"/>
            <p:cNvSpPr/>
            <p:nvPr/>
          </p:nvSpPr>
          <p:spPr>
            <a:xfrm>
              <a:off x="1309409" y="6402733"/>
              <a:ext cx="118206" cy="461526"/>
            </a:xfrm>
            <a:custGeom>
              <a:rect b="b" l="l" r="r" t="t"/>
              <a:pathLst>
                <a:path extrusionOk="0" h="461526" w="118206">
                  <a:moveTo>
                    <a:pt x="118206" y="360588"/>
                  </a:moveTo>
                  <a:lnTo>
                    <a:pt x="118206" y="0"/>
                  </a:lnTo>
                  <a:lnTo>
                    <a:pt x="65007" y="0"/>
                  </a:lnTo>
                  <a:lnTo>
                    <a:pt x="63483" y="0"/>
                  </a:lnTo>
                  <a:lnTo>
                    <a:pt x="0" y="0"/>
                  </a:lnTo>
                  <a:lnTo>
                    <a:pt x="0" y="461527"/>
                  </a:lnTo>
                  <a:lnTo>
                    <a:pt x="117698" y="461527"/>
                  </a:lnTo>
                  <a:lnTo>
                    <a:pt x="117698" y="359953"/>
                  </a:lnTo>
                  <a:close/>
                </a:path>
              </a:pathLst>
            </a:custGeom>
            <a:solidFill>
              <a:srgbClr val="22B0AE"/>
            </a:solidFill>
            <a:ln cap="flat" cmpd="sng" w="1267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95" name="Google Shape;2395;p16"/>
            <p:cNvSpPr/>
            <p:nvPr/>
          </p:nvSpPr>
          <p:spPr>
            <a:xfrm>
              <a:off x="1216089" y="5821602"/>
              <a:ext cx="314497" cy="642709"/>
            </a:xfrm>
            <a:custGeom>
              <a:rect b="b" l="l" r="r" t="t"/>
              <a:pathLst>
                <a:path extrusionOk="0" h="642709" w="314497">
                  <a:moveTo>
                    <a:pt x="77831" y="571100"/>
                  </a:moveTo>
                  <a:lnTo>
                    <a:pt x="77831" y="571100"/>
                  </a:lnTo>
                  <a:lnTo>
                    <a:pt x="82909" y="571100"/>
                  </a:lnTo>
                  <a:lnTo>
                    <a:pt x="218637" y="571100"/>
                  </a:lnTo>
                  <a:cubicBezTo>
                    <a:pt x="222497" y="571100"/>
                    <a:pt x="225620" y="574223"/>
                    <a:pt x="225620" y="578083"/>
                  </a:cubicBezTo>
                  <a:lnTo>
                    <a:pt x="225620" y="642710"/>
                  </a:lnTo>
                  <a:lnTo>
                    <a:pt x="314497" y="642710"/>
                  </a:lnTo>
                  <a:lnTo>
                    <a:pt x="314497" y="0"/>
                  </a:lnTo>
                  <a:lnTo>
                    <a:pt x="0" y="0"/>
                  </a:lnTo>
                  <a:lnTo>
                    <a:pt x="0" y="5713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96" name="Google Shape;2396;p16"/>
            <p:cNvSpPr/>
            <p:nvPr/>
          </p:nvSpPr>
          <p:spPr>
            <a:xfrm>
              <a:off x="1538966" y="6465328"/>
              <a:ext cx="435369" cy="398677"/>
            </a:xfrm>
            <a:custGeom>
              <a:rect b="b" l="l" r="r" t="t"/>
              <a:pathLst>
                <a:path extrusionOk="0" h="398677" w="435369">
                  <a:moveTo>
                    <a:pt x="4190" y="508"/>
                  </a:moveTo>
                  <a:cubicBezTo>
                    <a:pt x="3136" y="1828"/>
                    <a:pt x="1651" y="2730"/>
                    <a:pt x="0" y="3047"/>
                  </a:cubicBezTo>
                  <a:lnTo>
                    <a:pt x="0" y="291263"/>
                  </a:lnTo>
                  <a:cubicBezTo>
                    <a:pt x="800" y="291403"/>
                    <a:pt x="1562" y="291657"/>
                    <a:pt x="2285" y="292025"/>
                  </a:cubicBezTo>
                  <a:lnTo>
                    <a:pt x="37582" y="312594"/>
                  </a:lnTo>
                  <a:lnTo>
                    <a:pt x="37582" y="312594"/>
                  </a:lnTo>
                  <a:cubicBezTo>
                    <a:pt x="37976" y="312861"/>
                    <a:pt x="38331" y="313216"/>
                    <a:pt x="38598" y="313610"/>
                  </a:cubicBezTo>
                  <a:cubicBezTo>
                    <a:pt x="38915" y="313889"/>
                    <a:pt x="39182" y="314232"/>
                    <a:pt x="39360" y="314625"/>
                  </a:cubicBezTo>
                  <a:lnTo>
                    <a:pt x="39360" y="315768"/>
                  </a:lnTo>
                  <a:cubicBezTo>
                    <a:pt x="39360" y="315768"/>
                    <a:pt x="39360" y="316657"/>
                    <a:pt x="39360" y="317165"/>
                  </a:cubicBezTo>
                  <a:cubicBezTo>
                    <a:pt x="39360" y="317673"/>
                    <a:pt x="39360" y="317165"/>
                    <a:pt x="39360" y="318053"/>
                  </a:cubicBezTo>
                  <a:lnTo>
                    <a:pt x="39360" y="398678"/>
                  </a:lnTo>
                  <a:lnTo>
                    <a:pt x="435370" y="398678"/>
                  </a:lnTo>
                  <a:lnTo>
                    <a:pt x="4353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97" name="Google Shape;2397;p16"/>
            <p:cNvSpPr/>
            <p:nvPr/>
          </p:nvSpPr>
          <p:spPr>
            <a:xfrm>
              <a:off x="1440820" y="6467105"/>
              <a:ext cx="95098" cy="299897"/>
            </a:xfrm>
            <a:custGeom>
              <a:rect b="b" l="l" r="r" t="t"/>
              <a:pathLst>
                <a:path extrusionOk="0" h="299897" w="95098">
                  <a:moveTo>
                    <a:pt x="635" y="299897"/>
                  </a:moveTo>
                  <a:lnTo>
                    <a:pt x="89512" y="299897"/>
                  </a:lnTo>
                  <a:cubicBezTo>
                    <a:pt x="89689" y="299148"/>
                    <a:pt x="89943" y="298424"/>
                    <a:pt x="90273" y="297739"/>
                  </a:cubicBezTo>
                  <a:cubicBezTo>
                    <a:pt x="91340" y="295999"/>
                    <a:pt x="93092" y="294793"/>
                    <a:pt x="95098" y="294438"/>
                  </a:cubicBezTo>
                  <a:lnTo>
                    <a:pt x="95098" y="5460"/>
                  </a:lnTo>
                  <a:cubicBezTo>
                    <a:pt x="92318" y="4964"/>
                    <a:pt x="90134" y="2781"/>
                    <a:pt x="8963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98" name="Google Shape;2398;p16"/>
            <p:cNvSpPr/>
            <p:nvPr/>
          </p:nvSpPr>
          <p:spPr>
            <a:xfrm>
              <a:off x="0" y="6406923"/>
              <a:ext cx="1523" cy="461780"/>
            </a:xfrm>
            <a:custGeom>
              <a:rect b="b" l="l" r="r" t="t"/>
              <a:pathLst>
                <a:path extrusionOk="0" h="461780" w="1523">
                  <a:moveTo>
                    <a:pt x="0" y="0"/>
                  </a:moveTo>
                  <a:lnTo>
                    <a:pt x="1524" y="0"/>
                  </a:lnTo>
                  <a:lnTo>
                    <a:pt x="1524" y="461781"/>
                  </a:lnTo>
                  <a:lnTo>
                    <a:pt x="0" y="461781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99" name="Google Shape;2399;p16"/>
            <p:cNvSpPr/>
            <p:nvPr/>
          </p:nvSpPr>
          <p:spPr>
            <a:xfrm>
              <a:off x="3935" y="6402733"/>
              <a:ext cx="240602" cy="461780"/>
            </a:xfrm>
            <a:custGeom>
              <a:rect b="b" l="l" r="r" t="t"/>
              <a:pathLst>
                <a:path extrusionOk="0" h="461780" w="240602">
                  <a:moveTo>
                    <a:pt x="0" y="0"/>
                  </a:moveTo>
                  <a:lnTo>
                    <a:pt x="240602" y="0"/>
                  </a:lnTo>
                  <a:lnTo>
                    <a:pt x="240602" y="461781"/>
                  </a:lnTo>
                  <a:lnTo>
                    <a:pt x="0" y="4617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00" name="Google Shape;2400;p16"/>
            <p:cNvSpPr/>
            <p:nvPr/>
          </p:nvSpPr>
          <p:spPr>
            <a:xfrm>
              <a:off x="653752" y="5788337"/>
              <a:ext cx="30472" cy="291263"/>
            </a:xfrm>
            <a:custGeom>
              <a:rect b="b" l="l" r="r" t="t"/>
              <a:pathLst>
                <a:path extrusionOk="0" h="291263" w="30472">
                  <a:moveTo>
                    <a:pt x="0" y="0"/>
                  </a:moveTo>
                  <a:lnTo>
                    <a:pt x="0" y="291264"/>
                  </a:lnTo>
                  <a:lnTo>
                    <a:pt x="30472" y="291264"/>
                  </a:lnTo>
                  <a:lnTo>
                    <a:pt x="30472" y="16252"/>
                  </a:lnTo>
                  <a:cubicBezTo>
                    <a:pt x="28960" y="14943"/>
                    <a:pt x="28081" y="13047"/>
                    <a:pt x="28060" y="11046"/>
                  </a:cubicBezTo>
                  <a:lnTo>
                    <a:pt x="280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01" name="Google Shape;2401;p16"/>
            <p:cNvSpPr/>
            <p:nvPr/>
          </p:nvSpPr>
          <p:spPr>
            <a:xfrm>
              <a:off x="1012307" y="5805858"/>
              <a:ext cx="1396" cy="586589"/>
            </a:xfrm>
            <a:custGeom>
              <a:rect b="b" l="l" r="r" t="t"/>
              <a:pathLst>
                <a:path extrusionOk="0" h="586589" w="1396">
                  <a:moveTo>
                    <a:pt x="1397" y="0"/>
                  </a:moveTo>
                  <a:lnTo>
                    <a:pt x="0" y="0"/>
                  </a:lnTo>
                  <a:lnTo>
                    <a:pt x="0" y="586590"/>
                  </a:lnTo>
                  <a:lnTo>
                    <a:pt x="1397" y="586590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02" name="Google Shape;2402;p16"/>
            <p:cNvSpPr/>
            <p:nvPr/>
          </p:nvSpPr>
          <p:spPr>
            <a:xfrm>
              <a:off x="1016116" y="5773609"/>
              <a:ext cx="186133" cy="619093"/>
            </a:xfrm>
            <a:custGeom>
              <a:rect b="b" l="l" r="r" t="t"/>
              <a:pathLst>
                <a:path extrusionOk="0" h="619093" w="186133">
                  <a:moveTo>
                    <a:pt x="1524" y="7745"/>
                  </a:moveTo>
                  <a:lnTo>
                    <a:pt x="0" y="13078"/>
                  </a:lnTo>
                  <a:lnTo>
                    <a:pt x="0" y="21204"/>
                  </a:lnTo>
                  <a:cubicBezTo>
                    <a:pt x="1215" y="22415"/>
                    <a:pt x="1901" y="24059"/>
                    <a:pt x="1905" y="25774"/>
                  </a:cubicBezTo>
                  <a:cubicBezTo>
                    <a:pt x="1893" y="27527"/>
                    <a:pt x="1211" y="29208"/>
                    <a:pt x="0" y="30472"/>
                  </a:cubicBezTo>
                  <a:lnTo>
                    <a:pt x="0" y="619094"/>
                  </a:lnTo>
                  <a:lnTo>
                    <a:pt x="186134" y="619094"/>
                  </a:lnTo>
                  <a:lnTo>
                    <a:pt x="186134" y="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rgbClr val="F78B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03" name="Google Shape;2403;p16"/>
            <p:cNvSpPr/>
            <p:nvPr/>
          </p:nvSpPr>
          <p:spPr>
            <a:xfrm>
              <a:off x="1441328" y="6769542"/>
              <a:ext cx="127093" cy="17394"/>
            </a:xfrm>
            <a:custGeom>
              <a:rect b="b" l="l" r="r" t="t"/>
              <a:pathLst>
                <a:path extrusionOk="0" h="17394" w="127093">
                  <a:moveTo>
                    <a:pt x="127" y="17395"/>
                  </a:moveTo>
                  <a:lnTo>
                    <a:pt x="127094" y="17395"/>
                  </a:lnTo>
                  <a:lnTo>
                    <a:pt x="101701" y="4698"/>
                  </a:lnTo>
                  <a:cubicBezTo>
                    <a:pt x="99847" y="3771"/>
                    <a:pt x="98526" y="2032"/>
                    <a:pt x="9814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04" name="Google Shape;2404;p16"/>
            <p:cNvSpPr/>
            <p:nvPr/>
          </p:nvSpPr>
          <p:spPr>
            <a:xfrm>
              <a:off x="1441455" y="6785032"/>
              <a:ext cx="124681" cy="79481"/>
            </a:xfrm>
            <a:custGeom>
              <a:rect b="b" l="l" r="r" t="t"/>
              <a:pathLst>
                <a:path extrusionOk="0" h="79481" w="124681">
                  <a:moveTo>
                    <a:pt x="119984" y="0"/>
                  </a:moveTo>
                  <a:lnTo>
                    <a:pt x="0" y="0"/>
                  </a:lnTo>
                  <a:lnTo>
                    <a:pt x="0" y="79482"/>
                  </a:lnTo>
                  <a:lnTo>
                    <a:pt x="124682" y="79482"/>
                  </a:lnTo>
                  <a:lnTo>
                    <a:pt x="124682" y="2793"/>
                  </a:lnTo>
                  <a:lnTo>
                    <a:pt x="1199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05" name="Google Shape;2405;p16"/>
            <p:cNvSpPr/>
            <p:nvPr/>
          </p:nvSpPr>
          <p:spPr>
            <a:xfrm>
              <a:off x="2579967" y="6432697"/>
              <a:ext cx="39486" cy="31360"/>
            </a:xfrm>
            <a:custGeom>
              <a:rect b="b" l="l" r="r" t="t"/>
              <a:pathLst>
                <a:path extrusionOk="0" h="31360" w="39486">
                  <a:moveTo>
                    <a:pt x="10157" y="30218"/>
                  </a:moveTo>
                  <a:cubicBezTo>
                    <a:pt x="10475" y="30079"/>
                    <a:pt x="10843" y="30079"/>
                    <a:pt x="11173" y="30218"/>
                  </a:cubicBezTo>
                  <a:lnTo>
                    <a:pt x="20950" y="30218"/>
                  </a:lnTo>
                  <a:cubicBezTo>
                    <a:pt x="21584" y="30218"/>
                    <a:pt x="22092" y="30726"/>
                    <a:pt x="22092" y="31361"/>
                  </a:cubicBezTo>
                  <a:lnTo>
                    <a:pt x="39487" y="31361"/>
                  </a:lnTo>
                  <a:lnTo>
                    <a:pt x="39487" y="0"/>
                  </a:lnTo>
                  <a:lnTo>
                    <a:pt x="0" y="0"/>
                  </a:lnTo>
                  <a:lnTo>
                    <a:pt x="0" y="27679"/>
                  </a:lnTo>
                  <a:cubicBezTo>
                    <a:pt x="0" y="27679"/>
                    <a:pt x="0" y="28822"/>
                    <a:pt x="0" y="29583"/>
                  </a:cubicBez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06" name="Google Shape;2406;p16"/>
            <p:cNvSpPr/>
            <p:nvPr/>
          </p:nvSpPr>
          <p:spPr>
            <a:xfrm>
              <a:off x="2622247" y="6433332"/>
              <a:ext cx="28821" cy="31360"/>
            </a:xfrm>
            <a:custGeom>
              <a:rect b="b" l="l" r="r" t="t"/>
              <a:pathLst>
                <a:path extrusionOk="0" h="31360" w="28821">
                  <a:moveTo>
                    <a:pt x="0" y="0"/>
                  </a:moveTo>
                  <a:lnTo>
                    <a:pt x="28822" y="0"/>
                  </a:lnTo>
                  <a:lnTo>
                    <a:pt x="28822" y="31361"/>
                  </a:lnTo>
                  <a:lnTo>
                    <a:pt x="0" y="313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07" name="Google Shape;2407;p16"/>
            <p:cNvSpPr/>
            <p:nvPr/>
          </p:nvSpPr>
          <p:spPr>
            <a:xfrm>
              <a:off x="2398913" y="6462915"/>
              <a:ext cx="252156" cy="401598"/>
            </a:xfrm>
            <a:custGeom>
              <a:rect b="b" l="l" r="r" t="t"/>
              <a:pathLst>
                <a:path extrusionOk="0" h="401598" w="252156">
                  <a:moveTo>
                    <a:pt x="180293" y="0"/>
                  </a:moveTo>
                  <a:cubicBezTo>
                    <a:pt x="179023" y="1765"/>
                    <a:pt x="177005" y="2857"/>
                    <a:pt x="174834" y="2920"/>
                  </a:cubicBezTo>
                  <a:lnTo>
                    <a:pt x="0" y="2920"/>
                  </a:lnTo>
                  <a:lnTo>
                    <a:pt x="0" y="401598"/>
                  </a:lnTo>
                  <a:lnTo>
                    <a:pt x="252156" y="401598"/>
                  </a:lnTo>
                  <a:lnTo>
                    <a:pt x="25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08" name="Google Shape;2408;p16"/>
            <p:cNvSpPr/>
            <p:nvPr/>
          </p:nvSpPr>
          <p:spPr>
            <a:xfrm>
              <a:off x="2719504" y="5857661"/>
              <a:ext cx="461397" cy="1006852"/>
            </a:xfrm>
            <a:custGeom>
              <a:rect b="b" l="l" r="r" t="t"/>
              <a:pathLst>
                <a:path extrusionOk="0" h="1006852" w="461397">
                  <a:moveTo>
                    <a:pt x="461398" y="602842"/>
                  </a:moveTo>
                  <a:lnTo>
                    <a:pt x="461398" y="602207"/>
                  </a:lnTo>
                  <a:lnTo>
                    <a:pt x="461398" y="601191"/>
                  </a:lnTo>
                  <a:lnTo>
                    <a:pt x="461398" y="0"/>
                  </a:lnTo>
                  <a:lnTo>
                    <a:pt x="0" y="0"/>
                  </a:lnTo>
                  <a:lnTo>
                    <a:pt x="0" y="1006852"/>
                  </a:lnTo>
                  <a:lnTo>
                    <a:pt x="461398" y="1006852"/>
                  </a:lnTo>
                  <a:lnTo>
                    <a:pt x="461398" y="603984"/>
                  </a:lnTo>
                  <a:lnTo>
                    <a:pt x="461398" y="602842"/>
                  </a:lnTo>
                  <a:close/>
                </a:path>
              </a:pathLst>
            </a:custGeom>
            <a:solidFill>
              <a:srgbClr val="3147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09" name="Google Shape;2409;p16"/>
            <p:cNvSpPr/>
            <p:nvPr/>
          </p:nvSpPr>
          <p:spPr>
            <a:xfrm>
              <a:off x="2664908" y="5858169"/>
              <a:ext cx="52183" cy="1006344"/>
            </a:xfrm>
            <a:custGeom>
              <a:rect b="b" l="l" r="r" t="t"/>
              <a:pathLst>
                <a:path extrusionOk="0" h="1006344" w="52183">
                  <a:moveTo>
                    <a:pt x="0" y="14093"/>
                  </a:moveTo>
                  <a:lnTo>
                    <a:pt x="0" y="563990"/>
                  </a:lnTo>
                  <a:lnTo>
                    <a:pt x="0" y="565767"/>
                  </a:lnTo>
                  <a:lnTo>
                    <a:pt x="0" y="603477"/>
                  </a:lnTo>
                  <a:lnTo>
                    <a:pt x="0" y="1006344"/>
                  </a:lnTo>
                  <a:lnTo>
                    <a:pt x="52183" y="1006344"/>
                  </a:lnTo>
                  <a:lnTo>
                    <a:pt x="52183" y="0"/>
                  </a:lnTo>
                  <a:lnTo>
                    <a:pt x="0" y="14093"/>
                  </a:lnTo>
                  <a:close/>
                </a:path>
              </a:pathLst>
            </a:custGeom>
            <a:solidFill>
              <a:srgbClr val="22B0AE"/>
            </a:solidFill>
            <a:ln cap="flat" cmpd="sng" w="1267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10" name="Google Shape;2410;p16"/>
            <p:cNvSpPr/>
            <p:nvPr/>
          </p:nvSpPr>
          <p:spPr>
            <a:xfrm>
              <a:off x="482347" y="5802049"/>
              <a:ext cx="4189" cy="270694"/>
            </a:xfrm>
            <a:custGeom>
              <a:rect b="b" l="l" r="r" t="t"/>
              <a:pathLst>
                <a:path extrusionOk="0" h="270694" w="4189">
                  <a:moveTo>
                    <a:pt x="127" y="266632"/>
                  </a:moveTo>
                  <a:lnTo>
                    <a:pt x="2666" y="268663"/>
                  </a:lnTo>
                  <a:lnTo>
                    <a:pt x="2666" y="268663"/>
                  </a:lnTo>
                  <a:cubicBezTo>
                    <a:pt x="3027" y="268943"/>
                    <a:pt x="3329" y="269285"/>
                    <a:pt x="3555" y="269679"/>
                  </a:cubicBezTo>
                  <a:lnTo>
                    <a:pt x="4190" y="270695"/>
                  </a:lnTo>
                  <a:lnTo>
                    <a:pt x="4190" y="270695"/>
                  </a:lnTo>
                  <a:lnTo>
                    <a:pt x="4190" y="4063"/>
                  </a:lnTo>
                  <a:lnTo>
                    <a:pt x="2412" y="4063"/>
                  </a:lnTo>
                  <a:lnTo>
                    <a:pt x="1651" y="4063"/>
                  </a:lnTo>
                  <a:cubicBezTo>
                    <a:pt x="1039" y="3578"/>
                    <a:pt x="485" y="3024"/>
                    <a:pt x="0" y="2412"/>
                  </a:cubicBezTo>
                  <a:cubicBezTo>
                    <a:pt x="0" y="2412"/>
                    <a:pt x="0" y="2412"/>
                    <a:pt x="0" y="2412"/>
                  </a:cubicBezTo>
                  <a:lnTo>
                    <a:pt x="127" y="0"/>
                  </a:lnTo>
                  <a:lnTo>
                    <a:pt x="127" y="266632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11" name="Google Shape;2411;p16"/>
            <p:cNvSpPr/>
            <p:nvPr/>
          </p:nvSpPr>
          <p:spPr>
            <a:xfrm>
              <a:off x="479808" y="5798113"/>
              <a:ext cx="126" cy="269171"/>
            </a:xfrm>
            <a:custGeom>
              <a:rect b="b" l="l" r="r" t="t"/>
              <a:pathLst>
                <a:path extrusionOk="0" h="269171" w="126">
                  <a:moveTo>
                    <a:pt x="127" y="269171"/>
                  </a:moveTo>
                  <a:lnTo>
                    <a:pt x="127" y="127"/>
                  </a:lnTo>
                  <a:lnTo>
                    <a:pt x="0" y="0"/>
                  </a:lnTo>
                  <a:lnTo>
                    <a:pt x="0" y="269171"/>
                  </a:lnTo>
                  <a:lnTo>
                    <a:pt x="127" y="269171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12" name="Google Shape;2412;p16"/>
            <p:cNvSpPr/>
            <p:nvPr/>
          </p:nvSpPr>
          <p:spPr>
            <a:xfrm>
              <a:off x="457842" y="5762562"/>
              <a:ext cx="19552" cy="304468"/>
            </a:xfrm>
            <a:custGeom>
              <a:rect b="b" l="l" r="r" t="t"/>
              <a:pathLst>
                <a:path extrusionOk="0" h="304468" w="19552">
                  <a:moveTo>
                    <a:pt x="14093" y="304468"/>
                  </a:moveTo>
                  <a:lnTo>
                    <a:pt x="19553" y="304468"/>
                  </a:lnTo>
                  <a:lnTo>
                    <a:pt x="19553" y="31615"/>
                  </a:lnTo>
                  <a:lnTo>
                    <a:pt x="17521" y="28187"/>
                  </a:lnTo>
                  <a:lnTo>
                    <a:pt x="17521" y="28187"/>
                  </a:lnTo>
                  <a:lnTo>
                    <a:pt x="14855" y="24124"/>
                  </a:lnTo>
                  <a:lnTo>
                    <a:pt x="14855" y="24124"/>
                  </a:lnTo>
                  <a:lnTo>
                    <a:pt x="0" y="0"/>
                  </a:lnTo>
                  <a:lnTo>
                    <a:pt x="0" y="293168"/>
                  </a:lnTo>
                  <a:lnTo>
                    <a:pt x="14093" y="3044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13" name="Google Shape;2413;p16"/>
            <p:cNvSpPr/>
            <p:nvPr/>
          </p:nvSpPr>
          <p:spPr>
            <a:xfrm>
              <a:off x="269931" y="5754310"/>
              <a:ext cx="185498" cy="299897"/>
            </a:xfrm>
            <a:custGeom>
              <a:rect b="b" l="l" r="r" t="t"/>
              <a:pathLst>
                <a:path extrusionOk="0" h="299897" w="185498">
                  <a:moveTo>
                    <a:pt x="0" y="0"/>
                  </a:moveTo>
                  <a:lnTo>
                    <a:pt x="0" y="218892"/>
                  </a:lnTo>
                  <a:lnTo>
                    <a:pt x="9396" y="225494"/>
                  </a:lnTo>
                  <a:lnTo>
                    <a:pt x="9396" y="225494"/>
                  </a:lnTo>
                  <a:cubicBezTo>
                    <a:pt x="9765" y="225800"/>
                    <a:pt x="10105" y="226141"/>
                    <a:pt x="10411" y="226510"/>
                  </a:cubicBezTo>
                  <a:lnTo>
                    <a:pt x="11173" y="227526"/>
                  </a:lnTo>
                  <a:cubicBezTo>
                    <a:pt x="11244" y="227946"/>
                    <a:pt x="11244" y="228375"/>
                    <a:pt x="11173" y="228796"/>
                  </a:cubicBezTo>
                  <a:cubicBezTo>
                    <a:pt x="11244" y="229259"/>
                    <a:pt x="11244" y="229729"/>
                    <a:pt x="11173" y="230192"/>
                  </a:cubicBezTo>
                  <a:lnTo>
                    <a:pt x="11173" y="299897"/>
                  </a:lnTo>
                  <a:lnTo>
                    <a:pt x="185499" y="299897"/>
                  </a:lnTo>
                  <a:lnTo>
                    <a:pt x="185499" y="4317"/>
                  </a:lnTo>
                  <a:lnTo>
                    <a:pt x="1828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14" name="Google Shape;2414;p16"/>
            <p:cNvSpPr/>
            <p:nvPr/>
          </p:nvSpPr>
          <p:spPr>
            <a:xfrm>
              <a:off x="282501" y="6057508"/>
              <a:ext cx="185625" cy="9522"/>
            </a:xfrm>
            <a:custGeom>
              <a:rect b="b" l="l" r="r" t="t"/>
              <a:pathLst>
                <a:path extrusionOk="0" h="9522" w="185625">
                  <a:moveTo>
                    <a:pt x="173691" y="0"/>
                  </a:moveTo>
                  <a:lnTo>
                    <a:pt x="0" y="0"/>
                  </a:lnTo>
                  <a:lnTo>
                    <a:pt x="0" y="9523"/>
                  </a:lnTo>
                  <a:lnTo>
                    <a:pt x="185626" y="9523"/>
                  </a:lnTo>
                  <a:lnTo>
                    <a:pt x="1736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15" name="Google Shape;2415;p16"/>
            <p:cNvSpPr/>
            <p:nvPr/>
          </p:nvSpPr>
          <p:spPr>
            <a:xfrm>
              <a:off x="3313836" y="5821602"/>
              <a:ext cx="201623" cy="83925"/>
            </a:xfrm>
            <a:custGeom>
              <a:rect b="b" l="l" r="r" t="t"/>
              <a:pathLst>
                <a:path extrusionOk="0" h="83925" w="201623">
                  <a:moveTo>
                    <a:pt x="4952" y="83926"/>
                  </a:moveTo>
                  <a:lnTo>
                    <a:pt x="201624" y="83926"/>
                  </a:lnTo>
                  <a:lnTo>
                    <a:pt x="201624" y="0"/>
                  </a:lnTo>
                  <a:lnTo>
                    <a:pt x="0" y="0"/>
                  </a:lnTo>
                  <a:lnTo>
                    <a:pt x="0" y="78466"/>
                  </a:lnTo>
                  <a:cubicBezTo>
                    <a:pt x="2603" y="79110"/>
                    <a:pt x="4571" y="81268"/>
                    <a:pt x="4952" y="83926"/>
                  </a:cubicBez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16" name="Google Shape;2416;p16"/>
            <p:cNvSpPr/>
            <p:nvPr/>
          </p:nvSpPr>
          <p:spPr>
            <a:xfrm>
              <a:off x="3295172" y="5821983"/>
              <a:ext cx="15743" cy="86591"/>
            </a:xfrm>
            <a:custGeom>
              <a:rect b="b" l="l" r="r" t="t"/>
              <a:pathLst>
                <a:path extrusionOk="0" h="86591" w="15743">
                  <a:moveTo>
                    <a:pt x="0" y="86592"/>
                  </a:moveTo>
                  <a:lnTo>
                    <a:pt x="10157" y="84687"/>
                  </a:lnTo>
                  <a:lnTo>
                    <a:pt x="10157" y="84687"/>
                  </a:lnTo>
                  <a:cubicBezTo>
                    <a:pt x="10170" y="81423"/>
                    <a:pt x="12532" y="78640"/>
                    <a:pt x="15744" y="78085"/>
                  </a:cubicBezTo>
                  <a:lnTo>
                    <a:pt x="15744" y="0"/>
                  </a:lnTo>
                  <a:lnTo>
                    <a:pt x="0" y="3555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17" name="Google Shape;2417;p16"/>
            <p:cNvSpPr/>
            <p:nvPr/>
          </p:nvSpPr>
          <p:spPr>
            <a:xfrm>
              <a:off x="3275746" y="5919113"/>
              <a:ext cx="6856" cy="544055"/>
            </a:xfrm>
            <a:custGeom>
              <a:rect b="b" l="l" r="r" t="t"/>
              <a:pathLst>
                <a:path extrusionOk="0" h="544055" w="6856">
                  <a:moveTo>
                    <a:pt x="0" y="544056"/>
                  </a:moveTo>
                  <a:lnTo>
                    <a:pt x="5714" y="544056"/>
                  </a:lnTo>
                  <a:cubicBezTo>
                    <a:pt x="5942" y="543192"/>
                    <a:pt x="6323" y="542367"/>
                    <a:pt x="6856" y="541643"/>
                  </a:cubicBezTo>
                  <a:lnTo>
                    <a:pt x="6856" y="0"/>
                  </a:lnTo>
                  <a:lnTo>
                    <a:pt x="0" y="1270"/>
                  </a:lnTo>
                  <a:lnTo>
                    <a:pt x="0" y="544056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18" name="Google Shape;2418;p16"/>
            <p:cNvSpPr/>
            <p:nvPr/>
          </p:nvSpPr>
          <p:spPr>
            <a:xfrm>
              <a:off x="3285142" y="5918352"/>
              <a:ext cx="1904" cy="540119"/>
            </a:xfrm>
            <a:custGeom>
              <a:rect b="b" l="l" r="r" t="t"/>
              <a:pathLst>
                <a:path extrusionOk="0" h="540119" w="1904">
                  <a:moveTo>
                    <a:pt x="1905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40120"/>
                  </a:lnTo>
                  <a:cubicBezTo>
                    <a:pt x="635" y="540044"/>
                    <a:pt x="1270" y="540044"/>
                    <a:pt x="1905" y="540120"/>
                  </a:cubicBez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19" name="Google Shape;2419;p16"/>
            <p:cNvSpPr/>
            <p:nvPr/>
          </p:nvSpPr>
          <p:spPr>
            <a:xfrm>
              <a:off x="3290221" y="5912257"/>
              <a:ext cx="15870" cy="545706"/>
            </a:xfrm>
            <a:custGeom>
              <a:rect b="b" l="l" r="r" t="t"/>
              <a:pathLst>
                <a:path extrusionOk="0" h="545706" w="15870">
                  <a:moveTo>
                    <a:pt x="15109" y="0"/>
                  </a:moveTo>
                  <a:lnTo>
                    <a:pt x="4698" y="0"/>
                  </a:lnTo>
                  <a:cubicBezTo>
                    <a:pt x="4774" y="292"/>
                    <a:pt x="4774" y="597"/>
                    <a:pt x="4698" y="889"/>
                  </a:cubicBezTo>
                  <a:cubicBezTo>
                    <a:pt x="4774" y="1309"/>
                    <a:pt x="4774" y="1738"/>
                    <a:pt x="4698" y="2158"/>
                  </a:cubicBezTo>
                  <a:cubicBezTo>
                    <a:pt x="4533" y="2524"/>
                    <a:pt x="4317" y="2866"/>
                    <a:pt x="4063" y="3174"/>
                  </a:cubicBezTo>
                  <a:lnTo>
                    <a:pt x="3047" y="4063"/>
                  </a:lnTo>
                  <a:cubicBezTo>
                    <a:pt x="2768" y="4385"/>
                    <a:pt x="2425" y="4644"/>
                    <a:pt x="2031" y="4825"/>
                  </a:cubicBezTo>
                  <a:lnTo>
                    <a:pt x="762" y="4825"/>
                  </a:lnTo>
                  <a:lnTo>
                    <a:pt x="0" y="4825"/>
                  </a:lnTo>
                  <a:lnTo>
                    <a:pt x="0" y="4825"/>
                  </a:lnTo>
                  <a:lnTo>
                    <a:pt x="0" y="545072"/>
                  </a:lnTo>
                  <a:lnTo>
                    <a:pt x="15871" y="545706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20" name="Google Shape;2420;p16"/>
            <p:cNvSpPr/>
            <p:nvPr/>
          </p:nvSpPr>
          <p:spPr>
            <a:xfrm>
              <a:off x="3301648" y="5909210"/>
              <a:ext cx="3555" cy="634"/>
            </a:xfrm>
            <a:custGeom>
              <a:rect b="b" l="l" r="r" t="t"/>
              <a:pathLst>
                <a:path extrusionOk="0" h="634" w="3555">
                  <a:moveTo>
                    <a:pt x="0" y="635"/>
                  </a:moveTo>
                  <a:lnTo>
                    <a:pt x="3555" y="635"/>
                  </a:lnTo>
                  <a:lnTo>
                    <a:pt x="3555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21" name="Google Shape;2421;p16"/>
            <p:cNvSpPr/>
            <p:nvPr/>
          </p:nvSpPr>
          <p:spPr>
            <a:xfrm>
              <a:off x="264218" y="5986025"/>
              <a:ext cx="4443" cy="93575"/>
            </a:xfrm>
            <a:custGeom>
              <a:rect b="b" l="l" r="r" t="t"/>
              <a:pathLst>
                <a:path extrusionOk="0" h="93575" w="4443">
                  <a:moveTo>
                    <a:pt x="4444" y="87988"/>
                  </a:moveTo>
                  <a:lnTo>
                    <a:pt x="4444" y="70340"/>
                  </a:lnTo>
                  <a:lnTo>
                    <a:pt x="4444" y="3047"/>
                  </a:lnTo>
                  <a:lnTo>
                    <a:pt x="0" y="0"/>
                  </a:lnTo>
                  <a:lnTo>
                    <a:pt x="0" y="93575"/>
                  </a:lnTo>
                  <a:lnTo>
                    <a:pt x="4444" y="93575"/>
                  </a:lnTo>
                  <a:lnTo>
                    <a:pt x="4444" y="90020"/>
                  </a:lnTo>
                  <a:lnTo>
                    <a:pt x="4444" y="87988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22" name="Google Shape;2422;p16"/>
            <p:cNvSpPr/>
            <p:nvPr/>
          </p:nvSpPr>
          <p:spPr>
            <a:xfrm>
              <a:off x="0" y="6094075"/>
              <a:ext cx="690700" cy="304722"/>
            </a:xfrm>
            <a:custGeom>
              <a:rect b="b" l="l" r="r" t="t"/>
              <a:pathLst>
                <a:path extrusionOk="0" h="304722" w="690700">
                  <a:moveTo>
                    <a:pt x="252156" y="100177"/>
                  </a:moveTo>
                  <a:cubicBezTo>
                    <a:pt x="255963" y="100241"/>
                    <a:pt x="259014" y="103352"/>
                    <a:pt x="259013" y="107161"/>
                  </a:cubicBezTo>
                  <a:lnTo>
                    <a:pt x="259013" y="304722"/>
                  </a:lnTo>
                  <a:lnTo>
                    <a:pt x="690700" y="304722"/>
                  </a:lnTo>
                  <a:lnTo>
                    <a:pt x="690700" y="0"/>
                  </a:lnTo>
                  <a:lnTo>
                    <a:pt x="0" y="0"/>
                  </a:lnTo>
                  <a:lnTo>
                    <a:pt x="0" y="106526"/>
                  </a:lnTo>
                  <a:lnTo>
                    <a:pt x="245427" y="106526"/>
                  </a:lnTo>
                  <a:cubicBezTo>
                    <a:pt x="245746" y="103009"/>
                    <a:pt x="248632" y="100292"/>
                    <a:pt x="252156" y="100177"/>
                  </a:cubicBezTo>
                  <a:close/>
                </a:path>
              </a:pathLst>
            </a:custGeom>
            <a:solidFill>
              <a:srgbClr val="3147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23" name="Google Shape;2423;p16"/>
            <p:cNvSpPr/>
            <p:nvPr/>
          </p:nvSpPr>
          <p:spPr>
            <a:xfrm>
              <a:off x="0" y="6203521"/>
              <a:ext cx="245173" cy="189562"/>
            </a:xfrm>
            <a:custGeom>
              <a:rect b="b" l="l" r="r" t="t"/>
              <a:pathLst>
                <a:path extrusionOk="0" h="189562" w="245173">
                  <a:moveTo>
                    <a:pt x="245173" y="189563"/>
                  </a:moveTo>
                  <a:lnTo>
                    <a:pt x="245173" y="0"/>
                  </a:lnTo>
                  <a:lnTo>
                    <a:pt x="0" y="0"/>
                  </a:lnTo>
                  <a:lnTo>
                    <a:pt x="0" y="189563"/>
                  </a:lnTo>
                  <a:lnTo>
                    <a:pt x="2793" y="189563"/>
                  </a:lnTo>
                  <a:lnTo>
                    <a:pt x="245173" y="18956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24" name="Google Shape;2424;p16"/>
            <p:cNvSpPr/>
            <p:nvPr/>
          </p:nvSpPr>
          <p:spPr>
            <a:xfrm>
              <a:off x="258250" y="5981581"/>
              <a:ext cx="4189" cy="98526"/>
            </a:xfrm>
            <a:custGeom>
              <a:rect b="b" l="l" r="r" t="t"/>
              <a:pathLst>
                <a:path extrusionOk="0" h="98526" w="4189">
                  <a:moveTo>
                    <a:pt x="889" y="1016"/>
                  </a:moveTo>
                  <a:lnTo>
                    <a:pt x="889" y="10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98527"/>
                  </a:lnTo>
                  <a:lnTo>
                    <a:pt x="4190" y="98527"/>
                  </a:lnTo>
                  <a:lnTo>
                    <a:pt x="4190" y="3301"/>
                  </a:lnTo>
                  <a:close/>
                </a:path>
              </a:pathLst>
            </a:custGeom>
            <a:solidFill>
              <a:srgbClr val="66B2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25" name="Google Shape;2425;p16"/>
            <p:cNvSpPr/>
            <p:nvPr/>
          </p:nvSpPr>
          <p:spPr>
            <a:xfrm>
              <a:off x="0" y="4967746"/>
              <a:ext cx="255076" cy="1111854"/>
            </a:xfrm>
            <a:custGeom>
              <a:rect b="b" l="l" r="r" t="t"/>
              <a:pathLst>
                <a:path extrusionOk="0" h="1111854" w="255076">
                  <a:moveTo>
                    <a:pt x="255077" y="8253"/>
                  </a:moveTo>
                  <a:lnTo>
                    <a:pt x="251775" y="0"/>
                  </a:lnTo>
                  <a:lnTo>
                    <a:pt x="162899" y="0"/>
                  </a:lnTo>
                  <a:lnTo>
                    <a:pt x="0" y="0"/>
                  </a:lnTo>
                  <a:lnTo>
                    <a:pt x="0" y="606524"/>
                  </a:lnTo>
                  <a:lnTo>
                    <a:pt x="0" y="779707"/>
                  </a:lnTo>
                  <a:lnTo>
                    <a:pt x="0" y="977396"/>
                  </a:lnTo>
                  <a:lnTo>
                    <a:pt x="0" y="1111855"/>
                  </a:lnTo>
                  <a:lnTo>
                    <a:pt x="255077" y="1111855"/>
                  </a:lnTo>
                  <a:lnTo>
                    <a:pt x="255077" y="825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26" name="Google Shape;2426;p16"/>
            <p:cNvSpPr/>
            <p:nvPr/>
          </p:nvSpPr>
          <p:spPr>
            <a:xfrm>
              <a:off x="259774" y="6402479"/>
              <a:ext cx="1037827" cy="462542"/>
            </a:xfrm>
            <a:custGeom>
              <a:rect b="b" l="l" r="r" t="t"/>
              <a:pathLst>
                <a:path extrusionOk="0" h="462542" w="1037827">
                  <a:moveTo>
                    <a:pt x="949459" y="4444"/>
                  </a:moveTo>
                  <a:lnTo>
                    <a:pt x="440194" y="4444"/>
                  </a:lnTo>
                  <a:cubicBezTo>
                    <a:pt x="439438" y="4558"/>
                    <a:pt x="438666" y="4558"/>
                    <a:pt x="437909" y="4444"/>
                  </a:cubicBezTo>
                  <a:cubicBezTo>
                    <a:pt x="435113" y="4393"/>
                    <a:pt x="432637" y="2628"/>
                    <a:pt x="431688" y="0"/>
                  </a:cubicBezTo>
                  <a:cubicBezTo>
                    <a:pt x="431688" y="0"/>
                    <a:pt x="431688" y="0"/>
                    <a:pt x="431688" y="0"/>
                  </a:cubicBezTo>
                  <a:cubicBezTo>
                    <a:pt x="431688" y="0"/>
                    <a:pt x="431688" y="0"/>
                    <a:pt x="431688" y="0"/>
                  </a:cubicBezTo>
                  <a:lnTo>
                    <a:pt x="0" y="0"/>
                  </a:lnTo>
                  <a:cubicBezTo>
                    <a:pt x="0" y="0"/>
                    <a:pt x="0" y="889"/>
                    <a:pt x="0" y="1270"/>
                  </a:cubicBezTo>
                  <a:lnTo>
                    <a:pt x="0" y="462543"/>
                  </a:lnTo>
                  <a:lnTo>
                    <a:pt x="1037828" y="462543"/>
                  </a:lnTo>
                  <a:lnTo>
                    <a:pt x="1037828" y="5460"/>
                  </a:lnTo>
                  <a:lnTo>
                    <a:pt x="1035288" y="54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27" name="Google Shape;2427;p16"/>
            <p:cNvSpPr/>
            <p:nvPr/>
          </p:nvSpPr>
          <p:spPr>
            <a:xfrm>
              <a:off x="1523" y="6406923"/>
              <a:ext cx="2539" cy="461780"/>
            </a:xfrm>
            <a:custGeom>
              <a:rect b="b" l="l" r="r" t="t"/>
              <a:pathLst>
                <a:path extrusionOk="0" h="461780" w="2539">
                  <a:moveTo>
                    <a:pt x="1270" y="0"/>
                  </a:moveTo>
                  <a:lnTo>
                    <a:pt x="0" y="0"/>
                  </a:lnTo>
                  <a:lnTo>
                    <a:pt x="0" y="461781"/>
                  </a:lnTo>
                  <a:lnTo>
                    <a:pt x="2539" y="461781"/>
                  </a:lnTo>
                  <a:lnTo>
                    <a:pt x="2539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28" name="Google Shape;2428;p16"/>
            <p:cNvSpPr/>
            <p:nvPr/>
          </p:nvSpPr>
          <p:spPr>
            <a:xfrm>
              <a:off x="2352443" y="6379450"/>
              <a:ext cx="41010" cy="5761"/>
            </a:xfrm>
            <a:custGeom>
              <a:rect b="b" l="l" r="r" t="t"/>
              <a:pathLst>
                <a:path extrusionOk="0" h="5761" w="41010">
                  <a:moveTo>
                    <a:pt x="6729" y="5761"/>
                  </a:moveTo>
                  <a:lnTo>
                    <a:pt x="32884" y="5761"/>
                  </a:lnTo>
                  <a:cubicBezTo>
                    <a:pt x="33430" y="2524"/>
                    <a:pt x="36198" y="124"/>
                    <a:pt x="39487" y="48"/>
                  </a:cubicBezTo>
                  <a:cubicBezTo>
                    <a:pt x="39995" y="-16"/>
                    <a:pt x="40502" y="-16"/>
                    <a:pt x="41010" y="48"/>
                  </a:cubicBezTo>
                  <a:cubicBezTo>
                    <a:pt x="40541" y="-3"/>
                    <a:pt x="40083" y="-3"/>
                    <a:pt x="39614" y="48"/>
                  </a:cubicBezTo>
                  <a:lnTo>
                    <a:pt x="0" y="48"/>
                  </a:lnTo>
                  <a:lnTo>
                    <a:pt x="0" y="48"/>
                  </a:lnTo>
                  <a:cubicBezTo>
                    <a:pt x="3339" y="60"/>
                    <a:pt x="6171" y="2473"/>
                    <a:pt x="6729" y="57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29" name="Google Shape;2429;p16"/>
            <p:cNvSpPr/>
            <p:nvPr/>
          </p:nvSpPr>
          <p:spPr>
            <a:xfrm>
              <a:off x="2352316" y="6387116"/>
              <a:ext cx="32757" cy="5586"/>
            </a:xfrm>
            <a:custGeom>
              <a:rect b="b" l="l" r="r" t="t"/>
              <a:pathLst>
                <a:path extrusionOk="0" h="5586" w="32757">
                  <a:moveTo>
                    <a:pt x="0" y="5587"/>
                  </a:moveTo>
                  <a:lnTo>
                    <a:pt x="0" y="5587"/>
                  </a:lnTo>
                  <a:lnTo>
                    <a:pt x="32757" y="5587"/>
                  </a:lnTo>
                  <a:lnTo>
                    <a:pt x="32757" y="0"/>
                  </a:lnTo>
                  <a:lnTo>
                    <a:pt x="6602" y="0"/>
                  </a:lnTo>
                  <a:cubicBezTo>
                    <a:pt x="5955" y="3161"/>
                    <a:pt x="3225" y="5472"/>
                    <a:pt x="0" y="55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30" name="Google Shape;2430;p16"/>
            <p:cNvSpPr/>
            <p:nvPr/>
          </p:nvSpPr>
          <p:spPr>
            <a:xfrm>
              <a:off x="1982842" y="6378355"/>
              <a:ext cx="376329" cy="6348"/>
            </a:xfrm>
            <a:custGeom>
              <a:rect b="b" l="l" r="r" t="t"/>
              <a:pathLst>
                <a:path extrusionOk="0" h="6348" w="376329">
                  <a:moveTo>
                    <a:pt x="6729" y="6348"/>
                  </a:moveTo>
                  <a:lnTo>
                    <a:pt x="29964" y="6348"/>
                  </a:lnTo>
                  <a:lnTo>
                    <a:pt x="376330" y="6348"/>
                  </a:lnTo>
                  <a:cubicBezTo>
                    <a:pt x="376063" y="2755"/>
                    <a:pt x="373067" y="-13"/>
                    <a:pt x="369474" y="0"/>
                  </a:cubicBezTo>
                  <a:lnTo>
                    <a:pt x="0" y="0"/>
                  </a:lnTo>
                  <a:cubicBezTo>
                    <a:pt x="3542" y="51"/>
                    <a:pt x="6463" y="2806"/>
                    <a:pt x="6729" y="63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31" name="Google Shape;2431;p16"/>
            <p:cNvSpPr/>
            <p:nvPr/>
          </p:nvSpPr>
          <p:spPr>
            <a:xfrm>
              <a:off x="1989825" y="6387116"/>
              <a:ext cx="21838" cy="5586"/>
            </a:xfrm>
            <a:custGeom>
              <a:rect b="b" l="l" r="r" t="t"/>
              <a:pathLst>
                <a:path extrusionOk="0" h="5586" w="21838">
                  <a:moveTo>
                    <a:pt x="21838" y="508"/>
                  </a:moveTo>
                  <a:lnTo>
                    <a:pt x="0" y="0"/>
                  </a:lnTo>
                  <a:lnTo>
                    <a:pt x="0" y="5587"/>
                  </a:lnTo>
                  <a:lnTo>
                    <a:pt x="21838" y="5587"/>
                  </a:lnTo>
                  <a:lnTo>
                    <a:pt x="21838" y="5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32" name="Google Shape;2432;p16"/>
            <p:cNvSpPr/>
            <p:nvPr/>
          </p:nvSpPr>
          <p:spPr>
            <a:xfrm>
              <a:off x="2014076" y="6387624"/>
              <a:ext cx="344842" cy="5078"/>
            </a:xfrm>
            <a:custGeom>
              <a:rect b="b" l="l" r="r" t="t"/>
              <a:pathLst>
                <a:path extrusionOk="0" h="5078" w="344842">
                  <a:moveTo>
                    <a:pt x="338240" y="5079"/>
                  </a:moveTo>
                  <a:lnTo>
                    <a:pt x="338240" y="5079"/>
                  </a:lnTo>
                  <a:cubicBezTo>
                    <a:pt x="341325" y="5028"/>
                    <a:pt x="344004" y="2958"/>
                    <a:pt x="344842" y="0"/>
                  </a:cubicBezTo>
                  <a:lnTo>
                    <a:pt x="0" y="0"/>
                  </a:lnTo>
                  <a:lnTo>
                    <a:pt x="0" y="50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33" name="Google Shape;2433;p16"/>
            <p:cNvSpPr/>
            <p:nvPr/>
          </p:nvSpPr>
          <p:spPr>
            <a:xfrm>
              <a:off x="1989571" y="6384830"/>
              <a:ext cx="23234" cy="2412"/>
            </a:xfrm>
            <a:custGeom>
              <a:rect b="b" l="l" r="r" t="t"/>
              <a:pathLst>
                <a:path extrusionOk="0" h="2412" w="23234">
                  <a:moveTo>
                    <a:pt x="22092" y="1270"/>
                  </a:moveTo>
                  <a:cubicBezTo>
                    <a:pt x="22016" y="647"/>
                    <a:pt x="22473" y="76"/>
                    <a:pt x="23095" y="13"/>
                  </a:cubicBezTo>
                  <a:cubicBezTo>
                    <a:pt x="23146" y="0"/>
                    <a:pt x="23184" y="0"/>
                    <a:pt x="23235" y="0"/>
                  </a:cubicBezTo>
                  <a:lnTo>
                    <a:pt x="23235" y="0"/>
                  </a:lnTo>
                  <a:lnTo>
                    <a:pt x="0" y="0"/>
                  </a:lnTo>
                  <a:cubicBezTo>
                    <a:pt x="0" y="0"/>
                    <a:pt x="0" y="762"/>
                    <a:pt x="0" y="1143"/>
                  </a:cubicBezTo>
                  <a:lnTo>
                    <a:pt x="0" y="2412"/>
                  </a:lnTo>
                  <a:lnTo>
                    <a:pt x="21838" y="24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34" name="Google Shape;2434;p16"/>
            <p:cNvSpPr/>
            <p:nvPr/>
          </p:nvSpPr>
          <p:spPr>
            <a:xfrm>
              <a:off x="2012806" y="6384830"/>
              <a:ext cx="372267" cy="2412"/>
            </a:xfrm>
            <a:custGeom>
              <a:rect b="b" l="l" r="r" t="t"/>
              <a:pathLst>
                <a:path extrusionOk="0" h="2412" w="372267">
                  <a:moveTo>
                    <a:pt x="1270" y="1270"/>
                  </a:moveTo>
                  <a:lnTo>
                    <a:pt x="1270" y="2412"/>
                  </a:lnTo>
                  <a:lnTo>
                    <a:pt x="372267" y="2412"/>
                  </a:lnTo>
                  <a:lnTo>
                    <a:pt x="372267" y="1270"/>
                  </a:lnTo>
                  <a:cubicBezTo>
                    <a:pt x="372191" y="851"/>
                    <a:pt x="372191" y="419"/>
                    <a:pt x="372267" y="0"/>
                  </a:cubicBezTo>
                  <a:lnTo>
                    <a:pt x="0" y="0"/>
                  </a:lnTo>
                  <a:cubicBezTo>
                    <a:pt x="698" y="0"/>
                    <a:pt x="1270" y="571"/>
                    <a:pt x="1270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35" name="Google Shape;2435;p16"/>
            <p:cNvSpPr/>
            <p:nvPr/>
          </p:nvSpPr>
          <p:spPr>
            <a:xfrm>
              <a:off x="2351173" y="6474723"/>
              <a:ext cx="2412" cy="389790"/>
            </a:xfrm>
            <a:custGeom>
              <a:rect b="b" l="l" r="r" t="t"/>
              <a:pathLst>
                <a:path extrusionOk="0" h="389790" w="2412">
                  <a:moveTo>
                    <a:pt x="1143" y="0"/>
                  </a:moveTo>
                  <a:lnTo>
                    <a:pt x="0" y="0"/>
                  </a:lnTo>
                  <a:lnTo>
                    <a:pt x="0" y="389790"/>
                  </a:lnTo>
                  <a:lnTo>
                    <a:pt x="2412" y="389790"/>
                  </a:lnTo>
                  <a:lnTo>
                    <a:pt x="2412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36" name="Google Shape;2436;p16"/>
            <p:cNvSpPr/>
            <p:nvPr/>
          </p:nvSpPr>
          <p:spPr>
            <a:xfrm>
              <a:off x="2011651" y="6788587"/>
              <a:ext cx="2425" cy="75926"/>
            </a:xfrm>
            <a:custGeom>
              <a:rect b="b" l="l" r="r" t="t"/>
              <a:pathLst>
                <a:path extrusionOk="0" h="75926" w="2425">
                  <a:moveTo>
                    <a:pt x="2425" y="75673"/>
                  </a:moveTo>
                  <a:lnTo>
                    <a:pt x="2425" y="1270"/>
                  </a:lnTo>
                  <a:cubicBezTo>
                    <a:pt x="2425" y="571"/>
                    <a:pt x="1854" y="0"/>
                    <a:pt x="1155" y="0"/>
                  </a:cubicBezTo>
                  <a:cubicBezTo>
                    <a:pt x="521" y="0"/>
                    <a:pt x="13" y="508"/>
                    <a:pt x="0" y="1130"/>
                  </a:cubicBezTo>
                  <a:cubicBezTo>
                    <a:pt x="0" y="1181"/>
                    <a:pt x="13" y="1219"/>
                    <a:pt x="13" y="1270"/>
                  </a:cubicBezTo>
                  <a:lnTo>
                    <a:pt x="13" y="75927"/>
                  </a:lnTo>
                  <a:lnTo>
                    <a:pt x="1155" y="759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37" name="Google Shape;2437;p16"/>
            <p:cNvSpPr/>
            <p:nvPr/>
          </p:nvSpPr>
          <p:spPr>
            <a:xfrm>
              <a:off x="2619708" y="6433332"/>
              <a:ext cx="2412" cy="31360"/>
            </a:xfrm>
            <a:custGeom>
              <a:rect b="b" l="l" r="r" t="t"/>
              <a:pathLst>
                <a:path extrusionOk="0" h="31360" w="2412">
                  <a:moveTo>
                    <a:pt x="0" y="0"/>
                  </a:moveTo>
                  <a:lnTo>
                    <a:pt x="2412" y="0"/>
                  </a:lnTo>
                  <a:lnTo>
                    <a:pt x="2412" y="31361"/>
                  </a:lnTo>
                  <a:lnTo>
                    <a:pt x="0" y="313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38" name="Google Shape;2438;p16"/>
            <p:cNvSpPr/>
            <p:nvPr/>
          </p:nvSpPr>
          <p:spPr>
            <a:xfrm>
              <a:off x="647531" y="5581237"/>
              <a:ext cx="38090" cy="13728"/>
            </a:xfrm>
            <a:custGeom>
              <a:rect b="b" l="l" r="r" t="t"/>
              <a:pathLst>
                <a:path extrusionOk="0" h="13728" w="38090">
                  <a:moveTo>
                    <a:pt x="6221" y="6872"/>
                  </a:moveTo>
                  <a:lnTo>
                    <a:pt x="6221" y="13728"/>
                  </a:lnTo>
                  <a:lnTo>
                    <a:pt x="31615" y="13728"/>
                  </a:lnTo>
                  <a:lnTo>
                    <a:pt x="30599" y="8142"/>
                  </a:lnTo>
                  <a:cubicBezTo>
                    <a:pt x="29845" y="4503"/>
                    <a:pt x="32184" y="941"/>
                    <a:pt x="35824" y="187"/>
                  </a:cubicBezTo>
                  <a:cubicBezTo>
                    <a:pt x="35901" y="171"/>
                    <a:pt x="35980" y="157"/>
                    <a:pt x="36059" y="143"/>
                  </a:cubicBezTo>
                  <a:cubicBezTo>
                    <a:pt x="36723" y="-48"/>
                    <a:pt x="37426" y="-48"/>
                    <a:pt x="38090" y="143"/>
                  </a:cubicBezTo>
                  <a:lnTo>
                    <a:pt x="0" y="143"/>
                  </a:lnTo>
                  <a:cubicBezTo>
                    <a:pt x="3489" y="467"/>
                    <a:pt x="6172" y="3369"/>
                    <a:pt x="6221" y="68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39" name="Google Shape;2439;p16"/>
            <p:cNvSpPr/>
            <p:nvPr/>
          </p:nvSpPr>
          <p:spPr>
            <a:xfrm>
              <a:off x="155915" y="4780469"/>
              <a:ext cx="13839" cy="173564"/>
            </a:xfrm>
            <a:custGeom>
              <a:rect b="b" l="l" r="r" t="t"/>
              <a:pathLst>
                <a:path extrusionOk="0" h="173564" w="13839">
                  <a:moveTo>
                    <a:pt x="13839" y="173565"/>
                  </a:moveTo>
                  <a:lnTo>
                    <a:pt x="13839" y="6983"/>
                  </a:lnTo>
                  <a:lnTo>
                    <a:pt x="6983" y="6983"/>
                  </a:lnTo>
                  <a:cubicBezTo>
                    <a:pt x="3126" y="6983"/>
                    <a:pt x="0" y="3857"/>
                    <a:pt x="0" y="0"/>
                  </a:cubicBezTo>
                  <a:lnTo>
                    <a:pt x="0" y="173565"/>
                  </a:lnTo>
                  <a:lnTo>
                    <a:pt x="13839" y="1735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40" name="Google Shape;2440;p16"/>
            <p:cNvSpPr/>
            <p:nvPr/>
          </p:nvSpPr>
          <p:spPr>
            <a:xfrm>
              <a:off x="155915" y="4773471"/>
              <a:ext cx="260028" cy="13980"/>
            </a:xfrm>
            <a:custGeom>
              <a:rect b="b" l="l" r="r" t="t"/>
              <a:pathLst>
                <a:path extrusionOk="0" h="13980" w="260028">
                  <a:moveTo>
                    <a:pt x="6983" y="13981"/>
                  </a:moveTo>
                  <a:lnTo>
                    <a:pt x="254315" y="13981"/>
                  </a:lnTo>
                  <a:lnTo>
                    <a:pt x="252918" y="8775"/>
                  </a:lnTo>
                  <a:cubicBezTo>
                    <a:pt x="251830" y="5148"/>
                    <a:pt x="253888" y="1326"/>
                    <a:pt x="257514" y="238"/>
                  </a:cubicBezTo>
                  <a:cubicBezTo>
                    <a:pt x="257632" y="202"/>
                    <a:pt x="257751" y="170"/>
                    <a:pt x="257870" y="141"/>
                  </a:cubicBezTo>
                  <a:cubicBezTo>
                    <a:pt x="258577" y="-47"/>
                    <a:pt x="259321" y="-47"/>
                    <a:pt x="260028" y="141"/>
                  </a:cubicBezTo>
                  <a:lnTo>
                    <a:pt x="6983" y="141"/>
                  </a:lnTo>
                  <a:cubicBezTo>
                    <a:pt x="3175" y="141"/>
                    <a:pt x="70" y="3191"/>
                    <a:pt x="0" y="6998"/>
                  </a:cubicBezTo>
                  <a:cubicBezTo>
                    <a:pt x="0" y="10854"/>
                    <a:pt x="3126" y="13981"/>
                    <a:pt x="6983" y="139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41" name="Google Shape;2441;p16"/>
            <p:cNvSpPr/>
            <p:nvPr/>
          </p:nvSpPr>
          <p:spPr>
            <a:xfrm>
              <a:off x="408732" y="4774233"/>
              <a:ext cx="20542" cy="32010"/>
            </a:xfrm>
            <a:custGeom>
              <a:rect b="b" l="l" r="r" t="t"/>
              <a:pathLst>
                <a:path extrusionOk="0" h="32010" w="20542">
                  <a:moveTo>
                    <a:pt x="101" y="8013"/>
                  </a:moveTo>
                  <a:lnTo>
                    <a:pt x="1497" y="13219"/>
                  </a:lnTo>
                  <a:lnTo>
                    <a:pt x="5560" y="28455"/>
                  </a:lnTo>
                  <a:lnTo>
                    <a:pt x="5560" y="6236"/>
                  </a:lnTo>
                  <a:cubicBezTo>
                    <a:pt x="5556" y="5605"/>
                    <a:pt x="6064" y="5090"/>
                    <a:pt x="6695" y="5086"/>
                  </a:cubicBezTo>
                  <a:cubicBezTo>
                    <a:pt x="6741" y="5086"/>
                    <a:pt x="6785" y="5088"/>
                    <a:pt x="6830" y="5093"/>
                  </a:cubicBezTo>
                  <a:cubicBezTo>
                    <a:pt x="7461" y="5093"/>
                    <a:pt x="7973" y="5605"/>
                    <a:pt x="7973" y="6236"/>
                  </a:cubicBezTo>
                  <a:lnTo>
                    <a:pt x="7973" y="29471"/>
                  </a:lnTo>
                  <a:cubicBezTo>
                    <a:pt x="9203" y="27340"/>
                    <a:pt x="11479" y="26032"/>
                    <a:pt x="13940" y="26043"/>
                  </a:cubicBezTo>
                  <a:cubicBezTo>
                    <a:pt x="17330" y="26085"/>
                    <a:pt x="20159" y="28642"/>
                    <a:pt x="20542" y="32010"/>
                  </a:cubicBezTo>
                  <a:cubicBezTo>
                    <a:pt x="20542" y="32010"/>
                    <a:pt x="20542" y="32010"/>
                    <a:pt x="20542" y="31121"/>
                  </a:cubicBezTo>
                  <a:lnTo>
                    <a:pt x="13432" y="4458"/>
                  </a:lnTo>
                  <a:cubicBezTo>
                    <a:pt x="13432" y="4458"/>
                    <a:pt x="13432" y="4458"/>
                    <a:pt x="13432" y="4458"/>
                  </a:cubicBezTo>
                  <a:cubicBezTo>
                    <a:pt x="13454" y="4035"/>
                    <a:pt x="13454" y="3612"/>
                    <a:pt x="13432" y="3189"/>
                  </a:cubicBezTo>
                  <a:lnTo>
                    <a:pt x="11909" y="1792"/>
                  </a:lnTo>
                  <a:cubicBezTo>
                    <a:pt x="11632" y="1431"/>
                    <a:pt x="11286" y="1129"/>
                    <a:pt x="10893" y="903"/>
                  </a:cubicBezTo>
                  <a:lnTo>
                    <a:pt x="10258" y="141"/>
                  </a:lnTo>
                  <a:lnTo>
                    <a:pt x="8988" y="141"/>
                  </a:lnTo>
                  <a:lnTo>
                    <a:pt x="7592" y="141"/>
                  </a:lnTo>
                  <a:cubicBezTo>
                    <a:pt x="6884" y="-47"/>
                    <a:pt x="6140" y="-47"/>
                    <a:pt x="5433" y="141"/>
                  </a:cubicBezTo>
                  <a:cubicBezTo>
                    <a:pt x="1830" y="906"/>
                    <a:pt x="-525" y="4383"/>
                    <a:pt x="101" y="80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42" name="Google Shape;2442;p16"/>
            <p:cNvSpPr/>
            <p:nvPr/>
          </p:nvSpPr>
          <p:spPr>
            <a:xfrm>
              <a:off x="414166" y="4779319"/>
              <a:ext cx="2412" cy="961278"/>
            </a:xfrm>
            <a:custGeom>
              <a:rect b="b" l="l" r="r" t="t"/>
              <a:pathLst>
                <a:path extrusionOk="0" h="961278" w="2412">
                  <a:moveTo>
                    <a:pt x="1397" y="961278"/>
                  </a:moveTo>
                  <a:lnTo>
                    <a:pt x="1397" y="961278"/>
                  </a:lnTo>
                  <a:lnTo>
                    <a:pt x="1397" y="27813"/>
                  </a:lnTo>
                  <a:cubicBezTo>
                    <a:pt x="1463" y="26607"/>
                    <a:pt x="1811" y="25433"/>
                    <a:pt x="2412" y="24385"/>
                  </a:cubicBezTo>
                  <a:lnTo>
                    <a:pt x="2412" y="1150"/>
                  </a:lnTo>
                  <a:cubicBezTo>
                    <a:pt x="2412" y="519"/>
                    <a:pt x="1901" y="7"/>
                    <a:pt x="1270" y="7"/>
                  </a:cubicBezTo>
                  <a:cubicBezTo>
                    <a:pt x="642" y="-63"/>
                    <a:pt x="77" y="389"/>
                    <a:pt x="8" y="1016"/>
                  </a:cubicBezTo>
                  <a:cubicBezTo>
                    <a:pt x="3" y="1060"/>
                    <a:pt x="0" y="1105"/>
                    <a:pt x="0" y="1150"/>
                  </a:cubicBezTo>
                  <a:lnTo>
                    <a:pt x="0" y="9612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43" name="Google Shape;2443;p16"/>
            <p:cNvSpPr/>
            <p:nvPr/>
          </p:nvSpPr>
          <p:spPr>
            <a:xfrm>
              <a:off x="415689" y="4800273"/>
              <a:ext cx="13870" cy="940323"/>
            </a:xfrm>
            <a:custGeom>
              <a:rect b="b" l="l" r="r" t="t"/>
              <a:pathLst>
                <a:path extrusionOk="0" h="940323" w="13870">
                  <a:moveTo>
                    <a:pt x="6983" y="2"/>
                  </a:moveTo>
                  <a:cubicBezTo>
                    <a:pt x="4523" y="-8"/>
                    <a:pt x="2246" y="1300"/>
                    <a:pt x="1016" y="3430"/>
                  </a:cubicBezTo>
                  <a:cubicBezTo>
                    <a:pt x="414" y="4478"/>
                    <a:pt x="66" y="5652"/>
                    <a:pt x="0" y="6858"/>
                  </a:cubicBezTo>
                  <a:lnTo>
                    <a:pt x="0" y="940324"/>
                  </a:lnTo>
                  <a:lnTo>
                    <a:pt x="13839" y="940324"/>
                  </a:lnTo>
                  <a:lnTo>
                    <a:pt x="13839" y="6858"/>
                  </a:lnTo>
                  <a:cubicBezTo>
                    <a:pt x="13881" y="6564"/>
                    <a:pt x="13881" y="6264"/>
                    <a:pt x="13839" y="5970"/>
                  </a:cubicBezTo>
                  <a:cubicBezTo>
                    <a:pt x="13446" y="2504"/>
                    <a:pt x="10470" y="-86"/>
                    <a:pt x="6983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44" name="Google Shape;2444;p16"/>
            <p:cNvSpPr/>
            <p:nvPr/>
          </p:nvSpPr>
          <p:spPr>
            <a:xfrm>
              <a:off x="3435852" y="6471549"/>
              <a:ext cx="2412" cy="392964"/>
            </a:xfrm>
            <a:custGeom>
              <a:rect b="b" l="l" r="r" t="t"/>
              <a:pathLst>
                <a:path extrusionOk="0" h="392964" w="2412">
                  <a:moveTo>
                    <a:pt x="0" y="0"/>
                  </a:moveTo>
                  <a:lnTo>
                    <a:pt x="2412" y="0"/>
                  </a:lnTo>
                  <a:lnTo>
                    <a:pt x="2412" y="392964"/>
                  </a:lnTo>
                  <a:lnTo>
                    <a:pt x="0" y="3929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45" name="Google Shape;2445;p16"/>
            <p:cNvSpPr/>
            <p:nvPr/>
          </p:nvSpPr>
          <p:spPr>
            <a:xfrm>
              <a:off x="1369719" y="6393082"/>
              <a:ext cx="65007" cy="11555"/>
            </a:xfrm>
            <a:custGeom>
              <a:rect b="b" l="l" r="r" t="t"/>
              <a:pathLst>
                <a:path extrusionOk="0" h="11555" w="65007">
                  <a:moveTo>
                    <a:pt x="65007" y="1"/>
                  </a:moveTo>
                  <a:lnTo>
                    <a:pt x="0" y="1"/>
                  </a:lnTo>
                  <a:lnTo>
                    <a:pt x="3936" y="1"/>
                  </a:lnTo>
                  <a:lnTo>
                    <a:pt x="4952" y="1"/>
                  </a:lnTo>
                  <a:lnTo>
                    <a:pt x="6348" y="1"/>
                  </a:lnTo>
                  <a:lnTo>
                    <a:pt x="7364" y="763"/>
                  </a:lnTo>
                  <a:lnTo>
                    <a:pt x="8380" y="1525"/>
                  </a:lnTo>
                  <a:cubicBezTo>
                    <a:pt x="8672" y="1880"/>
                    <a:pt x="8939" y="2261"/>
                    <a:pt x="9142" y="2667"/>
                  </a:cubicBezTo>
                  <a:cubicBezTo>
                    <a:pt x="9205" y="3048"/>
                    <a:pt x="9205" y="3429"/>
                    <a:pt x="9142" y="3810"/>
                  </a:cubicBezTo>
                  <a:cubicBezTo>
                    <a:pt x="9256" y="4229"/>
                    <a:pt x="9256" y="4661"/>
                    <a:pt x="9142" y="5080"/>
                  </a:cubicBezTo>
                  <a:cubicBezTo>
                    <a:pt x="9205" y="5461"/>
                    <a:pt x="9205" y="5841"/>
                    <a:pt x="9142" y="6222"/>
                  </a:cubicBezTo>
                  <a:lnTo>
                    <a:pt x="9142" y="6222"/>
                  </a:lnTo>
                  <a:cubicBezTo>
                    <a:pt x="9180" y="6641"/>
                    <a:pt x="9180" y="7073"/>
                    <a:pt x="9142" y="7492"/>
                  </a:cubicBezTo>
                  <a:cubicBezTo>
                    <a:pt x="9218" y="7822"/>
                    <a:pt x="9218" y="8178"/>
                    <a:pt x="9142" y="8508"/>
                  </a:cubicBezTo>
                  <a:cubicBezTo>
                    <a:pt x="8926" y="8978"/>
                    <a:pt x="8621" y="9409"/>
                    <a:pt x="8253" y="9778"/>
                  </a:cubicBezTo>
                  <a:cubicBezTo>
                    <a:pt x="8316" y="10070"/>
                    <a:pt x="8316" y="10374"/>
                    <a:pt x="8253" y="10666"/>
                  </a:cubicBezTo>
                  <a:cubicBezTo>
                    <a:pt x="7834" y="11035"/>
                    <a:pt x="7364" y="11339"/>
                    <a:pt x="6856" y="11555"/>
                  </a:cubicBezTo>
                  <a:lnTo>
                    <a:pt x="6094" y="11555"/>
                  </a:lnTo>
                  <a:lnTo>
                    <a:pt x="5079" y="11555"/>
                  </a:lnTo>
                  <a:lnTo>
                    <a:pt x="58278" y="11555"/>
                  </a:lnTo>
                  <a:lnTo>
                    <a:pt x="58278" y="4699"/>
                  </a:lnTo>
                  <a:cubicBezTo>
                    <a:pt x="59268" y="1842"/>
                    <a:pt x="61985" y="-50"/>
                    <a:pt x="650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46" name="Google Shape;2446;p16"/>
            <p:cNvSpPr/>
            <p:nvPr/>
          </p:nvSpPr>
          <p:spPr>
            <a:xfrm>
              <a:off x="687525" y="5806366"/>
              <a:ext cx="2412" cy="273488"/>
            </a:xfrm>
            <a:custGeom>
              <a:rect b="b" l="l" r="r" t="t"/>
              <a:pathLst>
                <a:path extrusionOk="0" h="273488" w="2412">
                  <a:moveTo>
                    <a:pt x="1270" y="273234"/>
                  </a:moveTo>
                  <a:lnTo>
                    <a:pt x="2412" y="273234"/>
                  </a:lnTo>
                  <a:lnTo>
                    <a:pt x="2412" y="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2734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47" name="Google Shape;2447;p16"/>
            <p:cNvSpPr/>
            <p:nvPr/>
          </p:nvSpPr>
          <p:spPr>
            <a:xfrm>
              <a:off x="678753" y="5582126"/>
              <a:ext cx="16771" cy="23250"/>
            </a:xfrm>
            <a:custGeom>
              <a:rect b="b" l="l" r="r" t="t"/>
              <a:pathLst>
                <a:path extrusionOk="0" h="23250" w="16771">
                  <a:moveTo>
                    <a:pt x="12" y="7253"/>
                  </a:moveTo>
                  <a:lnTo>
                    <a:pt x="1028" y="12840"/>
                  </a:lnTo>
                  <a:lnTo>
                    <a:pt x="3059" y="23251"/>
                  </a:lnTo>
                  <a:lnTo>
                    <a:pt x="3059" y="22489"/>
                  </a:lnTo>
                  <a:cubicBezTo>
                    <a:pt x="3116" y="20533"/>
                    <a:pt x="3991" y="18690"/>
                    <a:pt x="5472" y="17410"/>
                  </a:cubicBezTo>
                  <a:lnTo>
                    <a:pt x="5472" y="5983"/>
                  </a:lnTo>
                  <a:cubicBezTo>
                    <a:pt x="5472" y="5283"/>
                    <a:pt x="6040" y="4714"/>
                    <a:pt x="6741" y="4714"/>
                  </a:cubicBezTo>
                  <a:cubicBezTo>
                    <a:pt x="7442" y="4714"/>
                    <a:pt x="8011" y="5283"/>
                    <a:pt x="8011" y="5983"/>
                  </a:cubicBezTo>
                  <a:lnTo>
                    <a:pt x="8011" y="16014"/>
                  </a:lnTo>
                  <a:cubicBezTo>
                    <a:pt x="8686" y="15943"/>
                    <a:pt x="9367" y="15943"/>
                    <a:pt x="10042" y="16014"/>
                  </a:cubicBezTo>
                  <a:cubicBezTo>
                    <a:pt x="13546" y="16063"/>
                    <a:pt x="16448" y="18746"/>
                    <a:pt x="16772" y="22235"/>
                  </a:cubicBezTo>
                  <a:lnTo>
                    <a:pt x="16772" y="21600"/>
                  </a:lnTo>
                  <a:lnTo>
                    <a:pt x="13471" y="4079"/>
                  </a:lnTo>
                  <a:cubicBezTo>
                    <a:pt x="13502" y="3868"/>
                    <a:pt x="13502" y="3655"/>
                    <a:pt x="13471" y="3444"/>
                  </a:cubicBezTo>
                  <a:cubicBezTo>
                    <a:pt x="13521" y="3022"/>
                    <a:pt x="13521" y="2596"/>
                    <a:pt x="13471" y="2174"/>
                  </a:cubicBezTo>
                  <a:cubicBezTo>
                    <a:pt x="13290" y="1786"/>
                    <a:pt x="13031" y="1440"/>
                    <a:pt x="12709" y="1159"/>
                  </a:cubicBezTo>
                  <a:lnTo>
                    <a:pt x="11820" y="143"/>
                  </a:lnTo>
                  <a:lnTo>
                    <a:pt x="10804" y="143"/>
                  </a:lnTo>
                  <a:lnTo>
                    <a:pt x="9535" y="143"/>
                  </a:lnTo>
                  <a:lnTo>
                    <a:pt x="8265" y="143"/>
                  </a:lnTo>
                  <a:cubicBezTo>
                    <a:pt x="7601" y="-48"/>
                    <a:pt x="6897" y="-48"/>
                    <a:pt x="6233" y="143"/>
                  </a:cubicBezTo>
                  <a:cubicBezTo>
                    <a:pt x="2565" y="415"/>
                    <a:pt x="-206" y="3581"/>
                    <a:pt x="12" y="72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48" name="Google Shape;2448;p16"/>
            <p:cNvSpPr/>
            <p:nvPr/>
          </p:nvSpPr>
          <p:spPr>
            <a:xfrm>
              <a:off x="684224" y="5586839"/>
              <a:ext cx="2539" cy="12696"/>
            </a:xfrm>
            <a:custGeom>
              <a:rect b="b" l="l" r="r" t="t"/>
              <a:pathLst>
                <a:path extrusionOk="0" h="12696" w="2539">
                  <a:moveTo>
                    <a:pt x="2539" y="1270"/>
                  </a:moveTo>
                  <a:cubicBezTo>
                    <a:pt x="2539" y="569"/>
                    <a:pt x="1971" y="0"/>
                    <a:pt x="1270" y="0"/>
                  </a:cubicBezTo>
                  <a:cubicBezTo>
                    <a:pt x="569" y="0"/>
                    <a:pt x="0" y="569"/>
                    <a:pt x="0" y="1270"/>
                  </a:cubicBezTo>
                  <a:lnTo>
                    <a:pt x="0" y="12697"/>
                  </a:lnTo>
                  <a:cubicBezTo>
                    <a:pt x="741" y="12062"/>
                    <a:pt x="1606" y="11586"/>
                    <a:pt x="2539" y="113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49" name="Google Shape;2449;p16"/>
            <p:cNvSpPr/>
            <p:nvPr/>
          </p:nvSpPr>
          <p:spPr>
            <a:xfrm>
              <a:off x="3597734" y="6462280"/>
              <a:ext cx="62087" cy="15744"/>
            </a:xfrm>
            <a:custGeom>
              <a:rect b="b" l="l" r="r" t="t"/>
              <a:pathLst>
                <a:path extrusionOk="0" h="15744" w="62087">
                  <a:moveTo>
                    <a:pt x="0" y="0"/>
                  </a:moveTo>
                  <a:lnTo>
                    <a:pt x="0" y="0"/>
                  </a:lnTo>
                  <a:cubicBezTo>
                    <a:pt x="3784" y="0"/>
                    <a:pt x="6856" y="3073"/>
                    <a:pt x="6856" y="6856"/>
                  </a:cubicBezTo>
                  <a:cubicBezTo>
                    <a:pt x="6856" y="10640"/>
                    <a:pt x="3784" y="13713"/>
                    <a:pt x="0" y="13713"/>
                  </a:cubicBezTo>
                  <a:lnTo>
                    <a:pt x="0" y="13713"/>
                  </a:lnTo>
                  <a:lnTo>
                    <a:pt x="53707" y="15744"/>
                  </a:lnTo>
                  <a:lnTo>
                    <a:pt x="53707" y="9142"/>
                  </a:lnTo>
                  <a:cubicBezTo>
                    <a:pt x="53707" y="5358"/>
                    <a:pt x="56780" y="2285"/>
                    <a:pt x="60563" y="2285"/>
                  </a:cubicBezTo>
                  <a:lnTo>
                    <a:pt x="62087" y="2285"/>
                  </a:lnTo>
                  <a:lnTo>
                    <a:pt x="60817" y="2285"/>
                  </a:lnTo>
                  <a:lnTo>
                    <a:pt x="13840" y="508"/>
                  </a:lnTo>
                  <a:lnTo>
                    <a:pt x="8634" y="5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50" name="Google Shape;2450;p16"/>
            <p:cNvSpPr/>
            <p:nvPr/>
          </p:nvSpPr>
          <p:spPr>
            <a:xfrm>
              <a:off x="3515460" y="5906671"/>
              <a:ext cx="14220" cy="555609"/>
            </a:xfrm>
            <a:custGeom>
              <a:rect b="b" l="l" r="r" t="t"/>
              <a:pathLst>
                <a:path extrusionOk="0" h="555609" w="14220">
                  <a:moveTo>
                    <a:pt x="0" y="555610"/>
                  </a:moveTo>
                  <a:lnTo>
                    <a:pt x="14220" y="555610"/>
                  </a:lnTo>
                  <a:lnTo>
                    <a:pt x="14220" y="0"/>
                  </a:lnTo>
                  <a:cubicBezTo>
                    <a:pt x="14195" y="3786"/>
                    <a:pt x="11110" y="6837"/>
                    <a:pt x="7326" y="6813"/>
                  </a:cubicBezTo>
                  <a:cubicBezTo>
                    <a:pt x="4063" y="6793"/>
                    <a:pt x="1257" y="4473"/>
                    <a:pt x="635" y="1270"/>
                  </a:cubicBezTo>
                  <a:lnTo>
                    <a:pt x="635" y="1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51" name="Google Shape;2451;p16"/>
            <p:cNvSpPr/>
            <p:nvPr/>
          </p:nvSpPr>
          <p:spPr>
            <a:xfrm>
              <a:off x="1005705" y="5618231"/>
              <a:ext cx="185625" cy="13935"/>
            </a:xfrm>
            <a:custGeom>
              <a:rect b="b" l="l" r="r" t="t"/>
              <a:pathLst>
                <a:path extrusionOk="0" h="13935" w="185625">
                  <a:moveTo>
                    <a:pt x="7364" y="8603"/>
                  </a:moveTo>
                  <a:lnTo>
                    <a:pt x="6094" y="13936"/>
                  </a:lnTo>
                  <a:lnTo>
                    <a:pt x="178769" y="13936"/>
                  </a:lnTo>
                  <a:lnTo>
                    <a:pt x="178769" y="6952"/>
                  </a:lnTo>
                  <a:cubicBezTo>
                    <a:pt x="178769" y="3166"/>
                    <a:pt x="181840" y="96"/>
                    <a:pt x="185626" y="96"/>
                  </a:cubicBezTo>
                  <a:lnTo>
                    <a:pt x="0" y="96"/>
                  </a:lnTo>
                  <a:cubicBezTo>
                    <a:pt x="714" y="-32"/>
                    <a:pt x="1445" y="-32"/>
                    <a:pt x="2158" y="96"/>
                  </a:cubicBezTo>
                  <a:cubicBezTo>
                    <a:pt x="5917" y="962"/>
                    <a:pt x="8262" y="4710"/>
                    <a:pt x="7396" y="8468"/>
                  </a:cubicBezTo>
                  <a:cubicBezTo>
                    <a:pt x="7386" y="8513"/>
                    <a:pt x="7376" y="8559"/>
                    <a:pt x="7364" y="86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52" name="Google Shape;2452;p16"/>
            <p:cNvSpPr/>
            <p:nvPr/>
          </p:nvSpPr>
          <p:spPr>
            <a:xfrm>
              <a:off x="998087" y="5618612"/>
              <a:ext cx="14530" cy="14824"/>
            </a:xfrm>
            <a:custGeom>
              <a:rect b="b" l="l" r="r" t="t"/>
              <a:pathLst>
                <a:path extrusionOk="0" h="14824" w="14530">
                  <a:moveTo>
                    <a:pt x="6602" y="6825"/>
                  </a:moveTo>
                  <a:lnTo>
                    <a:pt x="6602" y="6825"/>
                  </a:lnTo>
                  <a:lnTo>
                    <a:pt x="6602" y="6825"/>
                  </a:lnTo>
                  <a:cubicBezTo>
                    <a:pt x="6602" y="6125"/>
                    <a:pt x="7171" y="5556"/>
                    <a:pt x="7872" y="5556"/>
                  </a:cubicBezTo>
                  <a:cubicBezTo>
                    <a:pt x="8573" y="5556"/>
                    <a:pt x="9142" y="6125"/>
                    <a:pt x="9142" y="6825"/>
                  </a:cubicBezTo>
                  <a:lnTo>
                    <a:pt x="9142" y="7714"/>
                  </a:lnTo>
                  <a:cubicBezTo>
                    <a:pt x="11508" y="8895"/>
                    <a:pt x="13024" y="11291"/>
                    <a:pt x="13078" y="13936"/>
                  </a:cubicBezTo>
                  <a:lnTo>
                    <a:pt x="13078" y="14824"/>
                  </a:lnTo>
                  <a:lnTo>
                    <a:pt x="13078" y="13809"/>
                  </a:lnTo>
                  <a:lnTo>
                    <a:pt x="14347" y="8476"/>
                  </a:lnTo>
                  <a:cubicBezTo>
                    <a:pt x="15220" y="4725"/>
                    <a:pt x="12891" y="976"/>
                    <a:pt x="9142" y="96"/>
                  </a:cubicBezTo>
                  <a:cubicBezTo>
                    <a:pt x="8428" y="-32"/>
                    <a:pt x="7697" y="-32"/>
                    <a:pt x="6983" y="96"/>
                  </a:cubicBezTo>
                  <a:lnTo>
                    <a:pt x="5713" y="96"/>
                  </a:lnTo>
                  <a:lnTo>
                    <a:pt x="4444" y="96"/>
                  </a:lnTo>
                  <a:cubicBezTo>
                    <a:pt x="4032" y="235"/>
                    <a:pt x="3677" y="503"/>
                    <a:pt x="3428" y="858"/>
                  </a:cubicBezTo>
                  <a:lnTo>
                    <a:pt x="2412" y="1620"/>
                  </a:lnTo>
                  <a:lnTo>
                    <a:pt x="1651" y="2762"/>
                  </a:lnTo>
                  <a:cubicBezTo>
                    <a:pt x="1629" y="3185"/>
                    <a:pt x="1629" y="3609"/>
                    <a:pt x="1651" y="4032"/>
                  </a:cubicBezTo>
                  <a:cubicBezTo>
                    <a:pt x="1651" y="4032"/>
                    <a:pt x="1651" y="4032"/>
                    <a:pt x="1651" y="4032"/>
                  </a:cubicBezTo>
                  <a:lnTo>
                    <a:pt x="0" y="11142"/>
                  </a:lnTo>
                  <a:lnTo>
                    <a:pt x="0" y="11904"/>
                  </a:lnTo>
                  <a:cubicBezTo>
                    <a:pt x="763" y="8889"/>
                    <a:pt x="3493" y="6789"/>
                    <a:pt x="6602" y="68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53" name="Google Shape;2453;p16"/>
            <p:cNvSpPr/>
            <p:nvPr/>
          </p:nvSpPr>
          <p:spPr>
            <a:xfrm>
              <a:off x="488822" y="5597759"/>
              <a:ext cx="151090" cy="13839"/>
            </a:xfrm>
            <a:custGeom>
              <a:rect b="b" l="l" r="r" t="t"/>
              <a:pathLst>
                <a:path extrusionOk="0" h="13839" w="151090">
                  <a:moveTo>
                    <a:pt x="6348" y="6856"/>
                  </a:moveTo>
                  <a:lnTo>
                    <a:pt x="6348" y="13839"/>
                  </a:lnTo>
                  <a:lnTo>
                    <a:pt x="151091" y="13839"/>
                  </a:lnTo>
                  <a:lnTo>
                    <a:pt x="151091" y="0"/>
                  </a:lnTo>
                  <a:lnTo>
                    <a:pt x="0" y="0"/>
                  </a:lnTo>
                  <a:cubicBezTo>
                    <a:pt x="3587" y="267"/>
                    <a:pt x="6359" y="3259"/>
                    <a:pt x="6348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54" name="Google Shape;2454;p16"/>
            <p:cNvSpPr/>
            <p:nvPr/>
          </p:nvSpPr>
          <p:spPr>
            <a:xfrm>
              <a:off x="997706" y="5625564"/>
              <a:ext cx="6729" cy="166962"/>
            </a:xfrm>
            <a:custGeom>
              <a:rect b="b" l="l" r="r" t="t"/>
              <a:pathLst>
                <a:path extrusionOk="0" h="166962" w="6729">
                  <a:moveTo>
                    <a:pt x="6729" y="151853"/>
                  </a:moveTo>
                  <a:lnTo>
                    <a:pt x="6729" y="151853"/>
                  </a:lnTo>
                  <a:lnTo>
                    <a:pt x="6729" y="149695"/>
                  </a:lnTo>
                  <a:lnTo>
                    <a:pt x="6729" y="0"/>
                  </a:lnTo>
                  <a:lnTo>
                    <a:pt x="6729" y="0"/>
                  </a:lnTo>
                  <a:cubicBezTo>
                    <a:pt x="3248" y="-15"/>
                    <a:pt x="329" y="2628"/>
                    <a:pt x="0" y="6095"/>
                  </a:cubicBezTo>
                  <a:cubicBezTo>
                    <a:pt x="0" y="6095"/>
                    <a:pt x="0" y="6095"/>
                    <a:pt x="0" y="6856"/>
                  </a:cubicBezTo>
                  <a:lnTo>
                    <a:pt x="0" y="166962"/>
                  </a:lnTo>
                  <a:lnTo>
                    <a:pt x="2158" y="1669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55" name="Google Shape;2455;p16"/>
            <p:cNvSpPr/>
            <p:nvPr/>
          </p:nvSpPr>
          <p:spPr>
            <a:xfrm>
              <a:off x="1006085" y="5626072"/>
              <a:ext cx="3936" cy="141060"/>
            </a:xfrm>
            <a:custGeom>
              <a:rect b="b" l="l" r="r" t="t"/>
              <a:pathLst>
                <a:path extrusionOk="0" h="141060" w="3936">
                  <a:moveTo>
                    <a:pt x="2159" y="138649"/>
                  </a:moveTo>
                  <a:lnTo>
                    <a:pt x="2159" y="138649"/>
                  </a:lnTo>
                  <a:cubicBezTo>
                    <a:pt x="2136" y="138226"/>
                    <a:pt x="2136" y="137802"/>
                    <a:pt x="2159" y="137379"/>
                  </a:cubicBezTo>
                  <a:cubicBezTo>
                    <a:pt x="2183" y="137041"/>
                    <a:pt x="2183" y="136701"/>
                    <a:pt x="2159" y="136363"/>
                  </a:cubicBezTo>
                  <a:lnTo>
                    <a:pt x="3174" y="135601"/>
                  </a:lnTo>
                  <a:lnTo>
                    <a:pt x="3936" y="134966"/>
                  </a:lnTo>
                  <a:lnTo>
                    <a:pt x="3936" y="6221"/>
                  </a:lnTo>
                  <a:cubicBezTo>
                    <a:pt x="3884" y="3577"/>
                    <a:pt x="2367" y="1181"/>
                    <a:pt x="0" y="0"/>
                  </a:cubicBezTo>
                  <a:lnTo>
                    <a:pt x="0" y="1410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56" name="Google Shape;2456;p16"/>
            <p:cNvSpPr/>
            <p:nvPr/>
          </p:nvSpPr>
          <p:spPr>
            <a:xfrm>
              <a:off x="681812" y="5788337"/>
              <a:ext cx="2412" cy="11046"/>
            </a:xfrm>
            <a:custGeom>
              <a:rect b="b" l="l" r="r" t="t"/>
              <a:pathLst>
                <a:path extrusionOk="0" h="11046" w="2412">
                  <a:moveTo>
                    <a:pt x="0" y="0"/>
                  </a:moveTo>
                  <a:lnTo>
                    <a:pt x="0" y="11046"/>
                  </a:lnTo>
                  <a:cubicBezTo>
                    <a:pt x="57" y="9090"/>
                    <a:pt x="932" y="7247"/>
                    <a:pt x="2412" y="5967"/>
                  </a:cubicBezTo>
                  <a:lnTo>
                    <a:pt x="24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57" name="Google Shape;2457;p16"/>
            <p:cNvSpPr/>
            <p:nvPr/>
          </p:nvSpPr>
          <p:spPr>
            <a:xfrm>
              <a:off x="681812" y="5597705"/>
              <a:ext cx="13966" cy="195202"/>
            </a:xfrm>
            <a:custGeom>
              <a:rect b="b" l="l" r="r" t="t"/>
              <a:pathLst>
                <a:path extrusionOk="0" h="195202" w="13966">
                  <a:moveTo>
                    <a:pt x="6983" y="53"/>
                  </a:moveTo>
                  <a:cubicBezTo>
                    <a:pt x="6308" y="-18"/>
                    <a:pt x="5627" y="-18"/>
                    <a:pt x="4952" y="53"/>
                  </a:cubicBezTo>
                  <a:cubicBezTo>
                    <a:pt x="4018" y="339"/>
                    <a:pt x="3154" y="815"/>
                    <a:pt x="2412" y="1450"/>
                  </a:cubicBezTo>
                  <a:cubicBezTo>
                    <a:pt x="932" y="2730"/>
                    <a:pt x="57" y="4572"/>
                    <a:pt x="0" y="6529"/>
                  </a:cubicBezTo>
                  <a:lnTo>
                    <a:pt x="0" y="188219"/>
                  </a:lnTo>
                  <a:lnTo>
                    <a:pt x="3809" y="188219"/>
                  </a:lnTo>
                  <a:cubicBezTo>
                    <a:pt x="4463" y="188215"/>
                    <a:pt x="5013" y="188711"/>
                    <a:pt x="5079" y="189362"/>
                  </a:cubicBezTo>
                  <a:lnTo>
                    <a:pt x="5079" y="195202"/>
                  </a:lnTo>
                  <a:cubicBezTo>
                    <a:pt x="5754" y="195131"/>
                    <a:pt x="6435" y="195131"/>
                    <a:pt x="7110" y="195202"/>
                  </a:cubicBezTo>
                  <a:lnTo>
                    <a:pt x="13966" y="195202"/>
                  </a:lnTo>
                  <a:lnTo>
                    <a:pt x="13966" y="6909"/>
                  </a:lnTo>
                  <a:cubicBezTo>
                    <a:pt x="13966" y="6909"/>
                    <a:pt x="13966" y="6909"/>
                    <a:pt x="13966" y="6909"/>
                  </a:cubicBezTo>
                  <a:cubicBezTo>
                    <a:pt x="13966" y="3123"/>
                    <a:pt x="10898" y="53"/>
                    <a:pt x="7111" y="52"/>
                  </a:cubicBezTo>
                  <a:cubicBezTo>
                    <a:pt x="7068" y="52"/>
                    <a:pt x="7026" y="52"/>
                    <a:pt x="6983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58" name="Google Shape;2458;p16"/>
            <p:cNvSpPr/>
            <p:nvPr/>
          </p:nvSpPr>
          <p:spPr>
            <a:xfrm>
              <a:off x="1012307" y="5785798"/>
              <a:ext cx="1396" cy="7237"/>
            </a:xfrm>
            <a:custGeom>
              <a:rect b="b" l="l" r="r" t="t"/>
              <a:pathLst>
                <a:path extrusionOk="0" h="7237" w="1396">
                  <a:moveTo>
                    <a:pt x="1397" y="7237"/>
                  </a:moveTo>
                  <a:lnTo>
                    <a:pt x="1397" y="0"/>
                  </a:lnTo>
                  <a:lnTo>
                    <a:pt x="0" y="0"/>
                  </a:lnTo>
                  <a:lnTo>
                    <a:pt x="0" y="66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59" name="Google Shape;2459;p16"/>
            <p:cNvSpPr/>
            <p:nvPr/>
          </p:nvSpPr>
          <p:spPr>
            <a:xfrm>
              <a:off x="1016116" y="5781354"/>
              <a:ext cx="1523" cy="5332"/>
            </a:xfrm>
            <a:custGeom>
              <a:rect b="b" l="l" r="r" t="t"/>
              <a:pathLst>
                <a:path extrusionOk="0" h="5332" w="1523">
                  <a:moveTo>
                    <a:pt x="1524" y="0"/>
                  </a:moveTo>
                  <a:cubicBezTo>
                    <a:pt x="1252" y="1004"/>
                    <a:pt x="728" y="1922"/>
                    <a:pt x="0" y="2666"/>
                  </a:cubicBezTo>
                  <a:lnTo>
                    <a:pt x="0" y="53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60" name="Google Shape;2460;p16"/>
            <p:cNvSpPr/>
            <p:nvPr/>
          </p:nvSpPr>
          <p:spPr>
            <a:xfrm>
              <a:off x="1000626" y="5777418"/>
              <a:ext cx="5078" cy="15109"/>
            </a:xfrm>
            <a:custGeom>
              <a:rect b="b" l="l" r="r" t="t"/>
              <a:pathLst>
                <a:path extrusionOk="0" h="15109" w="5078">
                  <a:moveTo>
                    <a:pt x="4444" y="15109"/>
                  </a:moveTo>
                  <a:lnTo>
                    <a:pt x="4444" y="5460"/>
                  </a:lnTo>
                  <a:cubicBezTo>
                    <a:pt x="3744" y="3707"/>
                    <a:pt x="3744" y="1752"/>
                    <a:pt x="4444" y="0"/>
                  </a:cubicBezTo>
                  <a:lnTo>
                    <a:pt x="0" y="15109"/>
                  </a:lnTo>
                  <a:lnTo>
                    <a:pt x="5079" y="151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61" name="Google Shape;2461;p16"/>
            <p:cNvSpPr/>
            <p:nvPr/>
          </p:nvSpPr>
          <p:spPr>
            <a:xfrm>
              <a:off x="1007609" y="5785417"/>
              <a:ext cx="2285" cy="7237"/>
            </a:xfrm>
            <a:custGeom>
              <a:rect b="b" l="l" r="r" t="t"/>
              <a:pathLst>
                <a:path extrusionOk="0" h="7237" w="2285">
                  <a:moveTo>
                    <a:pt x="2285" y="7110"/>
                  </a:moveTo>
                  <a:lnTo>
                    <a:pt x="2285" y="762"/>
                  </a:lnTo>
                  <a:lnTo>
                    <a:pt x="1524" y="762"/>
                  </a:lnTo>
                  <a:cubicBezTo>
                    <a:pt x="980" y="585"/>
                    <a:pt x="467" y="329"/>
                    <a:pt x="0" y="0"/>
                  </a:cubicBezTo>
                  <a:lnTo>
                    <a:pt x="0" y="72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62" name="Google Shape;2462;p16"/>
            <p:cNvSpPr/>
            <p:nvPr/>
          </p:nvSpPr>
          <p:spPr>
            <a:xfrm>
              <a:off x="3380113" y="6471549"/>
              <a:ext cx="2412" cy="393599"/>
            </a:xfrm>
            <a:custGeom>
              <a:rect b="b" l="l" r="r" t="t"/>
              <a:pathLst>
                <a:path extrusionOk="0" h="393599" w="2412">
                  <a:moveTo>
                    <a:pt x="1270" y="0"/>
                  </a:moveTo>
                  <a:lnTo>
                    <a:pt x="0" y="0"/>
                  </a:lnTo>
                  <a:lnTo>
                    <a:pt x="0" y="393599"/>
                  </a:lnTo>
                  <a:lnTo>
                    <a:pt x="2412" y="393599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63" name="Google Shape;2463;p16"/>
            <p:cNvSpPr/>
            <p:nvPr/>
          </p:nvSpPr>
          <p:spPr>
            <a:xfrm>
              <a:off x="3313963" y="6459360"/>
              <a:ext cx="67926" cy="15015"/>
            </a:xfrm>
            <a:custGeom>
              <a:rect b="b" l="l" r="r" t="t"/>
              <a:pathLst>
                <a:path extrusionOk="0" h="15015" w="67926">
                  <a:moveTo>
                    <a:pt x="60436" y="9523"/>
                  </a:moveTo>
                  <a:cubicBezTo>
                    <a:pt x="60436" y="5663"/>
                    <a:pt x="63559" y="2539"/>
                    <a:pt x="67419" y="2539"/>
                  </a:cubicBezTo>
                  <a:lnTo>
                    <a:pt x="67419" y="2539"/>
                  </a:lnTo>
                  <a:lnTo>
                    <a:pt x="4952" y="0"/>
                  </a:lnTo>
                  <a:lnTo>
                    <a:pt x="4952" y="6602"/>
                  </a:lnTo>
                  <a:lnTo>
                    <a:pt x="4952" y="6602"/>
                  </a:lnTo>
                  <a:cubicBezTo>
                    <a:pt x="5015" y="7072"/>
                    <a:pt x="5015" y="7529"/>
                    <a:pt x="4952" y="7999"/>
                  </a:cubicBezTo>
                  <a:cubicBezTo>
                    <a:pt x="5002" y="8380"/>
                    <a:pt x="5002" y="8761"/>
                    <a:pt x="4952" y="9142"/>
                  </a:cubicBezTo>
                  <a:cubicBezTo>
                    <a:pt x="4748" y="9586"/>
                    <a:pt x="4495" y="10018"/>
                    <a:pt x="4190" y="10411"/>
                  </a:cubicBezTo>
                  <a:lnTo>
                    <a:pt x="3555" y="11300"/>
                  </a:lnTo>
                  <a:cubicBezTo>
                    <a:pt x="3136" y="11668"/>
                    <a:pt x="2666" y="11973"/>
                    <a:pt x="2158" y="12189"/>
                  </a:cubicBezTo>
                  <a:lnTo>
                    <a:pt x="1396" y="12189"/>
                  </a:lnTo>
                  <a:lnTo>
                    <a:pt x="0" y="12189"/>
                  </a:lnTo>
                  <a:lnTo>
                    <a:pt x="0" y="12189"/>
                  </a:lnTo>
                  <a:lnTo>
                    <a:pt x="66658" y="14982"/>
                  </a:lnTo>
                  <a:lnTo>
                    <a:pt x="67927" y="14982"/>
                  </a:lnTo>
                  <a:cubicBezTo>
                    <a:pt x="64410" y="15325"/>
                    <a:pt x="61185" y="12976"/>
                    <a:pt x="60436" y="95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64" name="Google Shape;2464;p16"/>
            <p:cNvSpPr/>
            <p:nvPr/>
          </p:nvSpPr>
          <p:spPr>
            <a:xfrm>
              <a:off x="1441455" y="6464693"/>
              <a:ext cx="89638" cy="2412"/>
            </a:xfrm>
            <a:custGeom>
              <a:rect b="b" l="l" r="r" t="t"/>
              <a:pathLst>
                <a:path extrusionOk="0" h="2412" w="89638">
                  <a:moveTo>
                    <a:pt x="0" y="2412"/>
                  </a:moveTo>
                  <a:lnTo>
                    <a:pt x="89639" y="2412"/>
                  </a:lnTo>
                  <a:cubicBezTo>
                    <a:pt x="89575" y="2032"/>
                    <a:pt x="89575" y="1651"/>
                    <a:pt x="89639" y="1270"/>
                  </a:cubicBezTo>
                  <a:lnTo>
                    <a:pt x="89639" y="0"/>
                  </a:lnTo>
                  <a:lnTo>
                    <a:pt x="762" y="0"/>
                  </a:lnTo>
                  <a:lnTo>
                    <a:pt x="762" y="24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65" name="Google Shape;2465;p16"/>
            <p:cNvSpPr/>
            <p:nvPr/>
          </p:nvSpPr>
          <p:spPr>
            <a:xfrm>
              <a:off x="481712" y="5597759"/>
              <a:ext cx="13906" cy="202767"/>
            </a:xfrm>
            <a:custGeom>
              <a:rect b="b" l="l" r="r" t="t"/>
              <a:pathLst>
                <a:path extrusionOk="0" h="202767" w="13906">
                  <a:moveTo>
                    <a:pt x="2793" y="181563"/>
                  </a:moveTo>
                  <a:lnTo>
                    <a:pt x="5333" y="185753"/>
                  </a:lnTo>
                  <a:lnTo>
                    <a:pt x="5333" y="185753"/>
                  </a:lnTo>
                  <a:lnTo>
                    <a:pt x="12951" y="198450"/>
                  </a:lnTo>
                  <a:cubicBezTo>
                    <a:pt x="13743" y="199741"/>
                    <a:pt x="14057" y="201269"/>
                    <a:pt x="13839" y="202767"/>
                  </a:cubicBezTo>
                  <a:cubicBezTo>
                    <a:pt x="13839" y="202767"/>
                    <a:pt x="13839" y="202767"/>
                    <a:pt x="13839" y="202005"/>
                  </a:cubicBezTo>
                  <a:lnTo>
                    <a:pt x="13839" y="6856"/>
                  </a:lnTo>
                  <a:cubicBezTo>
                    <a:pt x="13839" y="3070"/>
                    <a:pt x="10769" y="0"/>
                    <a:pt x="6983" y="0"/>
                  </a:cubicBezTo>
                  <a:cubicBezTo>
                    <a:pt x="3175" y="0"/>
                    <a:pt x="69" y="3050"/>
                    <a:pt x="0" y="6856"/>
                  </a:cubicBezTo>
                  <a:lnTo>
                    <a:pt x="0" y="177374"/>
                  </a:lnTo>
                  <a:lnTo>
                    <a:pt x="2666" y="1815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66" name="Google Shape;2466;p16"/>
            <p:cNvSpPr/>
            <p:nvPr/>
          </p:nvSpPr>
          <p:spPr>
            <a:xfrm>
              <a:off x="489965" y="5805351"/>
              <a:ext cx="2031" cy="108"/>
            </a:xfrm>
            <a:custGeom>
              <a:rect b="b" l="l" r="r" t="t"/>
              <a:pathLst>
                <a:path extrusionOk="0" h="108" w="2031">
                  <a:moveTo>
                    <a:pt x="2031" y="0"/>
                  </a:moveTo>
                  <a:cubicBezTo>
                    <a:pt x="1360" y="127"/>
                    <a:pt x="672" y="127"/>
                    <a:pt x="0" y="0"/>
                  </a:cubicBezTo>
                  <a:lnTo>
                    <a:pt x="0" y="0"/>
                  </a:lnTo>
                  <a:cubicBezTo>
                    <a:pt x="669" y="145"/>
                    <a:pt x="1362" y="145"/>
                    <a:pt x="20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67" name="Google Shape;2467;p16"/>
            <p:cNvSpPr/>
            <p:nvPr/>
          </p:nvSpPr>
          <p:spPr>
            <a:xfrm>
              <a:off x="485775" y="5805985"/>
              <a:ext cx="1777" cy="54"/>
            </a:xfrm>
            <a:custGeom>
              <a:rect b="b" l="l" r="r" t="t"/>
              <a:pathLst>
                <a:path extrusionOk="0" h="54" w="1777">
                  <a:moveTo>
                    <a:pt x="1778" y="0"/>
                  </a:moveTo>
                  <a:cubicBezTo>
                    <a:pt x="1187" y="72"/>
                    <a:pt x="590" y="72"/>
                    <a:pt x="0" y="0"/>
                  </a:cubicBezTo>
                  <a:lnTo>
                    <a:pt x="17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68" name="Google Shape;2468;p16"/>
            <p:cNvSpPr/>
            <p:nvPr/>
          </p:nvSpPr>
          <p:spPr>
            <a:xfrm>
              <a:off x="1005070" y="5623914"/>
              <a:ext cx="2539" cy="151345"/>
            </a:xfrm>
            <a:custGeom>
              <a:rect b="b" l="l" r="r" t="t"/>
              <a:pathLst>
                <a:path extrusionOk="0" h="151345" w="2539">
                  <a:moveTo>
                    <a:pt x="2539" y="2158"/>
                  </a:moveTo>
                  <a:lnTo>
                    <a:pt x="2539" y="1270"/>
                  </a:lnTo>
                  <a:cubicBezTo>
                    <a:pt x="2539" y="569"/>
                    <a:pt x="1970" y="0"/>
                    <a:pt x="1270" y="0"/>
                  </a:cubicBezTo>
                  <a:cubicBezTo>
                    <a:pt x="569" y="0"/>
                    <a:pt x="0" y="569"/>
                    <a:pt x="0" y="1270"/>
                  </a:cubicBezTo>
                  <a:lnTo>
                    <a:pt x="0" y="151345"/>
                  </a:lnTo>
                  <a:lnTo>
                    <a:pt x="2539" y="1432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69" name="Google Shape;2469;p16"/>
            <p:cNvSpPr/>
            <p:nvPr/>
          </p:nvSpPr>
          <p:spPr>
            <a:xfrm>
              <a:off x="1005070" y="5782877"/>
              <a:ext cx="2539" cy="9649"/>
            </a:xfrm>
            <a:custGeom>
              <a:rect b="b" l="l" r="r" t="t"/>
              <a:pathLst>
                <a:path extrusionOk="0" h="9649" w="2539">
                  <a:moveTo>
                    <a:pt x="2539" y="9650"/>
                  </a:moveTo>
                  <a:lnTo>
                    <a:pt x="2539" y="2412"/>
                  </a:lnTo>
                  <a:cubicBezTo>
                    <a:pt x="1520" y="1813"/>
                    <a:pt x="651" y="988"/>
                    <a:pt x="0" y="0"/>
                  </a:cubicBezTo>
                  <a:lnTo>
                    <a:pt x="0" y="9650"/>
                  </a:lnTo>
                  <a:lnTo>
                    <a:pt x="2539" y="96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70" name="Google Shape;2470;p16"/>
            <p:cNvSpPr/>
            <p:nvPr/>
          </p:nvSpPr>
          <p:spPr>
            <a:xfrm>
              <a:off x="653752" y="5785924"/>
              <a:ext cx="31741" cy="2412"/>
            </a:xfrm>
            <a:custGeom>
              <a:rect b="b" l="l" r="r" t="t"/>
              <a:pathLst>
                <a:path extrusionOk="0" h="2412" w="31741">
                  <a:moveTo>
                    <a:pt x="0" y="1143"/>
                  </a:moveTo>
                  <a:lnTo>
                    <a:pt x="0" y="2412"/>
                  </a:lnTo>
                  <a:lnTo>
                    <a:pt x="30472" y="2412"/>
                  </a:lnTo>
                  <a:lnTo>
                    <a:pt x="30472" y="1143"/>
                  </a:lnTo>
                  <a:cubicBezTo>
                    <a:pt x="30538" y="491"/>
                    <a:pt x="31087" y="-4"/>
                    <a:pt x="3174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71" name="Google Shape;2471;p16"/>
            <p:cNvSpPr/>
            <p:nvPr/>
          </p:nvSpPr>
          <p:spPr>
            <a:xfrm>
              <a:off x="639913" y="5787067"/>
              <a:ext cx="13840" cy="292025"/>
            </a:xfrm>
            <a:custGeom>
              <a:rect b="b" l="l" r="r" t="t"/>
              <a:pathLst>
                <a:path extrusionOk="0" h="292025" w="13840">
                  <a:moveTo>
                    <a:pt x="13839" y="0"/>
                  </a:moveTo>
                  <a:cubicBezTo>
                    <a:pt x="13909" y="3786"/>
                    <a:pt x="10898" y="6912"/>
                    <a:pt x="7111" y="6982"/>
                  </a:cubicBezTo>
                  <a:cubicBezTo>
                    <a:pt x="7068" y="6983"/>
                    <a:pt x="7026" y="6983"/>
                    <a:pt x="6983" y="6983"/>
                  </a:cubicBezTo>
                  <a:cubicBezTo>
                    <a:pt x="3126" y="6983"/>
                    <a:pt x="0" y="3856"/>
                    <a:pt x="0" y="0"/>
                  </a:cubicBezTo>
                  <a:lnTo>
                    <a:pt x="0" y="292025"/>
                  </a:lnTo>
                  <a:lnTo>
                    <a:pt x="13839" y="292025"/>
                  </a:lnTo>
                  <a:lnTo>
                    <a:pt x="138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72" name="Google Shape;2472;p16"/>
            <p:cNvSpPr/>
            <p:nvPr/>
          </p:nvSpPr>
          <p:spPr>
            <a:xfrm>
              <a:off x="3275746" y="6465709"/>
              <a:ext cx="6602" cy="1142"/>
            </a:xfrm>
            <a:custGeom>
              <a:rect b="b" l="l" r="r" t="t"/>
              <a:pathLst>
                <a:path extrusionOk="0" h="1142" w="6602">
                  <a:moveTo>
                    <a:pt x="0" y="254"/>
                  </a:moveTo>
                  <a:cubicBezTo>
                    <a:pt x="0" y="254"/>
                    <a:pt x="0" y="889"/>
                    <a:pt x="0" y="1143"/>
                  </a:cubicBezTo>
                  <a:lnTo>
                    <a:pt x="0" y="1143"/>
                  </a:lnTo>
                  <a:lnTo>
                    <a:pt x="6602" y="1143"/>
                  </a:lnTo>
                  <a:cubicBezTo>
                    <a:pt x="6539" y="762"/>
                    <a:pt x="6539" y="381"/>
                    <a:pt x="66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73" name="Google Shape;2473;p16"/>
            <p:cNvSpPr/>
            <p:nvPr/>
          </p:nvSpPr>
          <p:spPr>
            <a:xfrm>
              <a:off x="2579206" y="6464693"/>
              <a:ext cx="71863" cy="2412"/>
            </a:xfrm>
            <a:custGeom>
              <a:rect b="b" l="l" r="r" t="t"/>
              <a:pathLst>
                <a:path extrusionOk="0" h="2412" w="71863">
                  <a:moveTo>
                    <a:pt x="43042" y="0"/>
                  </a:moveTo>
                  <a:lnTo>
                    <a:pt x="23616" y="0"/>
                  </a:lnTo>
                  <a:cubicBezTo>
                    <a:pt x="23692" y="622"/>
                    <a:pt x="23235" y="1193"/>
                    <a:pt x="22613" y="1257"/>
                  </a:cubicBezTo>
                  <a:cubicBezTo>
                    <a:pt x="22562" y="1270"/>
                    <a:pt x="22524" y="1270"/>
                    <a:pt x="22473" y="1270"/>
                  </a:cubicBezTo>
                  <a:lnTo>
                    <a:pt x="762" y="1270"/>
                  </a:lnTo>
                  <a:lnTo>
                    <a:pt x="0" y="2412"/>
                  </a:lnTo>
                  <a:lnTo>
                    <a:pt x="71863" y="2412"/>
                  </a:lnTo>
                  <a:lnTo>
                    <a:pt x="718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74" name="Google Shape;2474;p16"/>
            <p:cNvSpPr/>
            <p:nvPr/>
          </p:nvSpPr>
          <p:spPr>
            <a:xfrm>
              <a:off x="1013323" y="5804081"/>
              <a:ext cx="2412" cy="588621"/>
            </a:xfrm>
            <a:custGeom>
              <a:rect b="b" l="l" r="r" t="t"/>
              <a:pathLst>
                <a:path extrusionOk="0" h="588621" w="2412">
                  <a:moveTo>
                    <a:pt x="381" y="588621"/>
                  </a:moveTo>
                  <a:lnTo>
                    <a:pt x="2412" y="588621"/>
                  </a:lnTo>
                  <a:lnTo>
                    <a:pt x="2412" y="0"/>
                  </a:lnTo>
                  <a:cubicBezTo>
                    <a:pt x="1755" y="769"/>
                    <a:pt x="929" y="1378"/>
                    <a:pt x="0" y="17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75" name="Google Shape;2475;p16"/>
            <p:cNvSpPr/>
            <p:nvPr/>
          </p:nvSpPr>
          <p:spPr>
            <a:xfrm>
              <a:off x="1013323" y="5784020"/>
              <a:ext cx="2412" cy="10792"/>
            </a:xfrm>
            <a:custGeom>
              <a:rect b="b" l="l" r="r" t="t"/>
              <a:pathLst>
                <a:path extrusionOk="0" h="10792" w="2412">
                  <a:moveTo>
                    <a:pt x="2412" y="10792"/>
                  </a:moveTo>
                  <a:lnTo>
                    <a:pt x="2412" y="0"/>
                  </a:lnTo>
                  <a:cubicBezTo>
                    <a:pt x="1729" y="741"/>
                    <a:pt x="910" y="1345"/>
                    <a:pt x="0" y="1778"/>
                  </a:cubicBezTo>
                  <a:lnTo>
                    <a:pt x="0" y="9015"/>
                  </a:lnTo>
                  <a:cubicBezTo>
                    <a:pt x="929" y="9415"/>
                    <a:pt x="1755" y="10023"/>
                    <a:pt x="2412" y="107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76" name="Google Shape;2476;p16"/>
            <p:cNvSpPr/>
            <p:nvPr/>
          </p:nvSpPr>
          <p:spPr>
            <a:xfrm>
              <a:off x="1009894" y="5785925"/>
              <a:ext cx="2412" cy="6602"/>
            </a:xfrm>
            <a:custGeom>
              <a:rect b="b" l="l" r="r" t="t"/>
              <a:pathLst>
                <a:path extrusionOk="0" h="6602" w="2412">
                  <a:moveTo>
                    <a:pt x="1143" y="6602"/>
                  </a:moveTo>
                  <a:lnTo>
                    <a:pt x="2412" y="6602"/>
                  </a:lnTo>
                  <a:lnTo>
                    <a:pt x="2412" y="0"/>
                  </a:lnTo>
                  <a:lnTo>
                    <a:pt x="0" y="0"/>
                  </a:lnTo>
                  <a:lnTo>
                    <a:pt x="0" y="6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77" name="Google Shape;2477;p16"/>
            <p:cNvSpPr/>
            <p:nvPr/>
          </p:nvSpPr>
          <p:spPr>
            <a:xfrm>
              <a:off x="1010783" y="5760531"/>
              <a:ext cx="1142" cy="761"/>
            </a:xfrm>
            <a:custGeom>
              <a:rect b="b" l="l" r="r" t="t"/>
              <a:pathLst>
                <a:path extrusionOk="0" h="761" w="1142">
                  <a:moveTo>
                    <a:pt x="762" y="127"/>
                  </a:moveTo>
                  <a:lnTo>
                    <a:pt x="0" y="762"/>
                  </a:lnTo>
                  <a:cubicBezTo>
                    <a:pt x="350" y="465"/>
                    <a:pt x="734" y="209"/>
                    <a:pt x="11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78" name="Google Shape;2478;p16"/>
            <p:cNvSpPr/>
            <p:nvPr/>
          </p:nvSpPr>
          <p:spPr>
            <a:xfrm>
              <a:off x="1004692" y="5764594"/>
              <a:ext cx="15360" cy="21457"/>
            </a:xfrm>
            <a:custGeom>
              <a:rect b="b" l="l" r="r" t="t"/>
              <a:pathLst>
                <a:path extrusionOk="0" h="21457" w="15360">
                  <a:moveTo>
                    <a:pt x="378" y="18283"/>
                  </a:moveTo>
                  <a:cubicBezTo>
                    <a:pt x="1029" y="19271"/>
                    <a:pt x="1898" y="20096"/>
                    <a:pt x="2917" y="20696"/>
                  </a:cubicBezTo>
                  <a:cubicBezTo>
                    <a:pt x="3385" y="21025"/>
                    <a:pt x="3898" y="21281"/>
                    <a:pt x="4441" y="21457"/>
                  </a:cubicBezTo>
                  <a:lnTo>
                    <a:pt x="7615" y="21457"/>
                  </a:lnTo>
                  <a:lnTo>
                    <a:pt x="9012" y="21457"/>
                  </a:lnTo>
                  <a:cubicBezTo>
                    <a:pt x="9922" y="21025"/>
                    <a:pt x="10741" y="20421"/>
                    <a:pt x="11424" y="19680"/>
                  </a:cubicBezTo>
                  <a:cubicBezTo>
                    <a:pt x="12152" y="18936"/>
                    <a:pt x="12676" y="18018"/>
                    <a:pt x="12948" y="17014"/>
                  </a:cubicBezTo>
                  <a:lnTo>
                    <a:pt x="15360" y="9269"/>
                  </a:lnTo>
                  <a:lnTo>
                    <a:pt x="10154" y="9269"/>
                  </a:lnTo>
                  <a:cubicBezTo>
                    <a:pt x="6368" y="9269"/>
                    <a:pt x="3298" y="6199"/>
                    <a:pt x="3298" y="2412"/>
                  </a:cubicBezTo>
                  <a:cubicBezTo>
                    <a:pt x="3166" y="1614"/>
                    <a:pt x="3166" y="799"/>
                    <a:pt x="3298" y="0"/>
                  </a:cubicBezTo>
                  <a:lnTo>
                    <a:pt x="3298" y="0"/>
                  </a:lnTo>
                  <a:lnTo>
                    <a:pt x="3298" y="2412"/>
                  </a:lnTo>
                  <a:lnTo>
                    <a:pt x="759" y="10538"/>
                  </a:lnTo>
                  <a:lnTo>
                    <a:pt x="759" y="12697"/>
                  </a:lnTo>
                  <a:lnTo>
                    <a:pt x="759" y="12697"/>
                  </a:lnTo>
                  <a:cubicBezTo>
                    <a:pt x="-98" y="14436"/>
                    <a:pt x="-235" y="16444"/>
                    <a:pt x="378" y="182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79" name="Google Shape;2479;p16"/>
            <p:cNvSpPr/>
            <p:nvPr/>
          </p:nvSpPr>
          <p:spPr>
            <a:xfrm>
              <a:off x="1441455" y="6784524"/>
              <a:ext cx="124681" cy="1777"/>
            </a:xfrm>
            <a:custGeom>
              <a:rect b="b" l="l" r="r" t="t"/>
              <a:pathLst>
                <a:path extrusionOk="0" h="1777" w="124681">
                  <a:moveTo>
                    <a:pt x="0" y="0"/>
                  </a:moveTo>
                  <a:lnTo>
                    <a:pt x="0" y="889"/>
                  </a:lnTo>
                  <a:lnTo>
                    <a:pt x="0" y="1778"/>
                  </a:lnTo>
                  <a:lnTo>
                    <a:pt x="124682" y="1778"/>
                  </a:lnTo>
                  <a:lnTo>
                    <a:pt x="1203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80" name="Google Shape;2480;p16"/>
            <p:cNvSpPr/>
            <p:nvPr/>
          </p:nvSpPr>
          <p:spPr>
            <a:xfrm>
              <a:off x="1441455" y="6766368"/>
              <a:ext cx="98145" cy="2539"/>
            </a:xfrm>
            <a:custGeom>
              <a:rect b="b" l="l" r="r" t="t"/>
              <a:pathLst>
                <a:path extrusionOk="0" h="2539" w="98145">
                  <a:moveTo>
                    <a:pt x="0" y="1270"/>
                  </a:moveTo>
                  <a:lnTo>
                    <a:pt x="0" y="2539"/>
                  </a:lnTo>
                  <a:lnTo>
                    <a:pt x="98145" y="2539"/>
                  </a:lnTo>
                  <a:cubicBezTo>
                    <a:pt x="97955" y="1701"/>
                    <a:pt x="97955" y="838"/>
                    <a:pt x="98145" y="0"/>
                  </a:cubicBezTo>
                  <a:lnTo>
                    <a:pt x="1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81" name="Google Shape;2481;p16"/>
            <p:cNvSpPr/>
            <p:nvPr/>
          </p:nvSpPr>
          <p:spPr>
            <a:xfrm>
              <a:off x="1536299" y="6472565"/>
              <a:ext cx="2412" cy="296342"/>
            </a:xfrm>
            <a:custGeom>
              <a:rect b="b" l="l" r="r" t="t"/>
              <a:pathLst>
                <a:path extrusionOk="0" h="296342" w="2412">
                  <a:moveTo>
                    <a:pt x="0" y="0"/>
                  </a:moveTo>
                  <a:lnTo>
                    <a:pt x="0" y="295073"/>
                  </a:lnTo>
                  <a:cubicBezTo>
                    <a:pt x="0" y="295733"/>
                    <a:pt x="495" y="296279"/>
                    <a:pt x="1143" y="296342"/>
                  </a:cubicBezTo>
                  <a:cubicBezTo>
                    <a:pt x="1841" y="296342"/>
                    <a:pt x="2412" y="295771"/>
                    <a:pt x="2412" y="295073"/>
                  </a:cubicBezTo>
                  <a:lnTo>
                    <a:pt x="2412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82" name="Google Shape;2482;p16"/>
            <p:cNvSpPr/>
            <p:nvPr/>
          </p:nvSpPr>
          <p:spPr>
            <a:xfrm>
              <a:off x="0" y="6202378"/>
              <a:ext cx="245173" cy="1142"/>
            </a:xfrm>
            <a:custGeom>
              <a:rect b="b" l="l" r="r" t="t"/>
              <a:pathLst>
                <a:path extrusionOk="0" h="1142" w="245173">
                  <a:moveTo>
                    <a:pt x="0" y="0"/>
                  </a:moveTo>
                  <a:lnTo>
                    <a:pt x="245173" y="0"/>
                  </a:lnTo>
                  <a:lnTo>
                    <a:pt x="245173" y="1143"/>
                  </a:lnTo>
                  <a:lnTo>
                    <a:pt x="0" y="1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83" name="Google Shape;2483;p16"/>
            <p:cNvSpPr/>
            <p:nvPr/>
          </p:nvSpPr>
          <p:spPr>
            <a:xfrm>
              <a:off x="684351" y="5804589"/>
              <a:ext cx="2539" cy="275011"/>
            </a:xfrm>
            <a:custGeom>
              <a:rect b="b" l="l" r="r" t="t"/>
              <a:pathLst>
                <a:path extrusionOk="0" h="275011" w="2539">
                  <a:moveTo>
                    <a:pt x="1270" y="275012"/>
                  </a:moveTo>
                  <a:lnTo>
                    <a:pt x="2539" y="275012"/>
                  </a:lnTo>
                  <a:lnTo>
                    <a:pt x="2539" y="1270"/>
                  </a:lnTo>
                  <a:cubicBezTo>
                    <a:pt x="1614" y="1028"/>
                    <a:pt x="749" y="596"/>
                    <a:pt x="0" y="0"/>
                  </a:cubicBezTo>
                  <a:lnTo>
                    <a:pt x="0" y="2750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84" name="Google Shape;2484;p16"/>
            <p:cNvSpPr/>
            <p:nvPr/>
          </p:nvSpPr>
          <p:spPr>
            <a:xfrm>
              <a:off x="684224" y="5785798"/>
              <a:ext cx="2539" cy="8506"/>
            </a:xfrm>
            <a:custGeom>
              <a:rect b="b" l="l" r="r" t="t"/>
              <a:pathLst>
                <a:path extrusionOk="0" h="8506" w="2539">
                  <a:moveTo>
                    <a:pt x="0" y="1270"/>
                  </a:moveTo>
                  <a:lnTo>
                    <a:pt x="0" y="8507"/>
                  </a:lnTo>
                  <a:cubicBezTo>
                    <a:pt x="741" y="7872"/>
                    <a:pt x="1606" y="7396"/>
                    <a:pt x="2539" y="7110"/>
                  </a:cubicBezTo>
                  <a:lnTo>
                    <a:pt x="2539" y="1270"/>
                  </a:lnTo>
                  <a:cubicBezTo>
                    <a:pt x="2539" y="569"/>
                    <a:pt x="1971" y="0"/>
                    <a:pt x="1270" y="0"/>
                  </a:cubicBezTo>
                  <a:cubicBezTo>
                    <a:pt x="569" y="0"/>
                    <a:pt x="0" y="56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85" name="Google Shape;2485;p16"/>
            <p:cNvSpPr/>
            <p:nvPr/>
          </p:nvSpPr>
          <p:spPr>
            <a:xfrm>
              <a:off x="1009894" y="5806112"/>
              <a:ext cx="2412" cy="586589"/>
            </a:xfrm>
            <a:custGeom>
              <a:rect b="b" l="l" r="r" t="t"/>
              <a:pathLst>
                <a:path extrusionOk="0" h="586589" w="2412">
                  <a:moveTo>
                    <a:pt x="2412" y="586590"/>
                  </a:moveTo>
                  <a:lnTo>
                    <a:pt x="2412" y="0"/>
                  </a:lnTo>
                  <a:lnTo>
                    <a:pt x="1143" y="0"/>
                  </a:lnTo>
                  <a:lnTo>
                    <a:pt x="0" y="0"/>
                  </a:lnTo>
                  <a:lnTo>
                    <a:pt x="0" y="586336"/>
                  </a:lnTo>
                  <a:lnTo>
                    <a:pt x="2412" y="5863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86" name="Google Shape;2486;p16"/>
            <p:cNvSpPr/>
            <p:nvPr/>
          </p:nvSpPr>
          <p:spPr>
            <a:xfrm>
              <a:off x="2566382" y="6426475"/>
              <a:ext cx="13839" cy="34535"/>
            </a:xfrm>
            <a:custGeom>
              <a:rect b="b" l="l" r="r" t="t"/>
              <a:pathLst>
                <a:path extrusionOk="0" h="34535" w="13839">
                  <a:moveTo>
                    <a:pt x="7364" y="29711"/>
                  </a:moveTo>
                  <a:cubicBezTo>
                    <a:pt x="10322" y="29787"/>
                    <a:pt x="12925" y="31716"/>
                    <a:pt x="13839" y="34535"/>
                  </a:cubicBezTo>
                  <a:lnTo>
                    <a:pt x="13839" y="6856"/>
                  </a:lnTo>
                  <a:lnTo>
                    <a:pt x="6856" y="6856"/>
                  </a:lnTo>
                  <a:cubicBezTo>
                    <a:pt x="3072" y="6856"/>
                    <a:pt x="0" y="3784"/>
                    <a:pt x="0" y="0"/>
                  </a:cubicBezTo>
                  <a:lnTo>
                    <a:pt x="0" y="29711"/>
                  </a:lnTo>
                  <a:lnTo>
                    <a:pt x="7364" y="297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87" name="Google Shape;2487;p16"/>
            <p:cNvSpPr/>
            <p:nvPr/>
          </p:nvSpPr>
          <p:spPr>
            <a:xfrm>
              <a:off x="1184474" y="5618327"/>
              <a:ext cx="13712" cy="141441"/>
            </a:xfrm>
            <a:custGeom>
              <a:rect b="b" l="l" r="r" t="t"/>
              <a:pathLst>
                <a:path extrusionOk="0" h="141441" w="13712">
                  <a:moveTo>
                    <a:pt x="0" y="6856"/>
                  </a:moveTo>
                  <a:lnTo>
                    <a:pt x="0" y="141442"/>
                  </a:lnTo>
                  <a:lnTo>
                    <a:pt x="13712" y="141442"/>
                  </a:lnTo>
                  <a:lnTo>
                    <a:pt x="13712" y="6856"/>
                  </a:lnTo>
                  <a:cubicBezTo>
                    <a:pt x="13712" y="3070"/>
                    <a:pt x="10642" y="0"/>
                    <a:pt x="6856" y="0"/>
                  </a:cubicBezTo>
                  <a:cubicBezTo>
                    <a:pt x="3070" y="0"/>
                    <a:pt x="0" y="307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88" name="Google Shape;2488;p16"/>
            <p:cNvSpPr/>
            <p:nvPr/>
          </p:nvSpPr>
          <p:spPr>
            <a:xfrm>
              <a:off x="2717092" y="5847280"/>
              <a:ext cx="470666" cy="13936"/>
            </a:xfrm>
            <a:custGeom>
              <a:rect b="b" l="l" r="r" t="t"/>
              <a:pathLst>
                <a:path extrusionOk="0" h="13936" w="470666">
                  <a:moveTo>
                    <a:pt x="7872" y="5556"/>
                  </a:moveTo>
                  <a:cubicBezTo>
                    <a:pt x="8761" y="9229"/>
                    <a:pt x="6564" y="12943"/>
                    <a:pt x="2920" y="13936"/>
                  </a:cubicBezTo>
                  <a:lnTo>
                    <a:pt x="463810" y="13936"/>
                  </a:lnTo>
                  <a:lnTo>
                    <a:pt x="463810" y="7080"/>
                  </a:lnTo>
                  <a:cubicBezTo>
                    <a:pt x="463810" y="3272"/>
                    <a:pt x="466857" y="166"/>
                    <a:pt x="470667" y="97"/>
                  </a:cubicBezTo>
                  <a:lnTo>
                    <a:pt x="889" y="97"/>
                  </a:lnTo>
                  <a:lnTo>
                    <a:pt x="0" y="97"/>
                  </a:lnTo>
                  <a:cubicBezTo>
                    <a:pt x="3669" y="-523"/>
                    <a:pt x="7161" y="1901"/>
                    <a:pt x="7872" y="55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89" name="Google Shape;2489;p16"/>
            <p:cNvSpPr/>
            <p:nvPr/>
          </p:nvSpPr>
          <p:spPr>
            <a:xfrm>
              <a:off x="2656782" y="5848317"/>
              <a:ext cx="67870" cy="28135"/>
            </a:xfrm>
            <a:custGeom>
              <a:rect b="b" l="l" r="r" t="t"/>
              <a:pathLst>
                <a:path extrusionOk="0" h="28135" w="67870">
                  <a:moveTo>
                    <a:pt x="8126" y="22930"/>
                  </a:moveTo>
                  <a:lnTo>
                    <a:pt x="8126" y="28135"/>
                  </a:lnTo>
                  <a:lnTo>
                    <a:pt x="60182" y="14169"/>
                  </a:lnTo>
                  <a:lnTo>
                    <a:pt x="60182" y="6678"/>
                  </a:lnTo>
                  <a:cubicBezTo>
                    <a:pt x="60182" y="5977"/>
                    <a:pt x="60754" y="5408"/>
                    <a:pt x="61452" y="5408"/>
                  </a:cubicBezTo>
                  <a:cubicBezTo>
                    <a:pt x="62150" y="5408"/>
                    <a:pt x="62722" y="5977"/>
                    <a:pt x="62722" y="6678"/>
                  </a:cubicBezTo>
                  <a:lnTo>
                    <a:pt x="62722" y="13407"/>
                  </a:lnTo>
                  <a:lnTo>
                    <a:pt x="62722" y="13407"/>
                  </a:lnTo>
                  <a:cubicBezTo>
                    <a:pt x="66366" y="12414"/>
                    <a:pt x="68562" y="8700"/>
                    <a:pt x="67673" y="5027"/>
                  </a:cubicBezTo>
                  <a:cubicBezTo>
                    <a:pt x="66747" y="1689"/>
                    <a:pt x="63483" y="-435"/>
                    <a:pt x="60055" y="76"/>
                  </a:cubicBezTo>
                  <a:lnTo>
                    <a:pt x="60309" y="76"/>
                  </a:lnTo>
                  <a:lnTo>
                    <a:pt x="0" y="16327"/>
                  </a:lnTo>
                  <a:lnTo>
                    <a:pt x="0" y="16327"/>
                  </a:lnTo>
                  <a:cubicBezTo>
                    <a:pt x="711" y="16197"/>
                    <a:pt x="1447" y="16197"/>
                    <a:pt x="2158" y="16327"/>
                  </a:cubicBezTo>
                  <a:cubicBezTo>
                    <a:pt x="5472" y="16811"/>
                    <a:pt x="7974" y="19583"/>
                    <a:pt x="8126" y="229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90" name="Google Shape;2490;p16"/>
            <p:cNvSpPr/>
            <p:nvPr/>
          </p:nvSpPr>
          <p:spPr>
            <a:xfrm>
              <a:off x="2716965" y="5853725"/>
              <a:ext cx="2539" cy="1014851"/>
            </a:xfrm>
            <a:custGeom>
              <a:rect b="b" l="l" r="r" t="t"/>
              <a:pathLst>
                <a:path extrusionOk="0" h="1014851" w="2539">
                  <a:moveTo>
                    <a:pt x="2539" y="7999"/>
                  </a:moveTo>
                  <a:lnTo>
                    <a:pt x="2539" y="1270"/>
                  </a:lnTo>
                  <a:cubicBezTo>
                    <a:pt x="2539" y="569"/>
                    <a:pt x="1968" y="0"/>
                    <a:pt x="1270" y="0"/>
                  </a:cubicBezTo>
                  <a:cubicBezTo>
                    <a:pt x="571" y="0"/>
                    <a:pt x="0" y="569"/>
                    <a:pt x="0" y="1270"/>
                  </a:cubicBezTo>
                  <a:lnTo>
                    <a:pt x="0" y="1014851"/>
                  </a:lnTo>
                  <a:lnTo>
                    <a:pt x="2539" y="1014851"/>
                  </a:lnTo>
                  <a:lnTo>
                    <a:pt x="2539" y="8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91" name="Google Shape;2491;p16"/>
            <p:cNvSpPr/>
            <p:nvPr/>
          </p:nvSpPr>
          <p:spPr>
            <a:xfrm>
              <a:off x="487553" y="5805985"/>
              <a:ext cx="2412" cy="273488"/>
            </a:xfrm>
            <a:custGeom>
              <a:rect b="b" l="l" r="r" t="t"/>
              <a:pathLst>
                <a:path extrusionOk="0" h="273488" w="2412">
                  <a:moveTo>
                    <a:pt x="2412" y="0"/>
                  </a:moveTo>
                  <a:cubicBezTo>
                    <a:pt x="2034" y="53"/>
                    <a:pt x="1649" y="53"/>
                    <a:pt x="1270" y="0"/>
                  </a:cubicBezTo>
                  <a:cubicBezTo>
                    <a:pt x="849" y="74"/>
                    <a:pt x="420" y="74"/>
                    <a:pt x="0" y="0"/>
                  </a:cubicBezTo>
                  <a:lnTo>
                    <a:pt x="0" y="0"/>
                  </a:lnTo>
                  <a:lnTo>
                    <a:pt x="0" y="267394"/>
                  </a:lnTo>
                  <a:cubicBezTo>
                    <a:pt x="60" y="267648"/>
                    <a:pt x="60" y="267902"/>
                    <a:pt x="0" y="268155"/>
                  </a:cubicBezTo>
                  <a:lnTo>
                    <a:pt x="0" y="269552"/>
                  </a:lnTo>
                  <a:lnTo>
                    <a:pt x="0" y="273488"/>
                  </a:lnTo>
                  <a:lnTo>
                    <a:pt x="1904" y="273488"/>
                  </a:lnTo>
                  <a:lnTo>
                    <a:pt x="1904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92" name="Google Shape;2492;p16"/>
            <p:cNvSpPr/>
            <p:nvPr/>
          </p:nvSpPr>
          <p:spPr>
            <a:xfrm>
              <a:off x="479681" y="5798113"/>
              <a:ext cx="2412" cy="269425"/>
            </a:xfrm>
            <a:custGeom>
              <a:rect b="b" l="l" r="r" t="t"/>
              <a:pathLst>
                <a:path extrusionOk="0" h="269425" w="2412">
                  <a:moveTo>
                    <a:pt x="1270" y="269425"/>
                  </a:moveTo>
                  <a:lnTo>
                    <a:pt x="2412" y="269425"/>
                  </a:lnTo>
                  <a:lnTo>
                    <a:pt x="2412" y="269425"/>
                  </a:lnTo>
                  <a:lnTo>
                    <a:pt x="2412" y="3936"/>
                  </a:lnTo>
                  <a:lnTo>
                    <a:pt x="0" y="0"/>
                  </a:lnTo>
                  <a:lnTo>
                    <a:pt x="0" y="2690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93" name="Google Shape;2493;p16"/>
            <p:cNvSpPr/>
            <p:nvPr/>
          </p:nvSpPr>
          <p:spPr>
            <a:xfrm>
              <a:off x="454668" y="5758626"/>
              <a:ext cx="2412" cy="296469"/>
            </a:xfrm>
            <a:custGeom>
              <a:rect b="b" l="l" r="r" t="t"/>
              <a:pathLst>
                <a:path extrusionOk="0" h="296469" w="2412">
                  <a:moveTo>
                    <a:pt x="2412" y="296469"/>
                  </a:moveTo>
                  <a:lnTo>
                    <a:pt x="2412" y="296469"/>
                  </a:lnTo>
                  <a:lnTo>
                    <a:pt x="2412" y="296469"/>
                  </a:lnTo>
                  <a:lnTo>
                    <a:pt x="2412" y="3936"/>
                  </a:lnTo>
                  <a:lnTo>
                    <a:pt x="0" y="0"/>
                  </a:lnTo>
                  <a:lnTo>
                    <a:pt x="0" y="2964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94" name="Google Shape;2494;p16"/>
            <p:cNvSpPr/>
            <p:nvPr/>
          </p:nvSpPr>
          <p:spPr>
            <a:xfrm>
              <a:off x="282501" y="6055857"/>
              <a:ext cx="174960" cy="2412"/>
            </a:xfrm>
            <a:custGeom>
              <a:rect b="b" l="l" r="r" t="t"/>
              <a:pathLst>
                <a:path extrusionOk="0" h="2412" w="174960">
                  <a:moveTo>
                    <a:pt x="0" y="1651"/>
                  </a:moveTo>
                  <a:lnTo>
                    <a:pt x="173691" y="1651"/>
                  </a:lnTo>
                  <a:lnTo>
                    <a:pt x="173691" y="1651"/>
                  </a:lnTo>
                  <a:cubicBezTo>
                    <a:pt x="173235" y="1219"/>
                    <a:pt x="173220" y="495"/>
                    <a:pt x="173655" y="38"/>
                  </a:cubicBezTo>
                  <a:cubicBezTo>
                    <a:pt x="173667" y="25"/>
                    <a:pt x="173679" y="13"/>
                    <a:pt x="173691" y="0"/>
                  </a:cubicBezTo>
                  <a:cubicBezTo>
                    <a:pt x="173691" y="0"/>
                    <a:pt x="174453" y="0"/>
                    <a:pt x="174960" y="0"/>
                  </a:cubicBezTo>
                  <a:lnTo>
                    <a:pt x="0" y="0"/>
                  </a:lnTo>
                  <a:lnTo>
                    <a:pt x="0" y="24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95" name="Google Shape;2495;p16"/>
            <p:cNvSpPr/>
            <p:nvPr/>
          </p:nvSpPr>
          <p:spPr>
            <a:xfrm>
              <a:off x="471936" y="6067284"/>
              <a:ext cx="5459" cy="1777"/>
            </a:xfrm>
            <a:custGeom>
              <a:rect b="b" l="l" r="r" t="t"/>
              <a:pathLst>
                <a:path extrusionOk="0" h="1777" w="5459">
                  <a:moveTo>
                    <a:pt x="5460" y="0"/>
                  </a:moveTo>
                  <a:lnTo>
                    <a:pt x="5460" y="0"/>
                  </a:lnTo>
                  <a:lnTo>
                    <a:pt x="0" y="0"/>
                  </a:lnTo>
                  <a:lnTo>
                    <a:pt x="2285" y="1778"/>
                  </a:lnTo>
                  <a:cubicBezTo>
                    <a:pt x="3178" y="927"/>
                    <a:pt x="4270" y="317"/>
                    <a:pt x="54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96" name="Google Shape;2496;p16"/>
            <p:cNvSpPr/>
            <p:nvPr/>
          </p:nvSpPr>
          <p:spPr>
            <a:xfrm>
              <a:off x="282501" y="6067031"/>
              <a:ext cx="190196" cy="8252"/>
            </a:xfrm>
            <a:custGeom>
              <a:rect b="b" l="l" r="r" t="t"/>
              <a:pathLst>
                <a:path extrusionOk="0" h="8252" w="190196">
                  <a:moveTo>
                    <a:pt x="190196" y="3682"/>
                  </a:moveTo>
                  <a:lnTo>
                    <a:pt x="185626" y="0"/>
                  </a:lnTo>
                  <a:lnTo>
                    <a:pt x="0" y="0"/>
                  </a:lnTo>
                  <a:lnTo>
                    <a:pt x="0" y="8253"/>
                  </a:lnTo>
                  <a:lnTo>
                    <a:pt x="189435" y="8253"/>
                  </a:lnTo>
                  <a:cubicBezTo>
                    <a:pt x="189190" y="6691"/>
                    <a:pt x="189458" y="5079"/>
                    <a:pt x="190196" y="36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97" name="Google Shape;2497;p16"/>
            <p:cNvSpPr/>
            <p:nvPr/>
          </p:nvSpPr>
          <p:spPr>
            <a:xfrm>
              <a:off x="477395" y="5794177"/>
              <a:ext cx="2412" cy="273107"/>
            </a:xfrm>
            <a:custGeom>
              <a:rect b="b" l="l" r="r" t="t"/>
              <a:pathLst>
                <a:path extrusionOk="0" h="273107" w="2412">
                  <a:moveTo>
                    <a:pt x="2412" y="273107"/>
                  </a:moveTo>
                  <a:lnTo>
                    <a:pt x="2412" y="3936"/>
                  </a:lnTo>
                  <a:lnTo>
                    <a:pt x="0" y="0"/>
                  </a:lnTo>
                  <a:lnTo>
                    <a:pt x="0" y="273107"/>
                  </a:lnTo>
                  <a:cubicBezTo>
                    <a:pt x="799" y="272980"/>
                    <a:pt x="1614" y="272980"/>
                    <a:pt x="2412" y="2731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98" name="Google Shape;2498;p16"/>
            <p:cNvSpPr/>
            <p:nvPr/>
          </p:nvSpPr>
          <p:spPr>
            <a:xfrm>
              <a:off x="475364" y="5783639"/>
              <a:ext cx="19873" cy="21044"/>
            </a:xfrm>
            <a:custGeom>
              <a:rect b="b" l="l" r="r" t="t"/>
              <a:pathLst>
                <a:path extrusionOk="0" h="21044" w="19873">
                  <a:moveTo>
                    <a:pt x="9396" y="9396"/>
                  </a:moveTo>
                  <a:cubicBezTo>
                    <a:pt x="8319" y="10037"/>
                    <a:pt x="7094" y="10386"/>
                    <a:pt x="5841" y="10411"/>
                  </a:cubicBezTo>
                  <a:cubicBezTo>
                    <a:pt x="3445" y="10429"/>
                    <a:pt x="1220" y="9172"/>
                    <a:pt x="0" y="7110"/>
                  </a:cubicBezTo>
                  <a:lnTo>
                    <a:pt x="2031" y="10538"/>
                  </a:lnTo>
                  <a:lnTo>
                    <a:pt x="4444" y="14474"/>
                  </a:lnTo>
                  <a:lnTo>
                    <a:pt x="4444" y="14474"/>
                  </a:lnTo>
                  <a:lnTo>
                    <a:pt x="7110" y="18410"/>
                  </a:lnTo>
                  <a:lnTo>
                    <a:pt x="7110" y="19299"/>
                  </a:lnTo>
                  <a:cubicBezTo>
                    <a:pt x="7110" y="19299"/>
                    <a:pt x="7110" y="19299"/>
                    <a:pt x="7110" y="19299"/>
                  </a:cubicBezTo>
                  <a:cubicBezTo>
                    <a:pt x="7595" y="19911"/>
                    <a:pt x="8149" y="20465"/>
                    <a:pt x="8761" y="20950"/>
                  </a:cubicBezTo>
                  <a:lnTo>
                    <a:pt x="9523" y="20950"/>
                  </a:lnTo>
                  <a:cubicBezTo>
                    <a:pt x="10113" y="21022"/>
                    <a:pt x="10710" y="21022"/>
                    <a:pt x="11300" y="20950"/>
                  </a:cubicBezTo>
                  <a:cubicBezTo>
                    <a:pt x="11720" y="21023"/>
                    <a:pt x="12149" y="21023"/>
                    <a:pt x="12570" y="20950"/>
                  </a:cubicBezTo>
                  <a:cubicBezTo>
                    <a:pt x="12948" y="21003"/>
                    <a:pt x="13333" y="21003"/>
                    <a:pt x="13712" y="20950"/>
                  </a:cubicBezTo>
                  <a:cubicBezTo>
                    <a:pt x="14384" y="21077"/>
                    <a:pt x="15072" y="21077"/>
                    <a:pt x="15744" y="20950"/>
                  </a:cubicBezTo>
                  <a:lnTo>
                    <a:pt x="15744" y="20950"/>
                  </a:lnTo>
                  <a:lnTo>
                    <a:pt x="15744" y="20315"/>
                  </a:lnTo>
                  <a:lnTo>
                    <a:pt x="16760" y="19426"/>
                  </a:lnTo>
                  <a:lnTo>
                    <a:pt x="17521" y="18283"/>
                  </a:lnTo>
                  <a:lnTo>
                    <a:pt x="19807" y="18410"/>
                  </a:lnTo>
                  <a:cubicBezTo>
                    <a:pt x="19878" y="17947"/>
                    <a:pt x="19878" y="17477"/>
                    <a:pt x="19807" y="17014"/>
                  </a:cubicBezTo>
                  <a:cubicBezTo>
                    <a:pt x="20024" y="15515"/>
                    <a:pt x="19710" y="13988"/>
                    <a:pt x="18918" y="12697"/>
                  </a:cubicBezTo>
                  <a:lnTo>
                    <a:pt x="11300" y="0"/>
                  </a:lnTo>
                  <a:lnTo>
                    <a:pt x="11300" y="0"/>
                  </a:lnTo>
                  <a:cubicBezTo>
                    <a:pt x="13324" y="3128"/>
                    <a:pt x="12478" y="7302"/>
                    <a:pt x="9396" y="93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99" name="Google Shape;2499;p16"/>
            <p:cNvSpPr/>
            <p:nvPr/>
          </p:nvSpPr>
          <p:spPr>
            <a:xfrm>
              <a:off x="471847" y="6070713"/>
              <a:ext cx="3389" cy="4570"/>
            </a:xfrm>
            <a:custGeom>
              <a:rect b="b" l="l" r="r" t="t"/>
              <a:pathLst>
                <a:path extrusionOk="0" h="4570" w="3389">
                  <a:moveTo>
                    <a:pt x="88" y="4571"/>
                  </a:moveTo>
                  <a:lnTo>
                    <a:pt x="2628" y="4571"/>
                  </a:lnTo>
                  <a:cubicBezTo>
                    <a:pt x="2687" y="3682"/>
                    <a:pt x="2949" y="2806"/>
                    <a:pt x="3390" y="2031"/>
                  </a:cubicBezTo>
                  <a:lnTo>
                    <a:pt x="850" y="0"/>
                  </a:lnTo>
                  <a:cubicBezTo>
                    <a:pt x="111" y="1397"/>
                    <a:pt x="-157" y="3009"/>
                    <a:pt x="88" y="45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00" name="Google Shape;2500;p16"/>
            <p:cNvSpPr/>
            <p:nvPr/>
          </p:nvSpPr>
          <p:spPr>
            <a:xfrm>
              <a:off x="474729" y="6068586"/>
              <a:ext cx="11553" cy="3777"/>
            </a:xfrm>
            <a:custGeom>
              <a:rect b="b" l="l" r="r" t="t"/>
              <a:pathLst>
                <a:path extrusionOk="0" h="3777" w="11553">
                  <a:moveTo>
                    <a:pt x="7745" y="95"/>
                  </a:moveTo>
                  <a:lnTo>
                    <a:pt x="7745" y="95"/>
                  </a:lnTo>
                  <a:lnTo>
                    <a:pt x="7745" y="95"/>
                  </a:lnTo>
                  <a:lnTo>
                    <a:pt x="6602" y="95"/>
                  </a:lnTo>
                  <a:lnTo>
                    <a:pt x="5587" y="95"/>
                  </a:lnTo>
                  <a:lnTo>
                    <a:pt x="5587" y="95"/>
                  </a:lnTo>
                  <a:cubicBezTo>
                    <a:pt x="4788" y="-32"/>
                    <a:pt x="3973" y="-32"/>
                    <a:pt x="3174" y="95"/>
                  </a:cubicBezTo>
                  <a:cubicBezTo>
                    <a:pt x="2009" y="336"/>
                    <a:pt x="919" y="857"/>
                    <a:pt x="0" y="1619"/>
                  </a:cubicBezTo>
                  <a:lnTo>
                    <a:pt x="2539" y="3650"/>
                  </a:lnTo>
                  <a:cubicBezTo>
                    <a:pt x="3753" y="2533"/>
                    <a:pt x="5334" y="1898"/>
                    <a:pt x="6983" y="1873"/>
                  </a:cubicBezTo>
                  <a:cubicBezTo>
                    <a:pt x="8693" y="1898"/>
                    <a:pt x="10327" y="2584"/>
                    <a:pt x="11554" y="3777"/>
                  </a:cubicBezTo>
                  <a:lnTo>
                    <a:pt x="11554" y="37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01" name="Google Shape;2501;p16"/>
            <p:cNvSpPr/>
            <p:nvPr/>
          </p:nvSpPr>
          <p:spPr>
            <a:xfrm>
              <a:off x="455795" y="6055984"/>
              <a:ext cx="20584" cy="16505"/>
            </a:xfrm>
            <a:custGeom>
              <a:rect b="b" l="l" r="r" t="t"/>
              <a:pathLst>
                <a:path extrusionOk="0" h="16505" w="20584">
                  <a:moveTo>
                    <a:pt x="15" y="1270"/>
                  </a:moveTo>
                  <a:lnTo>
                    <a:pt x="15" y="1270"/>
                  </a:lnTo>
                  <a:lnTo>
                    <a:pt x="11950" y="10792"/>
                  </a:lnTo>
                  <a:lnTo>
                    <a:pt x="16521" y="14474"/>
                  </a:lnTo>
                  <a:lnTo>
                    <a:pt x="19060" y="16506"/>
                  </a:lnTo>
                  <a:cubicBezTo>
                    <a:pt x="19457" y="15795"/>
                    <a:pt x="19972" y="15147"/>
                    <a:pt x="20584" y="14601"/>
                  </a:cubicBezTo>
                  <a:lnTo>
                    <a:pt x="18045" y="12570"/>
                  </a:lnTo>
                  <a:lnTo>
                    <a:pt x="15759" y="10792"/>
                  </a:lnTo>
                  <a:lnTo>
                    <a:pt x="2047" y="0"/>
                  </a:lnTo>
                  <a:lnTo>
                    <a:pt x="2047" y="0"/>
                  </a:lnTo>
                  <a:lnTo>
                    <a:pt x="2047" y="0"/>
                  </a:lnTo>
                  <a:cubicBezTo>
                    <a:pt x="2047" y="0"/>
                    <a:pt x="1031" y="0"/>
                    <a:pt x="777" y="0"/>
                  </a:cubicBezTo>
                  <a:cubicBezTo>
                    <a:pt x="247" y="178"/>
                    <a:pt x="-76" y="711"/>
                    <a:pt x="15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02" name="Google Shape;2502;p16"/>
            <p:cNvSpPr/>
            <p:nvPr/>
          </p:nvSpPr>
          <p:spPr>
            <a:xfrm>
              <a:off x="453271" y="5743771"/>
              <a:ext cx="31741" cy="42914"/>
            </a:xfrm>
            <a:custGeom>
              <a:rect b="b" l="l" r="r" t="t"/>
              <a:pathLst>
                <a:path extrusionOk="0" h="42914" w="31741">
                  <a:moveTo>
                    <a:pt x="3809" y="10538"/>
                  </a:moveTo>
                  <a:lnTo>
                    <a:pt x="0" y="10538"/>
                  </a:lnTo>
                  <a:lnTo>
                    <a:pt x="2666" y="14855"/>
                  </a:lnTo>
                  <a:lnTo>
                    <a:pt x="5079" y="18791"/>
                  </a:lnTo>
                  <a:lnTo>
                    <a:pt x="19934" y="42915"/>
                  </a:lnTo>
                  <a:cubicBezTo>
                    <a:pt x="18039" y="39638"/>
                    <a:pt x="19045" y="35453"/>
                    <a:pt x="22219" y="33392"/>
                  </a:cubicBezTo>
                  <a:cubicBezTo>
                    <a:pt x="25453" y="31404"/>
                    <a:pt x="29681" y="32363"/>
                    <a:pt x="31742" y="35551"/>
                  </a:cubicBezTo>
                  <a:lnTo>
                    <a:pt x="29202" y="31361"/>
                  </a:lnTo>
                  <a:lnTo>
                    <a:pt x="9776" y="0"/>
                  </a:lnTo>
                  <a:lnTo>
                    <a:pt x="9776" y="0"/>
                  </a:lnTo>
                  <a:cubicBezTo>
                    <a:pt x="10830" y="1141"/>
                    <a:pt x="11419" y="2636"/>
                    <a:pt x="11427" y="4190"/>
                  </a:cubicBezTo>
                  <a:cubicBezTo>
                    <a:pt x="11094" y="8032"/>
                    <a:pt x="7708" y="10877"/>
                    <a:pt x="3866" y="10543"/>
                  </a:cubicBezTo>
                  <a:cubicBezTo>
                    <a:pt x="3847" y="10542"/>
                    <a:pt x="3828" y="10541"/>
                    <a:pt x="3809" y="105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03" name="Google Shape;2503;p16"/>
            <p:cNvSpPr/>
            <p:nvPr/>
          </p:nvSpPr>
          <p:spPr>
            <a:xfrm>
              <a:off x="471742" y="5776128"/>
              <a:ext cx="16350" cy="17922"/>
            </a:xfrm>
            <a:custGeom>
              <a:rect b="b" l="l" r="r" t="t"/>
              <a:pathLst>
                <a:path extrusionOk="0" h="17922" w="16350">
                  <a:moveTo>
                    <a:pt x="3622" y="14621"/>
                  </a:moveTo>
                  <a:lnTo>
                    <a:pt x="3622" y="14621"/>
                  </a:lnTo>
                  <a:cubicBezTo>
                    <a:pt x="4842" y="16683"/>
                    <a:pt x="7066" y="17940"/>
                    <a:pt x="9462" y="17922"/>
                  </a:cubicBezTo>
                  <a:cubicBezTo>
                    <a:pt x="10715" y="17897"/>
                    <a:pt x="11940" y="17548"/>
                    <a:pt x="13017" y="16906"/>
                  </a:cubicBezTo>
                  <a:cubicBezTo>
                    <a:pt x="16265" y="14960"/>
                    <a:pt x="17320" y="10750"/>
                    <a:pt x="15375" y="7501"/>
                  </a:cubicBezTo>
                  <a:cubicBezTo>
                    <a:pt x="15351" y="7461"/>
                    <a:pt x="15327" y="7423"/>
                    <a:pt x="15303" y="7384"/>
                  </a:cubicBezTo>
                  <a:lnTo>
                    <a:pt x="15303" y="7384"/>
                  </a:lnTo>
                  <a:lnTo>
                    <a:pt x="12763" y="3194"/>
                  </a:lnTo>
                  <a:lnTo>
                    <a:pt x="12763" y="3194"/>
                  </a:lnTo>
                  <a:cubicBezTo>
                    <a:pt x="10703" y="6"/>
                    <a:pt x="6475" y="-953"/>
                    <a:pt x="3241" y="1036"/>
                  </a:cubicBezTo>
                  <a:cubicBezTo>
                    <a:pt x="67" y="3096"/>
                    <a:pt x="-939" y="7281"/>
                    <a:pt x="955" y="10558"/>
                  </a:cubicBezTo>
                  <a:lnTo>
                    <a:pt x="955" y="105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04" name="Google Shape;2504;p16"/>
            <p:cNvSpPr/>
            <p:nvPr/>
          </p:nvSpPr>
          <p:spPr>
            <a:xfrm>
              <a:off x="3275746" y="6465835"/>
              <a:ext cx="6094" cy="12696"/>
            </a:xfrm>
            <a:custGeom>
              <a:rect b="b" l="l" r="r" t="t"/>
              <a:pathLst>
                <a:path extrusionOk="0" h="12696" w="6094">
                  <a:moveTo>
                    <a:pt x="0" y="0"/>
                  </a:moveTo>
                  <a:lnTo>
                    <a:pt x="6095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05" name="Google Shape;2505;p16"/>
            <p:cNvSpPr/>
            <p:nvPr/>
          </p:nvSpPr>
          <p:spPr>
            <a:xfrm>
              <a:off x="2580348" y="6463550"/>
              <a:ext cx="22473" cy="1402"/>
            </a:xfrm>
            <a:custGeom>
              <a:rect b="b" l="l" r="r" t="t"/>
              <a:pathLst>
                <a:path extrusionOk="0" h="1402" w="22473">
                  <a:moveTo>
                    <a:pt x="22473" y="1143"/>
                  </a:moveTo>
                  <a:lnTo>
                    <a:pt x="22473" y="1143"/>
                  </a:lnTo>
                  <a:cubicBezTo>
                    <a:pt x="22473" y="508"/>
                    <a:pt x="21965" y="0"/>
                    <a:pt x="21331" y="0"/>
                  </a:cubicBezTo>
                  <a:lnTo>
                    <a:pt x="11554" y="0"/>
                  </a:lnTo>
                  <a:cubicBezTo>
                    <a:pt x="11554" y="0"/>
                    <a:pt x="11554" y="0"/>
                    <a:pt x="11554" y="0"/>
                  </a:cubicBezTo>
                  <a:cubicBezTo>
                    <a:pt x="11554" y="698"/>
                    <a:pt x="10983" y="1270"/>
                    <a:pt x="10284" y="1270"/>
                  </a:cubicBezTo>
                  <a:lnTo>
                    <a:pt x="0" y="1270"/>
                  </a:lnTo>
                  <a:lnTo>
                    <a:pt x="21203" y="1270"/>
                  </a:lnTo>
                  <a:cubicBezTo>
                    <a:pt x="21610" y="1485"/>
                    <a:pt x="22118" y="1435"/>
                    <a:pt x="22473" y="1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06" name="Google Shape;2506;p16"/>
            <p:cNvSpPr/>
            <p:nvPr/>
          </p:nvSpPr>
          <p:spPr>
            <a:xfrm>
              <a:off x="1216089" y="5807763"/>
              <a:ext cx="321607" cy="13839"/>
            </a:xfrm>
            <a:custGeom>
              <a:rect b="b" l="l" r="r" t="t"/>
              <a:pathLst>
                <a:path extrusionOk="0" h="13839" w="321607">
                  <a:moveTo>
                    <a:pt x="0" y="13840"/>
                  </a:moveTo>
                  <a:lnTo>
                    <a:pt x="314751" y="13840"/>
                  </a:lnTo>
                  <a:lnTo>
                    <a:pt x="314751" y="6983"/>
                  </a:lnTo>
                  <a:cubicBezTo>
                    <a:pt x="314751" y="3176"/>
                    <a:pt x="317798" y="70"/>
                    <a:pt x="321607" y="0"/>
                  </a:cubicBezTo>
                  <a:lnTo>
                    <a:pt x="0" y="0"/>
                  </a:lnTo>
                  <a:lnTo>
                    <a:pt x="0" y="138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07" name="Google Shape;2507;p16"/>
            <p:cNvSpPr/>
            <p:nvPr/>
          </p:nvSpPr>
          <p:spPr>
            <a:xfrm>
              <a:off x="3311424" y="5807719"/>
              <a:ext cx="210892" cy="13756"/>
            </a:xfrm>
            <a:custGeom>
              <a:rect b="b" l="l" r="r" t="t"/>
              <a:pathLst>
                <a:path extrusionOk="0" h="13756" w="210892">
                  <a:moveTo>
                    <a:pt x="7491" y="5504"/>
                  </a:moveTo>
                  <a:cubicBezTo>
                    <a:pt x="8278" y="9211"/>
                    <a:pt x="5967" y="12875"/>
                    <a:pt x="2285" y="13756"/>
                  </a:cubicBezTo>
                  <a:lnTo>
                    <a:pt x="204036" y="13756"/>
                  </a:lnTo>
                  <a:lnTo>
                    <a:pt x="204036" y="7027"/>
                  </a:lnTo>
                  <a:cubicBezTo>
                    <a:pt x="204036" y="3219"/>
                    <a:pt x="207083" y="114"/>
                    <a:pt x="210892" y="44"/>
                  </a:cubicBezTo>
                  <a:lnTo>
                    <a:pt x="762" y="44"/>
                  </a:lnTo>
                  <a:lnTo>
                    <a:pt x="0" y="44"/>
                  </a:lnTo>
                  <a:cubicBezTo>
                    <a:pt x="3530" y="-356"/>
                    <a:pt x="6793" y="2016"/>
                    <a:pt x="7491" y="55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08" name="Google Shape;2508;p16"/>
            <p:cNvSpPr/>
            <p:nvPr/>
          </p:nvSpPr>
          <p:spPr>
            <a:xfrm>
              <a:off x="3282222" y="5814746"/>
              <a:ext cx="4316" cy="1015"/>
            </a:xfrm>
            <a:custGeom>
              <a:rect b="b" l="l" r="r" t="t"/>
              <a:pathLst>
                <a:path extrusionOk="0" h="1015" w="4316">
                  <a:moveTo>
                    <a:pt x="2412" y="0"/>
                  </a:moveTo>
                  <a:lnTo>
                    <a:pt x="2412" y="0"/>
                  </a:lnTo>
                  <a:lnTo>
                    <a:pt x="3682" y="0"/>
                  </a:lnTo>
                  <a:lnTo>
                    <a:pt x="4317" y="0"/>
                  </a:lnTo>
                  <a:lnTo>
                    <a:pt x="0" y="1016"/>
                  </a:lnTo>
                  <a:lnTo>
                    <a:pt x="0" y="1016"/>
                  </a:lnTo>
                  <a:cubicBezTo>
                    <a:pt x="673" y="894"/>
                    <a:pt x="1358" y="894"/>
                    <a:pt x="2032" y="10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09" name="Google Shape;2509;p16"/>
            <p:cNvSpPr/>
            <p:nvPr/>
          </p:nvSpPr>
          <p:spPr>
            <a:xfrm>
              <a:off x="3310916" y="5821602"/>
              <a:ext cx="2539" cy="78211"/>
            </a:xfrm>
            <a:custGeom>
              <a:rect b="b" l="l" r="r" t="t"/>
              <a:pathLst>
                <a:path extrusionOk="0" h="78211" w="2539">
                  <a:moveTo>
                    <a:pt x="1270" y="78212"/>
                  </a:moveTo>
                  <a:lnTo>
                    <a:pt x="2539" y="78212"/>
                  </a:lnTo>
                  <a:lnTo>
                    <a:pt x="2539" y="0"/>
                  </a:lnTo>
                  <a:lnTo>
                    <a:pt x="2539" y="0"/>
                  </a:lnTo>
                  <a:lnTo>
                    <a:pt x="0" y="0"/>
                  </a:lnTo>
                  <a:lnTo>
                    <a:pt x="0" y="780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10" name="Google Shape;2510;p16"/>
            <p:cNvSpPr/>
            <p:nvPr/>
          </p:nvSpPr>
          <p:spPr>
            <a:xfrm>
              <a:off x="1544679" y="6456186"/>
              <a:ext cx="431306" cy="6602"/>
            </a:xfrm>
            <a:custGeom>
              <a:rect b="b" l="l" r="r" t="t"/>
              <a:pathLst>
                <a:path extrusionOk="0" h="6602" w="431306">
                  <a:moveTo>
                    <a:pt x="0" y="0"/>
                  </a:moveTo>
                  <a:lnTo>
                    <a:pt x="431307" y="0"/>
                  </a:lnTo>
                  <a:lnTo>
                    <a:pt x="431307" y="6602"/>
                  </a:lnTo>
                  <a:lnTo>
                    <a:pt x="0" y="66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11" name="Google Shape;2511;p16"/>
            <p:cNvSpPr/>
            <p:nvPr/>
          </p:nvSpPr>
          <p:spPr>
            <a:xfrm>
              <a:off x="1543156" y="6464693"/>
              <a:ext cx="432830" cy="4697"/>
            </a:xfrm>
            <a:custGeom>
              <a:rect b="b" l="l" r="r" t="t"/>
              <a:pathLst>
                <a:path extrusionOk="0" h="4697" w="432830">
                  <a:moveTo>
                    <a:pt x="1524" y="635"/>
                  </a:moveTo>
                  <a:lnTo>
                    <a:pt x="1524" y="635"/>
                  </a:lnTo>
                  <a:cubicBezTo>
                    <a:pt x="1473" y="2120"/>
                    <a:pt x="940" y="3555"/>
                    <a:pt x="0" y="4698"/>
                  </a:cubicBezTo>
                  <a:lnTo>
                    <a:pt x="432830" y="4698"/>
                  </a:lnTo>
                  <a:lnTo>
                    <a:pt x="4328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12" name="Google Shape;2512;p16"/>
            <p:cNvSpPr/>
            <p:nvPr/>
          </p:nvSpPr>
          <p:spPr>
            <a:xfrm>
              <a:off x="3193599" y="6457018"/>
              <a:ext cx="50786" cy="6786"/>
            </a:xfrm>
            <a:custGeom>
              <a:rect b="b" l="l" r="r" t="t"/>
              <a:pathLst>
                <a:path extrusionOk="0" h="6786" w="50786">
                  <a:moveTo>
                    <a:pt x="45327" y="5263"/>
                  </a:moveTo>
                  <a:lnTo>
                    <a:pt x="45327" y="3993"/>
                  </a:lnTo>
                  <a:cubicBezTo>
                    <a:pt x="45327" y="3993"/>
                    <a:pt x="45327" y="3231"/>
                    <a:pt x="45327" y="2850"/>
                  </a:cubicBezTo>
                  <a:cubicBezTo>
                    <a:pt x="45594" y="2228"/>
                    <a:pt x="45975" y="1670"/>
                    <a:pt x="46470" y="1200"/>
                  </a:cubicBezTo>
                  <a:cubicBezTo>
                    <a:pt x="46470" y="1200"/>
                    <a:pt x="46470" y="1200"/>
                    <a:pt x="46470" y="1200"/>
                  </a:cubicBezTo>
                  <a:cubicBezTo>
                    <a:pt x="46940" y="705"/>
                    <a:pt x="47498" y="324"/>
                    <a:pt x="48121" y="57"/>
                  </a:cubicBezTo>
                  <a:lnTo>
                    <a:pt x="48121" y="57"/>
                  </a:lnTo>
                  <a:cubicBezTo>
                    <a:pt x="48667" y="-19"/>
                    <a:pt x="49225" y="-19"/>
                    <a:pt x="49771" y="57"/>
                  </a:cubicBezTo>
                  <a:lnTo>
                    <a:pt x="50787" y="57"/>
                  </a:lnTo>
                  <a:lnTo>
                    <a:pt x="0" y="57"/>
                  </a:lnTo>
                  <a:lnTo>
                    <a:pt x="0" y="6786"/>
                  </a:lnTo>
                  <a:lnTo>
                    <a:pt x="44312" y="67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13" name="Google Shape;2513;p16"/>
            <p:cNvSpPr/>
            <p:nvPr/>
          </p:nvSpPr>
          <p:spPr>
            <a:xfrm>
              <a:off x="3194741" y="6466089"/>
              <a:ext cx="50786" cy="4697"/>
            </a:xfrm>
            <a:custGeom>
              <a:rect b="b" l="l" r="r" t="t"/>
              <a:pathLst>
                <a:path extrusionOk="0" h="4697" w="50786">
                  <a:moveTo>
                    <a:pt x="49644" y="3682"/>
                  </a:moveTo>
                  <a:cubicBezTo>
                    <a:pt x="49225" y="3758"/>
                    <a:pt x="48793" y="3758"/>
                    <a:pt x="48374" y="3682"/>
                  </a:cubicBezTo>
                  <a:cubicBezTo>
                    <a:pt x="48374" y="3682"/>
                    <a:pt x="47613" y="3682"/>
                    <a:pt x="47232" y="2920"/>
                  </a:cubicBezTo>
                  <a:cubicBezTo>
                    <a:pt x="46483" y="2514"/>
                    <a:pt x="45860" y="1892"/>
                    <a:pt x="45454" y="1143"/>
                  </a:cubicBezTo>
                  <a:lnTo>
                    <a:pt x="44692" y="0"/>
                  </a:lnTo>
                  <a:lnTo>
                    <a:pt x="44692" y="0"/>
                  </a:lnTo>
                  <a:lnTo>
                    <a:pt x="0" y="0"/>
                  </a:lnTo>
                  <a:lnTo>
                    <a:pt x="0" y="4698"/>
                  </a:lnTo>
                  <a:lnTo>
                    <a:pt x="50787" y="46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14" name="Google Shape;2514;p16"/>
            <p:cNvSpPr/>
            <p:nvPr/>
          </p:nvSpPr>
          <p:spPr>
            <a:xfrm>
              <a:off x="3266985" y="5906163"/>
              <a:ext cx="15743" cy="14601"/>
            </a:xfrm>
            <a:custGeom>
              <a:rect b="b" l="l" r="r" t="t"/>
              <a:pathLst>
                <a:path extrusionOk="0" h="14601" w="15743">
                  <a:moveTo>
                    <a:pt x="0" y="1905"/>
                  </a:moveTo>
                  <a:cubicBezTo>
                    <a:pt x="673" y="1833"/>
                    <a:pt x="1358" y="1833"/>
                    <a:pt x="2032" y="1905"/>
                  </a:cubicBezTo>
                  <a:cubicBezTo>
                    <a:pt x="5840" y="1974"/>
                    <a:pt x="8888" y="5080"/>
                    <a:pt x="8888" y="8888"/>
                  </a:cubicBezTo>
                  <a:lnTo>
                    <a:pt x="8888" y="14601"/>
                  </a:lnTo>
                  <a:lnTo>
                    <a:pt x="15744" y="13332"/>
                  </a:lnTo>
                  <a:lnTo>
                    <a:pt x="15744" y="13332"/>
                  </a:lnTo>
                  <a:cubicBezTo>
                    <a:pt x="15325" y="13405"/>
                    <a:pt x="14893" y="13405"/>
                    <a:pt x="14474" y="13332"/>
                  </a:cubicBezTo>
                  <a:cubicBezTo>
                    <a:pt x="14474" y="13332"/>
                    <a:pt x="14474" y="13332"/>
                    <a:pt x="13713" y="13332"/>
                  </a:cubicBezTo>
                  <a:cubicBezTo>
                    <a:pt x="13205" y="13112"/>
                    <a:pt x="12735" y="12812"/>
                    <a:pt x="12316" y="12443"/>
                  </a:cubicBezTo>
                  <a:lnTo>
                    <a:pt x="12316" y="11681"/>
                  </a:lnTo>
                  <a:cubicBezTo>
                    <a:pt x="11948" y="11312"/>
                    <a:pt x="11643" y="10882"/>
                    <a:pt x="11427" y="10411"/>
                  </a:cubicBezTo>
                  <a:lnTo>
                    <a:pt x="11427" y="9396"/>
                  </a:lnTo>
                  <a:cubicBezTo>
                    <a:pt x="11427" y="9396"/>
                    <a:pt x="11427" y="9396"/>
                    <a:pt x="11427" y="8634"/>
                  </a:cubicBezTo>
                  <a:lnTo>
                    <a:pt x="11427" y="8634"/>
                  </a:lnTo>
                  <a:cubicBezTo>
                    <a:pt x="11427" y="8634"/>
                    <a:pt x="11427" y="8634"/>
                    <a:pt x="11427" y="8634"/>
                  </a:cubicBezTo>
                  <a:lnTo>
                    <a:pt x="11427" y="0"/>
                  </a:lnTo>
                  <a:lnTo>
                    <a:pt x="8888" y="0"/>
                  </a:lnTo>
                  <a:lnTo>
                    <a:pt x="3047" y="1143"/>
                  </a:lnTo>
                  <a:lnTo>
                    <a:pt x="2159" y="1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15" name="Google Shape;2515;p16"/>
            <p:cNvSpPr/>
            <p:nvPr/>
          </p:nvSpPr>
          <p:spPr>
            <a:xfrm>
              <a:off x="3285142" y="591873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16" name="Google Shape;2516;p16"/>
            <p:cNvSpPr/>
            <p:nvPr/>
          </p:nvSpPr>
          <p:spPr>
            <a:xfrm>
              <a:off x="3244893" y="6456186"/>
              <a:ext cx="17140" cy="761"/>
            </a:xfrm>
            <a:custGeom>
              <a:rect b="b" l="l" r="r" t="t"/>
              <a:pathLst>
                <a:path extrusionOk="0" h="761" w="17140">
                  <a:moveTo>
                    <a:pt x="17141" y="762"/>
                  </a:moveTo>
                  <a:lnTo>
                    <a:pt x="17141" y="0"/>
                  </a:lnTo>
                  <a:lnTo>
                    <a:pt x="1016" y="0"/>
                  </a:ln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17" name="Google Shape;2517;p16"/>
            <p:cNvSpPr/>
            <p:nvPr/>
          </p:nvSpPr>
          <p:spPr>
            <a:xfrm>
              <a:off x="3275746" y="6462788"/>
              <a:ext cx="5967" cy="2412"/>
            </a:xfrm>
            <a:custGeom>
              <a:rect b="b" l="l" r="r" t="t"/>
              <a:pathLst>
                <a:path extrusionOk="0" h="2412" w="5967">
                  <a:moveTo>
                    <a:pt x="0" y="1270"/>
                  </a:moveTo>
                  <a:lnTo>
                    <a:pt x="0" y="1270"/>
                  </a:lnTo>
                  <a:lnTo>
                    <a:pt x="0" y="1270"/>
                  </a:lnTo>
                  <a:cubicBezTo>
                    <a:pt x="64" y="1651"/>
                    <a:pt x="64" y="2032"/>
                    <a:pt x="0" y="2412"/>
                  </a:cubicBezTo>
                  <a:lnTo>
                    <a:pt x="5967" y="2412"/>
                  </a:lnTo>
                  <a:cubicBezTo>
                    <a:pt x="5891" y="1994"/>
                    <a:pt x="5891" y="1562"/>
                    <a:pt x="5967" y="1143"/>
                  </a:cubicBezTo>
                  <a:cubicBezTo>
                    <a:pt x="5967" y="1143"/>
                    <a:pt x="5967" y="381"/>
                    <a:pt x="5967" y="0"/>
                  </a:cubicBezTo>
                  <a:lnTo>
                    <a:pt x="2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18" name="Google Shape;2518;p16"/>
            <p:cNvSpPr/>
            <p:nvPr/>
          </p:nvSpPr>
          <p:spPr>
            <a:xfrm>
              <a:off x="3282729" y="5918606"/>
              <a:ext cx="2412" cy="542405"/>
            </a:xfrm>
            <a:custGeom>
              <a:rect b="b" l="l" r="r" t="t"/>
              <a:pathLst>
                <a:path extrusionOk="0" h="542405" w="2412">
                  <a:moveTo>
                    <a:pt x="0" y="0"/>
                  </a:moveTo>
                  <a:lnTo>
                    <a:pt x="0" y="542405"/>
                  </a:lnTo>
                  <a:cubicBezTo>
                    <a:pt x="609" y="541491"/>
                    <a:pt x="1448" y="540755"/>
                    <a:pt x="2412" y="540247"/>
                  </a:cubicBezTo>
                  <a:lnTo>
                    <a:pt x="2412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19" name="Google Shape;2519;p16"/>
            <p:cNvSpPr/>
            <p:nvPr/>
          </p:nvSpPr>
          <p:spPr>
            <a:xfrm>
              <a:off x="3318788" y="5905528"/>
              <a:ext cx="196925" cy="2412"/>
            </a:xfrm>
            <a:custGeom>
              <a:rect b="b" l="l" r="r" t="t"/>
              <a:pathLst>
                <a:path extrusionOk="0" h="2412" w="196925">
                  <a:moveTo>
                    <a:pt x="254" y="2412"/>
                  </a:moveTo>
                  <a:lnTo>
                    <a:pt x="196925" y="2412"/>
                  </a:lnTo>
                  <a:cubicBezTo>
                    <a:pt x="196850" y="1992"/>
                    <a:pt x="196850" y="1563"/>
                    <a:pt x="196925" y="1143"/>
                  </a:cubicBezTo>
                  <a:lnTo>
                    <a:pt x="196925" y="0"/>
                  </a:lnTo>
                  <a:lnTo>
                    <a:pt x="0" y="0"/>
                  </a:lnTo>
                  <a:cubicBezTo>
                    <a:pt x="63" y="378"/>
                    <a:pt x="63" y="764"/>
                    <a:pt x="0" y="1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20" name="Google Shape;2520;p16"/>
            <p:cNvSpPr/>
            <p:nvPr/>
          </p:nvSpPr>
          <p:spPr>
            <a:xfrm>
              <a:off x="3289458" y="5917590"/>
              <a:ext cx="762" cy="12696"/>
            </a:xfrm>
            <a:custGeom>
              <a:rect b="b" l="l" r="r" t="t"/>
              <a:pathLst>
                <a:path extrusionOk="0" h="12696" w="762">
                  <a:moveTo>
                    <a:pt x="762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21" name="Google Shape;2521;p16"/>
            <p:cNvSpPr/>
            <p:nvPr/>
          </p:nvSpPr>
          <p:spPr>
            <a:xfrm>
              <a:off x="3294918" y="5912257"/>
              <a:ext cx="56" cy="888"/>
            </a:xfrm>
            <a:custGeom>
              <a:rect b="b" l="l" r="r" t="t"/>
              <a:pathLst>
                <a:path extrusionOk="0" h="888" w="56">
                  <a:moveTo>
                    <a:pt x="0" y="0"/>
                  </a:moveTo>
                  <a:cubicBezTo>
                    <a:pt x="12" y="296"/>
                    <a:pt x="12" y="593"/>
                    <a:pt x="0" y="889"/>
                  </a:cubicBezTo>
                  <a:cubicBezTo>
                    <a:pt x="76" y="597"/>
                    <a:pt x="76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22" name="Google Shape;2522;p16"/>
            <p:cNvSpPr/>
            <p:nvPr/>
          </p:nvSpPr>
          <p:spPr>
            <a:xfrm>
              <a:off x="3277340" y="5912511"/>
              <a:ext cx="57" cy="1396"/>
            </a:xfrm>
            <a:custGeom>
              <a:rect b="b" l="l" r="r" t="t"/>
              <a:pathLst>
                <a:path extrusionOk="0" h="1396" w="57">
                  <a:moveTo>
                    <a:pt x="57" y="1397"/>
                  </a:moveTo>
                  <a:cubicBezTo>
                    <a:pt x="-19" y="933"/>
                    <a:pt x="-19" y="464"/>
                    <a:pt x="57" y="0"/>
                  </a:cubicBezTo>
                  <a:lnTo>
                    <a:pt x="57" y="0"/>
                  </a:lnTo>
                  <a:cubicBezTo>
                    <a:pt x="57" y="0"/>
                    <a:pt x="57" y="1143"/>
                    <a:pt x="57" y="13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23" name="Google Shape;2523;p16"/>
            <p:cNvSpPr/>
            <p:nvPr/>
          </p:nvSpPr>
          <p:spPr>
            <a:xfrm>
              <a:off x="3283872" y="5918606"/>
              <a:ext cx="3174" cy="761"/>
            </a:xfrm>
            <a:custGeom>
              <a:rect b="b" l="l" r="r" t="t"/>
              <a:pathLst>
                <a:path extrusionOk="0" h="761" w="3174">
                  <a:moveTo>
                    <a:pt x="1269" y="0"/>
                  </a:moveTo>
                  <a:lnTo>
                    <a:pt x="1269" y="0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2196" y="505"/>
                    <a:pt x="1104" y="767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24" name="Google Shape;2524;p16"/>
            <p:cNvSpPr/>
            <p:nvPr/>
          </p:nvSpPr>
          <p:spPr>
            <a:xfrm>
              <a:off x="3281460" y="5918733"/>
              <a:ext cx="2412" cy="141"/>
            </a:xfrm>
            <a:custGeom>
              <a:rect b="b" l="l" r="r" t="t"/>
              <a:pathLst>
                <a:path extrusionOk="0" h="141" w="2412">
                  <a:moveTo>
                    <a:pt x="2412" y="0"/>
                  </a:moveTo>
                  <a:lnTo>
                    <a:pt x="2412" y="0"/>
                  </a:lnTo>
                  <a:cubicBezTo>
                    <a:pt x="1625" y="189"/>
                    <a:pt x="787" y="189"/>
                    <a:pt x="0" y="0"/>
                  </a:cubicBezTo>
                  <a:cubicBezTo>
                    <a:pt x="419" y="74"/>
                    <a:pt x="851" y="74"/>
                    <a:pt x="12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25" name="Google Shape;2525;p16"/>
            <p:cNvSpPr/>
            <p:nvPr/>
          </p:nvSpPr>
          <p:spPr>
            <a:xfrm>
              <a:off x="3515139" y="5806822"/>
              <a:ext cx="13970" cy="106662"/>
            </a:xfrm>
            <a:custGeom>
              <a:rect b="b" l="l" r="r" t="t"/>
              <a:pathLst>
                <a:path extrusionOk="0" h="106662" w="13970">
                  <a:moveTo>
                    <a:pt x="321" y="99848"/>
                  </a:moveTo>
                  <a:cubicBezTo>
                    <a:pt x="244" y="100268"/>
                    <a:pt x="244" y="100698"/>
                    <a:pt x="321" y="101118"/>
                  </a:cubicBezTo>
                  <a:cubicBezTo>
                    <a:pt x="1045" y="104834"/>
                    <a:pt x="4650" y="107259"/>
                    <a:pt x="8358" y="106534"/>
                  </a:cubicBezTo>
                  <a:cubicBezTo>
                    <a:pt x="11570" y="105910"/>
                    <a:pt x="13881" y="103113"/>
                    <a:pt x="13906" y="99848"/>
                  </a:cubicBezTo>
                  <a:lnTo>
                    <a:pt x="13906" y="7924"/>
                  </a:lnTo>
                  <a:cubicBezTo>
                    <a:pt x="14427" y="4102"/>
                    <a:pt x="11748" y="584"/>
                    <a:pt x="7926" y="64"/>
                  </a:cubicBezTo>
                  <a:cubicBezTo>
                    <a:pt x="4104" y="-455"/>
                    <a:pt x="587" y="2223"/>
                    <a:pt x="67" y="6045"/>
                  </a:cubicBezTo>
                  <a:cubicBezTo>
                    <a:pt x="-22" y="6668"/>
                    <a:pt x="-22" y="7300"/>
                    <a:pt x="67" y="7924"/>
                  </a:cubicBezTo>
                  <a:lnTo>
                    <a:pt x="67" y="998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26" name="Google Shape;2526;p16"/>
            <p:cNvSpPr/>
            <p:nvPr/>
          </p:nvSpPr>
          <p:spPr>
            <a:xfrm>
              <a:off x="3294664" y="5909845"/>
              <a:ext cx="10665" cy="2412"/>
            </a:xfrm>
            <a:custGeom>
              <a:rect b="b" l="l" r="r" t="t"/>
              <a:pathLst>
                <a:path extrusionOk="0" h="2412" w="10665">
                  <a:moveTo>
                    <a:pt x="10665" y="2412"/>
                  </a:moveTo>
                  <a:lnTo>
                    <a:pt x="10665" y="0"/>
                  </a:lnTo>
                  <a:lnTo>
                    <a:pt x="6475" y="0"/>
                  </a:lnTo>
                  <a:lnTo>
                    <a:pt x="0" y="1270"/>
                  </a:lnTo>
                  <a:lnTo>
                    <a:pt x="0" y="1270"/>
                  </a:lnTo>
                  <a:cubicBezTo>
                    <a:pt x="0" y="1270"/>
                    <a:pt x="0" y="2032"/>
                    <a:pt x="0" y="2412"/>
                  </a:cubicBezTo>
                  <a:lnTo>
                    <a:pt x="10411" y="24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27" name="Google Shape;2527;p16"/>
            <p:cNvSpPr/>
            <p:nvPr/>
          </p:nvSpPr>
          <p:spPr>
            <a:xfrm>
              <a:off x="3287046" y="5917844"/>
              <a:ext cx="2412" cy="540373"/>
            </a:xfrm>
            <a:custGeom>
              <a:rect b="b" l="l" r="r" t="t"/>
              <a:pathLst>
                <a:path extrusionOk="0" h="540373" w="2412">
                  <a:moveTo>
                    <a:pt x="0" y="540374"/>
                  </a:moveTo>
                  <a:lnTo>
                    <a:pt x="1524" y="540374"/>
                  </a:lnTo>
                  <a:lnTo>
                    <a:pt x="2412" y="540374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1143" y="0"/>
                  </a:lnTo>
                  <a:lnTo>
                    <a:pt x="0" y="0"/>
                  </a:lnTo>
                  <a:lnTo>
                    <a:pt x="0" y="5402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28" name="Google Shape;2528;p16"/>
            <p:cNvSpPr/>
            <p:nvPr/>
          </p:nvSpPr>
          <p:spPr>
            <a:xfrm>
              <a:off x="3319042" y="6466216"/>
              <a:ext cx="56" cy="1523"/>
            </a:xfrm>
            <a:custGeom>
              <a:rect b="b" l="l" r="r" t="t"/>
              <a:pathLst>
                <a:path extrusionOk="0" h="1523" w="56">
                  <a:moveTo>
                    <a:pt x="0" y="0"/>
                  </a:moveTo>
                  <a:lnTo>
                    <a:pt x="0" y="0"/>
                  </a:lnTo>
                  <a:cubicBezTo>
                    <a:pt x="64" y="508"/>
                    <a:pt x="64" y="1016"/>
                    <a:pt x="0" y="1524"/>
                  </a:cubicBezTo>
                  <a:cubicBezTo>
                    <a:pt x="76" y="1016"/>
                    <a:pt x="76" y="5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29" name="Google Shape;2529;p16"/>
            <p:cNvSpPr/>
            <p:nvPr/>
          </p:nvSpPr>
          <p:spPr>
            <a:xfrm>
              <a:off x="3313836" y="6472565"/>
              <a:ext cx="1396" cy="12696"/>
            </a:xfrm>
            <a:custGeom>
              <a:rect b="b" l="l" r="r" t="t"/>
              <a:pathLst>
                <a:path extrusionOk="0" h="12696" w="1396">
                  <a:moveTo>
                    <a:pt x="0" y="0"/>
                  </a:moveTo>
                  <a:lnTo>
                    <a:pt x="0" y="0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30" name="Google Shape;2530;p16"/>
            <p:cNvSpPr/>
            <p:nvPr/>
          </p:nvSpPr>
          <p:spPr>
            <a:xfrm>
              <a:off x="3281403" y="6458033"/>
              <a:ext cx="29259" cy="13896"/>
            </a:xfrm>
            <a:custGeom>
              <a:rect b="b" l="l" r="r" t="t"/>
              <a:pathLst>
                <a:path extrusionOk="0" h="13896" w="29259">
                  <a:moveTo>
                    <a:pt x="23927" y="7929"/>
                  </a:moveTo>
                  <a:lnTo>
                    <a:pt x="23927" y="692"/>
                  </a:lnTo>
                  <a:lnTo>
                    <a:pt x="8056" y="57"/>
                  </a:lnTo>
                  <a:lnTo>
                    <a:pt x="7040" y="57"/>
                  </a:lnTo>
                  <a:lnTo>
                    <a:pt x="5517" y="57"/>
                  </a:lnTo>
                  <a:cubicBezTo>
                    <a:pt x="4882" y="-19"/>
                    <a:pt x="4247" y="-19"/>
                    <a:pt x="3612" y="57"/>
                  </a:cubicBezTo>
                  <a:cubicBezTo>
                    <a:pt x="2647" y="565"/>
                    <a:pt x="1809" y="1301"/>
                    <a:pt x="1200" y="2216"/>
                  </a:cubicBezTo>
                  <a:cubicBezTo>
                    <a:pt x="666" y="2939"/>
                    <a:pt x="285" y="3765"/>
                    <a:pt x="57" y="4628"/>
                  </a:cubicBezTo>
                  <a:cubicBezTo>
                    <a:pt x="57" y="4628"/>
                    <a:pt x="57" y="5390"/>
                    <a:pt x="57" y="5771"/>
                  </a:cubicBezTo>
                  <a:cubicBezTo>
                    <a:pt x="-19" y="6190"/>
                    <a:pt x="-19" y="6621"/>
                    <a:pt x="57" y="7040"/>
                  </a:cubicBezTo>
                  <a:lnTo>
                    <a:pt x="57" y="7040"/>
                  </a:lnTo>
                  <a:cubicBezTo>
                    <a:pt x="-6" y="7421"/>
                    <a:pt x="-6" y="7802"/>
                    <a:pt x="57" y="8183"/>
                  </a:cubicBezTo>
                  <a:cubicBezTo>
                    <a:pt x="959" y="10887"/>
                    <a:pt x="3434" y="12767"/>
                    <a:pt x="6279" y="12881"/>
                  </a:cubicBezTo>
                  <a:lnTo>
                    <a:pt x="29259" y="13897"/>
                  </a:lnTo>
                  <a:lnTo>
                    <a:pt x="29259" y="13897"/>
                  </a:lnTo>
                  <a:cubicBezTo>
                    <a:pt x="26365" y="13300"/>
                    <a:pt x="24206" y="10875"/>
                    <a:pt x="23927" y="7929"/>
                  </a:cubicBezTo>
                  <a:close/>
                  <a:moveTo>
                    <a:pt x="6786" y="7929"/>
                  </a:moveTo>
                  <a:lnTo>
                    <a:pt x="2470" y="7929"/>
                  </a:lnTo>
                  <a:cubicBezTo>
                    <a:pt x="1822" y="7866"/>
                    <a:pt x="1327" y="7320"/>
                    <a:pt x="1327" y="6659"/>
                  </a:cubicBezTo>
                  <a:cubicBezTo>
                    <a:pt x="1327" y="6025"/>
                    <a:pt x="1835" y="5517"/>
                    <a:pt x="2457" y="5504"/>
                  </a:cubicBezTo>
                  <a:cubicBezTo>
                    <a:pt x="2508" y="5504"/>
                    <a:pt x="2558" y="5517"/>
                    <a:pt x="2596" y="5517"/>
                  </a:cubicBezTo>
                  <a:lnTo>
                    <a:pt x="7040" y="5517"/>
                  </a:lnTo>
                  <a:cubicBezTo>
                    <a:pt x="7701" y="5733"/>
                    <a:pt x="8069" y="6456"/>
                    <a:pt x="7853" y="7116"/>
                  </a:cubicBezTo>
                  <a:cubicBezTo>
                    <a:pt x="7726" y="7497"/>
                    <a:pt x="7421" y="7802"/>
                    <a:pt x="7040" y="79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31" name="Google Shape;2531;p16"/>
            <p:cNvSpPr/>
            <p:nvPr/>
          </p:nvSpPr>
          <p:spPr>
            <a:xfrm>
              <a:off x="3295172" y="5906671"/>
              <a:ext cx="10030" cy="4443"/>
            </a:xfrm>
            <a:custGeom>
              <a:rect b="b" l="l" r="r" t="t"/>
              <a:pathLst>
                <a:path extrusionOk="0" h="4443" w="10030">
                  <a:moveTo>
                    <a:pt x="10030" y="2539"/>
                  </a:moveTo>
                  <a:lnTo>
                    <a:pt x="10030" y="0"/>
                  </a:lnTo>
                  <a:lnTo>
                    <a:pt x="0" y="1905"/>
                  </a:lnTo>
                  <a:lnTo>
                    <a:pt x="0" y="4444"/>
                  </a:lnTo>
                  <a:lnTo>
                    <a:pt x="6475" y="3174"/>
                  </a:lnTo>
                  <a:lnTo>
                    <a:pt x="10030" y="25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32" name="Google Shape;2532;p16"/>
            <p:cNvSpPr/>
            <p:nvPr/>
          </p:nvSpPr>
          <p:spPr>
            <a:xfrm>
              <a:off x="3282856" y="6463669"/>
              <a:ext cx="6460" cy="2420"/>
            </a:xfrm>
            <a:custGeom>
              <a:rect b="b" l="l" r="r" t="t"/>
              <a:pathLst>
                <a:path extrusionOk="0" h="2420" w="6460">
                  <a:moveTo>
                    <a:pt x="5587" y="8"/>
                  </a:moveTo>
                  <a:lnTo>
                    <a:pt x="1270" y="8"/>
                  </a:lnTo>
                  <a:cubicBezTo>
                    <a:pt x="647" y="-68"/>
                    <a:pt x="76" y="389"/>
                    <a:pt x="13" y="1011"/>
                  </a:cubicBezTo>
                  <a:cubicBezTo>
                    <a:pt x="0" y="1062"/>
                    <a:pt x="0" y="1100"/>
                    <a:pt x="0" y="1151"/>
                  </a:cubicBezTo>
                  <a:cubicBezTo>
                    <a:pt x="0" y="1811"/>
                    <a:pt x="495" y="2357"/>
                    <a:pt x="1143" y="2421"/>
                  </a:cubicBezTo>
                  <a:lnTo>
                    <a:pt x="5587" y="2421"/>
                  </a:lnTo>
                  <a:cubicBezTo>
                    <a:pt x="6247" y="2205"/>
                    <a:pt x="6615" y="1481"/>
                    <a:pt x="6399" y="821"/>
                  </a:cubicBezTo>
                  <a:cubicBezTo>
                    <a:pt x="6272" y="440"/>
                    <a:pt x="5967" y="135"/>
                    <a:pt x="558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33" name="Google Shape;2533;p16"/>
            <p:cNvSpPr/>
            <p:nvPr/>
          </p:nvSpPr>
          <p:spPr>
            <a:xfrm>
              <a:off x="3286158" y="5808474"/>
              <a:ext cx="32911" cy="17063"/>
            </a:xfrm>
            <a:custGeom>
              <a:rect b="b" l="l" r="r" t="t"/>
              <a:pathLst>
                <a:path extrusionOk="0" h="17063" w="32911">
                  <a:moveTo>
                    <a:pt x="2285" y="4621"/>
                  </a:moveTo>
                  <a:cubicBezTo>
                    <a:pt x="6094" y="4621"/>
                    <a:pt x="9205" y="7671"/>
                    <a:pt x="9268" y="11477"/>
                  </a:cubicBezTo>
                  <a:lnTo>
                    <a:pt x="9268" y="17064"/>
                  </a:lnTo>
                  <a:lnTo>
                    <a:pt x="25013" y="13509"/>
                  </a:lnTo>
                  <a:lnTo>
                    <a:pt x="27552" y="13509"/>
                  </a:lnTo>
                  <a:lnTo>
                    <a:pt x="27552" y="13509"/>
                  </a:lnTo>
                  <a:cubicBezTo>
                    <a:pt x="31234" y="12628"/>
                    <a:pt x="33545" y="8963"/>
                    <a:pt x="32757" y="5256"/>
                  </a:cubicBezTo>
                  <a:cubicBezTo>
                    <a:pt x="31945" y="1870"/>
                    <a:pt x="28720" y="-369"/>
                    <a:pt x="25266" y="50"/>
                  </a:cubicBezTo>
                  <a:cubicBezTo>
                    <a:pt x="25266" y="50"/>
                    <a:pt x="25266" y="50"/>
                    <a:pt x="24505" y="50"/>
                  </a:cubicBezTo>
                  <a:lnTo>
                    <a:pt x="635" y="5256"/>
                  </a:lnTo>
                  <a:lnTo>
                    <a:pt x="0" y="52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34" name="Google Shape;2534;p16"/>
            <p:cNvSpPr/>
            <p:nvPr/>
          </p:nvSpPr>
          <p:spPr>
            <a:xfrm>
              <a:off x="3284634" y="581474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35" name="Google Shape;2535;p16"/>
            <p:cNvSpPr/>
            <p:nvPr/>
          </p:nvSpPr>
          <p:spPr>
            <a:xfrm>
              <a:off x="1544679" y="6462915"/>
              <a:ext cx="431306" cy="2412"/>
            </a:xfrm>
            <a:custGeom>
              <a:rect b="b" l="l" r="r" t="t"/>
              <a:pathLst>
                <a:path extrusionOk="0" h="2412" w="431306">
                  <a:moveTo>
                    <a:pt x="0" y="1778"/>
                  </a:moveTo>
                  <a:lnTo>
                    <a:pt x="0" y="2412"/>
                  </a:lnTo>
                  <a:lnTo>
                    <a:pt x="431307" y="2412"/>
                  </a:lnTo>
                  <a:lnTo>
                    <a:pt x="431307" y="1778"/>
                  </a:lnTo>
                  <a:lnTo>
                    <a:pt x="431307" y="1143"/>
                  </a:lnTo>
                  <a:lnTo>
                    <a:pt x="431307" y="254"/>
                  </a:lnTo>
                  <a:lnTo>
                    <a:pt x="431307" y="0"/>
                  </a:lnTo>
                  <a:lnTo>
                    <a:pt x="0" y="0"/>
                  </a:lnTo>
                  <a:lnTo>
                    <a:pt x="0" y="254"/>
                  </a:lnTo>
                  <a:lnTo>
                    <a:pt x="0" y="1143"/>
                  </a:lnTo>
                  <a:lnTo>
                    <a:pt x="0" y="17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36" name="Google Shape;2536;p16"/>
            <p:cNvSpPr/>
            <p:nvPr/>
          </p:nvSpPr>
          <p:spPr>
            <a:xfrm>
              <a:off x="2580856" y="6463953"/>
              <a:ext cx="11350" cy="2504"/>
            </a:xfrm>
            <a:custGeom>
              <a:rect b="b" l="l" r="r" t="t"/>
              <a:pathLst>
                <a:path extrusionOk="0" h="2504" w="11350">
                  <a:moveTo>
                    <a:pt x="10792" y="105"/>
                  </a:moveTo>
                  <a:cubicBezTo>
                    <a:pt x="10792" y="105"/>
                    <a:pt x="10792" y="105"/>
                    <a:pt x="10792" y="105"/>
                  </a:cubicBezTo>
                  <a:cubicBezTo>
                    <a:pt x="10462" y="-35"/>
                    <a:pt x="10106" y="-35"/>
                    <a:pt x="9776" y="105"/>
                  </a:cubicBezTo>
                  <a:lnTo>
                    <a:pt x="0" y="105"/>
                  </a:lnTo>
                  <a:lnTo>
                    <a:pt x="0" y="105"/>
                  </a:lnTo>
                  <a:cubicBezTo>
                    <a:pt x="127" y="816"/>
                    <a:pt x="127" y="1552"/>
                    <a:pt x="0" y="2263"/>
                  </a:cubicBezTo>
                  <a:lnTo>
                    <a:pt x="9269" y="2263"/>
                  </a:lnTo>
                  <a:cubicBezTo>
                    <a:pt x="9865" y="2682"/>
                    <a:pt x="10691" y="2543"/>
                    <a:pt x="11110" y="1946"/>
                  </a:cubicBezTo>
                  <a:cubicBezTo>
                    <a:pt x="11528" y="1349"/>
                    <a:pt x="11389" y="524"/>
                    <a:pt x="10792" y="1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37" name="Google Shape;2537;p16"/>
            <p:cNvSpPr/>
            <p:nvPr/>
          </p:nvSpPr>
          <p:spPr>
            <a:xfrm>
              <a:off x="3194614" y="6462915"/>
              <a:ext cx="44692" cy="2412"/>
            </a:xfrm>
            <a:custGeom>
              <a:rect b="b" l="l" r="r" t="t"/>
              <a:pathLst>
                <a:path extrusionOk="0" h="2412" w="44692">
                  <a:moveTo>
                    <a:pt x="0" y="1778"/>
                  </a:moveTo>
                  <a:lnTo>
                    <a:pt x="0" y="2412"/>
                  </a:lnTo>
                  <a:lnTo>
                    <a:pt x="44692" y="2412"/>
                  </a:lnTo>
                  <a:cubicBezTo>
                    <a:pt x="44565" y="1612"/>
                    <a:pt x="44565" y="800"/>
                    <a:pt x="44692" y="0"/>
                  </a:cubicBezTo>
                  <a:lnTo>
                    <a:pt x="381" y="0"/>
                  </a:lnTo>
                  <a:lnTo>
                    <a:pt x="381" y="17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38" name="Google Shape;2538;p16"/>
            <p:cNvSpPr/>
            <p:nvPr/>
          </p:nvSpPr>
          <p:spPr>
            <a:xfrm>
              <a:off x="3269017" y="6471041"/>
              <a:ext cx="2666" cy="85"/>
            </a:xfrm>
            <a:custGeom>
              <a:rect b="b" l="l" r="r" t="t"/>
              <a:pathLst>
                <a:path extrusionOk="0" h="85" w="2666">
                  <a:moveTo>
                    <a:pt x="0" y="0"/>
                  </a:moveTo>
                  <a:lnTo>
                    <a:pt x="0" y="0"/>
                  </a:lnTo>
                  <a:cubicBezTo>
                    <a:pt x="889" y="114"/>
                    <a:pt x="1777" y="114"/>
                    <a:pt x="2666" y="0"/>
                  </a:cubicBezTo>
                  <a:cubicBezTo>
                    <a:pt x="1777" y="114"/>
                    <a:pt x="889" y="11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39" name="Google Shape;2539;p16"/>
            <p:cNvSpPr/>
            <p:nvPr/>
          </p:nvSpPr>
          <p:spPr>
            <a:xfrm>
              <a:off x="3274476" y="6467105"/>
              <a:ext cx="635" cy="1015"/>
            </a:xfrm>
            <a:custGeom>
              <a:rect b="b" l="l" r="r" t="t"/>
              <a:pathLst>
                <a:path extrusionOk="0" h="1015" w="635">
                  <a:moveTo>
                    <a:pt x="0" y="1016"/>
                  </a:moveTo>
                  <a:cubicBezTo>
                    <a:pt x="279" y="724"/>
                    <a:pt x="495" y="381"/>
                    <a:pt x="635" y="0"/>
                  </a:cubicBezTo>
                  <a:lnTo>
                    <a:pt x="635" y="0"/>
                  </a:lnTo>
                  <a:cubicBezTo>
                    <a:pt x="470" y="368"/>
                    <a:pt x="254" y="711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40" name="Google Shape;2540;p16"/>
            <p:cNvSpPr/>
            <p:nvPr/>
          </p:nvSpPr>
          <p:spPr>
            <a:xfrm>
              <a:off x="3275746" y="6464439"/>
              <a:ext cx="76" cy="1523"/>
            </a:xfrm>
            <a:custGeom>
              <a:rect b="b" l="l" r="r" t="t"/>
              <a:pathLst>
                <a:path extrusionOk="0" h="1523" w="76">
                  <a:moveTo>
                    <a:pt x="0" y="0"/>
                  </a:moveTo>
                  <a:lnTo>
                    <a:pt x="0" y="0"/>
                  </a:lnTo>
                  <a:cubicBezTo>
                    <a:pt x="64" y="508"/>
                    <a:pt x="64" y="1016"/>
                    <a:pt x="0" y="1524"/>
                  </a:cubicBezTo>
                  <a:lnTo>
                    <a:pt x="0" y="1524"/>
                  </a:lnTo>
                  <a:cubicBezTo>
                    <a:pt x="102" y="1016"/>
                    <a:pt x="102" y="5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41" name="Google Shape;2541;p16"/>
            <p:cNvSpPr/>
            <p:nvPr/>
          </p:nvSpPr>
          <p:spPr>
            <a:xfrm>
              <a:off x="3240354" y="6456129"/>
              <a:ext cx="29170" cy="12438"/>
            </a:xfrm>
            <a:custGeom>
              <a:rect b="b" l="l" r="r" t="t"/>
              <a:pathLst>
                <a:path extrusionOk="0" h="12438" w="29170">
                  <a:moveTo>
                    <a:pt x="21680" y="7929"/>
                  </a:moveTo>
                  <a:lnTo>
                    <a:pt x="21680" y="819"/>
                  </a:lnTo>
                  <a:lnTo>
                    <a:pt x="5809" y="57"/>
                  </a:lnTo>
                  <a:lnTo>
                    <a:pt x="4539" y="57"/>
                  </a:lnTo>
                  <a:cubicBezTo>
                    <a:pt x="3993" y="-19"/>
                    <a:pt x="3434" y="-19"/>
                    <a:pt x="2888" y="57"/>
                  </a:cubicBezTo>
                  <a:lnTo>
                    <a:pt x="2888" y="57"/>
                  </a:lnTo>
                  <a:cubicBezTo>
                    <a:pt x="2266" y="324"/>
                    <a:pt x="1708" y="705"/>
                    <a:pt x="1238" y="1200"/>
                  </a:cubicBezTo>
                  <a:cubicBezTo>
                    <a:pt x="1238" y="1200"/>
                    <a:pt x="1238" y="1200"/>
                    <a:pt x="1238" y="1200"/>
                  </a:cubicBezTo>
                  <a:cubicBezTo>
                    <a:pt x="743" y="1670"/>
                    <a:pt x="362" y="2228"/>
                    <a:pt x="95" y="2850"/>
                  </a:cubicBezTo>
                  <a:cubicBezTo>
                    <a:pt x="95" y="2850"/>
                    <a:pt x="95" y="3612"/>
                    <a:pt x="95" y="3993"/>
                  </a:cubicBezTo>
                  <a:lnTo>
                    <a:pt x="95" y="5263"/>
                  </a:lnTo>
                  <a:lnTo>
                    <a:pt x="95" y="5263"/>
                  </a:lnTo>
                  <a:cubicBezTo>
                    <a:pt x="-32" y="6063"/>
                    <a:pt x="-32" y="6875"/>
                    <a:pt x="95" y="7675"/>
                  </a:cubicBezTo>
                  <a:lnTo>
                    <a:pt x="95" y="7675"/>
                  </a:lnTo>
                  <a:lnTo>
                    <a:pt x="857" y="8818"/>
                  </a:lnTo>
                  <a:cubicBezTo>
                    <a:pt x="1263" y="9567"/>
                    <a:pt x="1885" y="10189"/>
                    <a:pt x="2634" y="10595"/>
                  </a:cubicBezTo>
                  <a:cubicBezTo>
                    <a:pt x="2634" y="10595"/>
                    <a:pt x="2634" y="11230"/>
                    <a:pt x="3777" y="11357"/>
                  </a:cubicBezTo>
                  <a:cubicBezTo>
                    <a:pt x="4196" y="11433"/>
                    <a:pt x="4628" y="11433"/>
                    <a:pt x="5047" y="11357"/>
                  </a:cubicBezTo>
                  <a:lnTo>
                    <a:pt x="6190" y="11357"/>
                  </a:lnTo>
                  <a:lnTo>
                    <a:pt x="6190" y="11357"/>
                  </a:lnTo>
                  <a:lnTo>
                    <a:pt x="29171" y="12373"/>
                  </a:lnTo>
                  <a:lnTo>
                    <a:pt x="29171" y="12373"/>
                  </a:lnTo>
                  <a:cubicBezTo>
                    <a:pt x="25946" y="12817"/>
                    <a:pt x="22835" y="10976"/>
                    <a:pt x="21680" y="79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42" name="Google Shape;2542;p16"/>
            <p:cNvSpPr/>
            <p:nvPr/>
          </p:nvSpPr>
          <p:spPr>
            <a:xfrm>
              <a:off x="264218" y="5973455"/>
              <a:ext cx="15109" cy="15617"/>
            </a:xfrm>
            <a:custGeom>
              <a:rect b="b" l="l" r="r" t="t"/>
              <a:pathLst>
                <a:path extrusionOk="0" h="15617" w="15109">
                  <a:moveTo>
                    <a:pt x="0" y="10030"/>
                  </a:moveTo>
                  <a:lnTo>
                    <a:pt x="0" y="12570"/>
                  </a:lnTo>
                  <a:lnTo>
                    <a:pt x="4444" y="15617"/>
                  </a:lnTo>
                  <a:lnTo>
                    <a:pt x="4444" y="11935"/>
                  </a:lnTo>
                  <a:cubicBezTo>
                    <a:pt x="4444" y="8078"/>
                    <a:pt x="7570" y="4952"/>
                    <a:pt x="11427" y="4952"/>
                  </a:cubicBezTo>
                  <a:cubicBezTo>
                    <a:pt x="12764" y="5047"/>
                    <a:pt x="14045" y="5533"/>
                    <a:pt x="15109" y="6348"/>
                  </a:cubicBezTo>
                  <a:lnTo>
                    <a:pt x="15109" y="6348"/>
                  </a:lnTo>
                  <a:lnTo>
                    <a:pt x="5587" y="0"/>
                  </a:lnTo>
                  <a:lnTo>
                    <a:pt x="5587" y="3682"/>
                  </a:lnTo>
                  <a:cubicBezTo>
                    <a:pt x="5453" y="6850"/>
                    <a:pt x="3126" y="9495"/>
                    <a:pt x="0" y="100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43" name="Google Shape;2543;p16"/>
            <p:cNvSpPr/>
            <p:nvPr/>
          </p:nvSpPr>
          <p:spPr>
            <a:xfrm>
              <a:off x="257615" y="5980947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44" name="Google Shape;2544;p16"/>
            <p:cNvSpPr/>
            <p:nvPr/>
          </p:nvSpPr>
          <p:spPr>
            <a:xfrm>
              <a:off x="258631" y="5982216"/>
              <a:ext cx="3174" cy="2158"/>
            </a:xfrm>
            <a:custGeom>
              <a:rect b="b" l="l" r="r" t="t"/>
              <a:pathLst>
                <a:path extrusionOk="0" h="2158" w="3174">
                  <a:moveTo>
                    <a:pt x="508" y="381"/>
                  </a:moveTo>
                  <a:lnTo>
                    <a:pt x="3174" y="2158"/>
                  </a:lnTo>
                  <a:lnTo>
                    <a:pt x="3174" y="1270"/>
                  </a:lnTo>
                  <a:cubicBezTo>
                    <a:pt x="2021" y="1139"/>
                    <a:pt x="926" y="70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45" name="Google Shape;2545;p16"/>
            <p:cNvSpPr/>
            <p:nvPr/>
          </p:nvSpPr>
          <p:spPr>
            <a:xfrm>
              <a:off x="1299760" y="6393534"/>
              <a:ext cx="69450" cy="57"/>
            </a:xfrm>
            <a:custGeom>
              <a:rect b="b" l="l" r="r" t="t"/>
              <a:pathLst>
                <a:path extrusionOk="0" h="57" w="69450">
                  <a:moveTo>
                    <a:pt x="1651" y="57"/>
                  </a:moveTo>
                  <a:lnTo>
                    <a:pt x="67673" y="57"/>
                  </a:lnTo>
                  <a:lnTo>
                    <a:pt x="69451" y="57"/>
                  </a:lnTo>
                  <a:lnTo>
                    <a:pt x="0" y="57"/>
                  </a:lnTo>
                  <a:cubicBezTo>
                    <a:pt x="546" y="-19"/>
                    <a:pt x="1105" y="-19"/>
                    <a:pt x="1651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46" name="Google Shape;2546;p16"/>
            <p:cNvSpPr/>
            <p:nvPr/>
          </p:nvSpPr>
          <p:spPr>
            <a:xfrm>
              <a:off x="0" y="6199965"/>
              <a:ext cx="245173" cy="2412"/>
            </a:xfrm>
            <a:custGeom>
              <a:rect b="b" l="l" r="r" t="t"/>
              <a:pathLst>
                <a:path extrusionOk="0" h="2412" w="245173">
                  <a:moveTo>
                    <a:pt x="245173" y="2412"/>
                  </a:moveTo>
                  <a:lnTo>
                    <a:pt x="245173" y="1270"/>
                  </a:lnTo>
                  <a:cubicBezTo>
                    <a:pt x="245173" y="1270"/>
                    <a:pt x="245173" y="381"/>
                    <a:pt x="245173" y="0"/>
                  </a:cubicBezTo>
                  <a:lnTo>
                    <a:pt x="0" y="0"/>
                  </a:lnTo>
                  <a:lnTo>
                    <a:pt x="0" y="2412"/>
                  </a:lnTo>
                  <a:lnTo>
                    <a:pt x="245173" y="24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47" name="Google Shape;2547;p16"/>
            <p:cNvSpPr/>
            <p:nvPr/>
          </p:nvSpPr>
          <p:spPr>
            <a:xfrm>
              <a:off x="702888" y="6082648"/>
              <a:ext cx="1045" cy="2920"/>
            </a:xfrm>
            <a:custGeom>
              <a:rect b="b" l="l" r="r" t="t"/>
              <a:pathLst>
                <a:path extrusionOk="0" h="2920" w="1045">
                  <a:moveTo>
                    <a:pt x="0" y="762"/>
                  </a:moveTo>
                  <a:lnTo>
                    <a:pt x="0" y="0"/>
                  </a:lnTo>
                  <a:cubicBezTo>
                    <a:pt x="387" y="609"/>
                    <a:pt x="728" y="1244"/>
                    <a:pt x="1016" y="1905"/>
                  </a:cubicBezTo>
                  <a:cubicBezTo>
                    <a:pt x="1055" y="2247"/>
                    <a:pt x="1055" y="2577"/>
                    <a:pt x="1016" y="2920"/>
                  </a:cubicBezTo>
                  <a:lnTo>
                    <a:pt x="1016" y="29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48" name="Google Shape;2548;p16"/>
            <p:cNvSpPr/>
            <p:nvPr/>
          </p:nvSpPr>
          <p:spPr>
            <a:xfrm>
              <a:off x="269296" y="4974348"/>
              <a:ext cx="50" cy="1396"/>
            </a:xfrm>
            <a:custGeom>
              <a:rect b="b" l="l" r="r" t="t"/>
              <a:pathLst>
                <a:path extrusionOk="0" h="1396" w="50">
                  <a:moveTo>
                    <a:pt x="0" y="0"/>
                  </a:moveTo>
                  <a:lnTo>
                    <a:pt x="0" y="0"/>
                  </a:lnTo>
                  <a:cubicBezTo>
                    <a:pt x="42" y="465"/>
                    <a:pt x="42" y="932"/>
                    <a:pt x="0" y="1397"/>
                  </a:cubicBezTo>
                  <a:cubicBezTo>
                    <a:pt x="67" y="933"/>
                    <a:pt x="67" y="463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49" name="Google Shape;2549;p16"/>
            <p:cNvSpPr/>
            <p:nvPr/>
          </p:nvSpPr>
          <p:spPr>
            <a:xfrm>
              <a:off x="257615" y="4958223"/>
              <a:ext cx="11680" cy="15997"/>
            </a:xfrm>
            <a:custGeom>
              <a:rect b="b" l="l" r="r" t="t"/>
              <a:pathLst>
                <a:path extrusionOk="0" h="15997" w="11680">
                  <a:moveTo>
                    <a:pt x="11681" y="15998"/>
                  </a:moveTo>
                  <a:lnTo>
                    <a:pt x="5079" y="0"/>
                  </a:lnTo>
                  <a:lnTo>
                    <a:pt x="5079" y="0"/>
                  </a:lnTo>
                  <a:cubicBezTo>
                    <a:pt x="6479" y="3518"/>
                    <a:pt x="4761" y="7505"/>
                    <a:pt x="1243" y="8905"/>
                  </a:cubicBezTo>
                  <a:cubicBezTo>
                    <a:pt x="842" y="9065"/>
                    <a:pt x="425" y="9187"/>
                    <a:pt x="0" y="9269"/>
                  </a:cubicBezTo>
                  <a:lnTo>
                    <a:pt x="0" y="14728"/>
                  </a:lnTo>
                  <a:cubicBezTo>
                    <a:pt x="1149" y="12894"/>
                    <a:pt x="3168" y="11788"/>
                    <a:pt x="5333" y="11808"/>
                  </a:cubicBezTo>
                  <a:cubicBezTo>
                    <a:pt x="8100" y="11795"/>
                    <a:pt x="10604" y="13448"/>
                    <a:pt x="11681" y="159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50" name="Google Shape;2550;p16"/>
            <p:cNvSpPr/>
            <p:nvPr/>
          </p:nvSpPr>
          <p:spPr>
            <a:xfrm>
              <a:off x="251775" y="4967746"/>
              <a:ext cx="3301" cy="8252"/>
            </a:xfrm>
            <a:custGeom>
              <a:rect b="b" l="l" r="r" t="t"/>
              <a:pathLst>
                <a:path extrusionOk="0" h="8252" w="3301">
                  <a:moveTo>
                    <a:pt x="0" y="0"/>
                  </a:moveTo>
                  <a:lnTo>
                    <a:pt x="3301" y="8253"/>
                  </a:lnTo>
                  <a:lnTo>
                    <a:pt x="33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51" name="Google Shape;2551;p16"/>
            <p:cNvSpPr/>
            <p:nvPr/>
          </p:nvSpPr>
          <p:spPr>
            <a:xfrm>
              <a:off x="255076" y="4967238"/>
              <a:ext cx="2539" cy="1111854"/>
            </a:xfrm>
            <a:custGeom>
              <a:rect b="b" l="l" r="r" t="t"/>
              <a:pathLst>
                <a:path extrusionOk="0" h="1111854" w="2539">
                  <a:moveTo>
                    <a:pt x="2539" y="1013836"/>
                  </a:moveTo>
                  <a:lnTo>
                    <a:pt x="2539" y="1013836"/>
                  </a:lnTo>
                  <a:cubicBezTo>
                    <a:pt x="1597" y="1012687"/>
                    <a:pt x="1061" y="1011258"/>
                    <a:pt x="1016" y="1009773"/>
                  </a:cubicBezTo>
                  <a:lnTo>
                    <a:pt x="1016" y="9523"/>
                  </a:lnTo>
                  <a:cubicBezTo>
                    <a:pt x="1031" y="8031"/>
                    <a:pt x="1571" y="6593"/>
                    <a:pt x="2539" y="5460"/>
                  </a:cubicBezTo>
                  <a:lnTo>
                    <a:pt x="2539" y="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1111855"/>
                  </a:lnTo>
                  <a:lnTo>
                    <a:pt x="2539" y="11118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52" name="Google Shape;2552;p16"/>
            <p:cNvSpPr/>
            <p:nvPr/>
          </p:nvSpPr>
          <p:spPr>
            <a:xfrm>
              <a:off x="261805" y="5983486"/>
              <a:ext cx="2412" cy="96114"/>
            </a:xfrm>
            <a:custGeom>
              <a:rect b="b" l="l" r="r" t="t"/>
              <a:pathLst>
                <a:path extrusionOk="0" h="96114" w="2412">
                  <a:moveTo>
                    <a:pt x="2412" y="0"/>
                  </a:moveTo>
                  <a:lnTo>
                    <a:pt x="1143" y="0"/>
                  </a:lnTo>
                  <a:lnTo>
                    <a:pt x="0" y="0"/>
                  </a:lnTo>
                  <a:lnTo>
                    <a:pt x="0" y="96114"/>
                  </a:lnTo>
                  <a:lnTo>
                    <a:pt x="2412" y="96114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53" name="Google Shape;2553;p16"/>
            <p:cNvSpPr/>
            <p:nvPr/>
          </p:nvSpPr>
          <p:spPr>
            <a:xfrm>
              <a:off x="1372893" y="6407177"/>
              <a:ext cx="2539" cy="142"/>
            </a:xfrm>
            <a:custGeom>
              <a:rect b="b" l="l" r="r" t="t"/>
              <a:pathLst>
                <a:path extrusionOk="0" h="142" w="2539">
                  <a:moveTo>
                    <a:pt x="0" y="0"/>
                  </a:moveTo>
                  <a:lnTo>
                    <a:pt x="0" y="0"/>
                  </a:lnTo>
                  <a:lnTo>
                    <a:pt x="1524" y="0"/>
                  </a:lnTo>
                  <a:lnTo>
                    <a:pt x="2539" y="0"/>
                  </a:lnTo>
                  <a:cubicBezTo>
                    <a:pt x="1701" y="190"/>
                    <a:pt x="838" y="19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54" name="Google Shape;2554;p16"/>
            <p:cNvSpPr/>
            <p:nvPr/>
          </p:nvSpPr>
          <p:spPr>
            <a:xfrm>
              <a:off x="1379749" y="6400828"/>
              <a:ext cx="47" cy="1523"/>
            </a:xfrm>
            <a:custGeom>
              <a:rect b="b" l="l" r="r" t="t"/>
              <a:pathLst>
                <a:path extrusionOk="0" h="1523" w="47">
                  <a:moveTo>
                    <a:pt x="0" y="0"/>
                  </a:moveTo>
                  <a:lnTo>
                    <a:pt x="0" y="0"/>
                  </a:lnTo>
                  <a:cubicBezTo>
                    <a:pt x="64" y="508"/>
                    <a:pt x="64" y="1016"/>
                    <a:pt x="0" y="1524"/>
                  </a:cubicBezTo>
                  <a:cubicBezTo>
                    <a:pt x="51" y="1016"/>
                    <a:pt x="51" y="5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55" name="Google Shape;2555;p16"/>
            <p:cNvSpPr/>
            <p:nvPr/>
          </p:nvSpPr>
          <p:spPr>
            <a:xfrm>
              <a:off x="1367687" y="6393464"/>
              <a:ext cx="6729" cy="12696"/>
            </a:xfrm>
            <a:custGeom>
              <a:rect b="b" l="l" r="r" t="t"/>
              <a:pathLst>
                <a:path extrusionOk="0" h="12696" w="6729">
                  <a:moveTo>
                    <a:pt x="5206" y="0"/>
                  </a:moveTo>
                  <a:lnTo>
                    <a:pt x="6729" y="0"/>
                  </a:lnTo>
                  <a:lnTo>
                    <a:pt x="5713" y="0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56" name="Google Shape;2556;p16"/>
            <p:cNvSpPr/>
            <p:nvPr/>
          </p:nvSpPr>
          <p:spPr>
            <a:xfrm>
              <a:off x="1301411" y="6394267"/>
              <a:ext cx="77154" cy="12544"/>
            </a:xfrm>
            <a:custGeom>
              <a:rect b="b" l="l" r="r" t="t"/>
              <a:pathLst>
                <a:path extrusionOk="0" h="12544" w="77154">
                  <a:moveTo>
                    <a:pt x="74784" y="11894"/>
                  </a:moveTo>
                  <a:cubicBezTo>
                    <a:pt x="75291" y="11678"/>
                    <a:pt x="75761" y="11373"/>
                    <a:pt x="76180" y="11005"/>
                  </a:cubicBezTo>
                  <a:cubicBezTo>
                    <a:pt x="76244" y="10713"/>
                    <a:pt x="76244" y="10408"/>
                    <a:pt x="76180" y="10116"/>
                  </a:cubicBezTo>
                  <a:cubicBezTo>
                    <a:pt x="76548" y="9748"/>
                    <a:pt x="76853" y="9316"/>
                    <a:pt x="77069" y="8846"/>
                  </a:cubicBezTo>
                  <a:cubicBezTo>
                    <a:pt x="77145" y="8516"/>
                    <a:pt x="77145" y="8161"/>
                    <a:pt x="77069" y="7831"/>
                  </a:cubicBezTo>
                  <a:cubicBezTo>
                    <a:pt x="77132" y="7323"/>
                    <a:pt x="77132" y="6815"/>
                    <a:pt x="77069" y="6307"/>
                  </a:cubicBezTo>
                  <a:lnTo>
                    <a:pt x="77069" y="6307"/>
                  </a:lnTo>
                  <a:cubicBezTo>
                    <a:pt x="77132" y="5926"/>
                    <a:pt x="77132" y="5545"/>
                    <a:pt x="77069" y="5164"/>
                  </a:cubicBezTo>
                  <a:cubicBezTo>
                    <a:pt x="77183" y="4745"/>
                    <a:pt x="77183" y="4314"/>
                    <a:pt x="77069" y="3895"/>
                  </a:cubicBezTo>
                  <a:cubicBezTo>
                    <a:pt x="77132" y="3514"/>
                    <a:pt x="77132" y="3133"/>
                    <a:pt x="77069" y="2752"/>
                  </a:cubicBezTo>
                  <a:cubicBezTo>
                    <a:pt x="76866" y="2346"/>
                    <a:pt x="76599" y="1965"/>
                    <a:pt x="76307" y="1609"/>
                  </a:cubicBezTo>
                  <a:lnTo>
                    <a:pt x="75291" y="848"/>
                  </a:lnTo>
                  <a:lnTo>
                    <a:pt x="74276" y="86"/>
                  </a:lnTo>
                  <a:lnTo>
                    <a:pt x="72879" y="86"/>
                  </a:lnTo>
                  <a:lnTo>
                    <a:pt x="71355" y="86"/>
                  </a:lnTo>
                  <a:lnTo>
                    <a:pt x="0" y="86"/>
                  </a:lnTo>
                  <a:cubicBezTo>
                    <a:pt x="0" y="86"/>
                    <a:pt x="1143" y="86"/>
                    <a:pt x="1651" y="86"/>
                  </a:cubicBezTo>
                  <a:lnTo>
                    <a:pt x="1651" y="86"/>
                  </a:lnTo>
                  <a:cubicBezTo>
                    <a:pt x="2032" y="35"/>
                    <a:pt x="2412" y="35"/>
                    <a:pt x="2793" y="86"/>
                  </a:cubicBezTo>
                  <a:cubicBezTo>
                    <a:pt x="3212" y="-29"/>
                    <a:pt x="3644" y="-29"/>
                    <a:pt x="4063" y="86"/>
                  </a:cubicBezTo>
                  <a:lnTo>
                    <a:pt x="5206" y="86"/>
                  </a:lnTo>
                  <a:lnTo>
                    <a:pt x="6221" y="974"/>
                  </a:lnTo>
                  <a:cubicBezTo>
                    <a:pt x="6285" y="1305"/>
                    <a:pt x="6285" y="1660"/>
                    <a:pt x="6221" y="1990"/>
                  </a:cubicBezTo>
                  <a:cubicBezTo>
                    <a:pt x="6259" y="2371"/>
                    <a:pt x="6259" y="2752"/>
                    <a:pt x="6221" y="3133"/>
                  </a:cubicBezTo>
                  <a:cubicBezTo>
                    <a:pt x="6272" y="3603"/>
                    <a:pt x="6272" y="4060"/>
                    <a:pt x="6221" y="4530"/>
                  </a:cubicBezTo>
                  <a:cubicBezTo>
                    <a:pt x="6221" y="4530"/>
                    <a:pt x="6221" y="5164"/>
                    <a:pt x="6221" y="5545"/>
                  </a:cubicBezTo>
                  <a:lnTo>
                    <a:pt x="6221" y="12401"/>
                  </a:lnTo>
                  <a:lnTo>
                    <a:pt x="69705" y="12401"/>
                  </a:lnTo>
                  <a:cubicBezTo>
                    <a:pt x="70543" y="12592"/>
                    <a:pt x="71406" y="12592"/>
                    <a:pt x="72244" y="124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57" name="Google Shape;2557;p16"/>
            <p:cNvSpPr/>
            <p:nvPr/>
          </p:nvSpPr>
          <p:spPr>
            <a:xfrm>
              <a:off x="1296840" y="6399240"/>
              <a:ext cx="13077" cy="465908"/>
            </a:xfrm>
            <a:custGeom>
              <a:rect b="b" l="l" r="r" t="t"/>
              <a:pathLst>
                <a:path extrusionOk="0" h="465908" w="13077">
                  <a:moveTo>
                    <a:pt x="13078" y="465274"/>
                  </a:moveTo>
                  <a:lnTo>
                    <a:pt x="13078" y="1081"/>
                  </a:lnTo>
                  <a:cubicBezTo>
                    <a:pt x="13078" y="1081"/>
                    <a:pt x="13078" y="446"/>
                    <a:pt x="13078" y="65"/>
                  </a:cubicBezTo>
                  <a:cubicBezTo>
                    <a:pt x="13078" y="-316"/>
                    <a:pt x="13078" y="1081"/>
                    <a:pt x="13078" y="1715"/>
                  </a:cubicBezTo>
                  <a:cubicBezTo>
                    <a:pt x="12811" y="5309"/>
                    <a:pt x="9815" y="8077"/>
                    <a:pt x="6221" y="8064"/>
                  </a:cubicBezTo>
                  <a:lnTo>
                    <a:pt x="5079" y="8064"/>
                  </a:lnTo>
                  <a:cubicBezTo>
                    <a:pt x="4571" y="8178"/>
                    <a:pt x="4063" y="8178"/>
                    <a:pt x="3555" y="8064"/>
                  </a:cubicBezTo>
                  <a:lnTo>
                    <a:pt x="2412" y="8064"/>
                  </a:lnTo>
                  <a:lnTo>
                    <a:pt x="2412" y="8064"/>
                  </a:lnTo>
                  <a:lnTo>
                    <a:pt x="0" y="8064"/>
                  </a:lnTo>
                  <a:lnTo>
                    <a:pt x="0" y="46590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58" name="Google Shape;2558;p16"/>
            <p:cNvSpPr/>
            <p:nvPr/>
          </p:nvSpPr>
          <p:spPr>
            <a:xfrm>
              <a:off x="259012" y="6398797"/>
              <a:ext cx="432068" cy="2666"/>
            </a:xfrm>
            <a:custGeom>
              <a:rect b="b" l="l" r="r" t="t"/>
              <a:pathLst>
                <a:path extrusionOk="0" h="2666" w="432068">
                  <a:moveTo>
                    <a:pt x="0" y="1524"/>
                  </a:moveTo>
                  <a:cubicBezTo>
                    <a:pt x="60" y="1904"/>
                    <a:pt x="60" y="2285"/>
                    <a:pt x="0" y="2666"/>
                  </a:cubicBezTo>
                  <a:lnTo>
                    <a:pt x="432068" y="2666"/>
                  </a:lnTo>
                  <a:cubicBezTo>
                    <a:pt x="432008" y="2158"/>
                    <a:pt x="432008" y="1651"/>
                    <a:pt x="432068" y="1143"/>
                  </a:cubicBezTo>
                  <a:lnTo>
                    <a:pt x="432068" y="0"/>
                  </a:lnTo>
                  <a:lnTo>
                    <a:pt x="381" y="0"/>
                  </a:lnTo>
                  <a:lnTo>
                    <a:pt x="381" y="1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59" name="Google Shape;2559;p16"/>
            <p:cNvSpPr/>
            <p:nvPr/>
          </p:nvSpPr>
          <p:spPr>
            <a:xfrm>
              <a:off x="245046" y="6398797"/>
              <a:ext cx="13331" cy="465716"/>
            </a:xfrm>
            <a:custGeom>
              <a:rect b="b" l="l" r="r" t="t"/>
              <a:pathLst>
                <a:path extrusionOk="0" h="465716" w="13331">
                  <a:moveTo>
                    <a:pt x="13332" y="465717"/>
                  </a:moveTo>
                  <a:lnTo>
                    <a:pt x="13332" y="0"/>
                  </a:lnTo>
                  <a:lnTo>
                    <a:pt x="13332" y="762"/>
                  </a:lnTo>
                  <a:lnTo>
                    <a:pt x="12570" y="1778"/>
                  </a:lnTo>
                  <a:cubicBezTo>
                    <a:pt x="12293" y="2133"/>
                    <a:pt x="11948" y="2438"/>
                    <a:pt x="11554" y="2666"/>
                  </a:cubicBezTo>
                  <a:lnTo>
                    <a:pt x="10411" y="3428"/>
                  </a:lnTo>
                  <a:lnTo>
                    <a:pt x="9142" y="3428"/>
                  </a:lnTo>
                  <a:lnTo>
                    <a:pt x="7999" y="3428"/>
                  </a:lnTo>
                  <a:lnTo>
                    <a:pt x="6983" y="3428"/>
                  </a:lnTo>
                  <a:lnTo>
                    <a:pt x="5206" y="3428"/>
                  </a:lnTo>
                  <a:lnTo>
                    <a:pt x="0" y="3428"/>
                  </a:lnTo>
                  <a:lnTo>
                    <a:pt x="0" y="465209"/>
                  </a:lnTo>
                  <a:lnTo>
                    <a:pt x="0" y="46520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60" name="Google Shape;2560;p16"/>
            <p:cNvSpPr/>
            <p:nvPr/>
          </p:nvSpPr>
          <p:spPr>
            <a:xfrm>
              <a:off x="1294681" y="6393534"/>
              <a:ext cx="6729" cy="2088"/>
            </a:xfrm>
            <a:custGeom>
              <a:rect b="b" l="l" r="r" t="t"/>
              <a:pathLst>
                <a:path extrusionOk="0" h="2088" w="6729">
                  <a:moveTo>
                    <a:pt x="6729" y="57"/>
                  </a:moveTo>
                  <a:cubicBezTo>
                    <a:pt x="6183" y="-19"/>
                    <a:pt x="5625" y="-19"/>
                    <a:pt x="5079" y="57"/>
                  </a:cubicBezTo>
                  <a:lnTo>
                    <a:pt x="5079" y="57"/>
                  </a:lnTo>
                  <a:lnTo>
                    <a:pt x="0" y="57"/>
                  </a:lnTo>
                  <a:lnTo>
                    <a:pt x="0" y="57"/>
                  </a:lnTo>
                  <a:cubicBezTo>
                    <a:pt x="1714" y="171"/>
                    <a:pt x="3339" y="895"/>
                    <a:pt x="4571" y="2089"/>
                  </a:cubicBezTo>
                  <a:cubicBezTo>
                    <a:pt x="5117" y="1251"/>
                    <a:pt x="5866" y="552"/>
                    <a:pt x="6729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61" name="Google Shape;2561;p16"/>
            <p:cNvSpPr/>
            <p:nvPr/>
          </p:nvSpPr>
          <p:spPr>
            <a:xfrm>
              <a:off x="1293920" y="6405018"/>
              <a:ext cx="5840" cy="1523"/>
            </a:xfrm>
            <a:custGeom>
              <a:rect b="b" l="l" r="r" t="t"/>
              <a:pathLst>
                <a:path extrusionOk="0" h="1523" w="5840">
                  <a:moveTo>
                    <a:pt x="0" y="1524"/>
                  </a:moveTo>
                  <a:lnTo>
                    <a:pt x="2285" y="1524"/>
                  </a:lnTo>
                  <a:lnTo>
                    <a:pt x="4698" y="1524"/>
                  </a:lnTo>
                  <a:lnTo>
                    <a:pt x="4698" y="1524"/>
                  </a:lnTo>
                  <a:lnTo>
                    <a:pt x="5840" y="1524"/>
                  </a:lnTo>
                  <a:cubicBezTo>
                    <a:pt x="4825" y="1270"/>
                    <a:pt x="3911" y="736"/>
                    <a:pt x="3174" y="0"/>
                  </a:cubicBezTo>
                  <a:cubicBezTo>
                    <a:pt x="2260" y="774"/>
                    <a:pt x="1168" y="1295"/>
                    <a:pt x="0" y="15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62" name="Google Shape;2562;p16"/>
            <p:cNvSpPr/>
            <p:nvPr/>
          </p:nvSpPr>
          <p:spPr>
            <a:xfrm>
              <a:off x="1298871" y="6394775"/>
              <a:ext cx="12236" cy="13249"/>
            </a:xfrm>
            <a:custGeom>
              <a:rect b="b" l="l" r="r" t="t"/>
              <a:pathLst>
                <a:path extrusionOk="0" h="13249" w="12236">
                  <a:moveTo>
                    <a:pt x="9903" y="1990"/>
                  </a:moveTo>
                  <a:cubicBezTo>
                    <a:pt x="9967" y="1660"/>
                    <a:pt x="9967" y="1305"/>
                    <a:pt x="9903" y="974"/>
                  </a:cubicBezTo>
                  <a:lnTo>
                    <a:pt x="8888" y="86"/>
                  </a:lnTo>
                  <a:lnTo>
                    <a:pt x="7745" y="86"/>
                  </a:lnTo>
                  <a:cubicBezTo>
                    <a:pt x="7326" y="-29"/>
                    <a:pt x="6894" y="-29"/>
                    <a:pt x="6475" y="86"/>
                  </a:cubicBezTo>
                  <a:cubicBezTo>
                    <a:pt x="6094" y="35"/>
                    <a:pt x="5713" y="35"/>
                    <a:pt x="5333" y="86"/>
                  </a:cubicBezTo>
                  <a:lnTo>
                    <a:pt x="5333" y="86"/>
                  </a:lnTo>
                  <a:cubicBezTo>
                    <a:pt x="5333" y="86"/>
                    <a:pt x="4317" y="86"/>
                    <a:pt x="3682" y="86"/>
                  </a:cubicBezTo>
                  <a:lnTo>
                    <a:pt x="3682" y="86"/>
                  </a:lnTo>
                  <a:cubicBezTo>
                    <a:pt x="2717" y="251"/>
                    <a:pt x="1803" y="644"/>
                    <a:pt x="1016" y="1228"/>
                  </a:cubicBezTo>
                  <a:cubicBezTo>
                    <a:pt x="2311" y="2498"/>
                    <a:pt x="3047" y="4238"/>
                    <a:pt x="3047" y="6053"/>
                  </a:cubicBezTo>
                  <a:cubicBezTo>
                    <a:pt x="3009" y="8301"/>
                    <a:pt x="1866" y="10395"/>
                    <a:pt x="0" y="11640"/>
                  </a:cubicBezTo>
                  <a:cubicBezTo>
                    <a:pt x="736" y="12376"/>
                    <a:pt x="1651" y="12909"/>
                    <a:pt x="2666" y="13163"/>
                  </a:cubicBezTo>
                  <a:cubicBezTo>
                    <a:pt x="3174" y="13278"/>
                    <a:pt x="3682" y="13278"/>
                    <a:pt x="4190" y="13163"/>
                  </a:cubicBezTo>
                  <a:lnTo>
                    <a:pt x="5333" y="13163"/>
                  </a:lnTo>
                  <a:cubicBezTo>
                    <a:pt x="8926" y="13176"/>
                    <a:pt x="11922" y="10408"/>
                    <a:pt x="12189" y="6815"/>
                  </a:cubicBezTo>
                  <a:cubicBezTo>
                    <a:pt x="12189" y="6815"/>
                    <a:pt x="12189" y="5672"/>
                    <a:pt x="12189" y="5164"/>
                  </a:cubicBezTo>
                  <a:cubicBezTo>
                    <a:pt x="12252" y="4695"/>
                    <a:pt x="12252" y="4238"/>
                    <a:pt x="12189" y="3768"/>
                  </a:cubicBezTo>
                  <a:cubicBezTo>
                    <a:pt x="11605" y="2968"/>
                    <a:pt x="10818" y="2358"/>
                    <a:pt x="9903" y="19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63" name="Google Shape;2563;p16"/>
            <p:cNvSpPr/>
            <p:nvPr/>
          </p:nvSpPr>
          <p:spPr>
            <a:xfrm>
              <a:off x="258758" y="6401463"/>
              <a:ext cx="44" cy="1269"/>
            </a:xfrm>
            <a:custGeom>
              <a:rect b="b" l="l" r="r" t="t"/>
              <a:pathLst>
                <a:path extrusionOk="0" h="1269" w="44">
                  <a:moveTo>
                    <a:pt x="0" y="0"/>
                  </a:moveTo>
                  <a:cubicBezTo>
                    <a:pt x="60" y="419"/>
                    <a:pt x="60" y="851"/>
                    <a:pt x="0" y="1270"/>
                  </a:cubicBezTo>
                  <a:cubicBezTo>
                    <a:pt x="0" y="1270"/>
                    <a:pt x="0" y="508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64" name="Google Shape;2564;p16"/>
            <p:cNvSpPr/>
            <p:nvPr/>
          </p:nvSpPr>
          <p:spPr>
            <a:xfrm>
              <a:off x="249743" y="6407303"/>
              <a:ext cx="3935" cy="47"/>
            </a:xfrm>
            <a:custGeom>
              <a:rect b="b" l="l" r="r" t="t"/>
              <a:pathLst>
                <a:path extrusionOk="0" h="47" w="3935">
                  <a:moveTo>
                    <a:pt x="2158" y="0"/>
                  </a:moveTo>
                  <a:lnTo>
                    <a:pt x="2793" y="0"/>
                  </a:lnTo>
                  <a:lnTo>
                    <a:pt x="3936" y="0"/>
                  </a:lnTo>
                  <a:lnTo>
                    <a:pt x="2412" y="0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590" y="64"/>
                    <a:pt x="1187" y="64"/>
                    <a:pt x="17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65" name="Google Shape;2565;p16"/>
            <p:cNvSpPr/>
            <p:nvPr/>
          </p:nvSpPr>
          <p:spPr>
            <a:xfrm>
              <a:off x="2005950" y="6463550"/>
              <a:ext cx="13712" cy="400963"/>
            </a:xfrm>
            <a:custGeom>
              <a:rect b="b" l="l" r="r" t="t"/>
              <a:pathLst>
                <a:path extrusionOk="0" h="400963" w="13712">
                  <a:moveTo>
                    <a:pt x="6856" y="6856"/>
                  </a:moveTo>
                  <a:cubicBezTo>
                    <a:pt x="3072" y="6856"/>
                    <a:pt x="0" y="3783"/>
                    <a:pt x="0" y="0"/>
                  </a:cubicBezTo>
                  <a:lnTo>
                    <a:pt x="0" y="400963"/>
                  </a:lnTo>
                  <a:lnTo>
                    <a:pt x="13712" y="400963"/>
                  </a:lnTo>
                  <a:lnTo>
                    <a:pt x="13712" y="73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66" name="Google Shape;2566;p16"/>
            <p:cNvSpPr/>
            <p:nvPr/>
          </p:nvSpPr>
          <p:spPr>
            <a:xfrm>
              <a:off x="2005950" y="6460884"/>
              <a:ext cx="346365" cy="13585"/>
            </a:xfrm>
            <a:custGeom>
              <a:rect b="b" l="l" r="r" t="t"/>
              <a:pathLst>
                <a:path extrusionOk="0" h="13585" w="346365">
                  <a:moveTo>
                    <a:pt x="339509" y="6856"/>
                  </a:moveTo>
                  <a:cubicBezTo>
                    <a:pt x="339509" y="3073"/>
                    <a:pt x="342582" y="0"/>
                    <a:pt x="346366" y="0"/>
                  </a:cubicBezTo>
                  <a:lnTo>
                    <a:pt x="6856" y="0"/>
                  </a:lnTo>
                  <a:lnTo>
                    <a:pt x="5713" y="0"/>
                  </a:lnTo>
                  <a:cubicBezTo>
                    <a:pt x="2450" y="495"/>
                    <a:pt x="25" y="3301"/>
                    <a:pt x="0" y="6602"/>
                  </a:cubicBezTo>
                  <a:cubicBezTo>
                    <a:pt x="0" y="10411"/>
                    <a:pt x="3047" y="13522"/>
                    <a:pt x="6856" y="13586"/>
                  </a:cubicBezTo>
                  <a:lnTo>
                    <a:pt x="346366" y="13586"/>
                  </a:lnTo>
                  <a:cubicBezTo>
                    <a:pt x="342658" y="13522"/>
                    <a:pt x="339649" y="10564"/>
                    <a:pt x="339509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67" name="Google Shape;2567;p16"/>
            <p:cNvSpPr/>
            <p:nvPr/>
          </p:nvSpPr>
          <p:spPr>
            <a:xfrm>
              <a:off x="2345459" y="6460884"/>
              <a:ext cx="39613" cy="13839"/>
            </a:xfrm>
            <a:custGeom>
              <a:rect b="b" l="l" r="r" t="t"/>
              <a:pathLst>
                <a:path extrusionOk="0" h="13839" w="39613">
                  <a:moveTo>
                    <a:pt x="0" y="6856"/>
                  </a:moveTo>
                  <a:cubicBezTo>
                    <a:pt x="0" y="10665"/>
                    <a:pt x="3047" y="13776"/>
                    <a:pt x="6856" y="13839"/>
                  </a:cubicBezTo>
                  <a:lnTo>
                    <a:pt x="39614" y="13839"/>
                  </a:lnTo>
                  <a:lnTo>
                    <a:pt x="39614" y="0"/>
                  </a:lnTo>
                  <a:lnTo>
                    <a:pt x="6856" y="0"/>
                  </a:lnTo>
                  <a:cubicBezTo>
                    <a:pt x="3073" y="0"/>
                    <a:pt x="0" y="3073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68" name="Google Shape;2568;p16"/>
            <p:cNvSpPr/>
            <p:nvPr/>
          </p:nvSpPr>
          <p:spPr>
            <a:xfrm>
              <a:off x="2385073" y="6465962"/>
              <a:ext cx="12696" cy="1777"/>
            </a:xfrm>
            <a:custGeom>
              <a:rect b="b" l="l" r="r" t="t"/>
              <a:pathLst>
                <a:path extrusionOk="0" h="1777" w="12696">
                  <a:moveTo>
                    <a:pt x="0" y="1778"/>
                  </a:moveTo>
                  <a:cubicBezTo>
                    <a:pt x="0" y="1778"/>
                    <a:pt x="0" y="1778"/>
                    <a:pt x="0" y="889"/>
                  </a:cubicBezTo>
                  <a:cubicBezTo>
                    <a:pt x="0" y="0"/>
                    <a:pt x="0" y="25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69" name="Google Shape;2569;p16"/>
            <p:cNvSpPr/>
            <p:nvPr/>
          </p:nvSpPr>
          <p:spPr>
            <a:xfrm>
              <a:off x="681836" y="5792019"/>
              <a:ext cx="322853" cy="13839"/>
            </a:xfrm>
            <a:custGeom>
              <a:rect b="b" l="l" r="r" t="t"/>
              <a:pathLst>
                <a:path extrusionOk="0" h="13839" w="322853">
                  <a:moveTo>
                    <a:pt x="4928" y="889"/>
                  </a:moveTo>
                  <a:cubicBezTo>
                    <a:pt x="3995" y="1174"/>
                    <a:pt x="3130" y="1651"/>
                    <a:pt x="2389" y="2285"/>
                  </a:cubicBezTo>
                  <a:cubicBezTo>
                    <a:pt x="-452" y="4683"/>
                    <a:pt x="-810" y="8928"/>
                    <a:pt x="1587" y="11769"/>
                  </a:cubicBezTo>
                  <a:cubicBezTo>
                    <a:pt x="1831" y="12058"/>
                    <a:pt x="2099" y="12326"/>
                    <a:pt x="2389" y="12570"/>
                  </a:cubicBezTo>
                  <a:cubicBezTo>
                    <a:pt x="3138" y="13165"/>
                    <a:pt x="4002" y="13598"/>
                    <a:pt x="4928" y="13840"/>
                  </a:cubicBezTo>
                  <a:lnTo>
                    <a:pt x="5690" y="13840"/>
                  </a:lnTo>
                  <a:lnTo>
                    <a:pt x="6959" y="13840"/>
                  </a:lnTo>
                  <a:lnTo>
                    <a:pt x="322853" y="13840"/>
                  </a:lnTo>
                  <a:cubicBezTo>
                    <a:pt x="319047" y="13770"/>
                    <a:pt x="315997" y="10664"/>
                    <a:pt x="315997" y="6856"/>
                  </a:cubicBezTo>
                  <a:cubicBezTo>
                    <a:pt x="315997" y="3070"/>
                    <a:pt x="319067" y="0"/>
                    <a:pt x="322853" y="0"/>
                  </a:cubicBezTo>
                  <a:lnTo>
                    <a:pt x="6959" y="0"/>
                  </a:lnTo>
                  <a:cubicBezTo>
                    <a:pt x="6251" y="217"/>
                    <a:pt x="5569" y="516"/>
                    <a:pt x="4928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70" name="Google Shape;2570;p16"/>
            <p:cNvSpPr/>
            <p:nvPr/>
          </p:nvSpPr>
          <p:spPr>
            <a:xfrm>
              <a:off x="3522316" y="6462026"/>
              <a:ext cx="82020" cy="13839"/>
            </a:xfrm>
            <a:custGeom>
              <a:rect b="b" l="l" r="r" t="t"/>
              <a:pathLst>
                <a:path extrusionOk="0" h="13839" w="82020">
                  <a:moveTo>
                    <a:pt x="82021" y="6856"/>
                  </a:moveTo>
                  <a:cubicBezTo>
                    <a:pt x="82021" y="3123"/>
                    <a:pt x="79024" y="64"/>
                    <a:pt x="75291" y="0"/>
                  </a:cubicBezTo>
                  <a:lnTo>
                    <a:pt x="0" y="0"/>
                  </a:lnTo>
                  <a:cubicBezTo>
                    <a:pt x="3860" y="0"/>
                    <a:pt x="6983" y="3123"/>
                    <a:pt x="6983" y="6983"/>
                  </a:cubicBezTo>
                  <a:cubicBezTo>
                    <a:pt x="6983" y="10767"/>
                    <a:pt x="3910" y="13840"/>
                    <a:pt x="127" y="13840"/>
                  </a:cubicBezTo>
                  <a:cubicBezTo>
                    <a:pt x="89" y="13840"/>
                    <a:pt x="38" y="13840"/>
                    <a:pt x="0" y="13840"/>
                  </a:cubicBezTo>
                  <a:lnTo>
                    <a:pt x="75164" y="13840"/>
                  </a:lnTo>
                  <a:cubicBezTo>
                    <a:pt x="78948" y="13840"/>
                    <a:pt x="82021" y="10767"/>
                    <a:pt x="82021" y="6983"/>
                  </a:cubicBezTo>
                  <a:cubicBezTo>
                    <a:pt x="82021" y="6945"/>
                    <a:pt x="82021" y="6894"/>
                    <a:pt x="82021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71" name="Google Shape;2571;p16"/>
            <p:cNvSpPr/>
            <p:nvPr/>
          </p:nvSpPr>
          <p:spPr>
            <a:xfrm>
              <a:off x="3374780" y="6461900"/>
              <a:ext cx="154899" cy="13840"/>
            </a:xfrm>
            <a:custGeom>
              <a:rect b="b" l="l" r="r" t="t"/>
              <a:pathLst>
                <a:path extrusionOk="0" h="13840" w="154899">
                  <a:moveTo>
                    <a:pt x="154900" y="6983"/>
                  </a:moveTo>
                  <a:cubicBezTo>
                    <a:pt x="154900" y="3123"/>
                    <a:pt x="151776" y="0"/>
                    <a:pt x="147917" y="0"/>
                  </a:cubicBezTo>
                  <a:lnTo>
                    <a:pt x="6983" y="0"/>
                  </a:lnTo>
                  <a:cubicBezTo>
                    <a:pt x="3123" y="0"/>
                    <a:pt x="0" y="3123"/>
                    <a:pt x="0" y="6983"/>
                  </a:cubicBezTo>
                  <a:cubicBezTo>
                    <a:pt x="64" y="10792"/>
                    <a:pt x="3174" y="13839"/>
                    <a:pt x="6983" y="13839"/>
                  </a:cubicBezTo>
                  <a:lnTo>
                    <a:pt x="147917" y="13839"/>
                  </a:lnTo>
                  <a:cubicBezTo>
                    <a:pt x="151700" y="13916"/>
                    <a:pt x="154823" y="10894"/>
                    <a:pt x="154900" y="7110"/>
                  </a:cubicBezTo>
                  <a:cubicBezTo>
                    <a:pt x="154900" y="7072"/>
                    <a:pt x="154900" y="7021"/>
                    <a:pt x="15490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72" name="Google Shape;2572;p16"/>
            <p:cNvSpPr/>
            <p:nvPr/>
          </p:nvSpPr>
          <p:spPr>
            <a:xfrm>
              <a:off x="640548" y="5604615"/>
              <a:ext cx="13840" cy="189435"/>
            </a:xfrm>
            <a:custGeom>
              <a:rect b="b" l="l" r="r" t="t"/>
              <a:pathLst>
                <a:path extrusionOk="0" h="189435" w="13840">
                  <a:moveTo>
                    <a:pt x="6983" y="189436"/>
                  </a:moveTo>
                  <a:cubicBezTo>
                    <a:pt x="10769" y="189437"/>
                    <a:pt x="13839" y="186367"/>
                    <a:pt x="13841" y="182581"/>
                  </a:cubicBezTo>
                  <a:cubicBezTo>
                    <a:pt x="13841" y="182537"/>
                    <a:pt x="13841" y="182496"/>
                    <a:pt x="13839" y="182452"/>
                  </a:cubicBezTo>
                  <a:lnTo>
                    <a:pt x="13839" y="0"/>
                  </a:lnTo>
                  <a:cubicBezTo>
                    <a:pt x="13841" y="3808"/>
                    <a:pt x="10790" y="6913"/>
                    <a:pt x="6983" y="6983"/>
                  </a:cubicBezTo>
                  <a:cubicBezTo>
                    <a:pt x="3126" y="6983"/>
                    <a:pt x="0" y="3857"/>
                    <a:pt x="0" y="0"/>
                  </a:cubicBezTo>
                  <a:lnTo>
                    <a:pt x="0" y="182452"/>
                  </a:lnTo>
                  <a:cubicBezTo>
                    <a:pt x="0" y="186310"/>
                    <a:pt x="3126" y="189436"/>
                    <a:pt x="6983" y="1894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73" name="Google Shape;2573;p16"/>
            <p:cNvSpPr/>
            <p:nvPr/>
          </p:nvSpPr>
          <p:spPr>
            <a:xfrm>
              <a:off x="640548" y="5581253"/>
              <a:ext cx="13839" cy="30345"/>
            </a:xfrm>
            <a:custGeom>
              <a:rect b="b" l="l" r="r" t="t"/>
              <a:pathLst>
                <a:path extrusionOk="0" h="30345" w="13839">
                  <a:moveTo>
                    <a:pt x="6983" y="30345"/>
                  </a:moveTo>
                  <a:cubicBezTo>
                    <a:pt x="10790" y="30275"/>
                    <a:pt x="13841" y="27170"/>
                    <a:pt x="13839" y="23362"/>
                  </a:cubicBezTo>
                  <a:lnTo>
                    <a:pt x="13839" y="6856"/>
                  </a:lnTo>
                  <a:cubicBezTo>
                    <a:pt x="13839" y="3070"/>
                    <a:pt x="10769" y="0"/>
                    <a:pt x="6983" y="0"/>
                  </a:cubicBezTo>
                  <a:cubicBezTo>
                    <a:pt x="3175" y="0"/>
                    <a:pt x="70" y="3050"/>
                    <a:pt x="0" y="6856"/>
                  </a:cubicBezTo>
                  <a:lnTo>
                    <a:pt x="0" y="23362"/>
                  </a:lnTo>
                  <a:cubicBezTo>
                    <a:pt x="0" y="27219"/>
                    <a:pt x="3126" y="30345"/>
                    <a:pt x="6983" y="303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74" name="Google Shape;2574;p16"/>
            <p:cNvSpPr/>
            <p:nvPr/>
          </p:nvSpPr>
          <p:spPr>
            <a:xfrm>
              <a:off x="1009668" y="5759134"/>
              <a:ext cx="183439" cy="13839"/>
            </a:xfrm>
            <a:custGeom>
              <a:rect b="b" l="l" r="r" t="t"/>
              <a:pathLst>
                <a:path extrusionOk="0" h="13839" w="183439">
                  <a:moveTo>
                    <a:pt x="4797" y="762"/>
                  </a:moveTo>
                  <a:lnTo>
                    <a:pt x="3400" y="762"/>
                  </a:lnTo>
                  <a:lnTo>
                    <a:pt x="2257" y="762"/>
                  </a:lnTo>
                  <a:cubicBezTo>
                    <a:pt x="1849" y="971"/>
                    <a:pt x="1465" y="1226"/>
                    <a:pt x="1115" y="1524"/>
                  </a:cubicBezTo>
                  <a:lnTo>
                    <a:pt x="99" y="2285"/>
                  </a:lnTo>
                  <a:cubicBezTo>
                    <a:pt x="123" y="2623"/>
                    <a:pt x="123" y="2963"/>
                    <a:pt x="99" y="3301"/>
                  </a:cubicBezTo>
                  <a:cubicBezTo>
                    <a:pt x="76" y="3724"/>
                    <a:pt x="76" y="4148"/>
                    <a:pt x="99" y="4571"/>
                  </a:cubicBezTo>
                  <a:cubicBezTo>
                    <a:pt x="-33" y="5369"/>
                    <a:pt x="-33" y="6185"/>
                    <a:pt x="99" y="6983"/>
                  </a:cubicBezTo>
                  <a:cubicBezTo>
                    <a:pt x="99" y="10769"/>
                    <a:pt x="3169" y="13839"/>
                    <a:pt x="6955" y="13839"/>
                  </a:cubicBezTo>
                  <a:lnTo>
                    <a:pt x="183439" y="13839"/>
                  </a:lnTo>
                  <a:cubicBezTo>
                    <a:pt x="179653" y="13839"/>
                    <a:pt x="176583" y="10769"/>
                    <a:pt x="176583" y="6983"/>
                  </a:cubicBezTo>
                  <a:cubicBezTo>
                    <a:pt x="176583" y="3175"/>
                    <a:pt x="179633" y="70"/>
                    <a:pt x="183439" y="0"/>
                  </a:cubicBezTo>
                  <a:lnTo>
                    <a:pt x="47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75" name="Google Shape;2575;p16"/>
            <p:cNvSpPr/>
            <p:nvPr/>
          </p:nvSpPr>
          <p:spPr>
            <a:xfrm>
              <a:off x="1184474" y="5759769"/>
              <a:ext cx="24758" cy="13839"/>
            </a:xfrm>
            <a:custGeom>
              <a:rect b="b" l="l" r="r" t="t"/>
              <a:pathLst>
                <a:path extrusionOk="0" h="13839" w="24758">
                  <a:moveTo>
                    <a:pt x="0" y="6983"/>
                  </a:moveTo>
                  <a:cubicBezTo>
                    <a:pt x="0" y="10769"/>
                    <a:pt x="3070" y="13840"/>
                    <a:pt x="6856" y="13840"/>
                  </a:cubicBezTo>
                  <a:lnTo>
                    <a:pt x="17775" y="13840"/>
                  </a:lnTo>
                  <a:lnTo>
                    <a:pt x="17775" y="6983"/>
                  </a:lnTo>
                  <a:cubicBezTo>
                    <a:pt x="17775" y="3126"/>
                    <a:pt x="20901" y="0"/>
                    <a:pt x="24759" y="0"/>
                  </a:cubicBezTo>
                  <a:lnTo>
                    <a:pt x="6856" y="0"/>
                  </a:lnTo>
                  <a:cubicBezTo>
                    <a:pt x="3050" y="70"/>
                    <a:pt x="0" y="3175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76" name="Google Shape;2576;p16"/>
            <p:cNvSpPr/>
            <p:nvPr/>
          </p:nvSpPr>
          <p:spPr>
            <a:xfrm>
              <a:off x="1530824" y="6756464"/>
              <a:ext cx="46231" cy="30726"/>
            </a:xfrm>
            <a:custGeom>
              <a:rect b="b" l="l" r="r" t="t"/>
              <a:pathLst>
                <a:path extrusionOk="0" h="30726" w="46231">
                  <a:moveTo>
                    <a:pt x="6872" y="8126"/>
                  </a:moveTo>
                  <a:cubicBezTo>
                    <a:pt x="6237" y="8126"/>
                    <a:pt x="5729" y="7618"/>
                    <a:pt x="5717" y="6996"/>
                  </a:cubicBezTo>
                  <a:cubicBezTo>
                    <a:pt x="5717" y="6945"/>
                    <a:pt x="5729" y="6907"/>
                    <a:pt x="5729" y="6856"/>
                  </a:cubicBezTo>
                  <a:lnTo>
                    <a:pt x="5729" y="254"/>
                  </a:lnTo>
                  <a:cubicBezTo>
                    <a:pt x="3736" y="546"/>
                    <a:pt x="1971" y="1714"/>
                    <a:pt x="905" y="3428"/>
                  </a:cubicBezTo>
                  <a:cubicBezTo>
                    <a:pt x="600" y="4165"/>
                    <a:pt x="333" y="4939"/>
                    <a:pt x="143" y="5713"/>
                  </a:cubicBezTo>
                  <a:cubicBezTo>
                    <a:pt x="-48" y="6501"/>
                    <a:pt x="-48" y="7339"/>
                    <a:pt x="143" y="8126"/>
                  </a:cubicBezTo>
                  <a:cubicBezTo>
                    <a:pt x="422" y="10094"/>
                    <a:pt x="1590" y="11833"/>
                    <a:pt x="3317" y="12824"/>
                  </a:cubicBezTo>
                  <a:lnTo>
                    <a:pt x="26298" y="25520"/>
                  </a:lnTo>
                  <a:lnTo>
                    <a:pt x="30488" y="27933"/>
                  </a:lnTo>
                  <a:lnTo>
                    <a:pt x="35186" y="30726"/>
                  </a:lnTo>
                  <a:lnTo>
                    <a:pt x="35186" y="26790"/>
                  </a:lnTo>
                  <a:cubicBezTo>
                    <a:pt x="35186" y="22930"/>
                    <a:pt x="38309" y="19807"/>
                    <a:pt x="42169" y="19807"/>
                  </a:cubicBezTo>
                  <a:cubicBezTo>
                    <a:pt x="43654" y="19858"/>
                    <a:pt x="45089" y="20391"/>
                    <a:pt x="46232" y="21331"/>
                  </a:cubicBezTo>
                  <a:lnTo>
                    <a:pt x="46232" y="21331"/>
                  </a:lnTo>
                  <a:lnTo>
                    <a:pt x="10935" y="762"/>
                  </a:lnTo>
                  <a:cubicBezTo>
                    <a:pt x="10211" y="394"/>
                    <a:pt x="9450" y="140"/>
                    <a:pt x="8650" y="0"/>
                  </a:cubicBezTo>
                  <a:lnTo>
                    <a:pt x="8650" y="6729"/>
                  </a:lnTo>
                  <a:cubicBezTo>
                    <a:pt x="8967" y="7275"/>
                    <a:pt x="8777" y="7974"/>
                    <a:pt x="8218" y="8291"/>
                  </a:cubicBezTo>
                  <a:cubicBezTo>
                    <a:pt x="7786" y="8532"/>
                    <a:pt x="7240" y="8469"/>
                    <a:pt x="6872" y="8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77" name="Google Shape;2577;p16"/>
            <p:cNvSpPr/>
            <p:nvPr/>
          </p:nvSpPr>
          <p:spPr>
            <a:xfrm>
              <a:off x="1567025" y="6776906"/>
              <a:ext cx="13839" cy="87607"/>
            </a:xfrm>
            <a:custGeom>
              <a:rect b="b" l="l" r="r" t="t"/>
              <a:pathLst>
                <a:path extrusionOk="0" h="87607" w="13839">
                  <a:moveTo>
                    <a:pt x="12824" y="6094"/>
                  </a:moveTo>
                  <a:cubicBezTo>
                    <a:pt x="12824" y="6094"/>
                    <a:pt x="12824" y="5206"/>
                    <a:pt x="12824" y="4698"/>
                  </a:cubicBezTo>
                  <a:lnTo>
                    <a:pt x="12824" y="3555"/>
                  </a:lnTo>
                  <a:cubicBezTo>
                    <a:pt x="12646" y="3162"/>
                    <a:pt x="12379" y="2819"/>
                    <a:pt x="12062" y="2539"/>
                  </a:cubicBezTo>
                  <a:cubicBezTo>
                    <a:pt x="11795" y="2146"/>
                    <a:pt x="11452" y="1790"/>
                    <a:pt x="11046" y="1524"/>
                  </a:cubicBezTo>
                  <a:cubicBezTo>
                    <a:pt x="9903" y="584"/>
                    <a:pt x="8469" y="51"/>
                    <a:pt x="6983" y="0"/>
                  </a:cubicBezTo>
                  <a:cubicBezTo>
                    <a:pt x="3123" y="0"/>
                    <a:pt x="0" y="3123"/>
                    <a:pt x="0" y="6983"/>
                  </a:cubicBezTo>
                  <a:lnTo>
                    <a:pt x="0" y="87608"/>
                  </a:lnTo>
                  <a:lnTo>
                    <a:pt x="13839" y="87608"/>
                  </a:lnTo>
                  <a:lnTo>
                    <a:pt x="13839" y="6983"/>
                  </a:lnTo>
                  <a:cubicBezTo>
                    <a:pt x="13839" y="6983"/>
                    <a:pt x="12824" y="6348"/>
                    <a:pt x="12824" y="60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78" name="Google Shape;2578;p16"/>
            <p:cNvSpPr/>
            <p:nvPr/>
          </p:nvSpPr>
          <p:spPr>
            <a:xfrm>
              <a:off x="1202249" y="5759769"/>
              <a:ext cx="13839" cy="54976"/>
            </a:xfrm>
            <a:custGeom>
              <a:rect b="b" l="l" r="r" t="t"/>
              <a:pathLst>
                <a:path extrusionOk="0" h="54976" w="13839">
                  <a:moveTo>
                    <a:pt x="0" y="6983"/>
                  </a:moveTo>
                  <a:lnTo>
                    <a:pt x="0" y="54977"/>
                  </a:lnTo>
                  <a:cubicBezTo>
                    <a:pt x="0" y="51120"/>
                    <a:pt x="3126" y="47994"/>
                    <a:pt x="6983" y="47994"/>
                  </a:cubicBezTo>
                  <a:cubicBezTo>
                    <a:pt x="10790" y="48064"/>
                    <a:pt x="13841" y="51169"/>
                    <a:pt x="13839" y="54977"/>
                  </a:cubicBezTo>
                  <a:lnTo>
                    <a:pt x="13839" y="6983"/>
                  </a:lnTo>
                  <a:cubicBezTo>
                    <a:pt x="13839" y="3175"/>
                    <a:pt x="10790" y="70"/>
                    <a:pt x="6983" y="0"/>
                  </a:cubicBezTo>
                  <a:cubicBezTo>
                    <a:pt x="3126" y="0"/>
                    <a:pt x="0" y="3126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79" name="Google Shape;2579;p16"/>
            <p:cNvSpPr/>
            <p:nvPr/>
          </p:nvSpPr>
          <p:spPr>
            <a:xfrm>
              <a:off x="1202249" y="5807763"/>
              <a:ext cx="13839" cy="584939"/>
            </a:xfrm>
            <a:custGeom>
              <a:rect b="b" l="l" r="r" t="t"/>
              <a:pathLst>
                <a:path extrusionOk="0" h="584939" w="13839">
                  <a:moveTo>
                    <a:pt x="6983" y="584939"/>
                  </a:moveTo>
                  <a:lnTo>
                    <a:pt x="13839" y="584939"/>
                  </a:lnTo>
                  <a:lnTo>
                    <a:pt x="13839" y="6983"/>
                  </a:lnTo>
                  <a:cubicBezTo>
                    <a:pt x="13839" y="3176"/>
                    <a:pt x="10790" y="70"/>
                    <a:pt x="6983" y="0"/>
                  </a:cubicBezTo>
                  <a:cubicBezTo>
                    <a:pt x="3126" y="0"/>
                    <a:pt x="0" y="3126"/>
                    <a:pt x="0" y="6983"/>
                  </a:cubicBezTo>
                  <a:lnTo>
                    <a:pt x="0" y="5849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80" name="Google Shape;2580;p16"/>
            <p:cNvSpPr/>
            <p:nvPr/>
          </p:nvSpPr>
          <p:spPr>
            <a:xfrm>
              <a:off x="0" y="6392940"/>
              <a:ext cx="2793" cy="142"/>
            </a:xfrm>
            <a:custGeom>
              <a:rect b="b" l="l" r="r" t="t"/>
              <a:pathLst>
                <a:path extrusionOk="0" h="142" w="2793">
                  <a:moveTo>
                    <a:pt x="0" y="143"/>
                  </a:moveTo>
                  <a:lnTo>
                    <a:pt x="0" y="143"/>
                  </a:lnTo>
                  <a:cubicBezTo>
                    <a:pt x="921" y="-48"/>
                    <a:pt x="1872" y="-48"/>
                    <a:pt x="2793" y="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81" name="Google Shape;2581;p16"/>
            <p:cNvSpPr/>
            <p:nvPr/>
          </p:nvSpPr>
          <p:spPr>
            <a:xfrm>
              <a:off x="0" y="6406923"/>
              <a:ext cx="2793" cy="142"/>
            </a:xfrm>
            <a:custGeom>
              <a:rect b="b" l="l" r="r" t="t"/>
              <a:pathLst>
                <a:path extrusionOk="0" h="142" w="2793">
                  <a:moveTo>
                    <a:pt x="2793" y="0"/>
                  </a:moveTo>
                  <a:cubicBezTo>
                    <a:pt x="1872" y="190"/>
                    <a:pt x="921" y="190"/>
                    <a:pt x="0" y="0"/>
                  </a:cubicBezTo>
                  <a:lnTo>
                    <a:pt x="0" y="0"/>
                  </a:lnTo>
                  <a:lnTo>
                    <a:pt x="27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82" name="Google Shape;2582;p16"/>
            <p:cNvSpPr/>
            <p:nvPr/>
          </p:nvSpPr>
          <p:spPr>
            <a:xfrm>
              <a:off x="0" y="6392940"/>
              <a:ext cx="250759" cy="13982"/>
            </a:xfrm>
            <a:custGeom>
              <a:rect b="b" l="l" r="r" t="t"/>
              <a:pathLst>
                <a:path extrusionOk="0" h="13982" w="250759">
                  <a:moveTo>
                    <a:pt x="3936" y="13982"/>
                  </a:moveTo>
                  <a:lnTo>
                    <a:pt x="250760" y="13982"/>
                  </a:lnTo>
                  <a:cubicBezTo>
                    <a:pt x="247542" y="13424"/>
                    <a:pt x="245187" y="10643"/>
                    <a:pt x="245173" y="7380"/>
                  </a:cubicBezTo>
                  <a:lnTo>
                    <a:pt x="245173" y="143"/>
                  </a:lnTo>
                  <a:lnTo>
                    <a:pt x="2793" y="143"/>
                  </a:lnTo>
                  <a:cubicBezTo>
                    <a:pt x="1872" y="-48"/>
                    <a:pt x="921" y="-48"/>
                    <a:pt x="0" y="143"/>
                  </a:cubicBezTo>
                  <a:lnTo>
                    <a:pt x="0" y="12840"/>
                  </a:lnTo>
                  <a:cubicBezTo>
                    <a:pt x="921" y="13030"/>
                    <a:pt x="1872" y="13030"/>
                    <a:pt x="2793" y="128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83" name="Google Shape;2583;p16"/>
            <p:cNvSpPr/>
            <p:nvPr/>
          </p:nvSpPr>
          <p:spPr>
            <a:xfrm>
              <a:off x="0" y="4954033"/>
              <a:ext cx="162898" cy="13712"/>
            </a:xfrm>
            <a:custGeom>
              <a:rect b="b" l="l" r="r" t="t"/>
              <a:pathLst>
                <a:path extrusionOk="0" h="13712" w="162898">
                  <a:moveTo>
                    <a:pt x="155915" y="6856"/>
                  </a:moveTo>
                  <a:cubicBezTo>
                    <a:pt x="155985" y="3050"/>
                    <a:pt x="159091" y="0"/>
                    <a:pt x="162899" y="0"/>
                  </a:cubicBezTo>
                  <a:lnTo>
                    <a:pt x="0" y="0"/>
                  </a:lnTo>
                  <a:lnTo>
                    <a:pt x="0" y="13712"/>
                  </a:lnTo>
                  <a:lnTo>
                    <a:pt x="162899" y="13712"/>
                  </a:lnTo>
                  <a:cubicBezTo>
                    <a:pt x="159091" y="13712"/>
                    <a:pt x="155985" y="10663"/>
                    <a:pt x="155915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84" name="Google Shape;2584;p16"/>
            <p:cNvSpPr/>
            <p:nvPr/>
          </p:nvSpPr>
          <p:spPr>
            <a:xfrm>
              <a:off x="156042" y="4954659"/>
              <a:ext cx="107289" cy="13848"/>
            </a:xfrm>
            <a:custGeom>
              <a:rect b="b" l="l" r="r" t="t"/>
              <a:pathLst>
                <a:path extrusionOk="0" h="13848" w="107289">
                  <a:moveTo>
                    <a:pt x="100304" y="13087"/>
                  </a:moveTo>
                  <a:lnTo>
                    <a:pt x="101574" y="13087"/>
                  </a:lnTo>
                  <a:cubicBezTo>
                    <a:pt x="105187" y="12597"/>
                    <a:pt x="107719" y="9270"/>
                    <a:pt x="107229" y="5658"/>
                  </a:cubicBezTo>
                  <a:cubicBezTo>
                    <a:pt x="107020" y="4119"/>
                    <a:pt x="106276" y="2703"/>
                    <a:pt x="105129" y="1660"/>
                  </a:cubicBezTo>
                  <a:cubicBezTo>
                    <a:pt x="105129" y="1660"/>
                    <a:pt x="104367" y="1660"/>
                    <a:pt x="103986" y="898"/>
                  </a:cubicBezTo>
                  <a:cubicBezTo>
                    <a:pt x="103704" y="575"/>
                    <a:pt x="103359" y="316"/>
                    <a:pt x="102970" y="136"/>
                  </a:cubicBezTo>
                  <a:cubicBezTo>
                    <a:pt x="102090" y="-45"/>
                    <a:pt x="101184" y="-45"/>
                    <a:pt x="100304" y="136"/>
                  </a:cubicBezTo>
                  <a:lnTo>
                    <a:pt x="6856" y="136"/>
                  </a:lnTo>
                  <a:cubicBezTo>
                    <a:pt x="3070" y="136"/>
                    <a:pt x="0" y="3206"/>
                    <a:pt x="0" y="6992"/>
                  </a:cubicBezTo>
                  <a:cubicBezTo>
                    <a:pt x="0" y="10779"/>
                    <a:pt x="3070" y="13849"/>
                    <a:pt x="6856" y="13849"/>
                  </a:cubicBezTo>
                  <a:lnTo>
                    <a:pt x="100304" y="13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85" name="Google Shape;2585;p16"/>
            <p:cNvSpPr/>
            <p:nvPr/>
          </p:nvSpPr>
          <p:spPr>
            <a:xfrm>
              <a:off x="282501" y="6075283"/>
              <a:ext cx="133061" cy="4316"/>
            </a:xfrm>
            <a:custGeom>
              <a:rect b="b" l="l" r="r" t="t"/>
              <a:pathLst>
                <a:path extrusionOk="0" h="4316" w="133061">
                  <a:moveTo>
                    <a:pt x="133061" y="0"/>
                  </a:moveTo>
                  <a:lnTo>
                    <a:pt x="0" y="0"/>
                  </a:lnTo>
                  <a:lnTo>
                    <a:pt x="0" y="4317"/>
                  </a:lnTo>
                  <a:lnTo>
                    <a:pt x="126967" y="4317"/>
                  </a:lnTo>
                  <a:cubicBezTo>
                    <a:pt x="127994" y="1816"/>
                    <a:pt x="130366" y="140"/>
                    <a:pt x="1330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86" name="Google Shape;2586;p16"/>
            <p:cNvSpPr/>
            <p:nvPr/>
          </p:nvSpPr>
          <p:spPr>
            <a:xfrm>
              <a:off x="475237" y="6069570"/>
              <a:ext cx="13077" cy="10538"/>
            </a:xfrm>
            <a:custGeom>
              <a:rect b="b" l="l" r="r" t="t"/>
              <a:pathLst>
                <a:path extrusionOk="0" h="10538" w="13077">
                  <a:moveTo>
                    <a:pt x="12824" y="6094"/>
                  </a:moveTo>
                  <a:lnTo>
                    <a:pt x="12824" y="4698"/>
                  </a:lnTo>
                  <a:cubicBezTo>
                    <a:pt x="12883" y="4444"/>
                    <a:pt x="12883" y="4190"/>
                    <a:pt x="12824" y="3936"/>
                  </a:cubicBezTo>
                  <a:lnTo>
                    <a:pt x="12824" y="3936"/>
                  </a:lnTo>
                  <a:lnTo>
                    <a:pt x="12189" y="2920"/>
                  </a:lnTo>
                  <a:cubicBezTo>
                    <a:pt x="11963" y="2527"/>
                    <a:pt x="11661" y="2184"/>
                    <a:pt x="11300" y="1905"/>
                  </a:cubicBezTo>
                  <a:cubicBezTo>
                    <a:pt x="10074" y="711"/>
                    <a:pt x="8439" y="25"/>
                    <a:pt x="6729" y="0"/>
                  </a:cubicBezTo>
                  <a:cubicBezTo>
                    <a:pt x="5080" y="25"/>
                    <a:pt x="3499" y="660"/>
                    <a:pt x="2285" y="1778"/>
                  </a:cubicBezTo>
                  <a:cubicBezTo>
                    <a:pt x="1673" y="2323"/>
                    <a:pt x="1158" y="2971"/>
                    <a:pt x="762" y="3682"/>
                  </a:cubicBezTo>
                  <a:cubicBezTo>
                    <a:pt x="321" y="4457"/>
                    <a:pt x="61" y="5333"/>
                    <a:pt x="0" y="6221"/>
                  </a:cubicBezTo>
                  <a:lnTo>
                    <a:pt x="6729" y="6221"/>
                  </a:lnTo>
                  <a:cubicBezTo>
                    <a:pt x="9539" y="6196"/>
                    <a:pt x="12071" y="7910"/>
                    <a:pt x="13078" y="10538"/>
                  </a:cubicBezTo>
                  <a:lnTo>
                    <a:pt x="13078" y="10538"/>
                  </a:lnTo>
                  <a:lnTo>
                    <a:pt x="13078" y="66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87" name="Google Shape;2587;p16"/>
            <p:cNvSpPr/>
            <p:nvPr/>
          </p:nvSpPr>
          <p:spPr>
            <a:xfrm>
              <a:off x="269931" y="5740597"/>
              <a:ext cx="145631" cy="13712"/>
            </a:xfrm>
            <a:custGeom>
              <a:rect b="b" l="l" r="r" t="t"/>
              <a:pathLst>
                <a:path extrusionOk="0" h="13712" w="145631">
                  <a:moveTo>
                    <a:pt x="0" y="13712"/>
                  </a:moveTo>
                  <a:lnTo>
                    <a:pt x="145631" y="13712"/>
                  </a:lnTo>
                  <a:cubicBezTo>
                    <a:pt x="141845" y="13712"/>
                    <a:pt x="138775" y="10642"/>
                    <a:pt x="138775" y="6856"/>
                  </a:cubicBezTo>
                  <a:cubicBezTo>
                    <a:pt x="138775" y="3070"/>
                    <a:pt x="141845" y="0"/>
                    <a:pt x="145631" y="0"/>
                  </a:cubicBezTo>
                  <a:lnTo>
                    <a:pt x="0" y="0"/>
                  </a:lnTo>
                  <a:lnTo>
                    <a:pt x="0" y="137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88" name="Google Shape;2588;p16"/>
            <p:cNvSpPr/>
            <p:nvPr/>
          </p:nvSpPr>
          <p:spPr>
            <a:xfrm>
              <a:off x="1530792" y="6464693"/>
              <a:ext cx="13887" cy="7871"/>
            </a:xfrm>
            <a:custGeom>
              <a:rect b="b" l="l" r="r" t="t"/>
              <a:pathLst>
                <a:path extrusionOk="0" h="7871" w="13887">
                  <a:moveTo>
                    <a:pt x="13887" y="635"/>
                  </a:moveTo>
                  <a:lnTo>
                    <a:pt x="13887" y="0"/>
                  </a:lnTo>
                  <a:cubicBezTo>
                    <a:pt x="13887" y="3860"/>
                    <a:pt x="10764" y="6983"/>
                    <a:pt x="6904" y="6983"/>
                  </a:cubicBezTo>
                  <a:cubicBezTo>
                    <a:pt x="3095" y="6920"/>
                    <a:pt x="48" y="3809"/>
                    <a:pt x="48" y="0"/>
                  </a:cubicBezTo>
                  <a:lnTo>
                    <a:pt x="48" y="1270"/>
                  </a:lnTo>
                  <a:cubicBezTo>
                    <a:pt x="-16" y="1651"/>
                    <a:pt x="-16" y="2032"/>
                    <a:pt x="48" y="2412"/>
                  </a:cubicBezTo>
                  <a:cubicBezTo>
                    <a:pt x="543" y="5193"/>
                    <a:pt x="2727" y="7377"/>
                    <a:pt x="5507" y="7872"/>
                  </a:cubicBezTo>
                  <a:lnTo>
                    <a:pt x="6650" y="7872"/>
                  </a:lnTo>
                  <a:lnTo>
                    <a:pt x="7920" y="7872"/>
                  </a:lnTo>
                  <a:cubicBezTo>
                    <a:pt x="9608" y="7644"/>
                    <a:pt x="11132" y="6729"/>
                    <a:pt x="12109" y="5333"/>
                  </a:cubicBezTo>
                  <a:cubicBezTo>
                    <a:pt x="13049" y="4190"/>
                    <a:pt x="13582" y="2755"/>
                    <a:pt x="13633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89" name="Google Shape;2589;p16"/>
            <p:cNvSpPr/>
            <p:nvPr/>
          </p:nvSpPr>
          <p:spPr>
            <a:xfrm>
              <a:off x="3305329" y="5900068"/>
              <a:ext cx="13760" cy="11046"/>
            </a:xfrm>
            <a:custGeom>
              <a:rect b="b" l="l" r="r" t="t"/>
              <a:pathLst>
                <a:path extrusionOk="0" h="11046" w="13760">
                  <a:moveTo>
                    <a:pt x="0" y="9142"/>
                  </a:moveTo>
                  <a:lnTo>
                    <a:pt x="0" y="11046"/>
                  </a:lnTo>
                  <a:cubicBezTo>
                    <a:pt x="0" y="7260"/>
                    <a:pt x="3073" y="4190"/>
                    <a:pt x="6856" y="4190"/>
                  </a:cubicBezTo>
                  <a:cubicBezTo>
                    <a:pt x="10640" y="4190"/>
                    <a:pt x="13713" y="7260"/>
                    <a:pt x="13713" y="11046"/>
                  </a:cubicBezTo>
                  <a:lnTo>
                    <a:pt x="13713" y="6602"/>
                  </a:lnTo>
                  <a:cubicBezTo>
                    <a:pt x="13776" y="6224"/>
                    <a:pt x="13776" y="5838"/>
                    <a:pt x="13713" y="5460"/>
                  </a:cubicBezTo>
                  <a:cubicBezTo>
                    <a:pt x="13268" y="2693"/>
                    <a:pt x="11135" y="504"/>
                    <a:pt x="8380" y="0"/>
                  </a:cubicBezTo>
                  <a:lnTo>
                    <a:pt x="7111" y="0"/>
                  </a:lnTo>
                  <a:lnTo>
                    <a:pt x="5841" y="0"/>
                  </a:lnTo>
                  <a:cubicBezTo>
                    <a:pt x="2628" y="555"/>
                    <a:pt x="267" y="3338"/>
                    <a:pt x="254" y="6602"/>
                  </a:cubicBezTo>
                  <a:lnTo>
                    <a:pt x="254" y="66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90" name="Google Shape;2590;p16"/>
            <p:cNvSpPr/>
            <p:nvPr/>
          </p:nvSpPr>
          <p:spPr>
            <a:xfrm>
              <a:off x="3304695" y="5904258"/>
              <a:ext cx="13759" cy="568306"/>
            </a:xfrm>
            <a:custGeom>
              <a:rect b="b" l="l" r="r" t="t"/>
              <a:pathLst>
                <a:path extrusionOk="0" h="568306" w="13759">
                  <a:moveTo>
                    <a:pt x="10919" y="567545"/>
                  </a:moveTo>
                  <a:cubicBezTo>
                    <a:pt x="11427" y="567329"/>
                    <a:pt x="11897" y="567024"/>
                    <a:pt x="12316" y="566656"/>
                  </a:cubicBezTo>
                  <a:lnTo>
                    <a:pt x="12950" y="565767"/>
                  </a:lnTo>
                  <a:cubicBezTo>
                    <a:pt x="13255" y="565374"/>
                    <a:pt x="13509" y="564942"/>
                    <a:pt x="13712" y="564497"/>
                  </a:cubicBezTo>
                  <a:cubicBezTo>
                    <a:pt x="13763" y="564117"/>
                    <a:pt x="13763" y="563736"/>
                    <a:pt x="13712" y="563355"/>
                  </a:cubicBezTo>
                  <a:cubicBezTo>
                    <a:pt x="13776" y="562847"/>
                    <a:pt x="13776" y="562339"/>
                    <a:pt x="13712" y="561831"/>
                  </a:cubicBezTo>
                  <a:lnTo>
                    <a:pt x="13712" y="561831"/>
                  </a:lnTo>
                  <a:lnTo>
                    <a:pt x="13712" y="6856"/>
                  </a:lnTo>
                  <a:cubicBezTo>
                    <a:pt x="13712" y="3070"/>
                    <a:pt x="10640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561704"/>
                  </a:lnTo>
                  <a:cubicBezTo>
                    <a:pt x="13" y="564967"/>
                    <a:pt x="2374" y="567748"/>
                    <a:pt x="5587" y="568307"/>
                  </a:cubicBezTo>
                  <a:lnTo>
                    <a:pt x="5587" y="561704"/>
                  </a:lnTo>
                  <a:cubicBezTo>
                    <a:pt x="5587" y="561006"/>
                    <a:pt x="6158" y="560435"/>
                    <a:pt x="6856" y="560435"/>
                  </a:cubicBezTo>
                  <a:cubicBezTo>
                    <a:pt x="7555" y="560435"/>
                    <a:pt x="8126" y="561006"/>
                    <a:pt x="8126" y="561704"/>
                  </a:cubicBezTo>
                  <a:lnTo>
                    <a:pt x="8126" y="568307"/>
                  </a:lnTo>
                  <a:lnTo>
                    <a:pt x="9523" y="5683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91" name="Google Shape;2591;p16"/>
            <p:cNvSpPr/>
            <p:nvPr/>
          </p:nvSpPr>
          <p:spPr>
            <a:xfrm>
              <a:off x="2398913" y="6456186"/>
              <a:ext cx="174325" cy="13839"/>
            </a:xfrm>
            <a:custGeom>
              <a:rect b="b" l="l" r="r" t="t"/>
              <a:pathLst>
                <a:path extrusionOk="0" h="13839" w="174325">
                  <a:moveTo>
                    <a:pt x="0" y="7872"/>
                  </a:moveTo>
                  <a:lnTo>
                    <a:pt x="0" y="9776"/>
                  </a:lnTo>
                  <a:cubicBezTo>
                    <a:pt x="0" y="9776"/>
                    <a:pt x="0" y="10411"/>
                    <a:pt x="0" y="10665"/>
                  </a:cubicBezTo>
                  <a:cubicBezTo>
                    <a:pt x="0" y="10919"/>
                    <a:pt x="0" y="10665"/>
                    <a:pt x="0" y="11554"/>
                  </a:cubicBezTo>
                  <a:lnTo>
                    <a:pt x="0" y="13839"/>
                  </a:lnTo>
                  <a:lnTo>
                    <a:pt x="174326" y="13839"/>
                  </a:lnTo>
                  <a:cubicBezTo>
                    <a:pt x="170542" y="13839"/>
                    <a:pt x="167469" y="10767"/>
                    <a:pt x="167469" y="6983"/>
                  </a:cubicBezTo>
                  <a:cubicBezTo>
                    <a:pt x="167469" y="3174"/>
                    <a:pt x="170516" y="63"/>
                    <a:pt x="174326" y="0"/>
                  </a:cubicBezTo>
                  <a:lnTo>
                    <a:pt x="0" y="0"/>
                  </a:lnTo>
                  <a:lnTo>
                    <a:pt x="0" y="78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92" name="Google Shape;2592;p16"/>
            <p:cNvSpPr/>
            <p:nvPr/>
          </p:nvSpPr>
          <p:spPr>
            <a:xfrm>
              <a:off x="2566636" y="6457075"/>
              <a:ext cx="13426" cy="13839"/>
            </a:xfrm>
            <a:custGeom>
              <a:rect b="b" l="l" r="r" t="t"/>
              <a:pathLst>
                <a:path extrusionOk="0" h="13839" w="13426">
                  <a:moveTo>
                    <a:pt x="12570" y="10031"/>
                  </a:moveTo>
                  <a:lnTo>
                    <a:pt x="13332" y="8888"/>
                  </a:lnTo>
                  <a:cubicBezTo>
                    <a:pt x="13459" y="8177"/>
                    <a:pt x="13459" y="7440"/>
                    <a:pt x="13332" y="6729"/>
                  </a:cubicBezTo>
                  <a:lnTo>
                    <a:pt x="13332" y="6729"/>
                  </a:lnTo>
                  <a:cubicBezTo>
                    <a:pt x="13332" y="5967"/>
                    <a:pt x="13332" y="5333"/>
                    <a:pt x="13332" y="4825"/>
                  </a:cubicBezTo>
                  <a:cubicBezTo>
                    <a:pt x="12418" y="2006"/>
                    <a:pt x="9815" y="76"/>
                    <a:pt x="6856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3" y="13839"/>
                    <a:pt x="6856" y="13839"/>
                  </a:cubicBezTo>
                  <a:lnTo>
                    <a:pt x="6856" y="13839"/>
                  </a:lnTo>
                  <a:cubicBezTo>
                    <a:pt x="9319" y="13738"/>
                    <a:pt x="11529" y="12265"/>
                    <a:pt x="12570" y="100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93" name="Google Shape;2593;p16"/>
            <p:cNvSpPr/>
            <p:nvPr/>
          </p:nvSpPr>
          <p:spPr>
            <a:xfrm>
              <a:off x="3284888" y="5813005"/>
              <a:ext cx="10335" cy="7962"/>
            </a:xfrm>
            <a:custGeom>
              <a:rect b="b" l="l" r="r" t="t"/>
              <a:pathLst>
                <a:path extrusionOk="0" h="7962" w="10335">
                  <a:moveTo>
                    <a:pt x="10284" y="7962"/>
                  </a:moveTo>
                  <a:lnTo>
                    <a:pt x="10284" y="6947"/>
                  </a:lnTo>
                  <a:cubicBezTo>
                    <a:pt x="10221" y="3140"/>
                    <a:pt x="7110" y="91"/>
                    <a:pt x="3301" y="91"/>
                  </a:cubicBezTo>
                  <a:lnTo>
                    <a:pt x="1270" y="91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1270" y="91"/>
                  </a:lnTo>
                  <a:cubicBezTo>
                    <a:pt x="1981" y="-30"/>
                    <a:pt x="2717" y="-30"/>
                    <a:pt x="3428" y="91"/>
                  </a:cubicBezTo>
                  <a:cubicBezTo>
                    <a:pt x="7288" y="130"/>
                    <a:pt x="10386" y="3288"/>
                    <a:pt x="10335" y="7144"/>
                  </a:cubicBezTo>
                  <a:cubicBezTo>
                    <a:pt x="10335" y="7418"/>
                    <a:pt x="10322" y="7691"/>
                    <a:pt x="10284" y="79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94" name="Google Shape;2594;p16"/>
            <p:cNvSpPr/>
            <p:nvPr/>
          </p:nvSpPr>
          <p:spPr>
            <a:xfrm>
              <a:off x="3286284" y="5814656"/>
              <a:ext cx="7929" cy="103441"/>
            </a:xfrm>
            <a:custGeom>
              <a:rect b="b" l="l" r="r" t="t"/>
              <a:pathLst>
                <a:path extrusionOk="0" h="103441" w="7929">
                  <a:moveTo>
                    <a:pt x="3174" y="103061"/>
                  </a:moveTo>
                  <a:lnTo>
                    <a:pt x="3936" y="103061"/>
                  </a:lnTo>
                  <a:lnTo>
                    <a:pt x="5206" y="103061"/>
                  </a:lnTo>
                  <a:cubicBezTo>
                    <a:pt x="5599" y="102881"/>
                    <a:pt x="5942" y="102622"/>
                    <a:pt x="6222" y="102299"/>
                  </a:cubicBezTo>
                  <a:lnTo>
                    <a:pt x="7237" y="101411"/>
                  </a:lnTo>
                  <a:cubicBezTo>
                    <a:pt x="7491" y="101102"/>
                    <a:pt x="7707" y="100760"/>
                    <a:pt x="7872" y="100395"/>
                  </a:cubicBezTo>
                  <a:cubicBezTo>
                    <a:pt x="7948" y="99974"/>
                    <a:pt x="7948" y="99545"/>
                    <a:pt x="7872" y="99125"/>
                  </a:cubicBezTo>
                  <a:cubicBezTo>
                    <a:pt x="7885" y="98829"/>
                    <a:pt x="7885" y="98532"/>
                    <a:pt x="7872" y="98236"/>
                  </a:cubicBezTo>
                  <a:cubicBezTo>
                    <a:pt x="7872" y="98236"/>
                    <a:pt x="7872" y="97475"/>
                    <a:pt x="7872" y="97094"/>
                  </a:cubicBezTo>
                  <a:lnTo>
                    <a:pt x="7872" y="97094"/>
                  </a:lnTo>
                  <a:lnTo>
                    <a:pt x="7872" y="6947"/>
                  </a:lnTo>
                  <a:cubicBezTo>
                    <a:pt x="7872" y="3583"/>
                    <a:pt x="5460" y="702"/>
                    <a:pt x="2159" y="90"/>
                  </a:cubicBezTo>
                  <a:cubicBezTo>
                    <a:pt x="1448" y="-30"/>
                    <a:pt x="711" y="-30"/>
                    <a:pt x="0" y="90"/>
                  </a:cubicBezTo>
                  <a:cubicBezTo>
                    <a:pt x="2844" y="973"/>
                    <a:pt x="4787" y="3588"/>
                    <a:pt x="4825" y="6566"/>
                  </a:cubicBezTo>
                  <a:lnTo>
                    <a:pt x="4825" y="97475"/>
                  </a:lnTo>
                  <a:cubicBezTo>
                    <a:pt x="4761" y="99947"/>
                    <a:pt x="3416" y="102207"/>
                    <a:pt x="1270" y="103442"/>
                  </a:cubicBezTo>
                  <a:lnTo>
                    <a:pt x="2159" y="1034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95" name="Google Shape;2595;p16"/>
            <p:cNvSpPr/>
            <p:nvPr/>
          </p:nvSpPr>
          <p:spPr>
            <a:xfrm>
              <a:off x="3262034" y="5907633"/>
              <a:ext cx="13839" cy="555536"/>
            </a:xfrm>
            <a:custGeom>
              <a:rect b="b" l="l" r="r" t="t"/>
              <a:pathLst>
                <a:path extrusionOk="0" h="555536" w="13839">
                  <a:moveTo>
                    <a:pt x="0" y="555536"/>
                  </a:moveTo>
                  <a:cubicBezTo>
                    <a:pt x="0" y="551676"/>
                    <a:pt x="3123" y="548553"/>
                    <a:pt x="6983" y="548553"/>
                  </a:cubicBezTo>
                  <a:cubicBezTo>
                    <a:pt x="10792" y="548616"/>
                    <a:pt x="13839" y="551727"/>
                    <a:pt x="13839" y="555536"/>
                  </a:cubicBezTo>
                  <a:lnTo>
                    <a:pt x="13839" y="7037"/>
                  </a:lnTo>
                  <a:cubicBezTo>
                    <a:pt x="13839" y="3229"/>
                    <a:pt x="10792" y="123"/>
                    <a:pt x="6983" y="53"/>
                  </a:cubicBezTo>
                  <a:cubicBezTo>
                    <a:pt x="6310" y="-18"/>
                    <a:pt x="5625" y="-18"/>
                    <a:pt x="4952" y="53"/>
                  </a:cubicBezTo>
                  <a:lnTo>
                    <a:pt x="3682" y="53"/>
                  </a:lnTo>
                  <a:lnTo>
                    <a:pt x="2666" y="815"/>
                  </a:lnTo>
                  <a:lnTo>
                    <a:pt x="1777" y="1704"/>
                  </a:lnTo>
                  <a:cubicBezTo>
                    <a:pt x="1434" y="2021"/>
                    <a:pt x="1181" y="2412"/>
                    <a:pt x="1016" y="2847"/>
                  </a:cubicBezTo>
                  <a:cubicBezTo>
                    <a:pt x="965" y="3226"/>
                    <a:pt x="965" y="3610"/>
                    <a:pt x="1016" y="3989"/>
                  </a:cubicBezTo>
                  <a:cubicBezTo>
                    <a:pt x="952" y="4453"/>
                    <a:pt x="952" y="4923"/>
                    <a:pt x="1016" y="5386"/>
                  </a:cubicBezTo>
                  <a:cubicBezTo>
                    <a:pt x="965" y="5637"/>
                    <a:pt x="965" y="5896"/>
                    <a:pt x="1016" y="6148"/>
                  </a:cubicBezTo>
                  <a:lnTo>
                    <a:pt x="1016" y="5546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96" name="Google Shape;2596;p16"/>
            <p:cNvSpPr/>
            <p:nvPr/>
          </p:nvSpPr>
          <p:spPr>
            <a:xfrm>
              <a:off x="3261907" y="6456313"/>
              <a:ext cx="13887" cy="14940"/>
            </a:xfrm>
            <a:custGeom>
              <a:rect b="b" l="l" r="r" t="t"/>
              <a:pathLst>
                <a:path extrusionOk="0" h="14940" w="13887">
                  <a:moveTo>
                    <a:pt x="13839" y="9649"/>
                  </a:moveTo>
                  <a:lnTo>
                    <a:pt x="13839" y="9649"/>
                  </a:lnTo>
                  <a:cubicBezTo>
                    <a:pt x="13903" y="9142"/>
                    <a:pt x="13903" y="8634"/>
                    <a:pt x="13839" y="8126"/>
                  </a:cubicBezTo>
                  <a:lnTo>
                    <a:pt x="13839" y="6983"/>
                  </a:lnTo>
                  <a:lnTo>
                    <a:pt x="13839" y="6983"/>
                  </a:lnTo>
                  <a:cubicBezTo>
                    <a:pt x="13839" y="3174"/>
                    <a:pt x="10792" y="64"/>
                    <a:pt x="6983" y="0"/>
                  </a:cubicBezTo>
                  <a:cubicBezTo>
                    <a:pt x="3123" y="0"/>
                    <a:pt x="0" y="3123"/>
                    <a:pt x="0" y="6983"/>
                  </a:cubicBezTo>
                  <a:lnTo>
                    <a:pt x="0" y="7872"/>
                  </a:lnTo>
                  <a:cubicBezTo>
                    <a:pt x="0" y="11732"/>
                    <a:pt x="3123" y="14855"/>
                    <a:pt x="6983" y="14855"/>
                  </a:cubicBezTo>
                  <a:cubicBezTo>
                    <a:pt x="7872" y="14969"/>
                    <a:pt x="8761" y="14969"/>
                    <a:pt x="9650" y="14855"/>
                  </a:cubicBezTo>
                  <a:lnTo>
                    <a:pt x="10411" y="14855"/>
                  </a:lnTo>
                  <a:lnTo>
                    <a:pt x="11808" y="13839"/>
                  </a:lnTo>
                  <a:lnTo>
                    <a:pt x="11808" y="12951"/>
                  </a:lnTo>
                  <a:cubicBezTo>
                    <a:pt x="12138" y="12570"/>
                    <a:pt x="12392" y="12151"/>
                    <a:pt x="12570" y="11681"/>
                  </a:cubicBezTo>
                  <a:cubicBezTo>
                    <a:pt x="12570" y="11681"/>
                    <a:pt x="13839" y="9903"/>
                    <a:pt x="13839" y="96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97" name="Google Shape;2597;p16"/>
            <p:cNvSpPr/>
            <p:nvPr/>
          </p:nvSpPr>
          <p:spPr>
            <a:xfrm>
              <a:off x="244284" y="6401082"/>
              <a:ext cx="13884" cy="6856"/>
            </a:xfrm>
            <a:custGeom>
              <a:rect b="b" l="l" r="r" t="t"/>
              <a:pathLst>
                <a:path extrusionOk="0" h="6856" w="13884">
                  <a:moveTo>
                    <a:pt x="9649" y="5841"/>
                  </a:moveTo>
                  <a:cubicBezTo>
                    <a:pt x="10070" y="5917"/>
                    <a:pt x="10499" y="5917"/>
                    <a:pt x="10919" y="5841"/>
                  </a:cubicBezTo>
                  <a:cubicBezTo>
                    <a:pt x="10919" y="5841"/>
                    <a:pt x="11681" y="5841"/>
                    <a:pt x="12062" y="5079"/>
                  </a:cubicBezTo>
                  <a:lnTo>
                    <a:pt x="13078" y="4317"/>
                  </a:lnTo>
                  <a:lnTo>
                    <a:pt x="13839" y="3174"/>
                  </a:lnTo>
                  <a:lnTo>
                    <a:pt x="13839" y="2412"/>
                  </a:lnTo>
                  <a:lnTo>
                    <a:pt x="13839" y="2412"/>
                  </a:lnTo>
                  <a:cubicBezTo>
                    <a:pt x="13899" y="1994"/>
                    <a:pt x="13899" y="1562"/>
                    <a:pt x="13839" y="1143"/>
                  </a:cubicBezTo>
                  <a:cubicBezTo>
                    <a:pt x="13899" y="762"/>
                    <a:pt x="13899" y="381"/>
                    <a:pt x="13839" y="0"/>
                  </a:cubicBezTo>
                  <a:lnTo>
                    <a:pt x="13839" y="0"/>
                  </a:lnTo>
                  <a:cubicBezTo>
                    <a:pt x="13839" y="3784"/>
                    <a:pt x="10769" y="6856"/>
                    <a:pt x="6983" y="6856"/>
                  </a:cubicBezTo>
                  <a:cubicBezTo>
                    <a:pt x="3175" y="6856"/>
                    <a:pt x="70" y="3809"/>
                    <a:pt x="0" y="0"/>
                  </a:cubicBezTo>
                  <a:lnTo>
                    <a:pt x="0" y="0"/>
                  </a:lnTo>
                  <a:cubicBezTo>
                    <a:pt x="14" y="3263"/>
                    <a:pt x="2369" y="6044"/>
                    <a:pt x="5587" y="6602"/>
                  </a:cubicBezTo>
                  <a:lnTo>
                    <a:pt x="6983" y="66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98" name="Google Shape;2598;p16"/>
            <p:cNvSpPr/>
            <p:nvPr/>
          </p:nvSpPr>
          <p:spPr>
            <a:xfrm>
              <a:off x="256727" y="4969777"/>
              <a:ext cx="13236" cy="777676"/>
            </a:xfrm>
            <a:custGeom>
              <a:rect b="b" l="l" r="r" t="t"/>
              <a:pathLst>
                <a:path extrusionOk="0" h="777676" w="13236">
                  <a:moveTo>
                    <a:pt x="6221" y="770820"/>
                  </a:moveTo>
                  <a:cubicBezTo>
                    <a:pt x="10029" y="770820"/>
                    <a:pt x="13135" y="773870"/>
                    <a:pt x="13205" y="777676"/>
                  </a:cubicBezTo>
                  <a:lnTo>
                    <a:pt x="13205" y="6983"/>
                  </a:lnTo>
                  <a:lnTo>
                    <a:pt x="13205" y="6983"/>
                  </a:lnTo>
                  <a:cubicBezTo>
                    <a:pt x="13205" y="6983"/>
                    <a:pt x="13205" y="6095"/>
                    <a:pt x="13205" y="5587"/>
                  </a:cubicBezTo>
                  <a:cubicBezTo>
                    <a:pt x="13247" y="5122"/>
                    <a:pt x="13247" y="4655"/>
                    <a:pt x="13205" y="4190"/>
                  </a:cubicBezTo>
                  <a:lnTo>
                    <a:pt x="13205" y="4190"/>
                  </a:lnTo>
                  <a:cubicBezTo>
                    <a:pt x="12128" y="1641"/>
                    <a:pt x="9624" y="-12"/>
                    <a:pt x="6856" y="0"/>
                  </a:cubicBezTo>
                  <a:cubicBezTo>
                    <a:pt x="4692" y="-20"/>
                    <a:pt x="2673" y="1086"/>
                    <a:pt x="1524" y="2921"/>
                  </a:cubicBezTo>
                  <a:cubicBezTo>
                    <a:pt x="555" y="4054"/>
                    <a:pt x="15" y="5492"/>
                    <a:pt x="0" y="6983"/>
                  </a:cubicBezTo>
                  <a:lnTo>
                    <a:pt x="0" y="777676"/>
                  </a:lnTo>
                  <a:cubicBezTo>
                    <a:pt x="-15" y="774124"/>
                    <a:pt x="2684" y="771149"/>
                    <a:pt x="6221" y="7708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599" name="Google Shape;2599;p16"/>
            <p:cNvSpPr/>
            <p:nvPr/>
          </p:nvSpPr>
          <p:spPr>
            <a:xfrm>
              <a:off x="256092" y="5740597"/>
              <a:ext cx="13839" cy="242888"/>
            </a:xfrm>
            <a:custGeom>
              <a:rect b="b" l="l" r="r" t="t"/>
              <a:pathLst>
                <a:path extrusionOk="0" h="242888" w="13839">
                  <a:moveTo>
                    <a:pt x="2539" y="241619"/>
                  </a:moveTo>
                  <a:cubicBezTo>
                    <a:pt x="3465" y="242319"/>
                    <a:pt x="4561" y="242758"/>
                    <a:pt x="5714" y="242889"/>
                  </a:cubicBezTo>
                  <a:lnTo>
                    <a:pt x="6856" y="242889"/>
                  </a:lnTo>
                  <a:lnTo>
                    <a:pt x="8126" y="242889"/>
                  </a:lnTo>
                  <a:cubicBezTo>
                    <a:pt x="11394" y="242390"/>
                    <a:pt x="13815" y="239591"/>
                    <a:pt x="13839" y="236286"/>
                  </a:cubicBezTo>
                  <a:lnTo>
                    <a:pt x="13839" y="6856"/>
                  </a:lnTo>
                  <a:cubicBezTo>
                    <a:pt x="13770" y="3050"/>
                    <a:pt x="10664" y="0"/>
                    <a:pt x="6856" y="0"/>
                  </a:cubicBezTo>
                  <a:cubicBezTo>
                    <a:pt x="3070" y="0"/>
                    <a:pt x="0" y="3070"/>
                    <a:pt x="0" y="6856"/>
                  </a:cubicBezTo>
                  <a:lnTo>
                    <a:pt x="0" y="236286"/>
                  </a:lnTo>
                  <a:cubicBezTo>
                    <a:pt x="46" y="237772"/>
                    <a:pt x="581" y="239200"/>
                    <a:pt x="1524" y="240349"/>
                  </a:cubicBezTo>
                  <a:lnTo>
                    <a:pt x="1524" y="2403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00" name="Google Shape;2600;p16"/>
            <p:cNvSpPr/>
            <p:nvPr/>
          </p:nvSpPr>
          <p:spPr>
            <a:xfrm>
              <a:off x="692477" y="6084171"/>
              <a:ext cx="12876" cy="315006"/>
            </a:xfrm>
            <a:custGeom>
              <a:rect b="b" l="l" r="r" t="t"/>
              <a:pathLst>
                <a:path extrusionOk="0" h="315006" w="12876">
                  <a:moveTo>
                    <a:pt x="5840" y="308531"/>
                  </a:moveTo>
                  <a:lnTo>
                    <a:pt x="12824" y="308531"/>
                  </a:lnTo>
                  <a:lnTo>
                    <a:pt x="12824" y="3809"/>
                  </a:lnTo>
                  <a:lnTo>
                    <a:pt x="12824" y="3809"/>
                  </a:lnTo>
                  <a:cubicBezTo>
                    <a:pt x="12883" y="3339"/>
                    <a:pt x="12883" y="2882"/>
                    <a:pt x="12824" y="2412"/>
                  </a:cubicBezTo>
                  <a:cubicBezTo>
                    <a:pt x="12881" y="1943"/>
                    <a:pt x="12881" y="1485"/>
                    <a:pt x="12824" y="1016"/>
                  </a:cubicBezTo>
                  <a:cubicBezTo>
                    <a:pt x="12863" y="673"/>
                    <a:pt x="12863" y="343"/>
                    <a:pt x="12824" y="0"/>
                  </a:cubicBezTo>
                  <a:cubicBezTo>
                    <a:pt x="12895" y="673"/>
                    <a:pt x="12895" y="1359"/>
                    <a:pt x="12824" y="2031"/>
                  </a:cubicBezTo>
                  <a:cubicBezTo>
                    <a:pt x="12754" y="5840"/>
                    <a:pt x="9648" y="8888"/>
                    <a:pt x="5840" y="8888"/>
                  </a:cubicBezTo>
                  <a:lnTo>
                    <a:pt x="0" y="8888"/>
                  </a:lnTo>
                  <a:lnTo>
                    <a:pt x="0" y="315006"/>
                  </a:lnTo>
                  <a:cubicBezTo>
                    <a:pt x="146" y="311731"/>
                    <a:pt x="2595" y="309014"/>
                    <a:pt x="5840" y="3085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01" name="Google Shape;2601;p16"/>
            <p:cNvSpPr/>
            <p:nvPr/>
          </p:nvSpPr>
          <p:spPr>
            <a:xfrm>
              <a:off x="691461" y="6402479"/>
              <a:ext cx="8506" cy="4452"/>
            </a:xfrm>
            <a:custGeom>
              <a:rect b="b" l="l" r="r" t="t"/>
              <a:pathLst>
                <a:path extrusionOk="0" h="4452" w="8506">
                  <a:moveTo>
                    <a:pt x="0" y="0"/>
                  </a:moveTo>
                  <a:cubicBezTo>
                    <a:pt x="950" y="2628"/>
                    <a:pt x="3426" y="4393"/>
                    <a:pt x="6221" y="4444"/>
                  </a:cubicBezTo>
                  <a:lnTo>
                    <a:pt x="8507" y="4444"/>
                  </a:lnTo>
                  <a:lnTo>
                    <a:pt x="6856" y="4444"/>
                  </a:lnTo>
                  <a:cubicBezTo>
                    <a:pt x="3852" y="4596"/>
                    <a:pt x="1089" y="280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02" name="Google Shape;2602;p16"/>
            <p:cNvSpPr/>
            <p:nvPr/>
          </p:nvSpPr>
          <p:spPr>
            <a:xfrm>
              <a:off x="690781" y="6399558"/>
              <a:ext cx="45" cy="1523"/>
            </a:xfrm>
            <a:custGeom>
              <a:rect b="b" l="l" r="r" t="t"/>
              <a:pathLst>
                <a:path extrusionOk="0" h="1523" w="45">
                  <a:moveTo>
                    <a:pt x="46" y="0"/>
                  </a:moveTo>
                  <a:lnTo>
                    <a:pt x="46" y="0"/>
                  </a:lnTo>
                  <a:cubicBezTo>
                    <a:pt x="-15" y="508"/>
                    <a:pt x="-15" y="1016"/>
                    <a:pt x="46" y="1524"/>
                  </a:cubicBezTo>
                  <a:lnTo>
                    <a:pt x="46" y="1524"/>
                  </a:lnTo>
                  <a:cubicBezTo>
                    <a:pt x="-8" y="1016"/>
                    <a:pt x="-8" y="508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03" name="Google Shape;2603;p16"/>
            <p:cNvSpPr/>
            <p:nvPr/>
          </p:nvSpPr>
          <p:spPr>
            <a:xfrm>
              <a:off x="2385016" y="6464693"/>
              <a:ext cx="104" cy="2158"/>
            </a:xfrm>
            <a:custGeom>
              <a:rect b="b" l="l" r="r" t="t"/>
              <a:pathLst>
                <a:path extrusionOk="0" h="2158" w="104">
                  <a:moveTo>
                    <a:pt x="57" y="1270"/>
                  </a:moveTo>
                  <a:cubicBezTo>
                    <a:pt x="57" y="1270"/>
                    <a:pt x="57" y="1904"/>
                    <a:pt x="57" y="2158"/>
                  </a:cubicBezTo>
                  <a:cubicBezTo>
                    <a:pt x="121" y="1955"/>
                    <a:pt x="121" y="1727"/>
                    <a:pt x="57" y="1524"/>
                  </a:cubicBezTo>
                  <a:cubicBezTo>
                    <a:pt x="-19" y="1016"/>
                    <a:pt x="-19" y="508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04" name="Google Shape;2604;p16"/>
            <p:cNvSpPr/>
            <p:nvPr/>
          </p:nvSpPr>
          <p:spPr>
            <a:xfrm>
              <a:off x="2398659" y="6464693"/>
              <a:ext cx="57" cy="2158"/>
            </a:xfrm>
            <a:custGeom>
              <a:rect b="b" l="l" r="r" t="t"/>
              <a:pathLst>
                <a:path extrusionOk="0" h="2158" w="57">
                  <a:moveTo>
                    <a:pt x="0" y="2158"/>
                  </a:moveTo>
                  <a:cubicBezTo>
                    <a:pt x="0" y="2158"/>
                    <a:pt x="0" y="1524"/>
                    <a:pt x="0" y="1270"/>
                  </a:cubicBezTo>
                  <a:lnTo>
                    <a:pt x="0" y="0"/>
                  </a:lnTo>
                  <a:cubicBezTo>
                    <a:pt x="76" y="508"/>
                    <a:pt x="76" y="1016"/>
                    <a:pt x="0" y="1524"/>
                  </a:cubicBezTo>
                  <a:cubicBezTo>
                    <a:pt x="64" y="1727"/>
                    <a:pt x="64" y="1955"/>
                    <a:pt x="0" y="2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05" name="Google Shape;2605;p16"/>
            <p:cNvSpPr/>
            <p:nvPr/>
          </p:nvSpPr>
          <p:spPr>
            <a:xfrm>
              <a:off x="3651188" y="6460630"/>
              <a:ext cx="13839" cy="404518"/>
            </a:xfrm>
            <a:custGeom>
              <a:rect b="b" l="l" r="r" t="t"/>
              <a:pathLst>
                <a:path extrusionOk="0" h="404518" w="13839">
                  <a:moveTo>
                    <a:pt x="13331" y="5079"/>
                  </a:moveTo>
                  <a:cubicBezTo>
                    <a:pt x="13331" y="5079"/>
                    <a:pt x="13331" y="4190"/>
                    <a:pt x="13331" y="3809"/>
                  </a:cubicBezTo>
                  <a:lnTo>
                    <a:pt x="12570" y="2666"/>
                  </a:lnTo>
                  <a:cubicBezTo>
                    <a:pt x="12367" y="2260"/>
                    <a:pt x="12100" y="1879"/>
                    <a:pt x="11808" y="1524"/>
                  </a:cubicBezTo>
                  <a:lnTo>
                    <a:pt x="10792" y="762"/>
                  </a:lnTo>
                  <a:lnTo>
                    <a:pt x="9649" y="0"/>
                  </a:lnTo>
                  <a:lnTo>
                    <a:pt x="8380" y="0"/>
                  </a:ln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lnTo>
                    <a:pt x="0" y="404519"/>
                  </a:lnTo>
                  <a:lnTo>
                    <a:pt x="13839" y="404519"/>
                  </a:lnTo>
                  <a:lnTo>
                    <a:pt x="13839" y="6348"/>
                  </a:lnTo>
                  <a:cubicBezTo>
                    <a:pt x="13839" y="6348"/>
                    <a:pt x="13331" y="5587"/>
                    <a:pt x="13331" y="50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06" name="Google Shape;2606;p16"/>
            <p:cNvSpPr/>
            <p:nvPr/>
          </p:nvSpPr>
          <p:spPr>
            <a:xfrm>
              <a:off x="998214" y="5792527"/>
              <a:ext cx="6856" cy="13839"/>
            </a:xfrm>
            <a:custGeom>
              <a:rect b="b" l="l" r="r" t="t"/>
              <a:pathLst>
                <a:path extrusionOk="0" h="13839" w="6856">
                  <a:moveTo>
                    <a:pt x="0" y="6856"/>
                  </a:moveTo>
                  <a:cubicBezTo>
                    <a:pt x="0" y="3070"/>
                    <a:pt x="3070" y="0"/>
                    <a:pt x="6856" y="0"/>
                  </a:cubicBezTo>
                  <a:lnTo>
                    <a:pt x="6856" y="0"/>
                  </a:lnTo>
                  <a:cubicBezTo>
                    <a:pt x="3070" y="0"/>
                    <a:pt x="0" y="3070"/>
                    <a:pt x="0" y="6856"/>
                  </a:cubicBezTo>
                  <a:cubicBezTo>
                    <a:pt x="0" y="10664"/>
                    <a:pt x="3050" y="13770"/>
                    <a:pt x="6856" y="13839"/>
                  </a:cubicBezTo>
                  <a:lnTo>
                    <a:pt x="6856" y="13839"/>
                  </a:lnTo>
                  <a:cubicBezTo>
                    <a:pt x="3050" y="13770"/>
                    <a:pt x="0" y="10664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07" name="Google Shape;2607;p16"/>
            <p:cNvSpPr/>
            <p:nvPr/>
          </p:nvSpPr>
          <p:spPr>
            <a:xfrm>
              <a:off x="268662" y="6076045"/>
              <a:ext cx="1269" cy="3555"/>
            </a:xfrm>
            <a:custGeom>
              <a:rect b="b" l="l" r="r" t="t"/>
              <a:pathLst>
                <a:path extrusionOk="0" h="3555" w="1269">
                  <a:moveTo>
                    <a:pt x="0" y="3555"/>
                  </a:moveTo>
                  <a:lnTo>
                    <a:pt x="1270" y="3555"/>
                  </a:lnTo>
                  <a:cubicBezTo>
                    <a:pt x="456" y="2552"/>
                    <a:pt x="8" y="129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08" name="Google Shape;2608;p16"/>
            <p:cNvSpPr/>
            <p:nvPr/>
          </p:nvSpPr>
          <p:spPr>
            <a:xfrm>
              <a:off x="281358" y="6076045"/>
              <a:ext cx="1142" cy="3555"/>
            </a:xfrm>
            <a:custGeom>
              <a:rect b="b" l="l" r="r" t="t"/>
              <a:pathLst>
                <a:path extrusionOk="0" h="3555" w="1142">
                  <a:moveTo>
                    <a:pt x="0" y="3555"/>
                  </a:moveTo>
                  <a:lnTo>
                    <a:pt x="1143" y="3555"/>
                  </a:lnTo>
                  <a:lnTo>
                    <a:pt x="1143" y="0"/>
                  </a:lnTo>
                  <a:cubicBezTo>
                    <a:pt x="1112" y="1270"/>
                    <a:pt x="715" y="2501"/>
                    <a:pt x="0" y="35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09" name="Google Shape;2609;p16"/>
            <p:cNvSpPr/>
            <p:nvPr/>
          </p:nvSpPr>
          <p:spPr>
            <a:xfrm>
              <a:off x="409087" y="6075283"/>
              <a:ext cx="13585" cy="4317"/>
            </a:xfrm>
            <a:custGeom>
              <a:rect b="b" l="l" r="r" t="t"/>
              <a:pathLst>
                <a:path extrusionOk="0" h="4317" w="13585">
                  <a:moveTo>
                    <a:pt x="13585" y="1"/>
                  </a:moveTo>
                  <a:lnTo>
                    <a:pt x="6475" y="1"/>
                  </a:lnTo>
                  <a:cubicBezTo>
                    <a:pt x="3641" y="-12"/>
                    <a:pt x="1082" y="1702"/>
                    <a:pt x="0" y="4318"/>
                  </a:cubicBezTo>
                  <a:lnTo>
                    <a:pt x="7110" y="4318"/>
                  </a:lnTo>
                  <a:cubicBezTo>
                    <a:pt x="8164" y="1677"/>
                    <a:pt x="10740" y="-37"/>
                    <a:pt x="135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10" name="Google Shape;2610;p16"/>
            <p:cNvSpPr/>
            <p:nvPr/>
          </p:nvSpPr>
          <p:spPr>
            <a:xfrm>
              <a:off x="416197" y="6075283"/>
              <a:ext cx="71355" cy="4317"/>
            </a:xfrm>
            <a:custGeom>
              <a:rect b="b" l="l" r="r" t="t"/>
              <a:pathLst>
                <a:path extrusionOk="0" h="4317" w="71355">
                  <a:moveTo>
                    <a:pt x="65007" y="1"/>
                  </a:moveTo>
                  <a:lnTo>
                    <a:pt x="6475" y="1"/>
                  </a:lnTo>
                  <a:cubicBezTo>
                    <a:pt x="3630" y="-37"/>
                    <a:pt x="1054" y="1677"/>
                    <a:pt x="0" y="4318"/>
                  </a:cubicBezTo>
                  <a:lnTo>
                    <a:pt x="71355" y="4318"/>
                  </a:lnTo>
                  <a:cubicBezTo>
                    <a:pt x="70349" y="1689"/>
                    <a:pt x="67817" y="-25"/>
                    <a:pt x="650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11" name="Google Shape;2611;p16"/>
            <p:cNvSpPr/>
            <p:nvPr/>
          </p:nvSpPr>
          <p:spPr>
            <a:xfrm>
              <a:off x="408579" y="5740597"/>
              <a:ext cx="14093" cy="13712"/>
            </a:xfrm>
            <a:custGeom>
              <a:rect b="b" l="l" r="r" t="t"/>
              <a:pathLst>
                <a:path extrusionOk="0" h="13712" w="14093">
                  <a:moveTo>
                    <a:pt x="0" y="6856"/>
                  </a:moveTo>
                  <a:cubicBezTo>
                    <a:pt x="70" y="10663"/>
                    <a:pt x="3175" y="13712"/>
                    <a:pt x="6983" y="13712"/>
                  </a:cubicBezTo>
                  <a:lnTo>
                    <a:pt x="14093" y="13712"/>
                  </a:lnTo>
                  <a:cubicBezTo>
                    <a:pt x="10307" y="13712"/>
                    <a:pt x="7237" y="10642"/>
                    <a:pt x="7237" y="6856"/>
                  </a:cubicBezTo>
                  <a:cubicBezTo>
                    <a:pt x="7237" y="3070"/>
                    <a:pt x="10307" y="0"/>
                    <a:pt x="14093" y="0"/>
                  </a:cubicBezTo>
                  <a:lnTo>
                    <a:pt x="6983" y="0"/>
                  </a:lnTo>
                  <a:cubicBezTo>
                    <a:pt x="3175" y="0"/>
                    <a:pt x="70" y="305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12" name="Google Shape;2612;p16"/>
            <p:cNvSpPr/>
            <p:nvPr/>
          </p:nvSpPr>
          <p:spPr>
            <a:xfrm>
              <a:off x="415689" y="5741485"/>
              <a:ext cx="48374" cy="12824"/>
            </a:xfrm>
            <a:custGeom>
              <a:rect b="b" l="l" r="r" t="t"/>
              <a:pathLst>
                <a:path extrusionOk="0" h="12824" w="48374">
                  <a:moveTo>
                    <a:pt x="0" y="5968"/>
                  </a:moveTo>
                  <a:cubicBezTo>
                    <a:pt x="70" y="9774"/>
                    <a:pt x="3175" y="12824"/>
                    <a:pt x="6983" y="12824"/>
                  </a:cubicBezTo>
                  <a:lnTo>
                    <a:pt x="41391" y="12824"/>
                  </a:lnTo>
                  <a:cubicBezTo>
                    <a:pt x="45199" y="12824"/>
                    <a:pt x="48305" y="9774"/>
                    <a:pt x="48374" y="5968"/>
                  </a:cubicBezTo>
                  <a:cubicBezTo>
                    <a:pt x="48367" y="4414"/>
                    <a:pt x="47778" y="2919"/>
                    <a:pt x="46724" y="1778"/>
                  </a:cubicBezTo>
                  <a:cubicBezTo>
                    <a:pt x="46498" y="1384"/>
                    <a:pt x="46196" y="1039"/>
                    <a:pt x="45835" y="762"/>
                  </a:cubicBezTo>
                  <a:lnTo>
                    <a:pt x="44692" y="0"/>
                  </a:lnTo>
                  <a:lnTo>
                    <a:pt x="43550" y="0"/>
                  </a:lnTo>
                  <a:lnTo>
                    <a:pt x="42153" y="0"/>
                  </a:lnTo>
                  <a:lnTo>
                    <a:pt x="6983" y="0"/>
                  </a:lnTo>
                  <a:cubicBezTo>
                    <a:pt x="3490" y="-37"/>
                    <a:pt x="508" y="2512"/>
                    <a:pt x="0" y="59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13" name="Google Shape;2613;p16"/>
            <p:cNvSpPr/>
            <p:nvPr/>
          </p:nvSpPr>
          <p:spPr>
            <a:xfrm>
              <a:off x="1530840" y="6464058"/>
              <a:ext cx="13839" cy="7618"/>
            </a:xfrm>
            <a:custGeom>
              <a:rect b="b" l="l" r="r" t="t"/>
              <a:pathLst>
                <a:path extrusionOk="0" h="7618" w="13839">
                  <a:moveTo>
                    <a:pt x="6856" y="7618"/>
                  </a:moveTo>
                  <a:cubicBezTo>
                    <a:pt x="10716" y="7618"/>
                    <a:pt x="13839" y="4495"/>
                    <a:pt x="13839" y="635"/>
                  </a:cubicBezTo>
                  <a:lnTo>
                    <a:pt x="13839" y="0"/>
                  </a:lnTo>
                  <a:cubicBezTo>
                    <a:pt x="13839" y="3860"/>
                    <a:pt x="10716" y="6983"/>
                    <a:pt x="6856" y="6983"/>
                  </a:cubicBezTo>
                  <a:cubicBezTo>
                    <a:pt x="3047" y="6920"/>
                    <a:pt x="0" y="3809"/>
                    <a:pt x="0" y="0"/>
                  </a:cubicBezTo>
                  <a:lnTo>
                    <a:pt x="0" y="635"/>
                  </a:lnTo>
                  <a:lnTo>
                    <a:pt x="0" y="635"/>
                  </a:lnTo>
                  <a:cubicBezTo>
                    <a:pt x="0" y="4444"/>
                    <a:pt x="3047" y="7555"/>
                    <a:pt x="6856" y="76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14" name="Google Shape;2614;p16"/>
            <p:cNvSpPr/>
            <p:nvPr/>
          </p:nvSpPr>
          <p:spPr>
            <a:xfrm>
              <a:off x="245173" y="6202378"/>
              <a:ext cx="13839" cy="204544"/>
            </a:xfrm>
            <a:custGeom>
              <a:rect b="b" l="l" r="r" t="t"/>
              <a:pathLst>
                <a:path extrusionOk="0" h="204544" w="13839">
                  <a:moveTo>
                    <a:pt x="6983" y="204545"/>
                  </a:moveTo>
                  <a:cubicBezTo>
                    <a:pt x="10769" y="204545"/>
                    <a:pt x="13839" y="201472"/>
                    <a:pt x="13839" y="197689"/>
                  </a:cubicBezTo>
                  <a:lnTo>
                    <a:pt x="13839" y="0"/>
                  </a:lnTo>
                  <a:cubicBezTo>
                    <a:pt x="13839" y="3784"/>
                    <a:pt x="10769" y="6856"/>
                    <a:pt x="6983" y="6856"/>
                  </a:cubicBezTo>
                  <a:cubicBezTo>
                    <a:pt x="3175" y="6856"/>
                    <a:pt x="70" y="3809"/>
                    <a:pt x="0" y="0"/>
                  </a:cubicBezTo>
                  <a:lnTo>
                    <a:pt x="0" y="0"/>
                  </a:lnTo>
                  <a:lnTo>
                    <a:pt x="0" y="197689"/>
                  </a:lnTo>
                  <a:cubicBezTo>
                    <a:pt x="70" y="201497"/>
                    <a:pt x="3175" y="204545"/>
                    <a:pt x="6983" y="20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15" name="Google Shape;2615;p16"/>
            <p:cNvSpPr/>
            <p:nvPr/>
          </p:nvSpPr>
          <p:spPr>
            <a:xfrm>
              <a:off x="245427" y="6194417"/>
              <a:ext cx="13585" cy="14817"/>
            </a:xfrm>
            <a:custGeom>
              <a:rect b="b" l="l" r="r" t="t"/>
              <a:pathLst>
                <a:path extrusionOk="0" h="14817" w="13585">
                  <a:moveTo>
                    <a:pt x="6729" y="14817"/>
                  </a:moveTo>
                  <a:cubicBezTo>
                    <a:pt x="10515" y="14817"/>
                    <a:pt x="13585" y="11745"/>
                    <a:pt x="13585" y="7961"/>
                  </a:cubicBezTo>
                  <a:lnTo>
                    <a:pt x="13585" y="6818"/>
                  </a:lnTo>
                  <a:cubicBezTo>
                    <a:pt x="13561" y="3035"/>
                    <a:pt x="10473" y="-13"/>
                    <a:pt x="6686" y="0"/>
                  </a:cubicBezTo>
                  <a:cubicBezTo>
                    <a:pt x="3422" y="25"/>
                    <a:pt x="625" y="2349"/>
                    <a:pt x="0" y="5548"/>
                  </a:cubicBezTo>
                  <a:cubicBezTo>
                    <a:pt x="0" y="5548"/>
                    <a:pt x="0" y="6310"/>
                    <a:pt x="0" y="6818"/>
                  </a:cubicBezTo>
                  <a:lnTo>
                    <a:pt x="0" y="7961"/>
                  </a:lnTo>
                  <a:cubicBezTo>
                    <a:pt x="65" y="11668"/>
                    <a:pt x="3021" y="14677"/>
                    <a:pt x="6729" y="148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16" name="Google Shape;2616;p16"/>
            <p:cNvSpPr/>
            <p:nvPr/>
          </p:nvSpPr>
          <p:spPr>
            <a:xfrm>
              <a:off x="691362" y="6392702"/>
              <a:ext cx="319674" cy="13839"/>
            </a:xfrm>
            <a:custGeom>
              <a:rect b="b" l="l" r="r" t="t"/>
              <a:pathLst>
                <a:path extrusionOk="0" h="13839" w="319674">
                  <a:moveTo>
                    <a:pt x="99" y="9776"/>
                  </a:moveTo>
                  <a:cubicBezTo>
                    <a:pt x="1220" y="12214"/>
                    <a:pt x="3639" y="13789"/>
                    <a:pt x="6320" y="13840"/>
                  </a:cubicBezTo>
                  <a:lnTo>
                    <a:pt x="319675" y="13840"/>
                  </a:lnTo>
                  <a:cubicBezTo>
                    <a:pt x="315868" y="13776"/>
                    <a:pt x="312819" y="10665"/>
                    <a:pt x="312819" y="6856"/>
                  </a:cubicBezTo>
                  <a:cubicBezTo>
                    <a:pt x="312819" y="3073"/>
                    <a:pt x="315889" y="0"/>
                    <a:pt x="319675" y="0"/>
                  </a:cubicBezTo>
                  <a:lnTo>
                    <a:pt x="6955" y="0"/>
                  </a:lnTo>
                  <a:cubicBezTo>
                    <a:pt x="3169" y="0"/>
                    <a:pt x="99" y="3073"/>
                    <a:pt x="99" y="6856"/>
                  </a:cubicBezTo>
                  <a:cubicBezTo>
                    <a:pt x="-33" y="7656"/>
                    <a:pt x="-33" y="8469"/>
                    <a:pt x="99" y="9269"/>
                  </a:cubicBezTo>
                  <a:cubicBezTo>
                    <a:pt x="99" y="9269"/>
                    <a:pt x="99" y="9650"/>
                    <a:pt x="99" y="97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17" name="Google Shape;2617;p16"/>
            <p:cNvSpPr/>
            <p:nvPr/>
          </p:nvSpPr>
          <p:spPr>
            <a:xfrm>
              <a:off x="1004181" y="6392702"/>
              <a:ext cx="10665" cy="13839"/>
            </a:xfrm>
            <a:custGeom>
              <a:rect b="b" l="l" r="r" t="t"/>
              <a:pathLst>
                <a:path extrusionOk="0" h="13839" w="10665">
                  <a:moveTo>
                    <a:pt x="3809" y="6856"/>
                  </a:moveTo>
                  <a:cubicBezTo>
                    <a:pt x="3809" y="3073"/>
                    <a:pt x="6879" y="0"/>
                    <a:pt x="10665" y="0"/>
                  </a:cubicBezTo>
                  <a:lnTo>
                    <a:pt x="6856" y="0"/>
                  </a:lnTo>
                  <a:cubicBezTo>
                    <a:pt x="3070" y="0"/>
                    <a:pt x="0" y="3073"/>
                    <a:pt x="0" y="6856"/>
                  </a:cubicBezTo>
                  <a:cubicBezTo>
                    <a:pt x="0" y="10665"/>
                    <a:pt x="3050" y="13776"/>
                    <a:pt x="6856" y="13840"/>
                  </a:cubicBezTo>
                  <a:lnTo>
                    <a:pt x="10665" y="13840"/>
                  </a:lnTo>
                  <a:cubicBezTo>
                    <a:pt x="6859" y="13776"/>
                    <a:pt x="3809" y="10665"/>
                    <a:pt x="3809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18" name="Google Shape;2618;p16"/>
            <p:cNvSpPr/>
            <p:nvPr/>
          </p:nvSpPr>
          <p:spPr>
            <a:xfrm>
              <a:off x="1007990" y="6392702"/>
              <a:ext cx="201242" cy="13839"/>
            </a:xfrm>
            <a:custGeom>
              <a:rect b="b" l="l" r="r" t="t"/>
              <a:pathLst>
                <a:path extrusionOk="0" h="13839" w="201242">
                  <a:moveTo>
                    <a:pt x="0" y="6856"/>
                  </a:moveTo>
                  <a:cubicBezTo>
                    <a:pt x="0" y="10665"/>
                    <a:pt x="3050" y="13776"/>
                    <a:pt x="6856" y="13840"/>
                  </a:cubicBezTo>
                  <a:lnTo>
                    <a:pt x="201243" y="13840"/>
                  </a:lnTo>
                  <a:cubicBezTo>
                    <a:pt x="197385" y="13840"/>
                    <a:pt x="194259" y="10716"/>
                    <a:pt x="194259" y="6856"/>
                  </a:cubicBezTo>
                  <a:cubicBezTo>
                    <a:pt x="194328" y="3047"/>
                    <a:pt x="197435" y="0"/>
                    <a:pt x="201243" y="0"/>
                  </a:cubicBezTo>
                  <a:lnTo>
                    <a:pt x="6856" y="0"/>
                  </a:lnTo>
                  <a:cubicBezTo>
                    <a:pt x="3070" y="0"/>
                    <a:pt x="0" y="3073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19" name="Google Shape;2619;p16"/>
            <p:cNvSpPr/>
            <p:nvPr/>
          </p:nvSpPr>
          <p:spPr>
            <a:xfrm>
              <a:off x="1202249" y="6392702"/>
              <a:ext cx="98526" cy="13839"/>
            </a:xfrm>
            <a:custGeom>
              <a:rect b="b" l="l" r="r" t="t"/>
              <a:pathLst>
                <a:path extrusionOk="0" h="13839" w="98526">
                  <a:moveTo>
                    <a:pt x="0" y="6856"/>
                  </a:moveTo>
                  <a:cubicBezTo>
                    <a:pt x="0" y="10716"/>
                    <a:pt x="3126" y="13840"/>
                    <a:pt x="6983" y="13840"/>
                  </a:cubicBezTo>
                  <a:lnTo>
                    <a:pt x="91670" y="13840"/>
                  </a:lnTo>
                  <a:cubicBezTo>
                    <a:pt x="93054" y="13763"/>
                    <a:pt x="94375" y="13281"/>
                    <a:pt x="95479" y="12443"/>
                  </a:cubicBezTo>
                  <a:cubicBezTo>
                    <a:pt x="97346" y="11198"/>
                    <a:pt x="98488" y="9104"/>
                    <a:pt x="98526" y="6856"/>
                  </a:cubicBezTo>
                  <a:cubicBezTo>
                    <a:pt x="98526" y="5041"/>
                    <a:pt x="97790" y="3301"/>
                    <a:pt x="96495" y="2032"/>
                  </a:cubicBezTo>
                  <a:cubicBezTo>
                    <a:pt x="95263" y="838"/>
                    <a:pt x="93638" y="114"/>
                    <a:pt x="91924" y="0"/>
                  </a:cubicBezTo>
                  <a:lnTo>
                    <a:pt x="6983" y="0"/>
                  </a:lnTo>
                  <a:cubicBezTo>
                    <a:pt x="3175" y="0"/>
                    <a:pt x="68" y="3047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20" name="Google Shape;2620;p16"/>
            <p:cNvSpPr/>
            <p:nvPr/>
          </p:nvSpPr>
          <p:spPr>
            <a:xfrm>
              <a:off x="2385016" y="6464312"/>
              <a:ext cx="57" cy="1904"/>
            </a:xfrm>
            <a:custGeom>
              <a:rect b="b" l="l" r="r" t="t"/>
              <a:pathLst>
                <a:path extrusionOk="0" h="1904" w="57">
                  <a:moveTo>
                    <a:pt x="57" y="381"/>
                  </a:moveTo>
                  <a:cubicBezTo>
                    <a:pt x="-19" y="889"/>
                    <a:pt x="-19" y="1397"/>
                    <a:pt x="57" y="1904"/>
                  </a:cubicBezTo>
                  <a:cubicBezTo>
                    <a:pt x="57" y="1904"/>
                    <a:pt x="57" y="1904"/>
                    <a:pt x="57" y="1904"/>
                  </a:cubicBezTo>
                  <a:cubicBezTo>
                    <a:pt x="-19" y="1270"/>
                    <a:pt x="-19" y="635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21" name="Google Shape;2621;p16"/>
            <p:cNvSpPr/>
            <p:nvPr/>
          </p:nvSpPr>
          <p:spPr>
            <a:xfrm>
              <a:off x="2398532" y="6464058"/>
              <a:ext cx="57" cy="2158"/>
            </a:xfrm>
            <a:custGeom>
              <a:rect b="b" l="l" r="r" t="t"/>
              <a:pathLst>
                <a:path extrusionOk="0" h="2158" w="57">
                  <a:moveTo>
                    <a:pt x="0" y="2158"/>
                  </a:moveTo>
                  <a:cubicBezTo>
                    <a:pt x="76" y="1651"/>
                    <a:pt x="76" y="1143"/>
                    <a:pt x="0" y="635"/>
                  </a:cubicBezTo>
                  <a:lnTo>
                    <a:pt x="0" y="0"/>
                  </a:lnTo>
                  <a:cubicBezTo>
                    <a:pt x="76" y="635"/>
                    <a:pt x="76" y="1270"/>
                    <a:pt x="0" y="19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22" name="Google Shape;2622;p16"/>
            <p:cNvSpPr/>
            <p:nvPr/>
          </p:nvSpPr>
          <p:spPr>
            <a:xfrm>
              <a:off x="1975986" y="6461646"/>
              <a:ext cx="13712" cy="402867"/>
            </a:xfrm>
            <a:custGeom>
              <a:rect b="b" l="l" r="r" t="t"/>
              <a:pathLst>
                <a:path extrusionOk="0" h="402867" w="13712">
                  <a:moveTo>
                    <a:pt x="6856" y="6983"/>
                  </a:moveTo>
                  <a:cubicBezTo>
                    <a:pt x="3047" y="6920"/>
                    <a:pt x="0" y="3809"/>
                    <a:pt x="0" y="0"/>
                  </a:cubicBezTo>
                  <a:lnTo>
                    <a:pt x="0" y="402868"/>
                  </a:lnTo>
                  <a:lnTo>
                    <a:pt x="13712" y="402868"/>
                  </a:lnTo>
                  <a:lnTo>
                    <a:pt x="13712" y="635"/>
                  </a:lnTo>
                  <a:cubicBezTo>
                    <a:pt x="13382" y="4190"/>
                    <a:pt x="10424" y="6932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23" name="Google Shape;2623;p16"/>
            <p:cNvSpPr/>
            <p:nvPr/>
          </p:nvSpPr>
          <p:spPr>
            <a:xfrm>
              <a:off x="1427616" y="6783889"/>
              <a:ext cx="13839" cy="80624"/>
            </a:xfrm>
            <a:custGeom>
              <a:rect b="b" l="l" r="r" t="t"/>
              <a:pathLst>
                <a:path extrusionOk="0" h="80624" w="13839">
                  <a:moveTo>
                    <a:pt x="13839" y="0"/>
                  </a:moveTo>
                  <a:cubicBezTo>
                    <a:pt x="13776" y="3809"/>
                    <a:pt x="10665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80624"/>
                  </a:lnTo>
                  <a:lnTo>
                    <a:pt x="13839" y="80624"/>
                  </a:lnTo>
                  <a:lnTo>
                    <a:pt x="138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24" name="Google Shape;2624;p16"/>
            <p:cNvSpPr/>
            <p:nvPr/>
          </p:nvSpPr>
          <p:spPr>
            <a:xfrm>
              <a:off x="998214" y="5792527"/>
              <a:ext cx="8125" cy="13839"/>
            </a:xfrm>
            <a:custGeom>
              <a:rect b="b" l="l" r="r" t="t"/>
              <a:pathLst>
                <a:path extrusionOk="0" h="13839" w="8125">
                  <a:moveTo>
                    <a:pt x="1270" y="6856"/>
                  </a:moveTo>
                  <a:cubicBezTo>
                    <a:pt x="1270" y="3070"/>
                    <a:pt x="4340" y="0"/>
                    <a:pt x="8126" y="0"/>
                  </a:cubicBezTo>
                  <a:lnTo>
                    <a:pt x="6856" y="0"/>
                  </a:lnTo>
                  <a:cubicBezTo>
                    <a:pt x="3070" y="0"/>
                    <a:pt x="0" y="3070"/>
                    <a:pt x="0" y="6856"/>
                  </a:cubicBezTo>
                  <a:cubicBezTo>
                    <a:pt x="0" y="10664"/>
                    <a:pt x="3050" y="13770"/>
                    <a:pt x="6856" y="13839"/>
                  </a:cubicBezTo>
                  <a:lnTo>
                    <a:pt x="8126" y="13839"/>
                  </a:lnTo>
                  <a:cubicBezTo>
                    <a:pt x="4319" y="13770"/>
                    <a:pt x="1270" y="10664"/>
                    <a:pt x="127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25" name="Google Shape;2625;p16"/>
            <p:cNvSpPr/>
            <p:nvPr/>
          </p:nvSpPr>
          <p:spPr>
            <a:xfrm>
              <a:off x="999483" y="5793289"/>
              <a:ext cx="18537" cy="13839"/>
            </a:xfrm>
            <a:custGeom>
              <a:rect b="b" l="l" r="r" t="t"/>
              <a:pathLst>
                <a:path extrusionOk="0" h="13839" w="18537">
                  <a:moveTo>
                    <a:pt x="12824" y="12824"/>
                  </a:moveTo>
                  <a:lnTo>
                    <a:pt x="14220" y="12824"/>
                  </a:lnTo>
                  <a:cubicBezTo>
                    <a:pt x="15150" y="12424"/>
                    <a:pt x="15975" y="11816"/>
                    <a:pt x="16633" y="11046"/>
                  </a:cubicBezTo>
                  <a:cubicBezTo>
                    <a:pt x="17844" y="9782"/>
                    <a:pt x="18526" y="8101"/>
                    <a:pt x="18537" y="6348"/>
                  </a:cubicBezTo>
                  <a:cubicBezTo>
                    <a:pt x="18533" y="4633"/>
                    <a:pt x="17848" y="2989"/>
                    <a:pt x="16633" y="1778"/>
                  </a:cubicBezTo>
                  <a:cubicBezTo>
                    <a:pt x="15975" y="1008"/>
                    <a:pt x="15150" y="400"/>
                    <a:pt x="14220" y="0"/>
                  </a:cubicBezTo>
                  <a:lnTo>
                    <a:pt x="12824" y="0"/>
                  </a:lnTo>
                  <a:lnTo>
                    <a:pt x="11554" y="0"/>
                  </a:lnTo>
                  <a:lnTo>
                    <a:pt x="6856" y="0"/>
                  </a:lnTo>
                  <a:cubicBezTo>
                    <a:pt x="3070" y="0"/>
                    <a:pt x="0" y="3070"/>
                    <a:pt x="0" y="6856"/>
                  </a:cubicBezTo>
                  <a:cubicBezTo>
                    <a:pt x="0" y="10664"/>
                    <a:pt x="3050" y="13770"/>
                    <a:pt x="6856" y="13840"/>
                  </a:cubicBezTo>
                  <a:lnTo>
                    <a:pt x="11554" y="138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26" name="Google Shape;2626;p16"/>
            <p:cNvSpPr/>
            <p:nvPr/>
          </p:nvSpPr>
          <p:spPr>
            <a:xfrm>
              <a:off x="268656" y="5978153"/>
              <a:ext cx="13898" cy="77831"/>
            </a:xfrm>
            <a:custGeom>
              <a:rect b="b" l="l" r="r" t="t"/>
              <a:pathLst>
                <a:path extrusionOk="0" h="77831" w="13898">
                  <a:moveTo>
                    <a:pt x="5" y="7237"/>
                  </a:moveTo>
                  <a:lnTo>
                    <a:pt x="5" y="77831"/>
                  </a:lnTo>
                  <a:cubicBezTo>
                    <a:pt x="5" y="73971"/>
                    <a:pt x="3131" y="70848"/>
                    <a:pt x="6989" y="70848"/>
                  </a:cubicBezTo>
                  <a:cubicBezTo>
                    <a:pt x="10795" y="70911"/>
                    <a:pt x="13845" y="74022"/>
                    <a:pt x="13845" y="77831"/>
                  </a:cubicBezTo>
                  <a:lnTo>
                    <a:pt x="13845" y="7237"/>
                  </a:lnTo>
                  <a:cubicBezTo>
                    <a:pt x="13916" y="6774"/>
                    <a:pt x="13916" y="6304"/>
                    <a:pt x="13845" y="5840"/>
                  </a:cubicBezTo>
                  <a:cubicBezTo>
                    <a:pt x="13916" y="5420"/>
                    <a:pt x="13916" y="4991"/>
                    <a:pt x="13845" y="4571"/>
                  </a:cubicBezTo>
                  <a:lnTo>
                    <a:pt x="13083" y="3555"/>
                  </a:lnTo>
                  <a:cubicBezTo>
                    <a:pt x="12416" y="2763"/>
                    <a:pt x="11596" y="2115"/>
                    <a:pt x="10671" y="1651"/>
                  </a:cubicBezTo>
                  <a:cubicBezTo>
                    <a:pt x="9500" y="644"/>
                    <a:pt x="8023" y="62"/>
                    <a:pt x="6481" y="0"/>
                  </a:cubicBezTo>
                  <a:cubicBezTo>
                    <a:pt x="2724" y="272"/>
                    <a:pt x="-142" y="3473"/>
                    <a:pt x="5" y="72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27" name="Google Shape;2627;p16"/>
            <p:cNvSpPr/>
            <p:nvPr/>
          </p:nvSpPr>
          <p:spPr>
            <a:xfrm>
              <a:off x="2651069" y="6461646"/>
              <a:ext cx="13839" cy="402867"/>
            </a:xfrm>
            <a:custGeom>
              <a:rect b="b" l="l" r="r" t="t"/>
              <a:pathLst>
                <a:path extrusionOk="0" h="402867" w="13839">
                  <a:moveTo>
                    <a:pt x="6856" y="6983"/>
                  </a:moveTo>
                  <a:cubicBezTo>
                    <a:pt x="3047" y="6920"/>
                    <a:pt x="0" y="3809"/>
                    <a:pt x="0" y="0"/>
                  </a:cubicBezTo>
                  <a:lnTo>
                    <a:pt x="0" y="402868"/>
                  </a:lnTo>
                  <a:lnTo>
                    <a:pt x="13839" y="402868"/>
                  </a:lnTo>
                  <a:lnTo>
                    <a:pt x="13839" y="635"/>
                  </a:lnTo>
                  <a:cubicBezTo>
                    <a:pt x="13509" y="4241"/>
                    <a:pt x="10475" y="6996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28" name="Google Shape;2628;p16"/>
            <p:cNvSpPr/>
            <p:nvPr/>
          </p:nvSpPr>
          <p:spPr>
            <a:xfrm>
              <a:off x="1530840" y="6463169"/>
              <a:ext cx="13839" cy="7871"/>
            </a:xfrm>
            <a:custGeom>
              <a:rect b="b" l="l" r="r" t="t"/>
              <a:pathLst>
                <a:path extrusionOk="0" h="7871" w="13839">
                  <a:moveTo>
                    <a:pt x="6856" y="7872"/>
                  </a:moveTo>
                  <a:cubicBezTo>
                    <a:pt x="10716" y="7872"/>
                    <a:pt x="13839" y="4748"/>
                    <a:pt x="13839" y="889"/>
                  </a:cubicBezTo>
                  <a:lnTo>
                    <a:pt x="13839" y="0"/>
                  </a:lnTo>
                  <a:cubicBezTo>
                    <a:pt x="13776" y="3809"/>
                    <a:pt x="10665" y="6856"/>
                    <a:pt x="6856" y="6856"/>
                  </a:cubicBezTo>
                  <a:cubicBezTo>
                    <a:pt x="3073" y="6856"/>
                    <a:pt x="0" y="3783"/>
                    <a:pt x="0" y="0"/>
                  </a:cubicBezTo>
                  <a:lnTo>
                    <a:pt x="0" y="889"/>
                  </a:lnTo>
                  <a:cubicBezTo>
                    <a:pt x="0" y="4698"/>
                    <a:pt x="3047" y="7808"/>
                    <a:pt x="6856" y="78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29" name="Google Shape;2629;p16"/>
            <p:cNvSpPr/>
            <p:nvPr/>
          </p:nvSpPr>
          <p:spPr>
            <a:xfrm>
              <a:off x="0" y="6079600"/>
              <a:ext cx="256346" cy="14474"/>
            </a:xfrm>
            <a:custGeom>
              <a:rect b="b" l="l" r="r" t="t"/>
              <a:pathLst>
                <a:path extrusionOk="0" h="14474" w="256346">
                  <a:moveTo>
                    <a:pt x="249490" y="6983"/>
                  </a:moveTo>
                  <a:cubicBezTo>
                    <a:pt x="249490" y="3174"/>
                    <a:pt x="252540" y="63"/>
                    <a:pt x="256346" y="0"/>
                  </a:cubicBezTo>
                  <a:lnTo>
                    <a:pt x="0" y="0"/>
                  </a:lnTo>
                  <a:lnTo>
                    <a:pt x="0" y="14474"/>
                  </a:lnTo>
                  <a:lnTo>
                    <a:pt x="256346" y="14474"/>
                  </a:lnTo>
                  <a:cubicBezTo>
                    <a:pt x="252560" y="14487"/>
                    <a:pt x="249477" y="11440"/>
                    <a:pt x="249461" y="7643"/>
                  </a:cubicBezTo>
                  <a:cubicBezTo>
                    <a:pt x="249460" y="7428"/>
                    <a:pt x="249470" y="7199"/>
                    <a:pt x="24949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30" name="Google Shape;2630;p16"/>
            <p:cNvSpPr/>
            <p:nvPr/>
          </p:nvSpPr>
          <p:spPr>
            <a:xfrm>
              <a:off x="415562" y="6092932"/>
              <a:ext cx="7110" cy="1142"/>
            </a:xfrm>
            <a:custGeom>
              <a:rect b="b" l="l" r="r" t="t"/>
              <a:pathLst>
                <a:path extrusionOk="0" h="1142" w="7110">
                  <a:moveTo>
                    <a:pt x="0" y="1143"/>
                  </a:moveTo>
                  <a:lnTo>
                    <a:pt x="7110" y="1143"/>
                  </a:lnTo>
                  <a:cubicBezTo>
                    <a:pt x="5840" y="1117"/>
                    <a:pt x="4605" y="711"/>
                    <a:pt x="3555" y="0"/>
                  </a:cubicBezTo>
                  <a:cubicBezTo>
                    <a:pt x="2489" y="686"/>
                    <a:pt x="1263" y="1079"/>
                    <a:pt x="0" y="1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31" name="Google Shape;2631;p16"/>
            <p:cNvSpPr/>
            <p:nvPr/>
          </p:nvSpPr>
          <p:spPr>
            <a:xfrm>
              <a:off x="415435" y="6079600"/>
              <a:ext cx="7110" cy="1777"/>
            </a:xfrm>
            <a:custGeom>
              <a:rect b="b" l="l" r="r" t="t"/>
              <a:pathLst>
                <a:path extrusionOk="0" h="1777" w="7110">
                  <a:moveTo>
                    <a:pt x="127" y="0"/>
                  </a:moveTo>
                  <a:cubicBezTo>
                    <a:pt x="1407" y="279"/>
                    <a:pt x="2591" y="889"/>
                    <a:pt x="3555" y="1778"/>
                  </a:cubicBezTo>
                  <a:cubicBezTo>
                    <a:pt x="4605" y="1067"/>
                    <a:pt x="5840" y="660"/>
                    <a:pt x="7110" y="635"/>
                  </a:cubicBez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32" name="Google Shape;2632;p16"/>
            <p:cNvSpPr/>
            <p:nvPr/>
          </p:nvSpPr>
          <p:spPr>
            <a:xfrm>
              <a:off x="247458" y="6884701"/>
              <a:ext cx="12696" cy="4697"/>
            </a:xfrm>
            <a:custGeom>
              <a:rect b="b" l="l" r="r" t="t"/>
              <a:pathLst>
                <a:path extrusionOk="0" h="4697" w="12696">
                  <a:moveTo>
                    <a:pt x="6475" y="0"/>
                  </a:moveTo>
                  <a:cubicBezTo>
                    <a:pt x="3520" y="-25"/>
                    <a:pt x="893" y="1879"/>
                    <a:pt x="0" y="4698"/>
                  </a:cubicBezTo>
                  <a:lnTo>
                    <a:pt x="12697" y="4698"/>
                  </a:lnTo>
                  <a:cubicBezTo>
                    <a:pt x="11802" y="1994"/>
                    <a:pt x="9324" y="115"/>
                    <a:pt x="64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33" name="Google Shape;2633;p16"/>
            <p:cNvSpPr/>
            <p:nvPr/>
          </p:nvSpPr>
          <p:spPr>
            <a:xfrm>
              <a:off x="2385835" y="6462026"/>
              <a:ext cx="13839" cy="402486"/>
            </a:xfrm>
            <a:custGeom>
              <a:rect b="b" l="l" r="r" t="t"/>
              <a:pathLst>
                <a:path extrusionOk="0" h="402486" w="13839">
                  <a:moveTo>
                    <a:pt x="13078" y="1524"/>
                  </a:moveTo>
                  <a:cubicBezTo>
                    <a:pt x="13078" y="1524"/>
                    <a:pt x="13078" y="1524"/>
                    <a:pt x="13078" y="635"/>
                  </a:cubicBezTo>
                  <a:cubicBezTo>
                    <a:pt x="13154" y="432"/>
                    <a:pt x="13154" y="203"/>
                    <a:pt x="13078" y="0"/>
                  </a:cubicBezTo>
                  <a:lnTo>
                    <a:pt x="13078" y="0"/>
                  </a:lnTo>
                  <a:cubicBezTo>
                    <a:pt x="12239" y="2958"/>
                    <a:pt x="9560" y="5028"/>
                    <a:pt x="6475" y="5079"/>
                  </a:cubicBezTo>
                  <a:cubicBezTo>
                    <a:pt x="3415" y="5053"/>
                    <a:pt x="749" y="2971"/>
                    <a:pt x="0" y="0"/>
                  </a:cubicBezTo>
                  <a:lnTo>
                    <a:pt x="0" y="0"/>
                  </a:lnTo>
                  <a:cubicBezTo>
                    <a:pt x="51" y="203"/>
                    <a:pt x="51" y="432"/>
                    <a:pt x="0" y="635"/>
                  </a:cubicBezTo>
                  <a:cubicBezTo>
                    <a:pt x="0" y="635"/>
                    <a:pt x="0" y="635"/>
                    <a:pt x="0" y="1524"/>
                  </a:cubicBezTo>
                  <a:lnTo>
                    <a:pt x="0" y="402487"/>
                  </a:lnTo>
                  <a:lnTo>
                    <a:pt x="13839" y="402487"/>
                  </a:lnTo>
                  <a:lnTo>
                    <a:pt x="13839" y="15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34" name="Google Shape;2634;p16"/>
            <p:cNvSpPr/>
            <p:nvPr/>
          </p:nvSpPr>
          <p:spPr>
            <a:xfrm>
              <a:off x="2384692" y="6463169"/>
              <a:ext cx="13896" cy="7871"/>
            </a:xfrm>
            <a:custGeom>
              <a:rect b="b" l="l" r="r" t="t"/>
              <a:pathLst>
                <a:path extrusionOk="0" h="7871" w="13896">
                  <a:moveTo>
                    <a:pt x="762" y="2793"/>
                  </a:moveTo>
                  <a:cubicBezTo>
                    <a:pt x="1511" y="5764"/>
                    <a:pt x="4177" y="7847"/>
                    <a:pt x="7237" y="7872"/>
                  </a:cubicBezTo>
                  <a:cubicBezTo>
                    <a:pt x="10322" y="7821"/>
                    <a:pt x="13001" y="5751"/>
                    <a:pt x="13839" y="2793"/>
                  </a:cubicBezTo>
                  <a:cubicBezTo>
                    <a:pt x="13915" y="2158"/>
                    <a:pt x="13915" y="1524"/>
                    <a:pt x="13839" y="889"/>
                  </a:cubicBezTo>
                  <a:lnTo>
                    <a:pt x="13839" y="0"/>
                  </a:lnTo>
                  <a:cubicBezTo>
                    <a:pt x="13776" y="3809"/>
                    <a:pt x="10665" y="6856"/>
                    <a:pt x="6856" y="6856"/>
                  </a:cubicBezTo>
                  <a:cubicBezTo>
                    <a:pt x="3072" y="6856"/>
                    <a:pt x="0" y="3783"/>
                    <a:pt x="0" y="0"/>
                  </a:cubicBezTo>
                  <a:lnTo>
                    <a:pt x="0" y="889"/>
                  </a:lnTo>
                  <a:cubicBezTo>
                    <a:pt x="178" y="1549"/>
                    <a:pt x="432" y="2196"/>
                    <a:pt x="762" y="27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35" name="Google Shape;2635;p16"/>
            <p:cNvSpPr/>
            <p:nvPr/>
          </p:nvSpPr>
          <p:spPr>
            <a:xfrm>
              <a:off x="2385270" y="6379972"/>
              <a:ext cx="13953" cy="89546"/>
            </a:xfrm>
            <a:custGeom>
              <a:rect b="b" l="l" r="r" t="t"/>
              <a:pathLst>
                <a:path extrusionOk="0" h="89546" w="13953">
                  <a:moveTo>
                    <a:pt x="57" y="5240"/>
                  </a:moveTo>
                  <a:cubicBezTo>
                    <a:pt x="-19" y="5659"/>
                    <a:pt x="-19" y="6090"/>
                    <a:pt x="57" y="6509"/>
                  </a:cubicBezTo>
                  <a:lnTo>
                    <a:pt x="57" y="82690"/>
                  </a:lnTo>
                  <a:cubicBezTo>
                    <a:pt x="57" y="86473"/>
                    <a:pt x="3130" y="89546"/>
                    <a:pt x="6913" y="89546"/>
                  </a:cubicBezTo>
                  <a:cubicBezTo>
                    <a:pt x="10722" y="89546"/>
                    <a:pt x="13833" y="86499"/>
                    <a:pt x="13897" y="82690"/>
                  </a:cubicBezTo>
                  <a:lnTo>
                    <a:pt x="13897" y="6509"/>
                  </a:lnTo>
                  <a:cubicBezTo>
                    <a:pt x="13897" y="6509"/>
                    <a:pt x="13897" y="5620"/>
                    <a:pt x="13897" y="5240"/>
                  </a:cubicBezTo>
                  <a:cubicBezTo>
                    <a:pt x="13973" y="4782"/>
                    <a:pt x="13973" y="4300"/>
                    <a:pt x="13897" y="3843"/>
                  </a:cubicBezTo>
                  <a:cubicBezTo>
                    <a:pt x="13935" y="3462"/>
                    <a:pt x="13935" y="3081"/>
                    <a:pt x="13897" y="2700"/>
                  </a:cubicBezTo>
                  <a:lnTo>
                    <a:pt x="13135" y="1684"/>
                  </a:lnTo>
                  <a:cubicBezTo>
                    <a:pt x="13135" y="1684"/>
                    <a:pt x="12373" y="1684"/>
                    <a:pt x="11992" y="923"/>
                  </a:cubicBezTo>
                  <a:cubicBezTo>
                    <a:pt x="11713" y="605"/>
                    <a:pt x="11370" y="339"/>
                    <a:pt x="10976" y="161"/>
                  </a:cubicBezTo>
                  <a:cubicBezTo>
                    <a:pt x="10557" y="47"/>
                    <a:pt x="10126" y="47"/>
                    <a:pt x="9707" y="161"/>
                  </a:cubicBezTo>
                  <a:cubicBezTo>
                    <a:pt x="9199" y="97"/>
                    <a:pt x="8691" y="97"/>
                    <a:pt x="8183" y="161"/>
                  </a:cubicBezTo>
                  <a:cubicBezTo>
                    <a:pt x="4539" y="-639"/>
                    <a:pt x="933" y="1621"/>
                    <a:pt x="57" y="52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36" name="Google Shape;2636;p16"/>
            <p:cNvSpPr/>
            <p:nvPr/>
          </p:nvSpPr>
          <p:spPr>
            <a:xfrm>
              <a:off x="1975986" y="6464693"/>
              <a:ext cx="13839" cy="8125"/>
            </a:xfrm>
            <a:custGeom>
              <a:rect b="b" l="l" r="r" t="t"/>
              <a:pathLst>
                <a:path extrusionOk="0" h="8125" w="13839">
                  <a:moveTo>
                    <a:pt x="6856" y="6983"/>
                  </a:moveTo>
                  <a:cubicBezTo>
                    <a:pt x="3047" y="6920"/>
                    <a:pt x="0" y="3809"/>
                    <a:pt x="0" y="0"/>
                  </a:cubicBezTo>
                  <a:lnTo>
                    <a:pt x="0" y="1270"/>
                  </a:lnTo>
                  <a:cubicBezTo>
                    <a:pt x="0" y="5053"/>
                    <a:pt x="3072" y="8126"/>
                    <a:pt x="6856" y="8126"/>
                  </a:cubicBezTo>
                  <a:cubicBezTo>
                    <a:pt x="10665" y="8126"/>
                    <a:pt x="13776" y="5079"/>
                    <a:pt x="13839" y="1270"/>
                  </a:cubicBezTo>
                  <a:lnTo>
                    <a:pt x="13839" y="0"/>
                  </a:lnTo>
                  <a:cubicBezTo>
                    <a:pt x="13839" y="3860"/>
                    <a:pt x="10716" y="6983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37" name="Google Shape;2637;p16"/>
            <p:cNvSpPr/>
            <p:nvPr/>
          </p:nvSpPr>
          <p:spPr>
            <a:xfrm>
              <a:off x="3180902" y="6462280"/>
              <a:ext cx="13712" cy="402867"/>
            </a:xfrm>
            <a:custGeom>
              <a:rect b="b" l="l" r="r" t="t"/>
              <a:pathLst>
                <a:path extrusionOk="0" h="402867" w="13712">
                  <a:moveTo>
                    <a:pt x="13712" y="0"/>
                  </a:moveTo>
                  <a:cubicBezTo>
                    <a:pt x="13712" y="3784"/>
                    <a:pt x="10640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402868"/>
                  </a:lnTo>
                  <a:lnTo>
                    <a:pt x="13712" y="402868"/>
                  </a:lnTo>
                  <a:lnTo>
                    <a:pt x="137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38" name="Google Shape;2638;p16"/>
            <p:cNvSpPr/>
            <p:nvPr/>
          </p:nvSpPr>
          <p:spPr>
            <a:xfrm>
              <a:off x="1427616" y="6767637"/>
              <a:ext cx="13839" cy="27425"/>
            </a:xfrm>
            <a:custGeom>
              <a:rect b="b" l="l" r="r" t="t"/>
              <a:pathLst>
                <a:path extrusionOk="0" h="27425" w="13839">
                  <a:moveTo>
                    <a:pt x="13839" y="1270"/>
                  </a:moveTo>
                  <a:lnTo>
                    <a:pt x="13839" y="0"/>
                  </a:lnTo>
                  <a:cubicBezTo>
                    <a:pt x="13776" y="3809"/>
                    <a:pt x="10665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20442"/>
                  </a:lnTo>
                  <a:cubicBezTo>
                    <a:pt x="0" y="24251"/>
                    <a:pt x="3047" y="27361"/>
                    <a:pt x="6856" y="27425"/>
                  </a:cubicBezTo>
                  <a:cubicBezTo>
                    <a:pt x="10716" y="27425"/>
                    <a:pt x="13839" y="24302"/>
                    <a:pt x="13839" y="20442"/>
                  </a:cubicBezTo>
                  <a:lnTo>
                    <a:pt x="13839" y="1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39" name="Google Shape;2639;p16"/>
            <p:cNvSpPr/>
            <p:nvPr/>
          </p:nvSpPr>
          <p:spPr>
            <a:xfrm>
              <a:off x="279327" y="6074014"/>
              <a:ext cx="3174" cy="5586"/>
            </a:xfrm>
            <a:custGeom>
              <a:rect b="b" l="l" r="r" t="t"/>
              <a:pathLst>
                <a:path extrusionOk="0" h="5586" w="3174">
                  <a:moveTo>
                    <a:pt x="3174" y="1270"/>
                  </a:moveTo>
                  <a:lnTo>
                    <a:pt x="3174" y="0"/>
                  </a:lnTo>
                  <a:cubicBezTo>
                    <a:pt x="3179" y="2298"/>
                    <a:pt x="1973" y="4418"/>
                    <a:pt x="0" y="5587"/>
                  </a:cubicBezTo>
                  <a:lnTo>
                    <a:pt x="2031" y="5587"/>
                  </a:lnTo>
                  <a:cubicBezTo>
                    <a:pt x="2746" y="4533"/>
                    <a:pt x="3144" y="3301"/>
                    <a:pt x="3174" y="20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40" name="Google Shape;2640;p16"/>
            <p:cNvSpPr/>
            <p:nvPr/>
          </p:nvSpPr>
          <p:spPr>
            <a:xfrm>
              <a:off x="268662" y="6074014"/>
              <a:ext cx="3301" cy="5586"/>
            </a:xfrm>
            <a:custGeom>
              <a:rect b="b" l="l" r="r" t="t"/>
              <a:pathLst>
                <a:path extrusionOk="0" h="5586" w="3301">
                  <a:moveTo>
                    <a:pt x="0" y="2032"/>
                  </a:moveTo>
                  <a:cubicBezTo>
                    <a:pt x="8" y="3327"/>
                    <a:pt x="456" y="4584"/>
                    <a:pt x="1270" y="5587"/>
                  </a:cubicBezTo>
                  <a:lnTo>
                    <a:pt x="3301" y="5587"/>
                  </a:lnTo>
                  <a:cubicBezTo>
                    <a:pt x="1299" y="4431"/>
                    <a:pt x="46" y="231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41" name="Google Shape;2641;p16"/>
            <p:cNvSpPr/>
            <p:nvPr/>
          </p:nvSpPr>
          <p:spPr>
            <a:xfrm>
              <a:off x="268662" y="6049001"/>
              <a:ext cx="13839" cy="30218"/>
            </a:xfrm>
            <a:custGeom>
              <a:rect b="b" l="l" r="r" t="t"/>
              <a:pathLst>
                <a:path extrusionOk="0" h="30218" w="13839">
                  <a:moveTo>
                    <a:pt x="13839" y="18029"/>
                  </a:moveTo>
                  <a:lnTo>
                    <a:pt x="13839" y="6983"/>
                  </a:lnTo>
                  <a:cubicBezTo>
                    <a:pt x="13839" y="3174"/>
                    <a:pt x="10790" y="64"/>
                    <a:pt x="6983" y="0"/>
                  </a:cubicBezTo>
                  <a:cubicBezTo>
                    <a:pt x="3126" y="0"/>
                    <a:pt x="0" y="3123"/>
                    <a:pt x="0" y="6983"/>
                  </a:cubicBezTo>
                  <a:lnTo>
                    <a:pt x="0" y="24632"/>
                  </a:lnTo>
                  <a:cubicBezTo>
                    <a:pt x="46" y="26943"/>
                    <a:pt x="1299" y="29063"/>
                    <a:pt x="3301" y="30218"/>
                  </a:cubicBezTo>
                  <a:lnTo>
                    <a:pt x="10665" y="30218"/>
                  </a:lnTo>
                  <a:cubicBezTo>
                    <a:pt x="12638" y="29050"/>
                    <a:pt x="13844" y="26930"/>
                    <a:pt x="13839" y="246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42" name="Google Shape;2642;p16"/>
            <p:cNvSpPr/>
            <p:nvPr/>
          </p:nvSpPr>
          <p:spPr>
            <a:xfrm>
              <a:off x="2651069" y="6427872"/>
              <a:ext cx="13839" cy="44946"/>
            </a:xfrm>
            <a:custGeom>
              <a:rect b="b" l="l" r="r" t="t"/>
              <a:pathLst>
                <a:path extrusionOk="0" h="44946" w="13839">
                  <a:moveTo>
                    <a:pt x="0" y="38090"/>
                  </a:moveTo>
                  <a:cubicBezTo>
                    <a:pt x="0" y="41874"/>
                    <a:pt x="3073" y="44947"/>
                    <a:pt x="6856" y="44947"/>
                  </a:cubicBezTo>
                  <a:cubicBezTo>
                    <a:pt x="10665" y="44947"/>
                    <a:pt x="13776" y="41899"/>
                    <a:pt x="13839" y="38090"/>
                  </a:cubicBezTo>
                  <a:lnTo>
                    <a:pt x="13839" y="0"/>
                  </a:lnTo>
                  <a:cubicBezTo>
                    <a:pt x="13776" y="3809"/>
                    <a:pt x="10665" y="6856"/>
                    <a:pt x="6856" y="6856"/>
                  </a:cubicBezTo>
                  <a:cubicBezTo>
                    <a:pt x="5206" y="6831"/>
                    <a:pt x="3631" y="6196"/>
                    <a:pt x="2412" y="5079"/>
                  </a:cubicBezTo>
                  <a:lnTo>
                    <a:pt x="0" y="5079"/>
                  </a:lnTo>
                  <a:lnTo>
                    <a:pt x="0" y="377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43" name="Google Shape;2643;p16"/>
            <p:cNvSpPr/>
            <p:nvPr/>
          </p:nvSpPr>
          <p:spPr>
            <a:xfrm>
              <a:off x="275772" y="6080235"/>
              <a:ext cx="143218" cy="13839"/>
            </a:xfrm>
            <a:custGeom>
              <a:rect b="b" l="l" r="r" t="t"/>
              <a:pathLst>
                <a:path extrusionOk="0" h="13839" w="143218">
                  <a:moveTo>
                    <a:pt x="139918" y="6348"/>
                  </a:moveTo>
                  <a:cubicBezTo>
                    <a:pt x="140132" y="4190"/>
                    <a:pt x="141356" y="2260"/>
                    <a:pt x="143219" y="1143"/>
                  </a:cubicBezTo>
                  <a:cubicBezTo>
                    <a:pt x="142152" y="457"/>
                    <a:pt x="140927" y="63"/>
                    <a:pt x="139664" y="0"/>
                  </a:cubicBezTo>
                  <a:lnTo>
                    <a:pt x="0" y="0"/>
                  </a:lnTo>
                  <a:cubicBezTo>
                    <a:pt x="3806" y="63"/>
                    <a:pt x="6856" y="3174"/>
                    <a:pt x="6856" y="6983"/>
                  </a:cubicBezTo>
                  <a:cubicBezTo>
                    <a:pt x="6856" y="10767"/>
                    <a:pt x="3786" y="13839"/>
                    <a:pt x="0" y="13839"/>
                  </a:cubicBezTo>
                  <a:lnTo>
                    <a:pt x="139664" y="13839"/>
                  </a:lnTo>
                  <a:cubicBezTo>
                    <a:pt x="140927" y="13776"/>
                    <a:pt x="142152" y="13382"/>
                    <a:pt x="143219" y="12697"/>
                  </a:cubicBezTo>
                  <a:cubicBezTo>
                    <a:pt x="140968" y="11414"/>
                    <a:pt x="139676" y="8926"/>
                    <a:pt x="139918" y="63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44" name="Google Shape;2644;p16"/>
            <p:cNvSpPr/>
            <p:nvPr/>
          </p:nvSpPr>
          <p:spPr>
            <a:xfrm>
              <a:off x="1975986" y="6464058"/>
              <a:ext cx="13839" cy="7618"/>
            </a:xfrm>
            <a:custGeom>
              <a:rect b="b" l="l" r="r" t="t"/>
              <a:pathLst>
                <a:path extrusionOk="0" h="7618" w="13839">
                  <a:moveTo>
                    <a:pt x="6856" y="6983"/>
                  </a:moveTo>
                  <a:cubicBezTo>
                    <a:pt x="3047" y="6920"/>
                    <a:pt x="0" y="3809"/>
                    <a:pt x="0" y="0"/>
                  </a:cubicBezTo>
                  <a:lnTo>
                    <a:pt x="0" y="635"/>
                  </a:lnTo>
                  <a:cubicBezTo>
                    <a:pt x="0" y="4444"/>
                    <a:pt x="3047" y="7555"/>
                    <a:pt x="6856" y="7618"/>
                  </a:cubicBezTo>
                  <a:cubicBezTo>
                    <a:pt x="10716" y="7618"/>
                    <a:pt x="13839" y="4495"/>
                    <a:pt x="13839" y="635"/>
                  </a:cubicBezTo>
                  <a:lnTo>
                    <a:pt x="13839" y="0"/>
                  </a:lnTo>
                  <a:cubicBezTo>
                    <a:pt x="13839" y="3860"/>
                    <a:pt x="10716" y="6983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45" name="Google Shape;2645;p16"/>
            <p:cNvSpPr/>
            <p:nvPr/>
          </p:nvSpPr>
          <p:spPr>
            <a:xfrm>
              <a:off x="3180902" y="6464693"/>
              <a:ext cx="13712" cy="8125"/>
            </a:xfrm>
            <a:custGeom>
              <a:rect b="b" l="l" r="r" t="t"/>
              <a:pathLst>
                <a:path extrusionOk="0" h="8125" w="13712">
                  <a:moveTo>
                    <a:pt x="13712" y="0"/>
                  </a:moveTo>
                  <a:cubicBezTo>
                    <a:pt x="13712" y="3784"/>
                    <a:pt x="10640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1270"/>
                  </a:lnTo>
                  <a:cubicBezTo>
                    <a:pt x="0" y="5053"/>
                    <a:pt x="3073" y="8126"/>
                    <a:pt x="6856" y="8126"/>
                  </a:cubicBezTo>
                  <a:cubicBezTo>
                    <a:pt x="10640" y="8126"/>
                    <a:pt x="13712" y="5053"/>
                    <a:pt x="13712" y="1270"/>
                  </a:cubicBezTo>
                  <a:lnTo>
                    <a:pt x="137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46" name="Google Shape;2646;p16"/>
            <p:cNvSpPr/>
            <p:nvPr/>
          </p:nvSpPr>
          <p:spPr>
            <a:xfrm>
              <a:off x="1427870" y="6393083"/>
              <a:ext cx="13839" cy="72879"/>
            </a:xfrm>
            <a:custGeom>
              <a:rect b="b" l="l" r="r" t="t"/>
              <a:pathLst>
                <a:path extrusionOk="0" h="72879" w="13839">
                  <a:moveTo>
                    <a:pt x="6856" y="65896"/>
                  </a:moveTo>
                  <a:cubicBezTo>
                    <a:pt x="10716" y="65896"/>
                    <a:pt x="13839" y="69019"/>
                    <a:pt x="13839" y="72879"/>
                  </a:cubicBezTo>
                  <a:lnTo>
                    <a:pt x="13839" y="6983"/>
                  </a:lnTo>
                  <a:cubicBezTo>
                    <a:pt x="13839" y="3123"/>
                    <a:pt x="10716" y="0"/>
                    <a:pt x="6856" y="0"/>
                  </a:cubicBezTo>
                  <a:cubicBezTo>
                    <a:pt x="3047" y="63"/>
                    <a:pt x="0" y="3174"/>
                    <a:pt x="0" y="6983"/>
                  </a:cubicBezTo>
                  <a:lnTo>
                    <a:pt x="0" y="72879"/>
                  </a:lnTo>
                  <a:cubicBezTo>
                    <a:pt x="0" y="69070"/>
                    <a:pt x="3047" y="65960"/>
                    <a:pt x="6856" y="658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47" name="Google Shape;2647;p16"/>
            <p:cNvSpPr/>
            <p:nvPr/>
          </p:nvSpPr>
          <p:spPr>
            <a:xfrm>
              <a:off x="1427870" y="6458979"/>
              <a:ext cx="13839" cy="315514"/>
            </a:xfrm>
            <a:custGeom>
              <a:rect b="b" l="l" r="r" t="t"/>
              <a:pathLst>
                <a:path extrusionOk="0" h="315514" w="13839">
                  <a:moveTo>
                    <a:pt x="6856" y="315514"/>
                  </a:moveTo>
                  <a:cubicBezTo>
                    <a:pt x="10665" y="315514"/>
                    <a:pt x="13776" y="312467"/>
                    <a:pt x="13839" y="308658"/>
                  </a:cubicBezTo>
                  <a:lnTo>
                    <a:pt x="13839" y="6983"/>
                  </a:lnTo>
                  <a:cubicBezTo>
                    <a:pt x="13839" y="3123"/>
                    <a:pt x="10716" y="0"/>
                    <a:pt x="6856" y="0"/>
                  </a:cubicBezTo>
                  <a:cubicBezTo>
                    <a:pt x="3047" y="63"/>
                    <a:pt x="0" y="3174"/>
                    <a:pt x="0" y="6983"/>
                  </a:cubicBezTo>
                  <a:lnTo>
                    <a:pt x="0" y="308658"/>
                  </a:lnTo>
                  <a:cubicBezTo>
                    <a:pt x="0" y="312442"/>
                    <a:pt x="3073" y="315514"/>
                    <a:pt x="6856" y="3155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48" name="Google Shape;2648;p16"/>
            <p:cNvSpPr/>
            <p:nvPr/>
          </p:nvSpPr>
          <p:spPr>
            <a:xfrm>
              <a:off x="2653608" y="6426475"/>
              <a:ext cx="11300" cy="8633"/>
            </a:xfrm>
            <a:custGeom>
              <a:rect b="b" l="l" r="r" t="t"/>
              <a:pathLst>
                <a:path extrusionOk="0" h="8633" w="11300">
                  <a:moveTo>
                    <a:pt x="11300" y="1778"/>
                  </a:moveTo>
                  <a:lnTo>
                    <a:pt x="11300" y="0"/>
                  </a:lnTo>
                  <a:cubicBezTo>
                    <a:pt x="11237" y="3809"/>
                    <a:pt x="8126" y="6856"/>
                    <a:pt x="4317" y="6856"/>
                  </a:cubicBezTo>
                  <a:lnTo>
                    <a:pt x="0" y="6856"/>
                  </a:lnTo>
                  <a:cubicBezTo>
                    <a:pt x="1219" y="7974"/>
                    <a:pt x="2793" y="8609"/>
                    <a:pt x="4444" y="8634"/>
                  </a:cubicBezTo>
                  <a:cubicBezTo>
                    <a:pt x="8202" y="8570"/>
                    <a:pt x="11237" y="5536"/>
                    <a:pt x="11300" y="17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49" name="Google Shape;2649;p16"/>
            <p:cNvSpPr/>
            <p:nvPr/>
          </p:nvSpPr>
          <p:spPr>
            <a:xfrm>
              <a:off x="2651910" y="5864165"/>
              <a:ext cx="13083" cy="562310"/>
            </a:xfrm>
            <a:custGeom>
              <a:rect b="b" l="l" r="r" t="t"/>
              <a:pathLst>
                <a:path extrusionOk="0" h="562310" w="13083">
                  <a:moveTo>
                    <a:pt x="12998" y="562310"/>
                  </a:moveTo>
                  <a:lnTo>
                    <a:pt x="12998" y="7081"/>
                  </a:lnTo>
                  <a:cubicBezTo>
                    <a:pt x="12998" y="3224"/>
                    <a:pt x="9875" y="98"/>
                    <a:pt x="6015" y="98"/>
                  </a:cubicBezTo>
                  <a:cubicBezTo>
                    <a:pt x="5304" y="-33"/>
                    <a:pt x="4568" y="-33"/>
                    <a:pt x="3857" y="98"/>
                  </a:cubicBezTo>
                  <a:lnTo>
                    <a:pt x="2587" y="98"/>
                  </a:lnTo>
                  <a:lnTo>
                    <a:pt x="1698" y="1368"/>
                  </a:lnTo>
                  <a:lnTo>
                    <a:pt x="809" y="2383"/>
                  </a:lnTo>
                  <a:cubicBezTo>
                    <a:pt x="530" y="2744"/>
                    <a:pt x="276" y="3126"/>
                    <a:pt x="48" y="3526"/>
                  </a:cubicBezTo>
                  <a:lnTo>
                    <a:pt x="48" y="4669"/>
                  </a:lnTo>
                  <a:cubicBezTo>
                    <a:pt x="-16" y="5132"/>
                    <a:pt x="-16" y="5602"/>
                    <a:pt x="48" y="6066"/>
                  </a:cubicBezTo>
                  <a:cubicBezTo>
                    <a:pt x="48" y="6066"/>
                    <a:pt x="48" y="6066"/>
                    <a:pt x="48" y="6066"/>
                  </a:cubicBezTo>
                  <a:lnTo>
                    <a:pt x="48" y="554311"/>
                  </a:lnTo>
                  <a:lnTo>
                    <a:pt x="6904" y="554311"/>
                  </a:lnTo>
                  <a:cubicBezTo>
                    <a:pt x="10738" y="554756"/>
                    <a:pt x="13481" y="558222"/>
                    <a:pt x="13036" y="562056"/>
                  </a:cubicBezTo>
                  <a:cubicBezTo>
                    <a:pt x="13024" y="562145"/>
                    <a:pt x="13011" y="562221"/>
                    <a:pt x="12998" y="5623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50" name="Google Shape;2650;p16"/>
            <p:cNvSpPr/>
            <p:nvPr/>
          </p:nvSpPr>
          <p:spPr>
            <a:xfrm>
              <a:off x="249490" y="6079600"/>
              <a:ext cx="13458" cy="13839"/>
            </a:xfrm>
            <a:custGeom>
              <a:rect b="b" l="l" r="r" t="t"/>
              <a:pathLst>
                <a:path extrusionOk="0" h="13839" w="13458">
                  <a:moveTo>
                    <a:pt x="6602" y="6983"/>
                  </a:moveTo>
                  <a:cubicBezTo>
                    <a:pt x="6602" y="3174"/>
                    <a:pt x="9652" y="63"/>
                    <a:pt x="13458" y="0"/>
                  </a:cubicBezTo>
                  <a:lnTo>
                    <a:pt x="6856" y="0"/>
                  </a:lnTo>
                  <a:cubicBezTo>
                    <a:pt x="3050" y="63"/>
                    <a:pt x="0" y="3174"/>
                    <a:pt x="0" y="6983"/>
                  </a:cubicBezTo>
                  <a:cubicBezTo>
                    <a:pt x="0" y="10767"/>
                    <a:pt x="3070" y="13839"/>
                    <a:pt x="6856" y="13839"/>
                  </a:cubicBezTo>
                  <a:lnTo>
                    <a:pt x="13458" y="13839"/>
                  </a:lnTo>
                  <a:cubicBezTo>
                    <a:pt x="9672" y="13839"/>
                    <a:pt x="6602" y="10767"/>
                    <a:pt x="6602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51" name="Google Shape;2651;p16"/>
            <p:cNvSpPr/>
            <p:nvPr/>
          </p:nvSpPr>
          <p:spPr>
            <a:xfrm>
              <a:off x="256092" y="6079600"/>
              <a:ext cx="26409" cy="13839"/>
            </a:xfrm>
            <a:custGeom>
              <a:rect b="b" l="l" r="r" t="t"/>
              <a:pathLst>
                <a:path extrusionOk="0" h="13839" w="26409">
                  <a:moveTo>
                    <a:pt x="26409" y="6983"/>
                  </a:moveTo>
                  <a:cubicBezTo>
                    <a:pt x="26409" y="3174"/>
                    <a:pt x="23359" y="63"/>
                    <a:pt x="19553" y="0"/>
                  </a:cubicBezTo>
                  <a:lnTo>
                    <a:pt x="6856" y="0"/>
                  </a:lnTo>
                  <a:cubicBezTo>
                    <a:pt x="3050" y="63"/>
                    <a:pt x="-1" y="3174"/>
                    <a:pt x="0" y="6983"/>
                  </a:cubicBezTo>
                  <a:cubicBezTo>
                    <a:pt x="0" y="10767"/>
                    <a:pt x="3070" y="13839"/>
                    <a:pt x="6856" y="13839"/>
                  </a:cubicBezTo>
                  <a:lnTo>
                    <a:pt x="19553" y="13839"/>
                  </a:lnTo>
                  <a:cubicBezTo>
                    <a:pt x="23339" y="13839"/>
                    <a:pt x="26409" y="10767"/>
                    <a:pt x="26409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52" name="Google Shape;2652;p16"/>
            <p:cNvSpPr/>
            <p:nvPr/>
          </p:nvSpPr>
          <p:spPr>
            <a:xfrm>
              <a:off x="415562" y="6079600"/>
              <a:ext cx="65641" cy="14474"/>
            </a:xfrm>
            <a:custGeom>
              <a:rect b="b" l="l" r="r" t="t"/>
              <a:pathLst>
                <a:path extrusionOk="0" h="14474" w="65641">
                  <a:moveTo>
                    <a:pt x="58659" y="6983"/>
                  </a:moveTo>
                  <a:cubicBezTo>
                    <a:pt x="58659" y="3123"/>
                    <a:pt x="61785" y="0"/>
                    <a:pt x="65642" y="0"/>
                  </a:cubicBezTo>
                  <a:lnTo>
                    <a:pt x="7110" y="0"/>
                  </a:lnTo>
                  <a:cubicBezTo>
                    <a:pt x="5726" y="190"/>
                    <a:pt x="4436" y="813"/>
                    <a:pt x="3428" y="1778"/>
                  </a:cubicBezTo>
                  <a:cubicBezTo>
                    <a:pt x="1337" y="2984"/>
                    <a:pt x="34" y="5206"/>
                    <a:pt x="0" y="7618"/>
                  </a:cubicBezTo>
                  <a:cubicBezTo>
                    <a:pt x="253" y="11338"/>
                    <a:pt x="3254" y="14284"/>
                    <a:pt x="6983" y="14474"/>
                  </a:cubicBezTo>
                  <a:lnTo>
                    <a:pt x="65642" y="14474"/>
                  </a:lnTo>
                  <a:cubicBezTo>
                    <a:pt x="61785" y="14487"/>
                    <a:pt x="58650" y="11364"/>
                    <a:pt x="58640" y="7504"/>
                  </a:cubicBezTo>
                  <a:cubicBezTo>
                    <a:pt x="58640" y="7339"/>
                    <a:pt x="58646" y="7161"/>
                    <a:pt x="58659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53" name="Google Shape;2653;p16"/>
            <p:cNvSpPr/>
            <p:nvPr/>
          </p:nvSpPr>
          <p:spPr>
            <a:xfrm>
              <a:off x="474856" y="6079600"/>
              <a:ext cx="14601" cy="13839"/>
            </a:xfrm>
            <a:custGeom>
              <a:rect b="b" l="l" r="r" t="t"/>
              <a:pathLst>
                <a:path extrusionOk="0" h="13839" w="14601">
                  <a:moveTo>
                    <a:pt x="7618" y="6983"/>
                  </a:moveTo>
                  <a:cubicBezTo>
                    <a:pt x="7618" y="3123"/>
                    <a:pt x="10744" y="0"/>
                    <a:pt x="14601" y="0"/>
                  </a:cubicBezTo>
                  <a:lnTo>
                    <a:pt x="6983" y="0"/>
                  </a:lnTo>
                  <a:cubicBezTo>
                    <a:pt x="3126" y="0"/>
                    <a:pt x="0" y="3123"/>
                    <a:pt x="0" y="6983"/>
                  </a:cubicBezTo>
                  <a:cubicBezTo>
                    <a:pt x="70" y="10792"/>
                    <a:pt x="3175" y="13839"/>
                    <a:pt x="6983" y="13839"/>
                  </a:cubicBezTo>
                  <a:lnTo>
                    <a:pt x="14601" y="13839"/>
                  </a:lnTo>
                  <a:cubicBezTo>
                    <a:pt x="10793" y="13839"/>
                    <a:pt x="7688" y="10792"/>
                    <a:pt x="7618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54" name="Google Shape;2654;p16"/>
            <p:cNvSpPr/>
            <p:nvPr/>
          </p:nvSpPr>
          <p:spPr>
            <a:xfrm>
              <a:off x="481839" y="6079600"/>
              <a:ext cx="165691" cy="13869"/>
            </a:xfrm>
            <a:custGeom>
              <a:rect b="b" l="l" r="r" t="t"/>
              <a:pathLst>
                <a:path extrusionOk="0" h="13869" w="165691">
                  <a:moveTo>
                    <a:pt x="158074" y="6983"/>
                  </a:moveTo>
                  <a:cubicBezTo>
                    <a:pt x="158074" y="3123"/>
                    <a:pt x="161200" y="0"/>
                    <a:pt x="165057" y="0"/>
                  </a:cubicBezTo>
                  <a:lnTo>
                    <a:pt x="6983" y="0"/>
                  </a:lnTo>
                  <a:cubicBezTo>
                    <a:pt x="3126" y="0"/>
                    <a:pt x="0" y="3123"/>
                    <a:pt x="0" y="6983"/>
                  </a:cubicBezTo>
                  <a:cubicBezTo>
                    <a:pt x="70" y="10792"/>
                    <a:pt x="3175" y="13839"/>
                    <a:pt x="6983" y="13839"/>
                  </a:cubicBezTo>
                  <a:lnTo>
                    <a:pt x="165692" y="13839"/>
                  </a:lnTo>
                  <a:cubicBezTo>
                    <a:pt x="161851" y="14195"/>
                    <a:pt x="158453" y="11364"/>
                    <a:pt x="158102" y="7517"/>
                  </a:cubicBezTo>
                  <a:cubicBezTo>
                    <a:pt x="158085" y="7339"/>
                    <a:pt x="158076" y="7161"/>
                    <a:pt x="158074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55" name="Google Shape;2655;p16"/>
            <p:cNvSpPr/>
            <p:nvPr/>
          </p:nvSpPr>
          <p:spPr>
            <a:xfrm>
              <a:off x="1975986" y="6463169"/>
              <a:ext cx="13839" cy="7871"/>
            </a:xfrm>
            <a:custGeom>
              <a:rect b="b" l="l" r="r" t="t"/>
              <a:pathLst>
                <a:path extrusionOk="0" h="7871" w="13839">
                  <a:moveTo>
                    <a:pt x="6856" y="7872"/>
                  </a:moveTo>
                  <a:cubicBezTo>
                    <a:pt x="10716" y="7872"/>
                    <a:pt x="13839" y="4748"/>
                    <a:pt x="13839" y="889"/>
                  </a:cubicBezTo>
                  <a:lnTo>
                    <a:pt x="13839" y="0"/>
                  </a:lnTo>
                  <a:cubicBezTo>
                    <a:pt x="13776" y="3809"/>
                    <a:pt x="10665" y="6856"/>
                    <a:pt x="6856" y="6856"/>
                  </a:cubicBezTo>
                  <a:cubicBezTo>
                    <a:pt x="3072" y="6856"/>
                    <a:pt x="0" y="3783"/>
                    <a:pt x="0" y="0"/>
                  </a:cubicBezTo>
                  <a:lnTo>
                    <a:pt x="0" y="889"/>
                  </a:lnTo>
                  <a:cubicBezTo>
                    <a:pt x="0" y="4698"/>
                    <a:pt x="3047" y="7808"/>
                    <a:pt x="6856" y="78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56" name="Google Shape;2656;p16"/>
            <p:cNvSpPr/>
            <p:nvPr/>
          </p:nvSpPr>
          <p:spPr>
            <a:xfrm>
              <a:off x="1975986" y="6379117"/>
              <a:ext cx="13839" cy="90908"/>
            </a:xfrm>
            <a:custGeom>
              <a:rect b="b" l="l" r="r" t="t"/>
              <a:pathLst>
                <a:path extrusionOk="0" h="90908" w="13839">
                  <a:moveTo>
                    <a:pt x="0" y="84053"/>
                  </a:moveTo>
                  <a:cubicBezTo>
                    <a:pt x="0" y="87836"/>
                    <a:pt x="3072" y="90909"/>
                    <a:pt x="6856" y="90909"/>
                  </a:cubicBezTo>
                  <a:cubicBezTo>
                    <a:pt x="10665" y="90909"/>
                    <a:pt x="13776" y="87861"/>
                    <a:pt x="13839" y="84053"/>
                  </a:cubicBezTo>
                  <a:lnTo>
                    <a:pt x="13839" y="6983"/>
                  </a:lnTo>
                  <a:cubicBezTo>
                    <a:pt x="13839" y="6983"/>
                    <a:pt x="13839" y="6221"/>
                    <a:pt x="13839" y="5841"/>
                  </a:cubicBezTo>
                  <a:cubicBezTo>
                    <a:pt x="13344" y="2501"/>
                    <a:pt x="10487" y="25"/>
                    <a:pt x="7110" y="0"/>
                  </a:cubicBezTo>
                  <a:cubicBezTo>
                    <a:pt x="3301" y="64"/>
                    <a:pt x="254" y="3174"/>
                    <a:pt x="254" y="6983"/>
                  </a:cubicBezTo>
                  <a:lnTo>
                    <a:pt x="254" y="843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57" name="Google Shape;2657;p16"/>
            <p:cNvSpPr/>
            <p:nvPr/>
          </p:nvSpPr>
          <p:spPr>
            <a:xfrm>
              <a:off x="3180902" y="6464058"/>
              <a:ext cx="13712" cy="7618"/>
            </a:xfrm>
            <a:custGeom>
              <a:rect b="b" l="l" r="r" t="t"/>
              <a:pathLst>
                <a:path extrusionOk="0" h="7618" w="13712">
                  <a:moveTo>
                    <a:pt x="6856" y="7618"/>
                  </a:moveTo>
                  <a:cubicBezTo>
                    <a:pt x="10665" y="7555"/>
                    <a:pt x="13712" y="4444"/>
                    <a:pt x="13712" y="635"/>
                  </a:cubicBezTo>
                  <a:lnTo>
                    <a:pt x="13712" y="0"/>
                  </a:lnTo>
                  <a:cubicBezTo>
                    <a:pt x="13712" y="3784"/>
                    <a:pt x="10640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635"/>
                  </a:lnTo>
                  <a:cubicBezTo>
                    <a:pt x="0" y="4444"/>
                    <a:pt x="3047" y="7555"/>
                    <a:pt x="6856" y="76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58" name="Google Shape;2658;p16"/>
            <p:cNvSpPr/>
            <p:nvPr/>
          </p:nvSpPr>
          <p:spPr>
            <a:xfrm>
              <a:off x="640529" y="6079600"/>
              <a:ext cx="45092" cy="14476"/>
            </a:xfrm>
            <a:custGeom>
              <a:rect b="b" l="l" r="r" t="t"/>
              <a:pathLst>
                <a:path extrusionOk="0" h="14476" w="45092">
                  <a:moveTo>
                    <a:pt x="38109" y="6983"/>
                  </a:moveTo>
                  <a:cubicBezTo>
                    <a:pt x="38109" y="3174"/>
                    <a:pt x="41159" y="63"/>
                    <a:pt x="44965" y="0"/>
                  </a:cubicBezTo>
                  <a:lnTo>
                    <a:pt x="7002" y="0"/>
                  </a:lnTo>
                  <a:cubicBezTo>
                    <a:pt x="3145" y="0"/>
                    <a:pt x="19" y="3123"/>
                    <a:pt x="19" y="6983"/>
                  </a:cubicBezTo>
                  <a:cubicBezTo>
                    <a:pt x="-262" y="10830"/>
                    <a:pt x="2629" y="14170"/>
                    <a:pt x="6475" y="14462"/>
                  </a:cubicBezTo>
                  <a:cubicBezTo>
                    <a:pt x="6650" y="14474"/>
                    <a:pt x="6827" y="14474"/>
                    <a:pt x="7002" y="14474"/>
                  </a:cubicBezTo>
                  <a:lnTo>
                    <a:pt x="45092" y="14474"/>
                  </a:lnTo>
                  <a:cubicBezTo>
                    <a:pt x="41306" y="14563"/>
                    <a:pt x="38167" y="11567"/>
                    <a:pt x="38081" y="7770"/>
                  </a:cubicBezTo>
                  <a:cubicBezTo>
                    <a:pt x="38075" y="7517"/>
                    <a:pt x="38085" y="7250"/>
                    <a:pt x="38109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59" name="Google Shape;2659;p16"/>
            <p:cNvSpPr/>
            <p:nvPr/>
          </p:nvSpPr>
          <p:spPr>
            <a:xfrm>
              <a:off x="3180902" y="6463169"/>
              <a:ext cx="13712" cy="7871"/>
            </a:xfrm>
            <a:custGeom>
              <a:rect b="b" l="l" r="r" t="t"/>
              <a:pathLst>
                <a:path extrusionOk="0" h="7871" w="13712">
                  <a:moveTo>
                    <a:pt x="6856" y="7872"/>
                  </a:moveTo>
                  <a:cubicBezTo>
                    <a:pt x="10665" y="7808"/>
                    <a:pt x="13712" y="4698"/>
                    <a:pt x="13712" y="889"/>
                  </a:cubicBezTo>
                  <a:lnTo>
                    <a:pt x="13712" y="0"/>
                  </a:lnTo>
                  <a:cubicBezTo>
                    <a:pt x="13712" y="3783"/>
                    <a:pt x="10640" y="6856"/>
                    <a:pt x="6856" y="6856"/>
                  </a:cubicBezTo>
                  <a:cubicBezTo>
                    <a:pt x="3073" y="6856"/>
                    <a:pt x="0" y="3783"/>
                    <a:pt x="0" y="0"/>
                  </a:cubicBezTo>
                  <a:lnTo>
                    <a:pt x="0" y="889"/>
                  </a:lnTo>
                  <a:cubicBezTo>
                    <a:pt x="0" y="4698"/>
                    <a:pt x="3047" y="7808"/>
                    <a:pt x="6856" y="78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60" name="Google Shape;2660;p16"/>
            <p:cNvSpPr/>
            <p:nvPr/>
          </p:nvSpPr>
          <p:spPr>
            <a:xfrm>
              <a:off x="3180902" y="5848139"/>
              <a:ext cx="13712" cy="621886"/>
            </a:xfrm>
            <a:custGeom>
              <a:rect b="b" l="l" r="r" t="t"/>
              <a:pathLst>
                <a:path extrusionOk="0" h="621886" w="13712">
                  <a:moveTo>
                    <a:pt x="0" y="6856"/>
                  </a:moveTo>
                  <a:lnTo>
                    <a:pt x="0" y="615031"/>
                  </a:lnTo>
                  <a:cubicBezTo>
                    <a:pt x="0" y="618814"/>
                    <a:pt x="3073" y="621887"/>
                    <a:pt x="6856" y="621887"/>
                  </a:cubicBezTo>
                  <a:cubicBezTo>
                    <a:pt x="10640" y="621887"/>
                    <a:pt x="13712" y="618814"/>
                    <a:pt x="13712" y="615031"/>
                  </a:cubicBezTo>
                  <a:lnTo>
                    <a:pt x="13712" y="6856"/>
                  </a:lnTo>
                  <a:cubicBezTo>
                    <a:pt x="13712" y="3070"/>
                    <a:pt x="10640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61" name="Google Shape;2661;p16"/>
            <p:cNvSpPr/>
            <p:nvPr/>
          </p:nvSpPr>
          <p:spPr>
            <a:xfrm>
              <a:off x="678735" y="6079600"/>
              <a:ext cx="10187" cy="14475"/>
            </a:xfrm>
            <a:custGeom>
              <a:rect b="b" l="l" r="r" t="t"/>
              <a:pathLst>
                <a:path extrusionOk="0" h="14475" w="10187">
                  <a:moveTo>
                    <a:pt x="3077" y="6983"/>
                  </a:moveTo>
                  <a:cubicBezTo>
                    <a:pt x="3077" y="3123"/>
                    <a:pt x="6203" y="0"/>
                    <a:pt x="10060" y="0"/>
                  </a:cubicBezTo>
                  <a:lnTo>
                    <a:pt x="6886" y="0"/>
                  </a:lnTo>
                  <a:cubicBezTo>
                    <a:pt x="3080" y="63"/>
                    <a:pt x="29" y="3174"/>
                    <a:pt x="30" y="6983"/>
                  </a:cubicBezTo>
                  <a:cubicBezTo>
                    <a:pt x="-321" y="10754"/>
                    <a:pt x="2451" y="14093"/>
                    <a:pt x="6222" y="14449"/>
                  </a:cubicBezTo>
                  <a:cubicBezTo>
                    <a:pt x="6443" y="14462"/>
                    <a:pt x="6664" y="14474"/>
                    <a:pt x="6886" y="14474"/>
                  </a:cubicBezTo>
                  <a:lnTo>
                    <a:pt x="10187" y="14474"/>
                  </a:lnTo>
                  <a:cubicBezTo>
                    <a:pt x="6331" y="14550"/>
                    <a:pt x="3141" y="11491"/>
                    <a:pt x="3061" y="7643"/>
                  </a:cubicBezTo>
                  <a:cubicBezTo>
                    <a:pt x="3056" y="7415"/>
                    <a:pt x="3061" y="7199"/>
                    <a:pt x="3077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62" name="Google Shape;2662;p16"/>
            <p:cNvSpPr/>
            <p:nvPr/>
          </p:nvSpPr>
          <p:spPr>
            <a:xfrm>
              <a:off x="682193" y="6080695"/>
              <a:ext cx="21532" cy="13887"/>
            </a:xfrm>
            <a:custGeom>
              <a:rect b="b" l="l" r="r" t="t"/>
              <a:pathLst>
                <a:path extrusionOk="0" h="13887" w="21532">
                  <a:moveTo>
                    <a:pt x="21457" y="5888"/>
                  </a:moveTo>
                  <a:cubicBezTo>
                    <a:pt x="21528" y="5215"/>
                    <a:pt x="21528" y="4530"/>
                    <a:pt x="21457" y="3857"/>
                  </a:cubicBezTo>
                  <a:cubicBezTo>
                    <a:pt x="21169" y="3196"/>
                    <a:pt x="20829" y="2562"/>
                    <a:pt x="20442" y="1952"/>
                  </a:cubicBezTo>
                  <a:lnTo>
                    <a:pt x="19553" y="809"/>
                  </a:lnTo>
                  <a:lnTo>
                    <a:pt x="18410" y="48"/>
                  </a:lnTo>
                  <a:cubicBezTo>
                    <a:pt x="18032" y="-16"/>
                    <a:pt x="17646" y="-16"/>
                    <a:pt x="17268" y="48"/>
                  </a:cubicBezTo>
                  <a:lnTo>
                    <a:pt x="15871" y="48"/>
                  </a:lnTo>
                  <a:lnTo>
                    <a:pt x="14855" y="48"/>
                  </a:lnTo>
                  <a:lnTo>
                    <a:pt x="6983" y="48"/>
                  </a:lnTo>
                  <a:cubicBezTo>
                    <a:pt x="3126" y="48"/>
                    <a:pt x="0" y="3171"/>
                    <a:pt x="0" y="7031"/>
                  </a:cubicBezTo>
                  <a:cubicBezTo>
                    <a:pt x="70" y="10840"/>
                    <a:pt x="3175" y="13887"/>
                    <a:pt x="6983" y="13887"/>
                  </a:cubicBezTo>
                  <a:lnTo>
                    <a:pt x="14855" y="13887"/>
                  </a:lnTo>
                  <a:cubicBezTo>
                    <a:pt x="18709" y="13722"/>
                    <a:pt x="21695" y="10459"/>
                    <a:pt x="21526" y="6599"/>
                  </a:cubicBezTo>
                  <a:cubicBezTo>
                    <a:pt x="21516" y="6371"/>
                    <a:pt x="21493" y="6129"/>
                    <a:pt x="21457" y="58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63" name="Google Shape;2663;p16"/>
            <p:cNvSpPr/>
            <p:nvPr/>
          </p:nvSpPr>
          <p:spPr>
            <a:xfrm>
              <a:off x="2566382" y="6419492"/>
              <a:ext cx="98526" cy="13839"/>
            </a:xfrm>
            <a:custGeom>
              <a:rect b="b" l="l" r="r" t="t"/>
              <a:pathLst>
                <a:path extrusionOk="0" h="13839" w="98526">
                  <a:moveTo>
                    <a:pt x="6856" y="13839"/>
                  </a:moveTo>
                  <a:lnTo>
                    <a:pt x="91543" y="13839"/>
                  </a:lnTo>
                  <a:cubicBezTo>
                    <a:pt x="95352" y="13839"/>
                    <a:pt x="98463" y="10792"/>
                    <a:pt x="98526" y="6983"/>
                  </a:cubicBezTo>
                  <a:cubicBezTo>
                    <a:pt x="98526" y="3123"/>
                    <a:pt x="95403" y="0"/>
                    <a:pt x="91543" y="0"/>
                  </a:cubicBezTo>
                  <a:lnTo>
                    <a:pt x="6856" y="0"/>
                  </a:lnTo>
                  <a:cubicBezTo>
                    <a:pt x="3047" y="63"/>
                    <a:pt x="0" y="3174"/>
                    <a:pt x="0" y="6983"/>
                  </a:cubicBezTo>
                  <a:cubicBezTo>
                    <a:pt x="0" y="10767"/>
                    <a:pt x="3072" y="13839"/>
                    <a:pt x="6856" y="138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64" name="Google Shape;2664;p16"/>
            <p:cNvSpPr/>
            <p:nvPr/>
          </p:nvSpPr>
          <p:spPr>
            <a:xfrm>
              <a:off x="3311424" y="6461129"/>
              <a:ext cx="2412" cy="403891"/>
            </a:xfrm>
            <a:custGeom>
              <a:rect b="b" l="l" r="r" t="t"/>
              <a:pathLst>
                <a:path extrusionOk="0" h="403891" w="2412">
                  <a:moveTo>
                    <a:pt x="2412" y="7245"/>
                  </a:moveTo>
                  <a:lnTo>
                    <a:pt x="2412" y="7245"/>
                  </a:lnTo>
                  <a:lnTo>
                    <a:pt x="2412" y="1151"/>
                  </a:lnTo>
                  <a:cubicBezTo>
                    <a:pt x="2412" y="516"/>
                    <a:pt x="1904" y="8"/>
                    <a:pt x="1270" y="8"/>
                  </a:cubicBezTo>
                  <a:cubicBezTo>
                    <a:pt x="647" y="-68"/>
                    <a:pt x="76" y="389"/>
                    <a:pt x="13" y="1011"/>
                  </a:cubicBezTo>
                  <a:cubicBezTo>
                    <a:pt x="0" y="1062"/>
                    <a:pt x="0" y="1100"/>
                    <a:pt x="0" y="1151"/>
                  </a:cubicBezTo>
                  <a:lnTo>
                    <a:pt x="0" y="7880"/>
                  </a:lnTo>
                  <a:lnTo>
                    <a:pt x="0" y="7880"/>
                  </a:lnTo>
                  <a:lnTo>
                    <a:pt x="0" y="403892"/>
                  </a:lnTo>
                  <a:lnTo>
                    <a:pt x="2412" y="403892"/>
                  </a:lnTo>
                  <a:lnTo>
                    <a:pt x="2412" y="77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65" name="Google Shape;2665;p16"/>
            <p:cNvSpPr/>
            <p:nvPr/>
          </p:nvSpPr>
          <p:spPr>
            <a:xfrm>
              <a:off x="1530840" y="5807763"/>
              <a:ext cx="13839" cy="662262"/>
            </a:xfrm>
            <a:custGeom>
              <a:rect b="b" l="l" r="r" t="t"/>
              <a:pathLst>
                <a:path extrusionOk="0" h="662262" w="13839">
                  <a:moveTo>
                    <a:pt x="0" y="6983"/>
                  </a:moveTo>
                  <a:lnTo>
                    <a:pt x="0" y="655406"/>
                  </a:lnTo>
                  <a:cubicBezTo>
                    <a:pt x="0" y="659190"/>
                    <a:pt x="3073" y="662263"/>
                    <a:pt x="6856" y="662263"/>
                  </a:cubicBezTo>
                  <a:cubicBezTo>
                    <a:pt x="10665" y="662263"/>
                    <a:pt x="13776" y="659215"/>
                    <a:pt x="13839" y="655406"/>
                  </a:cubicBezTo>
                  <a:lnTo>
                    <a:pt x="13839" y="6983"/>
                  </a:lnTo>
                  <a:cubicBezTo>
                    <a:pt x="13839" y="3126"/>
                    <a:pt x="10716" y="0"/>
                    <a:pt x="6856" y="0"/>
                  </a:cubicBezTo>
                  <a:cubicBezTo>
                    <a:pt x="3047" y="70"/>
                    <a:pt x="0" y="3176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66" name="Google Shape;2666;p16"/>
            <p:cNvSpPr/>
            <p:nvPr/>
          </p:nvSpPr>
          <p:spPr>
            <a:xfrm>
              <a:off x="3276207" y="5814401"/>
              <a:ext cx="12998" cy="102569"/>
            </a:xfrm>
            <a:custGeom>
              <a:rect b="b" l="l" r="r" t="t"/>
              <a:pathLst>
                <a:path extrusionOk="0" h="102569" w="12998">
                  <a:moveTo>
                    <a:pt x="809" y="89223"/>
                  </a:moveTo>
                  <a:lnTo>
                    <a:pt x="809" y="97095"/>
                  </a:lnTo>
                  <a:cubicBezTo>
                    <a:pt x="809" y="97095"/>
                    <a:pt x="809" y="97095"/>
                    <a:pt x="809" y="97095"/>
                  </a:cubicBezTo>
                  <a:cubicBezTo>
                    <a:pt x="733" y="97558"/>
                    <a:pt x="733" y="98029"/>
                    <a:pt x="809" y="98491"/>
                  </a:cubicBezTo>
                  <a:lnTo>
                    <a:pt x="809" y="99507"/>
                  </a:lnTo>
                  <a:cubicBezTo>
                    <a:pt x="1025" y="99978"/>
                    <a:pt x="1330" y="100407"/>
                    <a:pt x="1698" y="100777"/>
                  </a:cubicBezTo>
                  <a:lnTo>
                    <a:pt x="1698" y="101538"/>
                  </a:lnTo>
                  <a:cubicBezTo>
                    <a:pt x="2117" y="101908"/>
                    <a:pt x="2587" y="102208"/>
                    <a:pt x="3095" y="102427"/>
                  </a:cubicBezTo>
                  <a:cubicBezTo>
                    <a:pt x="3095" y="102427"/>
                    <a:pt x="3095" y="102427"/>
                    <a:pt x="3857" y="102427"/>
                  </a:cubicBezTo>
                  <a:cubicBezTo>
                    <a:pt x="4644" y="102616"/>
                    <a:pt x="5482" y="102616"/>
                    <a:pt x="6269" y="102427"/>
                  </a:cubicBezTo>
                  <a:lnTo>
                    <a:pt x="6269" y="102427"/>
                  </a:lnTo>
                  <a:cubicBezTo>
                    <a:pt x="7374" y="102432"/>
                    <a:pt x="8465" y="102171"/>
                    <a:pt x="9443" y="101665"/>
                  </a:cubicBezTo>
                  <a:lnTo>
                    <a:pt x="9443" y="101665"/>
                  </a:lnTo>
                  <a:cubicBezTo>
                    <a:pt x="11589" y="100430"/>
                    <a:pt x="12935" y="98170"/>
                    <a:pt x="12998" y="95698"/>
                  </a:cubicBezTo>
                  <a:lnTo>
                    <a:pt x="12998" y="6567"/>
                  </a:lnTo>
                  <a:cubicBezTo>
                    <a:pt x="12960" y="3589"/>
                    <a:pt x="11017" y="974"/>
                    <a:pt x="8173" y="91"/>
                  </a:cubicBezTo>
                  <a:lnTo>
                    <a:pt x="6904" y="91"/>
                  </a:lnTo>
                  <a:lnTo>
                    <a:pt x="6015" y="91"/>
                  </a:lnTo>
                  <a:cubicBezTo>
                    <a:pt x="5342" y="-30"/>
                    <a:pt x="4657" y="-30"/>
                    <a:pt x="3984" y="91"/>
                  </a:cubicBezTo>
                  <a:lnTo>
                    <a:pt x="2714" y="91"/>
                  </a:lnTo>
                  <a:lnTo>
                    <a:pt x="1698" y="853"/>
                  </a:lnTo>
                  <a:cubicBezTo>
                    <a:pt x="1368" y="1116"/>
                    <a:pt x="1076" y="1414"/>
                    <a:pt x="809" y="1742"/>
                  </a:cubicBezTo>
                  <a:lnTo>
                    <a:pt x="48" y="2885"/>
                  </a:lnTo>
                  <a:cubicBezTo>
                    <a:pt x="-3" y="3264"/>
                    <a:pt x="-3" y="3648"/>
                    <a:pt x="48" y="4027"/>
                  </a:cubicBezTo>
                  <a:cubicBezTo>
                    <a:pt x="-16" y="4491"/>
                    <a:pt x="-16" y="4961"/>
                    <a:pt x="48" y="5424"/>
                  </a:cubicBezTo>
                  <a:cubicBezTo>
                    <a:pt x="48" y="5424"/>
                    <a:pt x="48" y="5424"/>
                    <a:pt x="48" y="5424"/>
                  </a:cubicBezTo>
                  <a:lnTo>
                    <a:pt x="48" y="892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67" name="Google Shape;2667;p16"/>
            <p:cNvSpPr/>
            <p:nvPr/>
          </p:nvSpPr>
          <p:spPr>
            <a:xfrm>
              <a:off x="8610008" y="6443616"/>
              <a:ext cx="809032" cy="420897"/>
            </a:xfrm>
            <a:custGeom>
              <a:rect b="b" l="l" r="r" t="t"/>
              <a:pathLst>
                <a:path extrusionOk="0" h="420897" w="809032">
                  <a:moveTo>
                    <a:pt x="806113" y="4063"/>
                  </a:moveTo>
                  <a:cubicBezTo>
                    <a:pt x="804589" y="4025"/>
                    <a:pt x="803116" y="3492"/>
                    <a:pt x="801923" y="2539"/>
                  </a:cubicBezTo>
                  <a:lnTo>
                    <a:pt x="659339" y="2539"/>
                  </a:lnTo>
                  <a:cubicBezTo>
                    <a:pt x="658044" y="3695"/>
                    <a:pt x="656368" y="4330"/>
                    <a:pt x="654641" y="4317"/>
                  </a:cubicBezTo>
                  <a:cubicBezTo>
                    <a:pt x="651835" y="4342"/>
                    <a:pt x="649296" y="2628"/>
                    <a:pt x="648293" y="0"/>
                  </a:cubicBezTo>
                  <a:lnTo>
                    <a:pt x="271328" y="0"/>
                  </a:lnTo>
                  <a:cubicBezTo>
                    <a:pt x="270541" y="3009"/>
                    <a:pt x="267836" y="5142"/>
                    <a:pt x="264726" y="5206"/>
                  </a:cubicBezTo>
                  <a:cubicBezTo>
                    <a:pt x="261628" y="5168"/>
                    <a:pt x="258949" y="3022"/>
                    <a:pt x="258250" y="0"/>
                  </a:cubicBezTo>
                  <a:lnTo>
                    <a:pt x="119349" y="0"/>
                  </a:lnTo>
                  <a:cubicBezTo>
                    <a:pt x="118181" y="2298"/>
                    <a:pt x="115832" y="3758"/>
                    <a:pt x="113254" y="3809"/>
                  </a:cubicBezTo>
                  <a:cubicBezTo>
                    <a:pt x="111934" y="3733"/>
                    <a:pt x="110664" y="3301"/>
                    <a:pt x="109573" y="2539"/>
                  </a:cubicBezTo>
                  <a:lnTo>
                    <a:pt x="10030" y="2539"/>
                  </a:lnTo>
                  <a:cubicBezTo>
                    <a:pt x="8786" y="4406"/>
                    <a:pt x="6691" y="5548"/>
                    <a:pt x="4444" y="5587"/>
                  </a:cubicBezTo>
                  <a:cubicBezTo>
                    <a:pt x="2806" y="5510"/>
                    <a:pt x="1231" y="4888"/>
                    <a:pt x="0" y="3809"/>
                  </a:cubicBezTo>
                  <a:lnTo>
                    <a:pt x="0" y="420897"/>
                  </a:lnTo>
                  <a:lnTo>
                    <a:pt x="809033" y="420897"/>
                  </a:lnTo>
                  <a:lnTo>
                    <a:pt x="809033" y="3301"/>
                  </a:lnTo>
                  <a:cubicBezTo>
                    <a:pt x="808145" y="3822"/>
                    <a:pt x="807141" y="4076"/>
                    <a:pt x="806113" y="40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68" name="Google Shape;2668;p16"/>
            <p:cNvSpPr/>
            <p:nvPr/>
          </p:nvSpPr>
          <p:spPr>
            <a:xfrm>
              <a:off x="8538271" y="5898291"/>
              <a:ext cx="69324" cy="966222"/>
            </a:xfrm>
            <a:custGeom>
              <a:rect b="b" l="l" r="r" t="t"/>
              <a:pathLst>
                <a:path extrusionOk="0" h="966222" w="69324">
                  <a:moveTo>
                    <a:pt x="69324" y="545833"/>
                  </a:moveTo>
                  <a:lnTo>
                    <a:pt x="69324" y="16760"/>
                  </a:lnTo>
                  <a:lnTo>
                    <a:pt x="0" y="0"/>
                  </a:lnTo>
                  <a:lnTo>
                    <a:pt x="0" y="966223"/>
                  </a:lnTo>
                  <a:lnTo>
                    <a:pt x="69324" y="966223"/>
                  </a:lnTo>
                  <a:lnTo>
                    <a:pt x="69324" y="5459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69" name="Google Shape;2669;p16"/>
            <p:cNvSpPr/>
            <p:nvPr/>
          </p:nvSpPr>
          <p:spPr>
            <a:xfrm>
              <a:off x="8237868" y="5897783"/>
              <a:ext cx="297991" cy="966730"/>
            </a:xfrm>
            <a:custGeom>
              <a:rect b="b" l="l" r="r" t="t"/>
              <a:pathLst>
                <a:path extrusionOk="0" h="966730" w="297991">
                  <a:moveTo>
                    <a:pt x="0" y="0"/>
                  </a:moveTo>
                  <a:lnTo>
                    <a:pt x="297991" y="0"/>
                  </a:lnTo>
                  <a:lnTo>
                    <a:pt x="297991" y="966731"/>
                  </a:lnTo>
                  <a:lnTo>
                    <a:pt x="0" y="9667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70" name="Google Shape;2670;p16"/>
            <p:cNvSpPr/>
            <p:nvPr/>
          </p:nvSpPr>
          <p:spPr>
            <a:xfrm>
              <a:off x="11779991" y="6429777"/>
              <a:ext cx="21838" cy="434736"/>
            </a:xfrm>
            <a:custGeom>
              <a:rect b="b" l="l" r="r" t="t"/>
              <a:pathLst>
                <a:path extrusionOk="0" h="434736" w="21838">
                  <a:moveTo>
                    <a:pt x="21839" y="67801"/>
                  </a:moveTo>
                  <a:lnTo>
                    <a:pt x="21839" y="0"/>
                  </a:lnTo>
                  <a:lnTo>
                    <a:pt x="0" y="0"/>
                  </a:lnTo>
                  <a:lnTo>
                    <a:pt x="0" y="434737"/>
                  </a:lnTo>
                  <a:lnTo>
                    <a:pt x="16125" y="434737"/>
                  </a:lnTo>
                  <a:lnTo>
                    <a:pt x="16125" y="74403"/>
                  </a:lnTo>
                  <a:cubicBezTo>
                    <a:pt x="16201" y="71114"/>
                    <a:pt x="18601" y="68347"/>
                    <a:pt x="21839" y="67801"/>
                  </a:cubicBezTo>
                  <a:close/>
                </a:path>
              </a:pathLst>
            </a:custGeom>
            <a:solidFill>
              <a:srgbClr val="E8E7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71" name="Google Shape;2671;p16"/>
            <p:cNvSpPr/>
            <p:nvPr/>
          </p:nvSpPr>
          <p:spPr>
            <a:xfrm>
              <a:off x="11804242" y="6429777"/>
              <a:ext cx="370996" cy="68181"/>
            </a:xfrm>
            <a:custGeom>
              <a:rect b="b" l="l" r="r" t="t"/>
              <a:pathLst>
                <a:path extrusionOk="0" h="68181" w="370996">
                  <a:moveTo>
                    <a:pt x="0" y="0"/>
                  </a:moveTo>
                  <a:lnTo>
                    <a:pt x="0" y="68181"/>
                  </a:lnTo>
                  <a:lnTo>
                    <a:pt x="338366" y="68181"/>
                  </a:lnTo>
                  <a:lnTo>
                    <a:pt x="370997" y="68181"/>
                  </a:lnTo>
                  <a:lnTo>
                    <a:pt x="370997" y="508"/>
                  </a:lnTo>
                  <a:lnTo>
                    <a:pt x="3382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72" name="Google Shape;2672;p16"/>
            <p:cNvSpPr/>
            <p:nvPr/>
          </p:nvSpPr>
          <p:spPr>
            <a:xfrm>
              <a:off x="10444045" y="5632040"/>
              <a:ext cx="28059" cy="190959"/>
            </a:xfrm>
            <a:custGeom>
              <a:rect b="b" l="l" r="r" t="t"/>
              <a:pathLst>
                <a:path extrusionOk="0" h="190959" w="28059">
                  <a:moveTo>
                    <a:pt x="28059" y="190959"/>
                  </a:moveTo>
                  <a:lnTo>
                    <a:pt x="28059" y="10411"/>
                  </a:lnTo>
                  <a:lnTo>
                    <a:pt x="26028" y="0"/>
                  </a:lnTo>
                  <a:lnTo>
                    <a:pt x="0" y="0"/>
                  </a:lnTo>
                  <a:lnTo>
                    <a:pt x="0" y="9776"/>
                  </a:lnTo>
                  <a:lnTo>
                    <a:pt x="0" y="190959"/>
                  </a:lnTo>
                  <a:lnTo>
                    <a:pt x="28059" y="190959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73" name="Google Shape;2673;p16"/>
            <p:cNvSpPr/>
            <p:nvPr/>
          </p:nvSpPr>
          <p:spPr>
            <a:xfrm>
              <a:off x="9960047" y="4824400"/>
              <a:ext cx="244030" cy="953272"/>
            </a:xfrm>
            <a:custGeom>
              <a:rect b="b" l="l" r="r" t="t"/>
              <a:pathLst>
                <a:path extrusionOk="0" h="953272" w="244030">
                  <a:moveTo>
                    <a:pt x="86592" y="166708"/>
                  </a:moveTo>
                  <a:cubicBezTo>
                    <a:pt x="87429" y="166518"/>
                    <a:pt x="88293" y="166518"/>
                    <a:pt x="89130" y="166708"/>
                  </a:cubicBezTo>
                  <a:lnTo>
                    <a:pt x="90273" y="167470"/>
                  </a:lnTo>
                  <a:lnTo>
                    <a:pt x="91416" y="168232"/>
                  </a:lnTo>
                  <a:cubicBezTo>
                    <a:pt x="92038" y="168867"/>
                    <a:pt x="92546" y="169594"/>
                    <a:pt x="92940" y="170390"/>
                  </a:cubicBezTo>
                  <a:lnTo>
                    <a:pt x="92940" y="170390"/>
                  </a:lnTo>
                  <a:lnTo>
                    <a:pt x="99542" y="186388"/>
                  </a:lnTo>
                  <a:lnTo>
                    <a:pt x="99542" y="186388"/>
                  </a:lnTo>
                  <a:cubicBezTo>
                    <a:pt x="99542" y="186388"/>
                    <a:pt x="99542" y="187277"/>
                    <a:pt x="99542" y="187658"/>
                  </a:cubicBezTo>
                  <a:cubicBezTo>
                    <a:pt x="99605" y="188121"/>
                    <a:pt x="99605" y="188591"/>
                    <a:pt x="99542" y="189055"/>
                  </a:cubicBezTo>
                  <a:lnTo>
                    <a:pt x="99542" y="189055"/>
                  </a:lnTo>
                  <a:lnTo>
                    <a:pt x="99542" y="953272"/>
                  </a:lnTo>
                  <a:lnTo>
                    <a:pt x="244030" y="953272"/>
                  </a:lnTo>
                  <a:lnTo>
                    <a:pt x="244030" y="15363"/>
                  </a:lnTo>
                  <a:lnTo>
                    <a:pt x="240348" y="0"/>
                  </a:lnTo>
                  <a:lnTo>
                    <a:pt x="0" y="0"/>
                  </a:lnTo>
                  <a:lnTo>
                    <a:pt x="0" y="166708"/>
                  </a:lnTo>
                  <a:lnTo>
                    <a:pt x="86592" y="166708"/>
                  </a:lnTo>
                  <a:close/>
                </a:path>
              </a:pathLst>
            </a:custGeom>
            <a:solidFill>
              <a:srgbClr val="22B0AE"/>
            </a:solidFill>
            <a:ln cap="flat" cmpd="sng" w="1267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74" name="Google Shape;2674;p16"/>
            <p:cNvSpPr/>
            <p:nvPr/>
          </p:nvSpPr>
          <p:spPr>
            <a:xfrm>
              <a:off x="8730245" y="5742502"/>
              <a:ext cx="137632" cy="700987"/>
            </a:xfrm>
            <a:custGeom>
              <a:rect b="b" l="l" r="r" t="t"/>
              <a:pathLst>
                <a:path extrusionOk="0" h="700987" w="137632">
                  <a:moveTo>
                    <a:pt x="0" y="700988"/>
                  </a:moveTo>
                  <a:lnTo>
                    <a:pt x="0" y="700988"/>
                  </a:lnTo>
                  <a:lnTo>
                    <a:pt x="137632" y="700988"/>
                  </a:lnTo>
                  <a:lnTo>
                    <a:pt x="137632" y="0"/>
                  </a:lnTo>
                  <a:lnTo>
                    <a:pt x="0" y="0"/>
                  </a:lnTo>
                  <a:lnTo>
                    <a:pt x="0" y="695147"/>
                  </a:lnTo>
                  <a:lnTo>
                    <a:pt x="0" y="696290"/>
                  </a:lnTo>
                  <a:lnTo>
                    <a:pt x="0" y="7009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75" name="Google Shape;2675;p16"/>
            <p:cNvSpPr/>
            <p:nvPr/>
          </p:nvSpPr>
          <p:spPr>
            <a:xfrm>
              <a:off x="9241161" y="5454539"/>
              <a:ext cx="16505" cy="990346"/>
            </a:xfrm>
            <a:custGeom>
              <a:rect b="b" l="l" r="r" t="t"/>
              <a:pathLst>
                <a:path extrusionOk="0" h="990346" w="16505">
                  <a:moveTo>
                    <a:pt x="16506" y="989839"/>
                  </a:moveTo>
                  <a:lnTo>
                    <a:pt x="16506" y="988950"/>
                  </a:lnTo>
                  <a:lnTo>
                    <a:pt x="16506" y="155789"/>
                  </a:lnTo>
                  <a:lnTo>
                    <a:pt x="16506" y="11427"/>
                  </a:lnTo>
                  <a:lnTo>
                    <a:pt x="0" y="0"/>
                  </a:lnTo>
                  <a:lnTo>
                    <a:pt x="0" y="990347"/>
                  </a:lnTo>
                  <a:lnTo>
                    <a:pt x="16506" y="98983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76" name="Google Shape;2676;p16"/>
            <p:cNvSpPr/>
            <p:nvPr/>
          </p:nvSpPr>
          <p:spPr>
            <a:xfrm>
              <a:off x="8881717" y="5452254"/>
              <a:ext cx="356903" cy="992632"/>
            </a:xfrm>
            <a:custGeom>
              <a:rect b="b" l="l" r="r" t="t"/>
              <a:pathLst>
                <a:path extrusionOk="0" h="992632" w="356903">
                  <a:moveTo>
                    <a:pt x="0" y="992632"/>
                  </a:moveTo>
                  <a:lnTo>
                    <a:pt x="356904" y="992632"/>
                  </a:lnTo>
                  <a:lnTo>
                    <a:pt x="356904" y="635"/>
                  </a:lnTo>
                  <a:lnTo>
                    <a:pt x="356015" y="0"/>
                  </a:lnTo>
                  <a:lnTo>
                    <a:pt x="0" y="0"/>
                  </a:lnTo>
                  <a:lnTo>
                    <a:pt x="0" y="283265"/>
                  </a:lnTo>
                  <a:lnTo>
                    <a:pt x="0" y="992505"/>
                  </a:lnTo>
                  <a:lnTo>
                    <a:pt x="0" y="9926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77" name="Google Shape;2677;p16"/>
            <p:cNvSpPr/>
            <p:nvPr/>
          </p:nvSpPr>
          <p:spPr>
            <a:xfrm>
              <a:off x="9285091" y="5618962"/>
              <a:ext cx="13966" cy="817543"/>
            </a:xfrm>
            <a:custGeom>
              <a:rect b="b" l="l" r="r" t="t"/>
              <a:pathLst>
                <a:path extrusionOk="0" h="817543" w="13966">
                  <a:moveTo>
                    <a:pt x="13967" y="817544"/>
                  </a:moveTo>
                  <a:lnTo>
                    <a:pt x="13967" y="8253"/>
                  </a:lnTo>
                  <a:lnTo>
                    <a:pt x="0" y="0"/>
                  </a:lnTo>
                  <a:lnTo>
                    <a:pt x="0" y="817544"/>
                  </a:lnTo>
                  <a:lnTo>
                    <a:pt x="13967" y="817544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78" name="Google Shape;2678;p16"/>
            <p:cNvSpPr/>
            <p:nvPr/>
          </p:nvSpPr>
          <p:spPr>
            <a:xfrm>
              <a:off x="9271505" y="5617185"/>
              <a:ext cx="11173" cy="819321"/>
            </a:xfrm>
            <a:custGeom>
              <a:rect b="b" l="l" r="r" t="t"/>
              <a:pathLst>
                <a:path extrusionOk="0" h="819321" w="11173">
                  <a:moveTo>
                    <a:pt x="11173" y="819321"/>
                  </a:moveTo>
                  <a:lnTo>
                    <a:pt x="11173" y="381"/>
                  </a:lnTo>
                  <a:lnTo>
                    <a:pt x="10538" y="0"/>
                  </a:lnTo>
                  <a:lnTo>
                    <a:pt x="0" y="0"/>
                  </a:lnTo>
                  <a:lnTo>
                    <a:pt x="0" y="819321"/>
                  </a:lnTo>
                  <a:lnTo>
                    <a:pt x="11173" y="819321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79" name="Google Shape;2679;p16"/>
            <p:cNvSpPr/>
            <p:nvPr/>
          </p:nvSpPr>
          <p:spPr>
            <a:xfrm>
              <a:off x="9432880" y="6438284"/>
              <a:ext cx="343572" cy="426229"/>
            </a:xfrm>
            <a:custGeom>
              <a:rect b="b" l="l" r="r" t="t"/>
              <a:pathLst>
                <a:path extrusionOk="0" h="426229" w="343572">
                  <a:moveTo>
                    <a:pt x="32758" y="0"/>
                  </a:moveTo>
                  <a:lnTo>
                    <a:pt x="25393" y="0"/>
                  </a:lnTo>
                  <a:lnTo>
                    <a:pt x="0" y="889"/>
                  </a:lnTo>
                  <a:lnTo>
                    <a:pt x="0" y="2412"/>
                  </a:lnTo>
                  <a:lnTo>
                    <a:pt x="0" y="4190"/>
                  </a:lnTo>
                  <a:lnTo>
                    <a:pt x="0" y="426230"/>
                  </a:lnTo>
                  <a:lnTo>
                    <a:pt x="343572" y="426230"/>
                  </a:lnTo>
                  <a:lnTo>
                    <a:pt x="343572" y="0"/>
                  </a:lnTo>
                  <a:lnTo>
                    <a:pt x="32758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80" name="Google Shape;2680;p16"/>
            <p:cNvSpPr/>
            <p:nvPr/>
          </p:nvSpPr>
          <p:spPr>
            <a:xfrm>
              <a:off x="9422977" y="5618327"/>
              <a:ext cx="353476" cy="159344"/>
            </a:xfrm>
            <a:custGeom>
              <a:rect b="b" l="l" r="r" t="t"/>
              <a:pathLst>
                <a:path extrusionOk="0" h="159344" w="353476">
                  <a:moveTo>
                    <a:pt x="353476" y="0"/>
                  </a:moveTo>
                  <a:lnTo>
                    <a:pt x="292151" y="0"/>
                  </a:lnTo>
                  <a:lnTo>
                    <a:pt x="253426" y="0"/>
                  </a:lnTo>
                  <a:lnTo>
                    <a:pt x="137125" y="0"/>
                  </a:lnTo>
                  <a:lnTo>
                    <a:pt x="91798" y="0"/>
                  </a:lnTo>
                  <a:lnTo>
                    <a:pt x="0" y="0"/>
                  </a:lnTo>
                  <a:lnTo>
                    <a:pt x="0" y="159344"/>
                  </a:lnTo>
                  <a:lnTo>
                    <a:pt x="353476" y="159344"/>
                  </a:lnTo>
                  <a:lnTo>
                    <a:pt x="353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81" name="Google Shape;2681;p16"/>
            <p:cNvSpPr/>
            <p:nvPr/>
          </p:nvSpPr>
          <p:spPr>
            <a:xfrm>
              <a:off x="9422723" y="6094075"/>
              <a:ext cx="36312" cy="336463"/>
            </a:xfrm>
            <a:custGeom>
              <a:rect b="b" l="l" r="r" t="t"/>
              <a:pathLst>
                <a:path extrusionOk="0" h="336463" w="36312">
                  <a:moveTo>
                    <a:pt x="1904" y="335956"/>
                  </a:moveTo>
                  <a:lnTo>
                    <a:pt x="3047" y="335956"/>
                  </a:lnTo>
                  <a:lnTo>
                    <a:pt x="35296" y="334940"/>
                  </a:lnTo>
                  <a:lnTo>
                    <a:pt x="36312" y="334940"/>
                  </a:lnTo>
                  <a:lnTo>
                    <a:pt x="36312" y="0"/>
                  </a:lnTo>
                  <a:lnTo>
                    <a:pt x="0" y="0"/>
                  </a:lnTo>
                  <a:cubicBezTo>
                    <a:pt x="444" y="914"/>
                    <a:pt x="711" y="1905"/>
                    <a:pt x="762" y="2920"/>
                  </a:cubicBezTo>
                  <a:lnTo>
                    <a:pt x="762" y="336464"/>
                  </a:lnTo>
                  <a:lnTo>
                    <a:pt x="762" y="336464"/>
                  </a:lnTo>
                  <a:cubicBezTo>
                    <a:pt x="1117" y="336235"/>
                    <a:pt x="1498" y="336070"/>
                    <a:pt x="1904" y="3359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82" name="Google Shape;2682;p16"/>
            <p:cNvSpPr/>
            <p:nvPr/>
          </p:nvSpPr>
          <p:spPr>
            <a:xfrm>
              <a:off x="9400250" y="6094075"/>
              <a:ext cx="9142" cy="2285"/>
            </a:xfrm>
            <a:custGeom>
              <a:rect b="b" l="l" r="r" t="t"/>
              <a:pathLst>
                <a:path extrusionOk="0" h="2285" w="9142">
                  <a:moveTo>
                    <a:pt x="0" y="0"/>
                  </a:moveTo>
                  <a:lnTo>
                    <a:pt x="9142" y="2285"/>
                  </a:lnTo>
                  <a:cubicBezTo>
                    <a:pt x="9027" y="1524"/>
                    <a:pt x="9027" y="762"/>
                    <a:pt x="9142" y="0"/>
                  </a:cubicBezTo>
                  <a:close/>
                </a:path>
              </a:pathLst>
            </a:custGeom>
            <a:solidFill>
              <a:srgbClr val="F398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83" name="Google Shape;2683;p16"/>
            <p:cNvSpPr/>
            <p:nvPr/>
          </p:nvSpPr>
          <p:spPr>
            <a:xfrm>
              <a:off x="10476929" y="5843187"/>
              <a:ext cx="888" cy="273742"/>
            </a:xfrm>
            <a:custGeom>
              <a:rect b="b" l="l" r="r" t="t"/>
              <a:pathLst>
                <a:path extrusionOk="0" h="273742" w="888">
                  <a:moveTo>
                    <a:pt x="889" y="273615"/>
                  </a:moveTo>
                  <a:lnTo>
                    <a:pt x="889" y="0"/>
                  </a:lnTo>
                  <a:lnTo>
                    <a:pt x="0" y="0"/>
                  </a:lnTo>
                  <a:lnTo>
                    <a:pt x="0" y="273742"/>
                  </a:lnTo>
                  <a:close/>
                </a:path>
              </a:pathLst>
            </a:custGeom>
            <a:solidFill>
              <a:srgbClr val="F4F5F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84" name="Google Shape;2684;p16"/>
            <p:cNvSpPr/>
            <p:nvPr/>
          </p:nvSpPr>
          <p:spPr>
            <a:xfrm>
              <a:off x="10480230" y="5843441"/>
              <a:ext cx="317671" cy="586081"/>
            </a:xfrm>
            <a:custGeom>
              <a:rect b="b" l="l" r="r" t="t"/>
              <a:pathLst>
                <a:path extrusionOk="0" h="586081" w="317671">
                  <a:moveTo>
                    <a:pt x="7237" y="273361"/>
                  </a:moveTo>
                  <a:lnTo>
                    <a:pt x="7237" y="273361"/>
                  </a:lnTo>
                  <a:lnTo>
                    <a:pt x="8761" y="273361"/>
                  </a:lnTo>
                  <a:lnTo>
                    <a:pt x="9904" y="273996"/>
                  </a:lnTo>
                  <a:lnTo>
                    <a:pt x="10919" y="274758"/>
                  </a:lnTo>
                  <a:lnTo>
                    <a:pt x="11935" y="275900"/>
                  </a:lnTo>
                  <a:lnTo>
                    <a:pt x="11935" y="276662"/>
                  </a:lnTo>
                  <a:lnTo>
                    <a:pt x="12951" y="278694"/>
                  </a:lnTo>
                  <a:cubicBezTo>
                    <a:pt x="12951" y="278694"/>
                    <a:pt x="12951" y="278694"/>
                    <a:pt x="12951" y="278694"/>
                  </a:cubicBezTo>
                  <a:lnTo>
                    <a:pt x="12951" y="279963"/>
                  </a:lnTo>
                  <a:cubicBezTo>
                    <a:pt x="13014" y="280433"/>
                    <a:pt x="13014" y="280890"/>
                    <a:pt x="12951" y="281360"/>
                  </a:cubicBezTo>
                  <a:lnTo>
                    <a:pt x="12951" y="586082"/>
                  </a:lnTo>
                  <a:lnTo>
                    <a:pt x="317672" y="586082"/>
                  </a:lnTo>
                  <a:lnTo>
                    <a:pt x="317672" y="0"/>
                  </a:lnTo>
                  <a:lnTo>
                    <a:pt x="0" y="0"/>
                  </a:lnTo>
                  <a:lnTo>
                    <a:pt x="0" y="2733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85" name="Google Shape;2685;p16"/>
            <p:cNvSpPr/>
            <p:nvPr/>
          </p:nvSpPr>
          <p:spPr>
            <a:xfrm>
              <a:off x="10802092" y="5670638"/>
              <a:ext cx="172547" cy="127983"/>
            </a:xfrm>
            <a:custGeom>
              <a:rect b="b" l="l" r="r" t="t"/>
              <a:pathLst>
                <a:path extrusionOk="0" h="127983" w="172547">
                  <a:moveTo>
                    <a:pt x="126" y="126968"/>
                  </a:moveTo>
                  <a:lnTo>
                    <a:pt x="1269" y="126968"/>
                  </a:lnTo>
                  <a:lnTo>
                    <a:pt x="2666" y="126968"/>
                  </a:lnTo>
                  <a:lnTo>
                    <a:pt x="172548" y="126968"/>
                  </a:lnTo>
                  <a:lnTo>
                    <a:pt x="172548" y="0"/>
                  </a:lnTo>
                  <a:lnTo>
                    <a:pt x="0" y="0"/>
                  </a:lnTo>
                  <a:lnTo>
                    <a:pt x="0" y="1016"/>
                  </a:lnTo>
                  <a:lnTo>
                    <a:pt x="0" y="12798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86" name="Google Shape;2686;p16"/>
            <p:cNvSpPr/>
            <p:nvPr/>
          </p:nvSpPr>
          <p:spPr>
            <a:xfrm>
              <a:off x="10281146" y="5648673"/>
              <a:ext cx="149947" cy="467113"/>
            </a:xfrm>
            <a:custGeom>
              <a:rect b="b" l="l" r="r" t="t"/>
              <a:pathLst>
                <a:path extrusionOk="0" h="467113" w="149947">
                  <a:moveTo>
                    <a:pt x="3809" y="191467"/>
                  </a:moveTo>
                  <a:cubicBezTo>
                    <a:pt x="3644" y="191862"/>
                    <a:pt x="3377" y="192211"/>
                    <a:pt x="3047" y="192483"/>
                  </a:cubicBezTo>
                  <a:cubicBezTo>
                    <a:pt x="2743" y="192852"/>
                    <a:pt x="2400" y="193193"/>
                    <a:pt x="2031" y="193499"/>
                  </a:cubicBezTo>
                  <a:cubicBezTo>
                    <a:pt x="2031" y="193499"/>
                    <a:pt x="2031" y="193499"/>
                    <a:pt x="2031" y="193499"/>
                  </a:cubicBezTo>
                  <a:lnTo>
                    <a:pt x="2031" y="193499"/>
                  </a:lnTo>
                  <a:lnTo>
                    <a:pt x="0" y="193499"/>
                  </a:lnTo>
                  <a:lnTo>
                    <a:pt x="0" y="467114"/>
                  </a:lnTo>
                  <a:lnTo>
                    <a:pt x="149948" y="467114"/>
                  </a:lnTo>
                  <a:lnTo>
                    <a:pt x="149948" y="0"/>
                  </a:lnTo>
                  <a:lnTo>
                    <a:pt x="4825" y="0"/>
                  </a:lnTo>
                  <a:lnTo>
                    <a:pt x="4825" y="187912"/>
                  </a:lnTo>
                  <a:cubicBezTo>
                    <a:pt x="4825" y="187912"/>
                    <a:pt x="4825" y="187912"/>
                    <a:pt x="4825" y="187912"/>
                  </a:cubicBezTo>
                  <a:cubicBezTo>
                    <a:pt x="4901" y="188374"/>
                    <a:pt x="4901" y="188846"/>
                    <a:pt x="4825" y="189309"/>
                  </a:cubicBezTo>
                  <a:cubicBezTo>
                    <a:pt x="4723" y="190119"/>
                    <a:pt x="4368" y="190875"/>
                    <a:pt x="3809" y="1914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87" name="Google Shape;2687;p16"/>
            <p:cNvSpPr/>
            <p:nvPr/>
          </p:nvSpPr>
          <p:spPr>
            <a:xfrm>
              <a:off x="9526201" y="5584300"/>
              <a:ext cx="143219" cy="20187"/>
            </a:xfrm>
            <a:custGeom>
              <a:rect b="b" l="l" r="r" t="t"/>
              <a:pathLst>
                <a:path extrusionOk="0" h="20187" w="143219">
                  <a:moveTo>
                    <a:pt x="33901" y="20188"/>
                  </a:moveTo>
                  <a:lnTo>
                    <a:pt x="143219" y="20188"/>
                  </a:lnTo>
                  <a:lnTo>
                    <a:pt x="143219" y="0"/>
                  </a:lnTo>
                  <a:lnTo>
                    <a:pt x="0" y="0"/>
                  </a:lnTo>
                  <a:lnTo>
                    <a:pt x="27425" y="20188"/>
                  </a:lnTo>
                  <a:lnTo>
                    <a:pt x="33901" y="20188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88" name="Google Shape;2688;p16"/>
            <p:cNvSpPr/>
            <p:nvPr/>
          </p:nvSpPr>
          <p:spPr>
            <a:xfrm>
              <a:off x="9521757" y="5584300"/>
              <a:ext cx="27678" cy="20187"/>
            </a:xfrm>
            <a:custGeom>
              <a:rect b="b" l="l" r="r" t="t"/>
              <a:pathLst>
                <a:path extrusionOk="0" h="20187" w="27678">
                  <a:moveTo>
                    <a:pt x="380" y="0"/>
                  </a:moveTo>
                  <a:lnTo>
                    <a:pt x="0" y="0"/>
                  </a:lnTo>
                  <a:lnTo>
                    <a:pt x="0" y="20188"/>
                  </a:lnTo>
                  <a:lnTo>
                    <a:pt x="27679" y="20188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F398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89" name="Google Shape;2689;p16"/>
            <p:cNvSpPr/>
            <p:nvPr/>
          </p:nvSpPr>
          <p:spPr>
            <a:xfrm>
              <a:off x="9683259" y="5592553"/>
              <a:ext cx="13839" cy="11934"/>
            </a:xfrm>
            <a:custGeom>
              <a:rect b="b" l="l" r="r" t="t"/>
              <a:pathLst>
                <a:path extrusionOk="0" h="11934" w="13839">
                  <a:moveTo>
                    <a:pt x="0" y="0"/>
                  </a:moveTo>
                  <a:lnTo>
                    <a:pt x="0" y="11935"/>
                  </a:lnTo>
                  <a:lnTo>
                    <a:pt x="13840" y="11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90" name="Google Shape;2690;p16"/>
            <p:cNvSpPr/>
            <p:nvPr/>
          </p:nvSpPr>
          <p:spPr>
            <a:xfrm>
              <a:off x="12143878" y="6511798"/>
              <a:ext cx="31487" cy="352715"/>
            </a:xfrm>
            <a:custGeom>
              <a:rect b="b" l="l" r="r" t="t"/>
              <a:pathLst>
                <a:path extrusionOk="0" h="352715" w="31487">
                  <a:moveTo>
                    <a:pt x="0" y="0"/>
                  </a:moveTo>
                  <a:lnTo>
                    <a:pt x="31488" y="0"/>
                  </a:lnTo>
                  <a:lnTo>
                    <a:pt x="31488" y="352716"/>
                  </a:lnTo>
                  <a:lnTo>
                    <a:pt x="0" y="352716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91" name="Google Shape;2691;p16"/>
            <p:cNvSpPr/>
            <p:nvPr/>
          </p:nvSpPr>
          <p:spPr>
            <a:xfrm>
              <a:off x="11809955" y="6511798"/>
              <a:ext cx="331383" cy="352715"/>
            </a:xfrm>
            <a:custGeom>
              <a:rect b="b" l="l" r="r" t="t"/>
              <a:pathLst>
                <a:path extrusionOk="0" h="352715" w="331383">
                  <a:moveTo>
                    <a:pt x="0" y="0"/>
                  </a:moveTo>
                  <a:lnTo>
                    <a:pt x="331383" y="0"/>
                  </a:lnTo>
                  <a:lnTo>
                    <a:pt x="331383" y="352716"/>
                  </a:lnTo>
                  <a:lnTo>
                    <a:pt x="0" y="35271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92" name="Google Shape;2692;p16"/>
            <p:cNvSpPr/>
            <p:nvPr/>
          </p:nvSpPr>
          <p:spPr>
            <a:xfrm>
              <a:off x="11099702" y="6439807"/>
              <a:ext cx="118206" cy="424452"/>
            </a:xfrm>
            <a:custGeom>
              <a:rect b="b" l="l" r="r" t="t"/>
              <a:pathLst>
                <a:path extrusionOk="0" h="424452" w="118206">
                  <a:moveTo>
                    <a:pt x="118207" y="360715"/>
                  </a:moveTo>
                  <a:lnTo>
                    <a:pt x="118207" y="0"/>
                  </a:lnTo>
                  <a:lnTo>
                    <a:pt x="64881" y="0"/>
                  </a:lnTo>
                  <a:lnTo>
                    <a:pt x="63483" y="0"/>
                  </a:lnTo>
                  <a:lnTo>
                    <a:pt x="0" y="0"/>
                  </a:lnTo>
                  <a:lnTo>
                    <a:pt x="0" y="424453"/>
                  </a:lnTo>
                  <a:lnTo>
                    <a:pt x="117699" y="424453"/>
                  </a:lnTo>
                  <a:lnTo>
                    <a:pt x="117699" y="360969"/>
                  </a:lnTo>
                  <a:close/>
                </a:path>
              </a:pathLst>
            </a:custGeom>
            <a:solidFill>
              <a:srgbClr val="22B0A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93" name="Google Shape;2693;p16"/>
            <p:cNvSpPr/>
            <p:nvPr/>
          </p:nvSpPr>
          <p:spPr>
            <a:xfrm>
              <a:off x="11006381" y="5858677"/>
              <a:ext cx="313608" cy="642582"/>
            </a:xfrm>
            <a:custGeom>
              <a:rect b="b" l="l" r="r" t="t"/>
              <a:pathLst>
                <a:path extrusionOk="0" h="642582" w="313608">
                  <a:moveTo>
                    <a:pt x="77831" y="571100"/>
                  </a:moveTo>
                  <a:lnTo>
                    <a:pt x="77831" y="571100"/>
                  </a:lnTo>
                  <a:lnTo>
                    <a:pt x="82783" y="571100"/>
                  </a:lnTo>
                  <a:lnTo>
                    <a:pt x="217876" y="571100"/>
                  </a:lnTo>
                  <a:cubicBezTo>
                    <a:pt x="221659" y="571100"/>
                    <a:pt x="224732" y="574173"/>
                    <a:pt x="224732" y="577956"/>
                  </a:cubicBezTo>
                  <a:lnTo>
                    <a:pt x="224732" y="642583"/>
                  </a:lnTo>
                  <a:lnTo>
                    <a:pt x="313608" y="642583"/>
                  </a:lnTo>
                  <a:lnTo>
                    <a:pt x="313608" y="0"/>
                  </a:lnTo>
                  <a:lnTo>
                    <a:pt x="0" y="0"/>
                  </a:lnTo>
                  <a:lnTo>
                    <a:pt x="0" y="5713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94" name="Google Shape;2694;p16"/>
            <p:cNvSpPr/>
            <p:nvPr/>
          </p:nvSpPr>
          <p:spPr>
            <a:xfrm>
              <a:off x="11326719" y="6507100"/>
              <a:ext cx="439559" cy="357413"/>
            </a:xfrm>
            <a:custGeom>
              <a:rect b="b" l="l" r="r" t="t"/>
              <a:pathLst>
                <a:path extrusionOk="0" h="357413" w="439559">
                  <a:moveTo>
                    <a:pt x="6730" y="0"/>
                  </a:moveTo>
                  <a:cubicBezTo>
                    <a:pt x="5727" y="1371"/>
                    <a:pt x="4216" y="2286"/>
                    <a:pt x="2539" y="2539"/>
                  </a:cubicBezTo>
                  <a:lnTo>
                    <a:pt x="0" y="290883"/>
                  </a:lnTo>
                  <a:cubicBezTo>
                    <a:pt x="762" y="290883"/>
                    <a:pt x="1778" y="295073"/>
                    <a:pt x="2539" y="295580"/>
                  </a:cubicBezTo>
                  <a:lnTo>
                    <a:pt x="39487" y="311832"/>
                  </a:lnTo>
                  <a:cubicBezTo>
                    <a:pt x="40465" y="313165"/>
                    <a:pt x="41353" y="314575"/>
                    <a:pt x="42153" y="316022"/>
                  </a:cubicBezTo>
                  <a:lnTo>
                    <a:pt x="43550" y="357413"/>
                  </a:lnTo>
                  <a:lnTo>
                    <a:pt x="439559" y="357413"/>
                  </a:lnTo>
                  <a:lnTo>
                    <a:pt x="4395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95" name="Google Shape;2695;p16"/>
            <p:cNvSpPr/>
            <p:nvPr/>
          </p:nvSpPr>
          <p:spPr>
            <a:xfrm>
              <a:off x="11231621" y="6504307"/>
              <a:ext cx="95098" cy="299262"/>
            </a:xfrm>
            <a:custGeom>
              <a:rect b="b" l="l" r="r" t="t"/>
              <a:pathLst>
                <a:path extrusionOk="0" h="299262" w="95098">
                  <a:moveTo>
                    <a:pt x="0" y="299263"/>
                  </a:moveTo>
                  <a:lnTo>
                    <a:pt x="89639" y="299263"/>
                  </a:lnTo>
                  <a:cubicBezTo>
                    <a:pt x="89740" y="298463"/>
                    <a:pt x="89994" y="297675"/>
                    <a:pt x="90400" y="296977"/>
                  </a:cubicBezTo>
                  <a:cubicBezTo>
                    <a:pt x="91416" y="295250"/>
                    <a:pt x="93131" y="294057"/>
                    <a:pt x="95098" y="293676"/>
                  </a:cubicBezTo>
                  <a:lnTo>
                    <a:pt x="95098" y="5333"/>
                  </a:lnTo>
                  <a:cubicBezTo>
                    <a:pt x="92356" y="4876"/>
                    <a:pt x="90223" y="2730"/>
                    <a:pt x="8976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96" name="Google Shape;2696;p16"/>
            <p:cNvSpPr/>
            <p:nvPr/>
          </p:nvSpPr>
          <p:spPr>
            <a:xfrm>
              <a:off x="9790292" y="6439807"/>
              <a:ext cx="1523" cy="424706"/>
            </a:xfrm>
            <a:custGeom>
              <a:rect b="b" l="l" r="r" t="t"/>
              <a:pathLst>
                <a:path extrusionOk="0" h="424706" w="1523">
                  <a:moveTo>
                    <a:pt x="0" y="0"/>
                  </a:moveTo>
                  <a:lnTo>
                    <a:pt x="1524" y="0"/>
                  </a:lnTo>
                  <a:lnTo>
                    <a:pt x="1524" y="424706"/>
                  </a:lnTo>
                  <a:lnTo>
                    <a:pt x="0" y="424706"/>
                  </a:ln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97" name="Google Shape;2697;p16"/>
            <p:cNvSpPr/>
            <p:nvPr/>
          </p:nvSpPr>
          <p:spPr>
            <a:xfrm>
              <a:off x="9794228" y="6443997"/>
              <a:ext cx="240602" cy="420389"/>
            </a:xfrm>
            <a:custGeom>
              <a:rect b="b" l="l" r="r" t="t"/>
              <a:pathLst>
                <a:path extrusionOk="0" h="420389" w="240602">
                  <a:moveTo>
                    <a:pt x="0" y="0"/>
                  </a:moveTo>
                  <a:lnTo>
                    <a:pt x="240603" y="0"/>
                  </a:lnTo>
                  <a:lnTo>
                    <a:pt x="240603" y="420389"/>
                  </a:lnTo>
                  <a:lnTo>
                    <a:pt x="0" y="42038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98" name="Google Shape;2698;p16"/>
            <p:cNvSpPr/>
            <p:nvPr/>
          </p:nvSpPr>
          <p:spPr>
            <a:xfrm>
              <a:off x="10444045" y="5825411"/>
              <a:ext cx="30725" cy="292025"/>
            </a:xfrm>
            <a:custGeom>
              <a:rect b="b" l="l" r="r" t="t"/>
              <a:pathLst>
                <a:path extrusionOk="0" h="292025" w="30725">
                  <a:moveTo>
                    <a:pt x="0" y="0"/>
                  </a:moveTo>
                  <a:lnTo>
                    <a:pt x="0" y="292025"/>
                  </a:lnTo>
                  <a:lnTo>
                    <a:pt x="30726" y="292025"/>
                  </a:lnTo>
                  <a:lnTo>
                    <a:pt x="30726" y="16252"/>
                  </a:lnTo>
                  <a:cubicBezTo>
                    <a:pt x="29240" y="14972"/>
                    <a:pt x="28377" y="13130"/>
                    <a:pt x="28313" y="11173"/>
                  </a:cubicBezTo>
                  <a:lnTo>
                    <a:pt x="28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99" name="Google Shape;2699;p16"/>
            <p:cNvSpPr/>
            <p:nvPr/>
          </p:nvSpPr>
          <p:spPr>
            <a:xfrm>
              <a:off x="10802473" y="5842933"/>
              <a:ext cx="1396" cy="586843"/>
            </a:xfrm>
            <a:custGeom>
              <a:rect b="b" l="l" r="r" t="t"/>
              <a:pathLst>
                <a:path extrusionOk="0" h="586843" w="1396">
                  <a:moveTo>
                    <a:pt x="0" y="254"/>
                  </a:moveTo>
                  <a:lnTo>
                    <a:pt x="0" y="586844"/>
                  </a:lnTo>
                  <a:lnTo>
                    <a:pt x="1396" y="586844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00" name="Google Shape;2700;p16"/>
            <p:cNvSpPr/>
            <p:nvPr/>
          </p:nvSpPr>
          <p:spPr>
            <a:xfrm>
              <a:off x="10806409" y="5810683"/>
              <a:ext cx="186133" cy="619093"/>
            </a:xfrm>
            <a:custGeom>
              <a:rect b="b" l="l" r="r" t="t"/>
              <a:pathLst>
                <a:path extrusionOk="0" h="619093" w="186133">
                  <a:moveTo>
                    <a:pt x="1524" y="7872"/>
                  </a:moveTo>
                  <a:lnTo>
                    <a:pt x="1524" y="7872"/>
                  </a:lnTo>
                  <a:lnTo>
                    <a:pt x="0" y="13078"/>
                  </a:lnTo>
                  <a:lnTo>
                    <a:pt x="0" y="21204"/>
                  </a:lnTo>
                  <a:cubicBezTo>
                    <a:pt x="1130" y="22513"/>
                    <a:pt x="1752" y="24176"/>
                    <a:pt x="1778" y="25901"/>
                  </a:cubicBezTo>
                  <a:cubicBezTo>
                    <a:pt x="1752" y="27590"/>
                    <a:pt x="1130" y="29214"/>
                    <a:pt x="0" y="30472"/>
                  </a:cubicBezTo>
                  <a:lnTo>
                    <a:pt x="0" y="619094"/>
                  </a:lnTo>
                  <a:lnTo>
                    <a:pt x="186134" y="619094"/>
                  </a:lnTo>
                  <a:lnTo>
                    <a:pt x="186134" y="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F78B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01" name="Google Shape;2701;p16"/>
            <p:cNvSpPr/>
            <p:nvPr/>
          </p:nvSpPr>
          <p:spPr>
            <a:xfrm>
              <a:off x="11231621" y="6805982"/>
              <a:ext cx="115793" cy="18029"/>
            </a:xfrm>
            <a:custGeom>
              <a:rect b="b" l="l" r="r" t="t"/>
              <a:pathLst>
                <a:path extrusionOk="0" h="18029" w="115793">
                  <a:moveTo>
                    <a:pt x="0" y="18029"/>
                  </a:moveTo>
                  <a:lnTo>
                    <a:pt x="115794" y="18029"/>
                  </a:lnTo>
                  <a:lnTo>
                    <a:pt x="92940" y="4698"/>
                  </a:lnTo>
                  <a:cubicBezTo>
                    <a:pt x="91175" y="3720"/>
                    <a:pt x="89969" y="1993"/>
                    <a:pt x="8963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88A8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02" name="Google Shape;2702;p16"/>
            <p:cNvSpPr/>
            <p:nvPr/>
          </p:nvSpPr>
          <p:spPr>
            <a:xfrm>
              <a:off x="11231621" y="6822233"/>
              <a:ext cx="124808" cy="42280"/>
            </a:xfrm>
            <a:custGeom>
              <a:rect b="b" l="l" r="r" t="t"/>
              <a:pathLst>
                <a:path extrusionOk="0" h="42280" w="124808">
                  <a:moveTo>
                    <a:pt x="120111" y="0"/>
                  </a:moveTo>
                  <a:lnTo>
                    <a:pt x="0" y="0"/>
                  </a:lnTo>
                  <a:lnTo>
                    <a:pt x="0" y="42280"/>
                  </a:lnTo>
                  <a:lnTo>
                    <a:pt x="124809" y="42280"/>
                  </a:lnTo>
                  <a:lnTo>
                    <a:pt x="124809" y="2666"/>
                  </a:lnTo>
                  <a:lnTo>
                    <a:pt x="120111" y="0"/>
                  </a:lnTo>
                  <a:close/>
                </a:path>
              </a:pathLst>
            </a:custGeom>
            <a:solidFill>
              <a:srgbClr val="F265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03" name="Google Shape;2703;p16"/>
            <p:cNvSpPr/>
            <p:nvPr/>
          </p:nvSpPr>
          <p:spPr>
            <a:xfrm>
              <a:off x="10273020" y="5840647"/>
              <a:ext cx="4317" cy="269298"/>
            </a:xfrm>
            <a:custGeom>
              <a:rect b="b" l="l" r="r" t="t"/>
              <a:pathLst>
                <a:path extrusionOk="0" h="269298" w="4317">
                  <a:moveTo>
                    <a:pt x="127" y="265108"/>
                  </a:moveTo>
                  <a:lnTo>
                    <a:pt x="2667" y="267140"/>
                  </a:lnTo>
                  <a:lnTo>
                    <a:pt x="2667" y="267140"/>
                  </a:lnTo>
                  <a:cubicBezTo>
                    <a:pt x="3060" y="267432"/>
                    <a:pt x="3365" y="267825"/>
                    <a:pt x="3555" y="268282"/>
                  </a:cubicBezTo>
                  <a:cubicBezTo>
                    <a:pt x="3872" y="268562"/>
                    <a:pt x="4139" y="268905"/>
                    <a:pt x="4317" y="269298"/>
                  </a:cubicBezTo>
                  <a:lnTo>
                    <a:pt x="4317" y="269298"/>
                  </a:lnTo>
                  <a:lnTo>
                    <a:pt x="4317" y="2539"/>
                  </a:lnTo>
                  <a:lnTo>
                    <a:pt x="2539" y="2539"/>
                  </a:lnTo>
                  <a:lnTo>
                    <a:pt x="1778" y="2539"/>
                  </a:lnTo>
                  <a:cubicBezTo>
                    <a:pt x="1092" y="2092"/>
                    <a:pt x="495" y="1535"/>
                    <a:pt x="0" y="889"/>
                  </a:cubicBezTo>
                  <a:cubicBezTo>
                    <a:pt x="0" y="889"/>
                    <a:pt x="0" y="889"/>
                    <a:pt x="0" y="889"/>
                  </a:cubicBezTo>
                  <a:lnTo>
                    <a:pt x="0" y="0"/>
                  </a:lnTo>
                  <a:lnTo>
                    <a:pt x="0" y="266632"/>
                  </a:lnTo>
                  <a:cubicBezTo>
                    <a:pt x="0" y="266632"/>
                    <a:pt x="0" y="264854"/>
                    <a:pt x="127" y="265108"/>
                  </a:cubicBezTo>
                  <a:close/>
                </a:path>
              </a:pathLst>
            </a:custGeom>
            <a:solidFill>
              <a:srgbClr val="F9C9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04" name="Google Shape;2704;p16"/>
            <p:cNvSpPr/>
            <p:nvPr/>
          </p:nvSpPr>
          <p:spPr>
            <a:xfrm>
              <a:off x="10270100" y="5835188"/>
              <a:ext cx="127" cy="269171"/>
            </a:xfrm>
            <a:custGeom>
              <a:rect b="b" l="l" r="r" t="t"/>
              <a:pathLst>
                <a:path extrusionOk="0" h="269171" w="127">
                  <a:moveTo>
                    <a:pt x="127" y="269171"/>
                  </a:moveTo>
                  <a:lnTo>
                    <a:pt x="127" y="127"/>
                  </a:lnTo>
                  <a:lnTo>
                    <a:pt x="0" y="0"/>
                  </a:lnTo>
                  <a:lnTo>
                    <a:pt x="0" y="269171"/>
                  </a:lnTo>
                  <a:lnTo>
                    <a:pt x="127" y="269171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05" name="Google Shape;2705;p16"/>
            <p:cNvSpPr/>
            <p:nvPr/>
          </p:nvSpPr>
          <p:spPr>
            <a:xfrm>
              <a:off x="9372698" y="5791511"/>
              <a:ext cx="403754" cy="300659"/>
            </a:xfrm>
            <a:custGeom>
              <a:rect b="b" l="l" r="r" t="t"/>
              <a:pathLst>
                <a:path extrusionOk="0" h="300659" w="403754">
                  <a:moveTo>
                    <a:pt x="43422" y="299136"/>
                  </a:moveTo>
                  <a:cubicBezTo>
                    <a:pt x="44946" y="299148"/>
                    <a:pt x="46432" y="299694"/>
                    <a:pt x="47613" y="300659"/>
                  </a:cubicBezTo>
                  <a:lnTo>
                    <a:pt x="85703" y="300659"/>
                  </a:lnTo>
                  <a:lnTo>
                    <a:pt x="85703" y="190705"/>
                  </a:lnTo>
                  <a:cubicBezTo>
                    <a:pt x="85766" y="186899"/>
                    <a:pt x="88877" y="183849"/>
                    <a:pt x="92686" y="183849"/>
                  </a:cubicBezTo>
                  <a:lnTo>
                    <a:pt x="403755" y="183849"/>
                  </a:lnTo>
                  <a:lnTo>
                    <a:pt x="403755" y="0"/>
                  </a:lnTo>
                  <a:lnTo>
                    <a:pt x="0" y="0"/>
                  </a:lnTo>
                  <a:lnTo>
                    <a:pt x="0" y="296469"/>
                  </a:lnTo>
                  <a:lnTo>
                    <a:pt x="17394" y="300659"/>
                  </a:lnTo>
                  <a:lnTo>
                    <a:pt x="39232" y="300659"/>
                  </a:lnTo>
                  <a:cubicBezTo>
                    <a:pt x="40413" y="299694"/>
                    <a:pt x="41899" y="299148"/>
                    <a:pt x="43422" y="299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06" name="Google Shape;2706;p16"/>
            <p:cNvSpPr/>
            <p:nvPr/>
          </p:nvSpPr>
          <p:spPr>
            <a:xfrm>
              <a:off x="9472494" y="5989073"/>
              <a:ext cx="305355" cy="439688"/>
            </a:xfrm>
            <a:custGeom>
              <a:rect b="b" l="l" r="r" t="t"/>
              <a:pathLst>
                <a:path extrusionOk="0" h="439688" w="305355">
                  <a:moveTo>
                    <a:pt x="303959" y="255966"/>
                  </a:moveTo>
                  <a:lnTo>
                    <a:pt x="303324" y="255966"/>
                  </a:lnTo>
                  <a:lnTo>
                    <a:pt x="301928" y="255966"/>
                  </a:lnTo>
                  <a:lnTo>
                    <a:pt x="300912" y="255205"/>
                  </a:lnTo>
                  <a:cubicBezTo>
                    <a:pt x="300556" y="254976"/>
                    <a:pt x="300252" y="254671"/>
                    <a:pt x="300023" y="254316"/>
                  </a:cubicBezTo>
                  <a:cubicBezTo>
                    <a:pt x="299731" y="253960"/>
                    <a:pt x="299464" y="253580"/>
                    <a:pt x="299261" y="253173"/>
                  </a:cubicBezTo>
                  <a:cubicBezTo>
                    <a:pt x="299210" y="252792"/>
                    <a:pt x="299210" y="252411"/>
                    <a:pt x="299261" y="252031"/>
                  </a:cubicBezTo>
                  <a:cubicBezTo>
                    <a:pt x="299185" y="251573"/>
                    <a:pt x="299185" y="251091"/>
                    <a:pt x="299261" y="250634"/>
                  </a:cubicBezTo>
                  <a:cubicBezTo>
                    <a:pt x="299261" y="250634"/>
                    <a:pt x="299261" y="250634"/>
                    <a:pt x="299261" y="250634"/>
                  </a:cubicBezTo>
                  <a:lnTo>
                    <a:pt x="299261" y="136363"/>
                  </a:lnTo>
                  <a:cubicBezTo>
                    <a:pt x="299249" y="132884"/>
                    <a:pt x="301889" y="129964"/>
                    <a:pt x="305355" y="129634"/>
                  </a:cubicBezTo>
                  <a:lnTo>
                    <a:pt x="305355" y="0"/>
                  </a:lnTo>
                  <a:lnTo>
                    <a:pt x="0" y="0"/>
                  </a:lnTo>
                  <a:lnTo>
                    <a:pt x="0" y="439688"/>
                  </a:lnTo>
                  <a:lnTo>
                    <a:pt x="303959" y="439688"/>
                  </a:lnTo>
                  <a:lnTo>
                    <a:pt x="303959" y="2560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07" name="Google Shape;2707;p16"/>
            <p:cNvSpPr/>
            <p:nvPr/>
          </p:nvSpPr>
          <p:spPr>
            <a:xfrm>
              <a:off x="10248008" y="5799637"/>
              <a:ext cx="19679" cy="304595"/>
            </a:xfrm>
            <a:custGeom>
              <a:rect b="b" l="l" r="r" t="t"/>
              <a:pathLst>
                <a:path extrusionOk="0" h="304595" w="19679">
                  <a:moveTo>
                    <a:pt x="14220" y="304595"/>
                  </a:moveTo>
                  <a:lnTo>
                    <a:pt x="19680" y="304595"/>
                  </a:lnTo>
                  <a:lnTo>
                    <a:pt x="19680" y="31615"/>
                  </a:lnTo>
                  <a:lnTo>
                    <a:pt x="17521" y="28187"/>
                  </a:lnTo>
                  <a:lnTo>
                    <a:pt x="17521" y="28187"/>
                  </a:lnTo>
                  <a:lnTo>
                    <a:pt x="14982" y="24124"/>
                  </a:lnTo>
                  <a:lnTo>
                    <a:pt x="14982" y="24124"/>
                  </a:lnTo>
                  <a:lnTo>
                    <a:pt x="0" y="0"/>
                  </a:lnTo>
                  <a:lnTo>
                    <a:pt x="0" y="293168"/>
                  </a:lnTo>
                  <a:lnTo>
                    <a:pt x="14220" y="304595"/>
                  </a:lnTo>
                  <a:close/>
                </a:path>
              </a:pathLst>
            </a:custGeom>
            <a:solidFill>
              <a:srgbClr val="F249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08" name="Google Shape;2708;p16"/>
            <p:cNvSpPr/>
            <p:nvPr/>
          </p:nvSpPr>
          <p:spPr>
            <a:xfrm>
              <a:off x="10060097" y="5791511"/>
              <a:ext cx="186133" cy="299643"/>
            </a:xfrm>
            <a:custGeom>
              <a:rect b="b" l="l" r="r" t="t"/>
              <a:pathLst>
                <a:path extrusionOk="0" h="299643" w="186133">
                  <a:moveTo>
                    <a:pt x="0" y="0"/>
                  </a:moveTo>
                  <a:lnTo>
                    <a:pt x="0" y="218765"/>
                  </a:lnTo>
                  <a:lnTo>
                    <a:pt x="9523" y="225240"/>
                  </a:lnTo>
                  <a:lnTo>
                    <a:pt x="9523" y="225240"/>
                  </a:lnTo>
                  <a:cubicBezTo>
                    <a:pt x="9891" y="225546"/>
                    <a:pt x="10233" y="225887"/>
                    <a:pt x="10538" y="226256"/>
                  </a:cubicBezTo>
                  <a:lnTo>
                    <a:pt x="11299" y="227399"/>
                  </a:lnTo>
                  <a:lnTo>
                    <a:pt x="11299" y="228542"/>
                  </a:lnTo>
                  <a:lnTo>
                    <a:pt x="11299" y="229938"/>
                  </a:lnTo>
                  <a:cubicBezTo>
                    <a:pt x="11299" y="229938"/>
                    <a:pt x="11299" y="229938"/>
                    <a:pt x="11299" y="229938"/>
                  </a:cubicBezTo>
                  <a:lnTo>
                    <a:pt x="11299" y="299643"/>
                  </a:lnTo>
                  <a:lnTo>
                    <a:pt x="186133" y="299643"/>
                  </a:lnTo>
                  <a:lnTo>
                    <a:pt x="186133" y="4190"/>
                  </a:lnTo>
                  <a:lnTo>
                    <a:pt x="1835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09" name="Google Shape;2709;p16"/>
            <p:cNvSpPr/>
            <p:nvPr/>
          </p:nvSpPr>
          <p:spPr>
            <a:xfrm>
              <a:off x="10072794" y="6094583"/>
              <a:ext cx="185498" cy="9649"/>
            </a:xfrm>
            <a:custGeom>
              <a:rect b="b" l="l" r="r" t="t"/>
              <a:pathLst>
                <a:path extrusionOk="0" h="9649" w="185498">
                  <a:moveTo>
                    <a:pt x="185499" y="9650"/>
                  </a:moveTo>
                  <a:lnTo>
                    <a:pt x="173564" y="0"/>
                  </a:lnTo>
                  <a:lnTo>
                    <a:pt x="0" y="0"/>
                  </a:lnTo>
                  <a:lnTo>
                    <a:pt x="0" y="9650"/>
                  </a:lnTo>
                  <a:lnTo>
                    <a:pt x="185499" y="9650"/>
                  </a:lnTo>
                  <a:close/>
                </a:path>
              </a:pathLst>
            </a:custGeom>
            <a:solidFill>
              <a:srgbClr val="F249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10" name="Google Shape;2710;p16"/>
            <p:cNvSpPr/>
            <p:nvPr/>
          </p:nvSpPr>
          <p:spPr>
            <a:xfrm>
              <a:off x="10054384" y="6023100"/>
              <a:ext cx="4570" cy="93701"/>
            </a:xfrm>
            <a:custGeom>
              <a:rect b="b" l="l" r="r" t="t"/>
              <a:pathLst>
                <a:path extrusionOk="0" h="93701" w="4570">
                  <a:moveTo>
                    <a:pt x="4571" y="93702"/>
                  </a:moveTo>
                  <a:lnTo>
                    <a:pt x="4571" y="90020"/>
                  </a:lnTo>
                  <a:lnTo>
                    <a:pt x="4571" y="87988"/>
                  </a:lnTo>
                  <a:lnTo>
                    <a:pt x="4571" y="70340"/>
                  </a:lnTo>
                  <a:lnTo>
                    <a:pt x="4571" y="3047"/>
                  </a:lnTo>
                  <a:lnTo>
                    <a:pt x="0" y="0"/>
                  </a:lnTo>
                  <a:lnTo>
                    <a:pt x="0" y="93702"/>
                  </a:lnTo>
                  <a:lnTo>
                    <a:pt x="4571" y="93702"/>
                  </a:lnTo>
                  <a:close/>
                </a:path>
              </a:pathLst>
            </a:custGeom>
            <a:solidFill>
              <a:srgbClr val="9FD1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11" name="Google Shape;2711;p16"/>
            <p:cNvSpPr/>
            <p:nvPr/>
          </p:nvSpPr>
          <p:spPr>
            <a:xfrm>
              <a:off x="9784071" y="6130514"/>
              <a:ext cx="695271" cy="306372"/>
            </a:xfrm>
            <a:custGeom>
              <a:rect b="b" l="l" r="r" t="t"/>
              <a:pathLst>
                <a:path extrusionOk="0" h="306372" w="695271">
                  <a:moveTo>
                    <a:pt x="694891" y="0"/>
                  </a:moveTo>
                  <a:lnTo>
                    <a:pt x="0" y="0"/>
                  </a:lnTo>
                  <a:lnTo>
                    <a:pt x="0" y="101574"/>
                  </a:lnTo>
                  <a:lnTo>
                    <a:pt x="0" y="101574"/>
                  </a:lnTo>
                  <a:lnTo>
                    <a:pt x="762" y="101574"/>
                  </a:lnTo>
                  <a:lnTo>
                    <a:pt x="2032" y="101574"/>
                  </a:lnTo>
                  <a:lnTo>
                    <a:pt x="3048" y="101574"/>
                  </a:lnTo>
                  <a:lnTo>
                    <a:pt x="4063" y="102590"/>
                  </a:lnTo>
                  <a:cubicBezTo>
                    <a:pt x="4127" y="102920"/>
                    <a:pt x="4127" y="103275"/>
                    <a:pt x="4063" y="103605"/>
                  </a:cubicBezTo>
                  <a:cubicBezTo>
                    <a:pt x="4101" y="103898"/>
                    <a:pt x="4101" y="104202"/>
                    <a:pt x="4063" y="104494"/>
                  </a:cubicBezTo>
                  <a:lnTo>
                    <a:pt x="249998" y="104494"/>
                  </a:lnTo>
                  <a:cubicBezTo>
                    <a:pt x="250544" y="101257"/>
                    <a:pt x="253312" y="98857"/>
                    <a:pt x="256600" y="98781"/>
                  </a:cubicBezTo>
                  <a:cubicBezTo>
                    <a:pt x="260460" y="98781"/>
                    <a:pt x="263583" y="101904"/>
                    <a:pt x="263583" y="105764"/>
                  </a:cubicBezTo>
                  <a:lnTo>
                    <a:pt x="263583" y="306373"/>
                  </a:lnTo>
                  <a:lnTo>
                    <a:pt x="695271" y="306373"/>
                  </a:lnTo>
                  <a:lnTo>
                    <a:pt x="695271" y="0"/>
                  </a:lnTo>
                  <a:close/>
                </a:path>
              </a:pathLst>
            </a:custGeom>
            <a:solidFill>
              <a:srgbClr val="3147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12" name="Google Shape;2712;p16"/>
            <p:cNvSpPr/>
            <p:nvPr/>
          </p:nvSpPr>
          <p:spPr>
            <a:xfrm>
              <a:off x="9790293" y="6240722"/>
              <a:ext cx="245173" cy="189562"/>
            </a:xfrm>
            <a:custGeom>
              <a:rect b="b" l="l" r="r" t="t"/>
              <a:pathLst>
                <a:path extrusionOk="0" h="189562" w="245173">
                  <a:moveTo>
                    <a:pt x="0" y="0"/>
                  </a:moveTo>
                  <a:lnTo>
                    <a:pt x="0" y="189562"/>
                  </a:lnTo>
                  <a:lnTo>
                    <a:pt x="2666" y="189562"/>
                  </a:lnTo>
                  <a:lnTo>
                    <a:pt x="245173" y="189562"/>
                  </a:lnTo>
                  <a:lnTo>
                    <a:pt x="245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13" name="Google Shape;2713;p16"/>
            <p:cNvSpPr/>
            <p:nvPr/>
          </p:nvSpPr>
          <p:spPr>
            <a:xfrm>
              <a:off x="10048416" y="6018656"/>
              <a:ext cx="4190" cy="98653"/>
            </a:xfrm>
            <a:custGeom>
              <a:rect b="b" l="l" r="r" t="t"/>
              <a:pathLst>
                <a:path extrusionOk="0" h="98653" w="4190">
                  <a:moveTo>
                    <a:pt x="3555" y="2793"/>
                  </a:moveTo>
                  <a:lnTo>
                    <a:pt x="1016" y="1016"/>
                  </a:lnTo>
                  <a:lnTo>
                    <a:pt x="1016" y="10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98654"/>
                  </a:lnTo>
                  <a:lnTo>
                    <a:pt x="4190" y="98654"/>
                  </a:lnTo>
                  <a:close/>
                </a:path>
              </a:pathLst>
            </a:custGeom>
            <a:solidFill>
              <a:srgbClr val="66B2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14" name="Google Shape;2714;p16"/>
            <p:cNvSpPr/>
            <p:nvPr/>
          </p:nvSpPr>
          <p:spPr>
            <a:xfrm>
              <a:off x="9790293" y="5004947"/>
              <a:ext cx="255076" cy="1111854"/>
            </a:xfrm>
            <a:custGeom>
              <a:rect b="b" l="l" r="r" t="t"/>
              <a:pathLst>
                <a:path extrusionOk="0" h="1111854" w="255076">
                  <a:moveTo>
                    <a:pt x="0" y="977269"/>
                  </a:moveTo>
                  <a:lnTo>
                    <a:pt x="0" y="1111855"/>
                  </a:lnTo>
                  <a:lnTo>
                    <a:pt x="255076" y="1111855"/>
                  </a:lnTo>
                  <a:lnTo>
                    <a:pt x="255076" y="8126"/>
                  </a:lnTo>
                  <a:lnTo>
                    <a:pt x="251648" y="0"/>
                  </a:lnTo>
                  <a:lnTo>
                    <a:pt x="162771" y="0"/>
                  </a:lnTo>
                  <a:lnTo>
                    <a:pt x="0" y="0"/>
                  </a:lnTo>
                  <a:lnTo>
                    <a:pt x="0" y="606524"/>
                  </a:lnTo>
                  <a:lnTo>
                    <a:pt x="0" y="779581"/>
                  </a:lnTo>
                  <a:lnTo>
                    <a:pt x="0" y="97726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15" name="Google Shape;2715;p16"/>
            <p:cNvSpPr/>
            <p:nvPr/>
          </p:nvSpPr>
          <p:spPr>
            <a:xfrm>
              <a:off x="10050066" y="6434855"/>
              <a:ext cx="1037701" cy="430039"/>
            </a:xfrm>
            <a:custGeom>
              <a:rect b="b" l="l" r="r" t="t"/>
              <a:pathLst>
                <a:path extrusionOk="0" h="430039" w="1037701">
                  <a:moveTo>
                    <a:pt x="1034146" y="4444"/>
                  </a:moveTo>
                  <a:lnTo>
                    <a:pt x="440068" y="4444"/>
                  </a:lnTo>
                  <a:cubicBezTo>
                    <a:pt x="439356" y="4571"/>
                    <a:pt x="438620" y="4571"/>
                    <a:pt x="437909" y="4444"/>
                  </a:cubicBezTo>
                  <a:cubicBezTo>
                    <a:pt x="435116" y="4393"/>
                    <a:pt x="432640" y="2628"/>
                    <a:pt x="431688" y="0"/>
                  </a:cubicBezTo>
                  <a:cubicBezTo>
                    <a:pt x="431688" y="0"/>
                    <a:pt x="431688" y="0"/>
                    <a:pt x="431688" y="0"/>
                  </a:cubicBezTo>
                  <a:lnTo>
                    <a:pt x="431688" y="0"/>
                  </a:lnTo>
                  <a:lnTo>
                    <a:pt x="0" y="0"/>
                  </a:lnTo>
                  <a:cubicBezTo>
                    <a:pt x="0" y="0"/>
                    <a:pt x="0" y="762"/>
                    <a:pt x="0" y="1143"/>
                  </a:cubicBezTo>
                  <a:lnTo>
                    <a:pt x="0" y="430039"/>
                  </a:lnTo>
                  <a:lnTo>
                    <a:pt x="1037701" y="430039"/>
                  </a:lnTo>
                  <a:lnTo>
                    <a:pt x="1037701" y="46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16" name="Google Shape;2716;p16"/>
            <p:cNvSpPr/>
            <p:nvPr/>
          </p:nvSpPr>
          <p:spPr>
            <a:xfrm>
              <a:off x="9791816" y="6439807"/>
              <a:ext cx="2412" cy="424706"/>
            </a:xfrm>
            <a:custGeom>
              <a:rect b="b" l="l" r="r" t="t"/>
              <a:pathLst>
                <a:path extrusionOk="0" h="424706" w="2412">
                  <a:moveTo>
                    <a:pt x="1142" y="0"/>
                  </a:moveTo>
                  <a:lnTo>
                    <a:pt x="0" y="0"/>
                  </a:lnTo>
                  <a:lnTo>
                    <a:pt x="0" y="424706"/>
                  </a:lnTo>
                  <a:lnTo>
                    <a:pt x="2412" y="424706"/>
                  </a:lnTo>
                  <a:lnTo>
                    <a:pt x="2412" y="0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17" name="Google Shape;2717;p16"/>
            <p:cNvSpPr/>
            <p:nvPr/>
          </p:nvSpPr>
          <p:spPr>
            <a:xfrm>
              <a:off x="8607595" y="6442474"/>
              <a:ext cx="2412" cy="422039"/>
            </a:xfrm>
            <a:custGeom>
              <a:rect b="b" l="l" r="r" t="t"/>
              <a:pathLst>
                <a:path extrusionOk="0" h="422039" w="2412">
                  <a:moveTo>
                    <a:pt x="0" y="0"/>
                  </a:moveTo>
                  <a:lnTo>
                    <a:pt x="0" y="422040"/>
                  </a:lnTo>
                  <a:lnTo>
                    <a:pt x="2412" y="422040"/>
                  </a:lnTo>
                  <a:lnTo>
                    <a:pt x="2412" y="4952"/>
                  </a:lnTo>
                  <a:cubicBezTo>
                    <a:pt x="914" y="3746"/>
                    <a:pt x="26" y="193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18" name="Google Shape;2718;p16"/>
            <p:cNvSpPr/>
            <p:nvPr/>
          </p:nvSpPr>
          <p:spPr>
            <a:xfrm>
              <a:off x="8620038" y="6447933"/>
              <a:ext cx="99542" cy="2412"/>
            </a:xfrm>
            <a:custGeom>
              <a:rect b="b" l="l" r="r" t="t"/>
              <a:pathLst>
                <a:path extrusionOk="0" h="2412" w="99542">
                  <a:moveTo>
                    <a:pt x="1016" y="0"/>
                  </a:moveTo>
                  <a:cubicBezTo>
                    <a:pt x="863" y="876"/>
                    <a:pt x="521" y="1701"/>
                    <a:pt x="0" y="2412"/>
                  </a:cubicBezTo>
                  <a:lnTo>
                    <a:pt x="99542" y="2412"/>
                  </a:lnTo>
                  <a:cubicBezTo>
                    <a:pt x="98564" y="1841"/>
                    <a:pt x="97777" y="1003"/>
                    <a:pt x="972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19" name="Google Shape;2719;p16"/>
            <p:cNvSpPr/>
            <p:nvPr/>
          </p:nvSpPr>
          <p:spPr>
            <a:xfrm>
              <a:off x="8621435" y="6445394"/>
              <a:ext cx="95098" cy="12696"/>
            </a:xfrm>
            <a:custGeom>
              <a:rect b="b" l="l" r="r" t="t"/>
              <a:pathLst>
                <a:path extrusionOk="0" h="12696" w="95098">
                  <a:moveTo>
                    <a:pt x="95098" y="0"/>
                  </a:moveTo>
                  <a:cubicBezTo>
                    <a:pt x="95098" y="0"/>
                    <a:pt x="95098" y="0"/>
                    <a:pt x="95098" y="0"/>
                  </a:cubicBezTo>
                  <a:lnTo>
                    <a:pt x="95098" y="0"/>
                  </a:lnTo>
                  <a:lnTo>
                    <a:pt x="1015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20" name="Google Shape;2720;p16"/>
            <p:cNvSpPr/>
            <p:nvPr/>
          </p:nvSpPr>
          <p:spPr>
            <a:xfrm>
              <a:off x="9465638" y="5975360"/>
              <a:ext cx="310814" cy="13712"/>
            </a:xfrm>
            <a:custGeom>
              <a:rect b="b" l="l" r="r" t="t"/>
              <a:pathLst>
                <a:path extrusionOk="0" h="13712" w="310814">
                  <a:moveTo>
                    <a:pt x="6856" y="6856"/>
                  </a:moveTo>
                  <a:lnTo>
                    <a:pt x="6856" y="13713"/>
                  </a:lnTo>
                  <a:lnTo>
                    <a:pt x="310815" y="13713"/>
                  </a:lnTo>
                  <a:lnTo>
                    <a:pt x="310815" y="0"/>
                  </a:lnTo>
                  <a:lnTo>
                    <a:pt x="0" y="0"/>
                  </a:lnTo>
                  <a:cubicBezTo>
                    <a:pt x="3783" y="0"/>
                    <a:pt x="6856" y="3070"/>
                    <a:pt x="6856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21" name="Google Shape;2721;p16"/>
            <p:cNvSpPr/>
            <p:nvPr/>
          </p:nvSpPr>
          <p:spPr>
            <a:xfrm>
              <a:off x="8535859" y="5893593"/>
              <a:ext cx="2412" cy="970920"/>
            </a:xfrm>
            <a:custGeom>
              <a:rect b="b" l="l" r="r" t="t"/>
              <a:pathLst>
                <a:path extrusionOk="0" h="970920" w="2412">
                  <a:moveTo>
                    <a:pt x="381" y="0"/>
                  </a:moveTo>
                  <a:lnTo>
                    <a:pt x="0" y="0"/>
                  </a:lnTo>
                  <a:lnTo>
                    <a:pt x="0" y="970921"/>
                  </a:lnTo>
                  <a:lnTo>
                    <a:pt x="2412" y="970921"/>
                  </a:lnTo>
                  <a:lnTo>
                    <a:pt x="2412" y="50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22" name="Google Shape;2722;p16"/>
            <p:cNvSpPr/>
            <p:nvPr/>
          </p:nvSpPr>
          <p:spPr>
            <a:xfrm>
              <a:off x="8881463" y="6446283"/>
              <a:ext cx="376964" cy="1142"/>
            </a:xfrm>
            <a:custGeom>
              <a:rect b="b" l="l" r="r" t="t"/>
              <a:pathLst>
                <a:path extrusionOk="0" h="1142" w="376964">
                  <a:moveTo>
                    <a:pt x="358427" y="1143"/>
                  </a:moveTo>
                  <a:lnTo>
                    <a:pt x="0" y="1143"/>
                  </a:lnTo>
                  <a:lnTo>
                    <a:pt x="0" y="1143"/>
                  </a:lnTo>
                  <a:lnTo>
                    <a:pt x="376965" y="1143"/>
                  </a:lnTo>
                  <a:cubicBezTo>
                    <a:pt x="376850" y="774"/>
                    <a:pt x="376850" y="368"/>
                    <a:pt x="3769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23" name="Google Shape;2723;p16"/>
            <p:cNvSpPr/>
            <p:nvPr/>
          </p:nvSpPr>
          <p:spPr>
            <a:xfrm>
              <a:off x="8729357" y="6445902"/>
              <a:ext cx="138901" cy="2031"/>
            </a:xfrm>
            <a:custGeom>
              <a:rect b="b" l="l" r="r" t="t"/>
              <a:pathLst>
                <a:path extrusionOk="0" h="2031" w="138901">
                  <a:moveTo>
                    <a:pt x="138521" y="0"/>
                  </a:moveTo>
                  <a:lnTo>
                    <a:pt x="635" y="0"/>
                  </a:lnTo>
                  <a:cubicBezTo>
                    <a:pt x="494" y="698"/>
                    <a:pt x="291" y="1384"/>
                    <a:pt x="0" y="2031"/>
                  </a:cubicBezTo>
                  <a:lnTo>
                    <a:pt x="138901" y="2031"/>
                  </a:lnTo>
                  <a:cubicBezTo>
                    <a:pt x="138787" y="1447"/>
                    <a:pt x="138787" y="838"/>
                    <a:pt x="138901" y="2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24" name="Google Shape;2724;p16"/>
            <p:cNvSpPr/>
            <p:nvPr/>
          </p:nvSpPr>
          <p:spPr>
            <a:xfrm>
              <a:off x="8621054" y="6445394"/>
              <a:ext cx="96241" cy="2539"/>
            </a:xfrm>
            <a:custGeom>
              <a:rect b="b" l="l" r="r" t="t"/>
              <a:pathLst>
                <a:path extrusionOk="0" h="2539" w="96241">
                  <a:moveTo>
                    <a:pt x="95479" y="0"/>
                  </a:moveTo>
                  <a:lnTo>
                    <a:pt x="0" y="0"/>
                  </a:lnTo>
                  <a:lnTo>
                    <a:pt x="0" y="1143"/>
                  </a:lnTo>
                  <a:cubicBezTo>
                    <a:pt x="64" y="1612"/>
                    <a:pt x="64" y="2069"/>
                    <a:pt x="0" y="2539"/>
                  </a:cubicBezTo>
                  <a:lnTo>
                    <a:pt x="96241" y="2539"/>
                  </a:lnTo>
                  <a:cubicBezTo>
                    <a:pt x="95860" y="1740"/>
                    <a:pt x="95593" y="876"/>
                    <a:pt x="954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25" name="Google Shape;2725;p16"/>
            <p:cNvSpPr/>
            <p:nvPr/>
          </p:nvSpPr>
          <p:spPr>
            <a:xfrm>
              <a:off x="8536240" y="5883436"/>
              <a:ext cx="80370" cy="31233"/>
            </a:xfrm>
            <a:custGeom>
              <a:rect b="b" l="l" r="r" t="t"/>
              <a:pathLst>
                <a:path extrusionOk="0" h="31233" w="80370">
                  <a:moveTo>
                    <a:pt x="7745" y="7491"/>
                  </a:moveTo>
                  <a:cubicBezTo>
                    <a:pt x="7745" y="11277"/>
                    <a:pt x="4672" y="14347"/>
                    <a:pt x="889" y="14347"/>
                  </a:cubicBezTo>
                  <a:lnTo>
                    <a:pt x="0" y="14347"/>
                  </a:lnTo>
                  <a:lnTo>
                    <a:pt x="2031" y="14347"/>
                  </a:lnTo>
                  <a:lnTo>
                    <a:pt x="71355" y="31234"/>
                  </a:lnTo>
                  <a:lnTo>
                    <a:pt x="71355" y="25774"/>
                  </a:lnTo>
                  <a:cubicBezTo>
                    <a:pt x="71355" y="21967"/>
                    <a:pt x="74402" y="18861"/>
                    <a:pt x="78211" y="18791"/>
                  </a:cubicBezTo>
                  <a:cubicBezTo>
                    <a:pt x="78923" y="18676"/>
                    <a:pt x="79659" y="18676"/>
                    <a:pt x="80370" y="18791"/>
                  </a:cubicBezTo>
                  <a:lnTo>
                    <a:pt x="80370" y="18791"/>
                  </a:lnTo>
                  <a:lnTo>
                    <a:pt x="2920" y="0"/>
                  </a:lnTo>
                  <a:cubicBezTo>
                    <a:pt x="2920" y="0"/>
                    <a:pt x="2920" y="0"/>
                    <a:pt x="2158" y="0"/>
                  </a:cubicBezTo>
                  <a:cubicBezTo>
                    <a:pt x="5738" y="587"/>
                    <a:pt x="8202" y="3898"/>
                    <a:pt x="7745" y="74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26" name="Google Shape;2726;p16"/>
            <p:cNvSpPr/>
            <p:nvPr/>
          </p:nvSpPr>
          <p:spPr>
            <a:xfrm>
              <a:off x="8231012" y="5884197"/>
              <a:ext cx="312973" cy="13585"/>
            </a:xfrm>
            <a:custGeom>
              <a:rect b="b" l="l" r="r" t="t"/>
              <a:pathLst>
                <a:path extrusionOk="0" h="13585" w="312973">
                  <a:moveTo>
                    <a:pt x="6856" y="6729"/>
                  </a:moveTo>
                  <a:lnTo>
                    <a:pt x="6856" y="13586"/>
                  </a:lnTo>
                  <a:lnTo>
                    <a:pt x="306117" y="13586"/>
                  </a:lnTo>
                  <a:cubicBezTo>
                    <a:pt x="309900" y="13586"/>
                    <a:pt x="312973" y="10515"/>
                    <a:pt x="312973" y="6729"/>
                  </a:cubicBezTo>
                  <a:cubicBezTo>
                    <a:pt x="312986" y="3248"/>
                    <a:pt x="310345" y="329"/>
                    <a:pt x="306879" y="0"/>
                  </a:cubicBezTo>
                  <a:lnTo>
                    <a:pt x="306117" y="0"/>
                  </a:lnTo>
                  <a:lnTo>
                    <a:pt x="0" y="0"/>
                  </a:lnTo>
                  <a:cubicBezTo>
                    <a:pt x="3707" y="65"/>
                    <a:pt x="6716" y="3021"/>
                    <a:pt x="6856" y="67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27" name="Google Shape;2727;p16"/>
            <p:cNvSpPr/>
            <p:nvPr/>
          </p:nvSpPr>
          <p:spPr>
            <a:xfrm>
              <a:off x="12143370" y="6416699"/>
              <a:ext cx="40883" cy="5586"/>
            </a:xfrm>
            <a:custGeom>
              <a:rect b="b" l="l" r="r" t="t"/>
              <a:pathLst>
                <a:path extrusionOk="0" h="5586" w="40883">
                  <a:moveTo>
                    <a:pt x="5968" y="5587"/>
                  </a:moveTo>
                  <a:lnTo>
                    <a:pt x="32758" y="5587"/>
                  </a:lnTo>
                  <a:cubicBezTo>
                    <a:pt x="33367" y="2349"/>
                    <a:pt x="36198" y="0"/>
                    <a:pt x="39487" y="0"/>
                  </a:cubicBezTo>
                  <a:lnTo>
                    <a:pt x="40884" y="0"/>
                  </a:lnTo>
                  <a:lnTo>
                    <a:pt x="39614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3022" y="305"/>
                    <a:pt x="5473" y="2590"/>
                    <a:pt x="5968" y="55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28" name="Google Shape;2728;p16"/>
            <p:cNvSpPr/>
            <p:nvPr/>
          </p:nvSpPr>
          <p:spPr>
            <a:xfrm>
              <a:off x="12142608" y="6424317"/>
              <a:ext cx="32884" cy="5459"/>
            </a:xfrm>
            <a:custGeom>
              <a:rect b="b" l="l" r="r" t="t"/>
              <a:pathLst>
                <a:path extrusionOk="0" h="5459" w="32884">
                  <a:moveTo>
                    <a:pt x="0" y="5460"/>
                  </a:moveTo>
                  <a:lnTo>
                    <a:pt x="0" y="5460"/>
                  </a:lnTo>
                  <a:lnTo>
                    <a:pt x="32885" y="5460"/>
                  </a:lnTo>
                  <a:lnTo>
                    <a:pt x="32885" y="0"/>
                  </a:lnTo>
                  <a:lnTo>
                    <a:pt x="6603" y="0"/>
                  </a:lnTo>
                  <a:cubicBezTo>
                    <a:pt x="5993" y="3162"/>
                    <a:pt x="3225" y="5460"/>
                    <a:pt x="0" y="54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29" name="Google Shape;2729;p16"/>
            <p:cNvSpPr/>
            <p:nvPr/>
          </p:nvSpPr>
          <p:spPr>
            <a:xfrm>
              <a:off x="11773135" y="6415556"/>
              <a:ext cx="376203" cy="6221"/>
            </a:xfrm>
            <a:custGeom>
              <a:rect b="b" l="l" r="r" t="t"/>
              <a:pathLst>
                <a:path extrusionOk="0" h="6221" w="376203">
                  <a:moveTo>
                    <a:pt x="6729" y="6221"/>
                  </a:moveTo>
                  <a:lnTo>
                    <a:pt x="29964" y="6221"/>
                  </a:lnTo>
                  <a:lnTo>
                    <a:pt x="376203" y="6221"/>
                  </a:lnTo>
                  <a:cubicBezTo>
                    <a:pt x="375937" y="2704"/>
                    <a:pt x="373003" y="-13"/>
                    <a:pt x="369473" y="0"/>
                  </a:cubicBezTo>
                  <a:lnTo>
                    <a:pt x="0" y="0"/>
                  </a:lnTo>
                  <a:cubicBezTo>
                    <a:pt x="3479" y="102"/>
                    <a:pt x="6348" y="2755"/>
                    <a:pt x="6729" y="62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30" name="Google Shape;2730;p16"/>
            <p:cNvSpPr/>
            <p:nvPr/>
          </p:nvSpPr>
          <p:spPr>
            <a:xfrm>
              <a:off x="11779991" y="6424317"/>
              <a:ext cx="21838" cy="5459"/>
            </a:xfrm>
            <a:custGeom>
              <a:rect b="b" l="l" r="r" t="t"/>
              <a:pathLst>
                <a:path extrusionOk="0" h="5459" w="21838">
                  <a:moveTo>
                    <a:pt x="21839" y="381"/>
                  </a:moveTo>
                  <a:lnTo>
                    <a:pt x="0" y="0"/>
                  </a:lnTo>
                  <a:lnTo>
                    <a:pt x="0" y="5460"/>
                  </a:lnTo>
                  <a:lnTo>
                    <a:pt x="21839" y="5460"/>
                  </a:lnTo>
                  <a:lnTo>
                    <a:pt x="21839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31" name="Google Shape;2731;p16"/>
            <p:cNvSpPr/>
            <p:nvPr/>
          </p:nvSpPr>
          <p:spPr>
            <a:xfrm>
              <a:off x="11804242" y="6424825"/>
              <a:ext cx="344714" cy="4951"/>
            </a:xfrm>
            <a:custGeom>
              <a:rect b="b" l="l" r="r" t="t"/>
              <a:pathLst>
                <a:path extrusionOk="0" h="4951" w="344714">
                  <a:moveTo>
                    <a:pt x="338239" y="4952"/>
                  </a:moveTo>
                  <a:lnTo>
                    <a:pt x="338239" y="4952"/>
                  </a:lnTo>
                  <a:cubicBezTo>
                    <a:pt x="341262" y="4939"/>
                    <a:pt x="343915" y="2920"/>
                    <a:pt x="344715" y="0"/>
                  </a:cubicBezTo>
                  <a:lnTo>
                    <a:pt x="0" y="0"/>
                  </a:lnTo>
                  <a:lnTo>
                    <a:pt x="0" y="49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32" name="Google Shape;2732;p16"/>
            <p:cNvSpPr/>
            <p:nvPr/>
          </p:nvSpPr>
          <p:spPr>
            <a:xfrm>
              <a:off x="11779864" y="6422920"/>
              <a:ext cx="23235" cy="1269"/>
            </a:xfrm>
            <a:custGeom>
              <a:rect b="b" l="l" r="r" t="t"/>
              <a:pathLst>
                <a:path extrusionOk="0" h="1269" w="23235">
                  <a:moveTo>
                    <a:pt x="21966" y="1270"/>
                  </a:moveTo>
                  <a:cubicBezTo>
                    <a:pt x="21966" y="572"/>
                    <a:pt x="22537" y="0"/>
                    <a:pt x="23235" y="0"/>
                  </a:cubicBezTo>
                  <a:lnTo>
                    <a:pt x="23235" y="0"/>
                  </a:lnTo>
                  <a:lnTo>
                    <a:pt x="0" y="0"/>
                  </a:lnTo>
                  <a:cubicBezTo>
                    <a:pt x="0" y="0"/>
                    <a:pt x="0" y="762"/>
                    <a:pt x="0" y="1143"/>
                  </a:cubicBezTo>
                  <a:lnTo>
                    <a:pt x="0" y="1270"/>
                  </a:lnTo>
                  <a:lnTo>
                    <a:pt x="21839" y="1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33" name="Google Shape;2733;p16"/>
            <p:cNvSpPr/>
            <p:nvPr/>
          </p:nvSpPr>
          <p:spPr>
            <a:xfrm>
              <a:off x="11803099" y="6422920"/>
              <a:ext cx="372267" cy="2539"/>
            </a:xfrm>
            <a:custGeom>
              <a:rect b="b" l="l" r="r" t="t"/>
              <a:pathLst>
                <a:path extrusionOk="0" h="2539" w="372267">
                  <a:moveTo>
                    <a:pt x="1143" y="1270"/>
                  </a:moveTo>
                  <a:lnTo>
                    <a:pt x="1143" y="2540"/>
                  </a:lnTo>
                  <a:lnTo>
                    <a:pt x="372267" y="2540"/>
                  </a:lnTo>
                  <a:lnTo>
                    <a:pt x="372267" y="1270"/>
                  </a:lnTo>
                  <a:cubicBezTo>
                    <a:pt x="372267" y="1270"/>
                    <a:pt x="372267" y="508"/>
                    <a:pt x="372267" y="0"/>
                  </a:cubicBezTo>
                  <a:lnTo>
                    <a:pt x="0" y="0"/>
                  </a:lnTo>
                  <a:cubicBezTo>
                    <a:pt x="648" y="64"/>
                    <a:pt x="1143" y="609"/>
                    <a:pt x="1143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34" name="Google Shape;2734;p16"/>
            <p:cNvSpPr/>
            <p:nvPr/>
          </p:nvSpPr>
          <p:spPr>
            <a:xfrm>
              <a:off x="12141339" y="6507481"/>
              <a:ext cx="2539" cy="357032"/>
            </a:xfrm>
            <a:custGeom>
              <a:rect b="b" l="l" r="r" t="t"/>
              <a:pathLst>
                <a:path extrusionOk="0" h="357032" w="2539">
                  <a:moveTo>
                    <a:pt x="1269" y="0"/>
                  </a:moveTo>
                  <a:lnTo>
                    <a:pt x="0" y="0"/>
                  </a:lnTo>
                  <a:lnTo>
                    <a:pt x="0" y="357033"/>
                  </a:lnTo>
                  <a:lnTo>
                    <a:pt x="2539" y="357033"/>
                  </a:lnTo>
                  <a:lnTo>
                    <a:pt x="2539" y="0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35" name="Google Shape;2735;p16"/>
            <p:cNvSpPr/>
            <p:nvPr/>
          </p:nvSpPr>
          <p:spPr>
            <a:xfrm>
              <a:off x="11801830" y="6422920"/>
              <a:ext cx="2412" cy="75926"/>
            </a:xfrm>
            <a:custGeom>
              <a:rect b="b" l="l" r="r" t="t"/>
              <a:pathLst>
                <a:path extrusionOk="0" h="75926" w="2412">
                  <a:moveTo>
                    <a:pt x="2412" y="75038"/>
                  </a:moveTo>
                  <a:lnTo>
                    <a:pt x="2412" y="1270"/>
                  </a:lnTo>
                  <a:cubicBezTo>
                    <a:pt x="2412" y="609"/>
                    <a:pt x="1917" y="64"/>
                    <a:pt x="1269" y="0"/>
                  </a:cubicBezTo>
                  <a:cubicBezTo>
                    <a:pt x="571" y="0"/>
                    <a:pt x="0" y="572"/>
                    <a:pt x="0" y="1270"/>
                  </a:cubicBezTo>
                  <a:lnTo>
                    <a:pt x="0" y="75927"/>
                  </a:lnTo>
                  <a:lnTo>
                    <a:pt x="1269" y="759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36" name="Google Shape;2736;p16"/>
            <p:cNvSpPr/>
            <p:nvPr/>
          </p:nvSpPr>
          <p:spPr>
            <a:xfrm>
              <a:off x="10436681" y="5618359"/>
              <a:ext cx="39106" cy="13680"/>
            </a:xfrm>
            <a:custGeom>
              <a:rect b="b" l="l" r="r" t="t"/>
              <a:pathLst>
                <a:path extrusionOk="0" h="13680" w="39106">
                  <a:moveTo>
                    <a:pt x="7364" y="6825"/>
                  </a:moveTo>
                  <a:lnTo>
                    <a:pt x="7364" y="13681"/>
                  </a:lnTo>
                  <a:lnTo>
                    <a:pt x="32758" y="13681"/>
                  </a:lnTo>
                  <a:lnTo>
                    <a:pt x="31615" y="8221"/>
                  </a:lnTo>
                  <a:cubicBezTo>
                    <a:pt x="30916" y="4477"/>
                    <a:pt x="33341" y="861"/>
                    <a:pt x="37074" y="95"/>
                  </a:cubicBezTo>
                  <a:cubicBezTo>
                    <a:pt x="37748" y="-32"/>
                    <a:pt x="38433" y="-32"/>
                    <a:pt x="39106" y="95"/>
                  </a:cubicBezTo>
                  <a:lnTo>
                    <a:pt x="0" y="95"/>
                  </a:lnTo>
                  <a:cubicBezTo>
                    <a:pt x="3847" y="-118"/>
                    <a:pt x="7148" y="2831"/>
                    <a:pt x="7351" y="6682"/>
                  </a:cubicBezTo>
                  <a:cubicBezTo>
                    <a:pt x="7364" y="6731"/>
                    <a:pt x="7364" y="6778"/>
                    <a:pt x="7364" y="68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37" name="Google Shape;2737;p16"/>
            <p:cNvSpPr/>
            <p:nvPr/>
          </p:nvSpPr>
          <p:spPr>
            <a:xfrm>
              <a:off x="9946208" y="4817543"/>
              <a:ext cx="13839" cy="173564"/>
            </a:xfrm>
            <a:custGeom>
              <a:rect b="b" l="l" r="r" t="t"/>
              <a:pathLst>
                <a:path extrusionOk="0" h="173564" w="13839">
                  <a:moveTo>
                    <a:pt x="13840" y="173565"/>
                  </a:moveTo>
                  <a:lnTo>
                    <a:pt x="13840" y="6856"/>
                  </a:lnTo>
                  <a:lnTo>
                    <a:pt x="6856" y="6856"/>
                  </a:lnTo>
                  <a:cubicBezTo>
                    <a:pt x="3073" y="6856"/>
                    <a:pt x="0" y="3787"/>
                    <a:pt x="0" y="0"/>
                  </a:cubicBezTo>
                  <a:lnTo>
                    <a:pt x="0" y="173565"/>
                  </a:lnTo>
                  <a:lnTo>
                    <a:pt x="13840" y="1735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38" name="Google Shape;2738;p16"/>
            <p:cNvSpPr/>
            <p:nvPr/>
          </p:nvSpPr>
          <p:spPr>
            <a:xfrm>
              <a:off x="8730245" y="6443489"/>
              <a:ext cx="137886" cy="2412"/>
            </a:xfrm>
            <a:custGeom>
              <a:rect b="b" l="l" r="r" t="t"/>
              <a:pathLst>
                <a:path extrusionOk="0" h="2412" w="137886">
                  <a:moveTo>
                    <a:pt x="137632" y="1270"/>
                  </a:moveTo>
                  <a:lnTo>
                    <a:pt x="137632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1270"/>
                    <a:pt x="0" y="2031"/>
                    <a:pt x="0" y="2412"/>
                  </a:cubicBezTo>
                  <a:lnTo>
                    <a:pt x="137887" y="24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39" name="Google Shape;2739;p16"/>
            <p:cNvSpPr/>
            <p:nvPr/>
          </p:nvSpPr>
          <p:spPr>
            <a:xfrm>
              <a:off x="9240145" y="6444378"/>
              <a:ext cx="17901" cy="2539"/>
            </a:xfrm>
            <a:custGeom>
              <a:rect b="b" l="l" r="r" t="t"/>
              <a:pathLst>
                <a:path extrusionOk="0" h="2539" w="17901">
                  <a:moveTo>
                    <a:pt x="17902" y="2412"/>
                  </a:moveTo>
                  <a:cubicBezTo>
                    <a:pt x="17826" y="1905"/>
                    <a:pt x="17826" y="1397"/>
                    <a:pt x="17902" y="889"/>
                  </a:cubicBezTo>
                  <a:lnTo>
                    <a:pt x="17902" y="0"/>
                  </a:lnTo>
                  <a:lnTo>
                    <a:pt x="1269" y="0"/>
                  </a:lnTo>
                  <a:lnTo>
                    <a:pt x="1269" y="1270"/>
                  </a:lnTo>
                  <a:cubicBezTo>
                    <a:pt x="1206" y="1943"/>
                    <a:pt x="673" y="2476"/>
                    <a:pt x="0" y="2539"/>
                  </a:cubicBezTo>
                  <a:lnTo>
                    <a:pt x="0" y="25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40" name="Google Shape;2740;p16"/>
            <p:cNvSpPr/>
            <p:nvPr/>
          </p:nvSpPr>
          <p:spPr>
            <a:xfrm>
              <a:off x="8881463" y="6444886"/>
              <a:ext cx="358427" cy="2539"/>
            </a:xfrm>
            <a:custGeom>
              <a:rect b="b" l="l" r="r" t="t"/>
              <a:pathLst>
                <a:path extrusionOk="0" h="2539" w="358427">
                  <a:moveTo>
                    <a:pt x="0" y="2539"/>
                  </a:moveTo>
                  <a:lnTo>
                    <a:pt x="358427" y="2539"/>
                  </a:lnTo>
                  <a:cubicBezTo>
                    <a:pt x="357755" y="2476"/>
                    <a:pt x="357222" y="1943"/>
                    <a:pt x="357158" y="1270"/>
                  </a:cubicBezTo>
                  <a:lnTo>
                    <a:pt x="357158" y="0"/>
                  </a:lnTo>
                  <a:lnTo>
                    <a:pt x="254" y="0"/>
                  </a:lnTo>
                  <a:lnTo>
                    <a:pt x="254" y="1270"/>
                  </a:lnTo>
                  <a:cubicBezTo>
                    <a:pt x="254" y="1270"/>
                    <a:pt x="0" y="2158"/>
                    <a:pt x="0" y="25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41" name="Google Shape;2741;p16"/>
            <p:cNvSpPr/>
            <p:nvPr/>
          </p:nvSpPr>
          <p:spPr>
            <a:xfrm>
              <a:off x="9239891" y="6446155"/>
              <a:ext cx="1270" cy="1269"/>
            </a:xfrm>
            <a:custGeom>
              <a:rect b="b" l="l" r="r" t="t"/>
              <a:pathLst>
                <a:path extrusionOk="0" h="1269" w="1270">
                  <a:moveTo>
                    <a:pt x="1270" y="0"/>
                  </a:moveTo>
                  <a:cubicBezTo>
                    <a:pt x="1207" y="673"/>
                    <a:pt x="673" y="1206"/>
                    <a:pt x="0" y="1270"/>
                  </a:cubicBezTo>
                  <a:cubicBezTo>
                    <a:pt x="673" y="1206"/>
                    <a:pt x="1207" y="673"/>
                    <a:pt x="1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42" name="Google Shape;2742;p16"/>
            <p:cNvSpPr/>
            <p:nvPr/>
          </p:nvSpPr>
          <p:spPr>
            <a:xfrm>
              <a:off x="9946208" y="4810633"/>
              <a:ext cx="260028" cy="13766"/>
            </a:xfrm>
            <a:custGeom>
              <a:rect b="b" l="l" r="r" t="t"/>
              <a:pathLst>
                <a:path extrusionOk="0" h="13766" w="260028">
                  <a:moveTo>
                    <a:pt x="6856" y="13767"/>
                  </a:moveTo>
                  <a:lnTo>
                    <a:pt x="254188" y="13767"/>
                  </a:lnTo>
                  <a:lnTo>
                    <a:pt x="252918" y="8688"/>
                  </a:lnTo>
                  <a:cubicBezTo>
                    <a:pt x="251762" y="5229"/>
                    <a:pt x="253642" y="1490"/>
                    <a:pt x="257096" y="338"/>
                  </a:cubicBezTo>
                  <a:cubicBezTo>
                    <a:pt x="258035" y="24"/>
                    <a:pt x="259038" y="-73"/>
                    <a:pt x="260028" y="54"/>
                  </a:cubicBezTo>
                  <a:lnTo>
                    <a:pt x="6856" y="54"/>
                  </a:lnTo>
                  <a:cubicBezTo>
                    <a:pt x="3047" y="124"/>
                    <a:pt x="0" y="3230"/>
                    <a:pt x="0" y="7038"/>
                  </a:cubicBezTo>
                  <a:cubicBezTo>
                    <a:pt x="64" y="10775"/>
                    <a:pt x="3124" y="13768"/>
                    <a:pt x="6856" y="137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43" name="Google Shape;2743;p16"/>
            <p:cNvSpPr/>
            <p:nvPr/>
          </p:nvSpPr>
          <p:spPr>
            <a:xfrm>
              <a:off x="10199126" y="4811648"/>
              <a:ext cx="20442" cy="31670"/>
            </a:xfrm>
            <a:custGeom>
              <a:rect b="b" l="l" r="r" t="t"/>
              <a:pathLst>
                <a:path extrusionOk="0" h="31670" w="20442">
                  <a:moveTo>
                    <a:pt x="0" y="7800"/>
                  </a:moveTo>
                  <a:lnTo>
                    <a:pt x="1270" y="12879"/>
                  </a:lnTo>
                  <a:lnTo>
                    <a:pt x="5459" y="28115"/>
                  </a:lnTo>
                  <a:lnTo>
                    <a:pt x="5459" y="6023"/>
                  </a:lnTo>
                  <a:cubicBezTo>
                    <a:pt x="5384" y="5395"/>
                    <a:pt x="5841" y="4830"/>
                    <a:pt x="6463" y="4760"/>
                  </a:cubicBezTo>
                  <a:cubicBezTo>
                    <a:pt x="6513" y="4755"/>
                    <a:pt x="6552" y="4753"/>
                    <a:pt x="6603" y="4753"/>
                  </a:cubicBezTo>
                  <a:cubicBezTo>
                    <a:pt x="7225" y="4678"/>
                    <a:pt x="7796" y="5126"/>
                    <a:pt x="7872" y="5753"/>
                  </a:cubicBezTo>
                  <a:cubicBezTo>
                    <a:pt x="7885" y="5842"/>
                    <a:pt x="7885" y="5933"/>
                    <a:pt x="7872" y="6023"/>
                  </a:cubicBezTo>
                  <a:lnTo>
                    <a:pt x="7872" y="29131"/>
                  </a:lnTo>
                  <a:cubicBezTo>
                    <a:pt x="9066" y="27020"/>
                    <a:pt x="11288" y="25711"/>
                    <a:pt x="13713" y="25703"/>
                  </a:cubicBezTo>
                  <a:cubicBezTo>
                    <a:pt x="17153" y="25681"/>
                    <a:pt x="20049" y="28254"/>
                    <a:pt x="20442" y="31670"/>
                  </a:cubicBezTo>
                  <a:lnTo>
                    <a:pt x="20442" y="30781"/>
                  </a:lnTo>
                  <a:lnTo>
                    <a:pt x="13332" y="4245"/>
                  </a:lnTo>
                  <a:lnTo>
                    <a:pt x="13332" y="4245"/>
                  </a:lnTo>
                  <a:lnTo>
                    <a:pt x="12697" y="2975"/>
                  </a:lnTo>
                  <a:cubicBezTo>
                    <a:pt x="12722" y="2637"/>
                    <a:pt x="12722" y="2298"/>
                    <a:pt x="12697" y="1960"/>
                  </a:cubicBezTo>
                  <a:lnTo>
                    <a:pt x="10793" y="55"/>
                  </a:lnTo>
                  <a:lnTo>
                    <a:pt x="9650" y="55"/>
                  </a:lnTo>
                  <a:lnTo>
                    <a:pt x="9015" y="55"/>
                  </a:lnTo>
                  <a:lnTo>
                    <a:pt x="7618" y="55"/>
                  </a:lnTo>
                  <a:cubicBezTo>
                    <a:pt x="3999" y="-412"/>
                    <a:pt x="686" y="2141"/>
                    <a:pt x="229" y="5757"/>
                  </a:cubicBezTo>
                  <a:cubicBezTo>
                    <a:pt x="102" y="6743"/>
                    <a:pt x="191" y="7745"/>
                    <a:pt x="508" y="86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44" name="Google Shape;2744;p16"/>
            <p:cNvSpPr/>
            <p:nvPr/>
          </p:nvSpPr>
          <p:spPr>
            <a:xfrm>
              <a:off x="10204318" y="4816393"/>
              <a:ext cx="2434" cy="961279"/>
            </a:xfrm>
            <a:custGeom>
              <a:rect b="b" l="l" r="r" t="t"/>
              <a:pathLst>
                <a:path extrusionOk="0" h="961279" w="2434">
                  <a:moveTo>
                    <a:pt x="1410" y="961279"/>
                  </a:moveTo>
                  <a:lnTo>
                    <a:pt x="1410" y="961279"/>
                  </a:lnTo>
                  <a:lnTo>
                    <a:pt x="1410" y="27814"/>
                  </a:lnTo>
                  <a:cubicBezTo>
                    <a:pt x="1435" y="26600"/>
                    <a:pt x="1778" y="25416"/>
                    <a:pt x="2426" y="24386"/>
                  </a:cubicBezTo>
                  <a:lnTo>
                    <a:pt x="2426" y="1278"/>
                  </a:lnTo>
                  <a:cubicBezTo>
                    <a:pt x="2502" y="651"/>
                    <a:pt x="2057" y="83"/>
                    <a:pt x="1422" y="8"/>
                  </a:cubicBezTo>
                  <a:cubicBezTo>
                    <a:pt x="1334" y="-3"/>
                    <a:pt x="1245" y="-3"/>
                    <a:pt x="1155" y="8"/>
                  </a:cubicBezTo>
                  <a:cubicBezTo>
                    <a:pt x="521" y="4"/>
                    <a:pt x="13" y="513"/>
                    <a:pt x="0" y="1144"/>
                  </a:cubicBezTo>
                  <a:cubicBezTo>
                    <a:pt x="0" y="1188"/>
                    <a:pt x="13" y="1233"/>
                    <a:pt x="13" y="1278"/>
                  </a:cubicBezTo>
                  <a:lnTo>
                    <a:pt x="13" y="9612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45" name="Google Shape;2745;p16"/>
            <p:cNvSpPr/>
            <p:nvPr/>
          </p:nvSpPr>
          <p:spPr>
            <a:xfrm>
              <a:off x="10205982" y="4837091"/>
              <a:ext cx="13838" cy="940580"/>
            </a:xfrm>
            <a:custGeom>
              <a:rect b="b" l="l" r="r" t="t"/>
              <a:pathLst>
                <a:path extrusionOk="0" h="940580" w="13838">
                  <a:moveTo>
                    <a:pt x="6856" y="6"/>
                  </a:moveTo>
                  <a:cubicBezTo>
                    <a:pt x="3123" y="137"/>
                    <a:pt x="127" y="3131"/>
                    <a:pt x="0" y="6862"/>
                  </a:cubicBezTo>
                  <a:lnTo>
                    <a:pt x="0" y="940581"/>
                  </a:lnTo>
                  <a:lnTo>
                    <a:pt x="13839" y="940581"/>
                  </a:lnTo>
                  <a:lnTo>
                    <a:pt x="13839" y="7116"/>
                  </a:lnTo>
                  <a:cubicBezTo>
                    <a:pt x="13839" y="7116"/>
                    <a:pt x="13839" y="7116"/>
                    <a:pt x="13839" y="6227"/>
                  </a:cubicBezTo>
                  <a:cubicBezTo>
                    <a:pt x="13572" y="2610"/>
                    <a:pt x="10475" y="-141"/>
                    <a:pt x="6856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46" name="Google Shape;2746;p16"/>
            <p:cNvSpPr/>
            <p:nvPr/>
          </p:nvSpPr>
          <p:spPr>
            <a:xfrm>
              <a:off x="8874988" y="5438504"/>
              <a:ext cx="365029" cy="13749"/>
            </a:xfrm>
            <a:custGeom>
              <a:rect b="b" l="l" r="r" t="t"/>
              <a:pathLst>
                <a:path extrusionOk="0" h="13749" w="365029">
                  <a:moveTo>
                    <a:pt x="6730" y="6766"/>
                  </a:moveTo>
                  <a:lnTo>
                    <a:pt x="6730" y="13749"/>
                  </a:lnTo>
                  <a:lnTo>
                    <a:pt x="362237" y="13749"/>
                  </a:lnTo>
                  <a:lnTo>
                    <a:pt x="360459" y="12480"/>
                  </a:lnTo>
                  <a:cubicBezTo>
                    <a:pt x="357349" y="10339"/>
                    <a:pt x="356548" y="6078"/>
                    <a:pt x="358682" y="2957"/>
                  </a:cubicBezTo>
                  <a:cubicBezTo>
                    <a:pt x="360104" y="898"/>
                    <a:pt x="362542" y="-222"/>
                    <a:pt x="365030" y="37"/>
                  </a:cubicBezTo>
                  <a:lnTo>
                    <a:pt x="0" y="37"/>
                  </a:lnTo>
                  <a:cubicBezTo>
                    <a:pt x="3657" y="168"/>
                    <a:pt x="6603" y="3106"/>
                    <a:pt x="6730" y="67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47" name="Google Shape;2747;p16"/>
            <p:cNvSpPr/>
            <p:nvPr/>
          </p:nvSpPr>
          <p:spPr>
            <a:xfrm>
              <a:off x="9233661" y="5439520"/>
              <a:ext cx="35305" cy="25811"/>
            </a:xfrm>
            <a:custGeom>
              <a:rect b="b" l="l" r="r" t="t"/>
              <a:pathLst>
                <a:path extrusionOk="0" h="25811" w="35305">
                  <a:moveTo>
                    <a:pt x="2294" y="11464"/>
                  </a:moveTo>
                  <a:lnTo>
                    <a:pt x="4072" y="12734"/>
                  </a:lnTo>
                  <a:lnTo>
                    <a:pt x="4961" y="12734"/>
                  </a:lnTo>
                  <a:lnTo>
                    <a:pt x="4961" y="5116"/>
                  </a:lnTo>
                  <a:cubicBezTo>
                    <a:pt x="4961" y="4415"/>
                    <a:pt x="5532" y="3846"/>
                    <a:pt x="6230" y="3846"/>
                  </a:cubicBezTo>
                  <a:cubicBezTo>
                    <a:pt x="6928" y="3846"/>
                    <a:pt x="7500" y="4415"/>
                    <a:pt x="7500" y="5116"/>
                  </a:cubicBezTo>
                  <a:lnTo>
                    <a:pt x="7500" y="14384"/>
                  </a:lnTo>
                  <a:lnTo>
                    <a:pt x="24133" y="25811"/>
                  </a:lnTo>
                  <a:lnTo>
                    <a:pt x="24133" y="22129"/>
                  </a:lnTo>
                  <a:cubicBezTo>
                    <a:pt x="24133" y="18343"/>
                    <a:pt x="27205" y="15273"/>
                    <a:pt x="30989" y="15273"/>
                  </a:cubicBezTo>
                  <a:cubicBezTo>
                    <a:pt x="32576" y="15273"/>
                    <a:pt x="34125" y="15861"/>
                    <a:pt x="35306" y="16924"/>
                  </a:cubicBezTo>
                  <a:lnTo>
                    <a:pt x="35306" y="16924"/>
                  </a:lnTo>
                  <a:lnTo>
                    <a:pt x="9912" y="37"/>
                  </a:lnTo>
                  <a:lnTo>
                    <a:pt x="9912" y="37"/>
                  </a:lnTo>
                  <a:lnTo>
                    <a:pt x="8642" y="37"/>
                  </a:lnTo>
                  <a:lnTo>
                    <a:pt x="7246" y="37"/>
                  </a:lnTo>
                  <a:cubicBezTo>
                    <a:pt x="4758" y="-222"/>
                    <a:pt x="2320" y="898"/>
                    <a:pt x="898" y="2957"/>
                  </a:cubicBezTo>
                  <a:cubicBezTo>
                    <a:pt x="-703" y="5767"/>
                    <a:pt x="-118" y="9312"/>
                    <a:pt x="2294" y="114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48" name="Google Shape;2748;p16"/>
            <p:cNvSpPr/>
            <p:nvPr/>
          </p:nvSpPr>
          <p:spPr>
            <a:xfrm>
              <a:off x="9238621" y="5444001"/>
              <a:ext cx="2539" cy="1003424"/>
            </a:xfrm>
            <a:custGeom>
              <a:rect b="b" l="l" r="r" t="t"/>
              <a:pathLst>
                <a:path extrusionOk="0" h="1003424" w="2539">
                  <a:moveTo>
                    <a:pt x="0" y="1002155"/>
                  </a:moveTo>
                  <a:cubicBezTo>
                    <a:pt x="0" y="1002853"/>
                    <a:pt x="571" y="1003424"/>
                    <a:pt x="1269" y="1003424"/>
                  </a:cubicBezTo>
                  <a:cubicBezTo>
                    <a:pt x="1968" y="1003424"/>
                    <a:pt x="2539" y="1002853"/>
                    <a:pt x="2539" y="1002155"/>
                  </a:cubicBezTo>
                  <a:lnTo>
                    <a:pt x="2539" y="1270"/>
                  </a:lnTo>
                  <a:cubicBezTo>
                    <a:pt x="2539" y="569"/>
                    <a:pt x="1968" y="0"/>
                    <a:pt x="1269" y="0"/>
                  </a:cubicBezTo>
                  <a:cubicBezTo>
                    <a:pt x="571" y="0"/>
                    <a:pt x="0" y="569"/>
                    <a:pt x="0" y="1270"/>
                  </a:cubicBezTo>
                  <a:lnTo>
                    <a:pt x="0" y="10021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49" name="Google Shape;2749;p16"/>
            <p:cNvSpPr/>
            <p:nvPr/>
          </p:nvSpPr>
          <p:spPr>
            <a:xfrm>
              <a:off x="8723262" y="5728662"/>
              <a:ext cx="144615" cy="13839"/>
            </a:xfrm>
            <a:custGeom>
              <a:rect b="b" l="l" r="r" t="t"/>
              <a:pathLst>
                <a:path extrusionOk="0" h="13839" w="144615">
                  <a:moveTo>
                    <a:pt x="6983" y="6856"/>
                  </a:moveTo>
                  <a:lnTo>
                    <a:pt x="6983" y="13839"/>
                  </a:lnTo>
                  <a:lnTo>
                    <a:pt x="144616" y="13839"/>
                  </a:lnTo>
                  <a:lnTo>
                    <a:pt x="144616" y="0"/>
                  </a:lnTo>
                  <a:lnTo>
                    <a:pt x="0" y="0"/>
                  </a:lnTo>
                  <a:cubicBezTo>
                    <a:pt x="3809" y="0"/>
                    <a:pt x="6919" y="3050"/>
                    <a:pt x="6983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50" name="Google Shape;2750;p16"/>
            <p:cNvSpPr/>
            <p:nvPr/>
          </p:nvSpPr>
          <p:spPr>
            <a:xfrm>
              <a:off x="9285091" y="5605123"/>
              <a:ext cx="25012" cy="22092"/>
            </a:xfrm>
            <a:custGeom>
              <a:rect b="b" l="l" r="r" t="t"/>
              <a:pathLst>
                <a:path extrusionOk="0" h="22092" w="25012">
                  <a:moveTo>
                    <a:pt x="5714" y="5206"/>
                  </a:moveTo>
                  <a:cubicBezTo>
                    <a:pt x="5638" y="8492"/>
                    <a:pt x="3238" y="11261"/>
                    <a:pt x="0" y="11808"/>
                  </a:cubicBezTo>
                  <a:lnTo>
                    <a:pt x="0" y="13840"/>
                  </a:lnTo>
                  <a:lnTo>
                    <a:pt x="13967" y="22092"/>
                  </a:lnTo>
                  <a:lnTo>
                    <a:pt x="13967" y="18156"/>
                  </a:lnTo>
                  <a:cubicBezTo>
                    <a:pt x="13967" y="14370"/>
                    <a:pt x="17039" y="11300"/>
                    <a:pt x="20823" y="11300"/>
                  </a:cubicBezTo>
                  <a:cubicBezTo>
                    <a:pt x="22334" y="11271"/>
                    <a:pt x="23819" y="11764"/>
                    <a:pt x="25013" y="12697"/>
                  </a:cubicBezTo>
                  <a:lnTo>
                    <a:pt x="25013" y="12697"/>
                  </a:lnTo>
                  <a:lnTo>
                    <a:pt x="2921" y="0"/>
                  </a:lnTo>
                  <a:lnTo>
                    <a:pt x="2921" y="0"/>
                  </a:lnTo>
                  <a:cubicBezTo>
                    <a:pt x="4571" y="1237"/>
                    <a:pt x="5600" y="3143"/>
                    <a:pt x="5714" y="52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51" name="Google Shape;2751;p16"/>
            <p:cNvSpPr/>
            <p:nvPr/>
          </p:nvSpPr>
          <p:spPr>
            <a:xfrm>
              <a:off x="9282044" y="5617185"/>
              <a:ext cx="634" cy="380"/>
            </a:xfrm>
            <a:custGeom>
              <a:rect b="b" l="l" r="r" t="t"/>
              <a:pathLst>
                <a:path extrusionOk="0" h="380" w="634">
                  <a:moveTo>
                    <a:pt x="635" y="0"/>
                  </a:moveTo>
                  <a:lnTo>
                    <a:pt x="0" y="0"/>
                  </a:lnTo>
                  <a:lnTo>
                    <a:pt x="635" y="381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52" name="Google Shape;2752;p16"/>
            <p:cNvSpPr/>
            <p:nvPr/>
          </p:nvSpPr>
          <p:spPr>
            <a:xfrm>
              <a:off x="9271505" y="5604234"/>
              <a:ext cx="19299" cy="13839"/>
            </a:xfrm>
            <a:custGeom>
              <a:rect b="b" l="l" r="r" t="t"/>
              <a:pathLst>
                <a:path extrusionOk="0" h="13839" w="19299">
                  <a:moveTo>
                    <a:pt x="0" y="12951"/>
                  </a:moveTo>
                  <a:lnTo>
                    <a:pt x="11173" y="12951"/>
                  </a:lnTo>
                  <a:lnTo>
                    <a:pt x="11173" y="6094"/>
                  </a:lnTo>
                  <a:cubicBezTo>
                    <a:pt x="11097" y="5467"/>
                    <a:pt x="11554" y="4902"/>
                    <a:pt x="12177" y="4832"/>
                  </a:cubicBezTo>
                  <a:cubicBezTo>
                    <a:pt x="12227" y="4827"/>
                    <a:pt x="12265" y="4825"/>
                    <a:pt x="12316" y="4825"/>
                  </a:cubicBezTo>
                  <a:cubicBezTo>
                    <a:pt x="12938" y="4750"/>
                    <a:pt x="13510" y="5198"/>
                    <a:pt x="13586" y="5824"/>
                  </a:cubicBezTo>
                  <a:cubicBezTo>
                    <a:pt x="13599" y="5914"/>
                    <a:pt x="13599" y="6004"/>
                    <a:pt x="13586" y="6094"/>
                  </a:cubicBezTo>
                  <a:lnTo>
                    <a:pt x="13586" y="12697"/>
                  </a:lnTo>
                  <a:cubicBezTo>
                    <a:pt x="16823" y="12150"/>
                    <a:pt x="19223" y="9380"/>
                    <a:pt x="19299" y="6094"/>
                  </a:cubicBezTo>
                  <a:cubicBezTo>
                    <a:pt x="19248" y="3516"/>
                    <a:pt x="17788" y="1172"/>
                    <a:pt x="15490" y="0"/>
                  </a:cubicBezTo>
                  <a:lnTo>
                    <a:pt x="14094" y="0"/>
                  </a:lnTo>
                  <a:lnTo>
                    <a:pt x="12824" y="0"/>
                  </a:lnTo>
                  <a:lnTo>
                    <a:pt x="127" y="0"/>
                  </a:lnTo>
                  <a:lnTo>
                    <a:pt x="127" y="138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53" name="Google Shape;2753;p16"/>
            <p:cNvSpPr/>
            <p:nvPr/>
          </p:nvSpPr>
          <p:spPr>
            <a:xfrm>
              <a:off x="9299058" y="5617352"/>
              <a:ext cx="13895" cy="819534"/>
            </a:xfrm>
            <a:custGeom>
              <a:rect b="b" l="l" r="r" t="t"/>
              <a:pathLst>
                <a:path extrusionOk="0" h="819534" w="13895">
                  <a:moveTo>
                    <a:pt x="0" y="5927"/>
                  </a:moveTo>
                  <a:lnTo>
                    <a:pt x="0" y="819535"/>
                  </a:lnTo>
                  <a:lnTo>
                    <a:pt x="13839" y="819535"/>
                  </a:lnTo>
                  <a:lnTo>
                    <a:pt x="13839" y="6943"/>
                  </a:lnTo>
                  <a:cubicBezTo>
                    <a:pt x="13839" y="6943"/>
                    <a:pt x="13839" y="6943"/>
                    <a:pt x="13839" y="6054"/>
                  </a:cubicBezTo>
                  <a:lnTo>
                    <a:pt x="13839" y="4784"/>
                  </a:lnTo>
                  <a:cubicBezTo>
                    <a:pt x="13915" y="4364"/>
                    <a:pt x="13915" y="3935"/>
                    <a:pt x="13839" y="3515"/>
                  </a:cubicBezTo>
                  <a:lnTo>
                    <a:pt x="13077" y="2499"/>
                  </a:lnTo>
                  <a:cubicBezTo>
                    <a:pt x="12773" y="2129"/>
                    <a:pt x="12430" y="1789"/>
                    <a:pt x="12061" y="1483"/>
                  </a:cubicBezTo>
                  <a:cubicBezTo>
                    <a:pt x="10868" y="550"/>
                    <a:pt x="9382" y="57"/>
                    <a:pt x="7872" y="86"/>
                  </a:cubicBezTo>
                  <a:cubicBezTo>
                    <a:pt x="4126" y="-509"/>
                    <a:pt x="622" y="2039"/>
                    <a:pt x="25" y="5778"/>
                  </a:cubicBezTo>
                  <a:cubicBezTo>
                    <a:pt x="12" y="5828"/>
                    <a:pt x="0" y="5877"/>
                    <a:pt x="0" y="59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54" name="Google Shape;2754;p16"/>
            <p:cNvSpPr/>
            <p:nvPr/>
          </p:nvSpPr>
          <p:spPr>
            <a:xfrm>
              <a:off x="9282666" y="5609051"/>
              <a:ext cx="2433" cy="827835"/>
            </a:xfrm>
            <a:custGeom>
              <a:rect b="b" l="l" r="r" t="t"/>
              <a:pathLst>
                <a:path extrusionOk="0" h="827835" w="2433">
                  <a:moveTo>
                    <a:pt x="12" y="827836"/>
                  </a:moveTo>
                  <a:lnTo>
                    <a:pt x="2425" y="827836"/>
                  </a:lnTo>
                  <a:lnTo>
                    <a:pt x="2425" y="1277"/>
                  </a:lnTo>
                  <a:cubicBezTo>
                    <a:pt x="2502" y="650"/>
                    <a:pt x="2057" y="83"/>
                    <a:pt x="1422" y="8"/>
                  </a:cubicBezTo>
                  <a:cubicBezTo>
                    <a:pt x="1333" y="-3"/>
                    <a:pt x="1244" y="-3"/>
                    <a:pt x="1155" y="8"/>
                  </a:cubicBezTo>
                  <a:cubicBezTo>
                    <a:pt x="521" y="4"/>
                    <a:pt x="12" y="512"/>
                    <a:pt x="0" y="1143"/>
                  </a:cubicBezTo>
                  <a:cubicBezTo>
                    <a:pt x="0" y="1188"/>
                    <a:pt x="12" y="1233"/>
                    <a:pt x="12" y="1277"/>
                  </a:cubicBezTo>
                  <a:lnTo>
                    <a:pt x="12" y="8278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55" name="Google Shape;2755;p16"/>
            <p:cNvSpPr/>
            <p:nvPr/>
          </p:nvSpPr>
          <p:spPr>
            <a:xfrm>
              <a:off x="9409265" y="5611471"/>
              <a:ext cx="13838" cy="166200"/>
            </a:xfrm>
            <a:custGeom>
              <a:rect b="b" l="l" r="r" t="t"/>
              <a:pathLst>
                <a:path extrusionOk="0" h="166200" w="13838">
                  <a:moveTo>
                    <a:pt x="13839" y="166201"/>
                  </a:moveTo>
                  <a:lnTo>
                    <a:pt x="13839" y="6856"/>
                  </a:lnTo>
                  <a:lnTo>
                    <a:pt x="6856" y="6856"/>
                  </a:lnTo>
                  <a:cubicBezTo>
                    <a:pt x="3073" y="6856"/>
                    <a:pt x="0" y="3786"/>
                    <a:pt x="0" y="0"/>
                  </a:cubicBezTo>
                  <a:lnTo>
                    <a:pt x="0" y="166201"/>
                  </a:lnTo>
                  <a:lnTo>
                    <a:pt x="13839" y="1662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56" name="Google Shape;2756;p16"/>
            <p:cNvSpPr/>
            <p:nvPr/>
          </p:nvSpPr>
          <p:spPr>
            <a:xfrm>
              <a:off x="9432880" y="6437903"/>
              <a:ext cx="25393" cy="5459"/>
            </a:xfrm>
            <a:custGeom>
              <a:rect b="b" l="l" r="r" t="t"/>
              <a:pathLst>
                <a:path extrusionOk="0" h="5459" w="25393">
                  <a:moveTo>
                    <a:pt x="18918" y="0"/>
                  </a:moveTo>
                  <a:lnTo>
                    <a:pt x="0" y="0"/>
                  </a:lnTo>
                  <a:lnTo>
                    <a:pt x="0" y="5460"/>
                  </a:lnTo>
                  <a:lnTo>
                    <a:pt x="25393" y="4698"/>
                  </a:lnTo>
                  <a:lnTo>
                    <a:pt x="25393" y="4698"/>
                  </a:lnTo>
                  <a:cubicBezTo>
                    <a:pt x="22448" y="4685"/>
                    <a:pt x="19845" y="2793"/>
                    <a:pt x="189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57" name="Google Shape;2757;p16"/>
            <p:cNvSpPr/>
            <p:nvPr/>
          </p:nvSpPr>
          <p:spPr>
            <a:xfrm>
              <a:off x="9424754" y="6428761"/>
              <a:ext cx="33392" cy="6729"/>
            </a:xfrm>
            <a:custGeom>
              <a:rect b="b" l="l" r="r" t="t"/>
              <a:pathLst>
                <a:path extrusionOk="0" h="6729" w="33392">
                  <a:moveTo>
                    <a:pt x="33392" y="0"/>
                  </a:moveTo>
                  <a:lnTo>
                    <a:pt x="33392" y="0"/>
                  </a:lnTo>
                  <a:lnTo>
                    <a:pt x="1143" y="1016"/>
                  </a:lnTo>
                  <a:lnTo>
                    <a:pt x="0" y="1016"/>
                  </a:lnTo>
                  <a:lnTo>
                    <a:pt x="1396" y="1016"/>
                  </a:lnTo>
                  <a:cubicBezTo>
                    <a:pt x="4685" y="1092"/>
                    <a:pt x="7453" y="3492"/>
                    <a:pt x="7999" y="6729"/>
                  </a:cubicBezTo>
                  <a:lnTo>
                    <a:pt x="26790" y="6729"/>
                  </a:lnTo>
                  <a:cubicBezTo>
                    <a:pt x="26917" y="3111"/>
                    <a:pt x="29787" y="190"/>
                    <a:pt x="333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58" name="Google Shape;2758;p16"/>
            <p:cNvSpPr/>
            <p:nvPr/>
          </p:nvSpPr>
          <p:spPr>
            <a:xfrm>
              <a:off x="9432499" y="6435744"/>
              <a:ext cx="18918" cy="2412"/>
            </a:xfrm>
            <a:custGeom>
              <a:rect b="b" l="l" r="r" t="t"/>
              <a:pathLst>
                <a:path extrusionOk="0" h="2412" w="18918">
                  <a:moveTo>
                    <a:pt x="18792" y="0"/>
                  </a:moveTo>
                  <a:lnTo>
                    <a:pt x="18792" y="0"/>
                  </a:lnTo>
                  <a:lnTo>
                    <a:pt x="0" y="0"/>
                  </a:lnTo>
                  <a:cubicBezTo>
                    <a:pt x="77" y="419"/>
                    <a:pt x="77" y="851"/>
                    <a:pt x="0" y="1270"/>
                  </a:cubicBezTo>
                  <a:lnTo>
                    <a:pt x="0" y="2412"/>
                  </a:lnTo>
                  <a:lnTo>
                    <a:pt x="18919" y="2412"/>
                  </a:lnTo>
                  <a:cubicBezTo>
                    <a:pt x="18715" y="1625"/>
                    <a:pt x="18665" y="800"/>
                    <a:pt x="187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59" name="Google Shape;2759;p16"/>
            <p:cNvSpPr/>
            <p:nvPr/>
          </p:nvSpPr>
          <p:spPr>
            <a:xfrm>
              <a:off x="11160392" y="6430285"/>
              <a:ext cx="64372" cy="11766"/>
            </a:xfrm>
            <a:custGeom>
              <a:rect b="b" l="l" r="r" t="t"/>
              <a:pathLst>
                <a:path extrusionOk="0" h="11766" w="64372">
                  <a:moveTo>
                    <a:pt x="64372" y="0"/>
                  </a:moveTo>
                  <a:lnTo>
                    <a:pt x="0" y="0"/>
                  </a:lnTo>
                  <a:lnTo>
                    <a:pt x="3809" y="0"/>
                  </a:lnTo>
                  <a:lnTo>
                    <a:pt x="4952" y="0"/>
                  </a:lnTo>
                  <a:lnTo>
                    <a:pt x="6221" y="0"/>
                  </a:lnTo>
                  <a:lnTo>
                    <a:pt x="7364" y="762"/>
                  </a:lnTo>
                  <a:lnTo>
                    <a:pt x="8379" y="1524"/>
                  </a:lnTo>
                  <a:lnTo>
                    <a:pt x="9141" y="2666"/>
                  </a:lnTo>
                  <a:cubicBezTo>
                    <a:pt x="9395" y="3022"/>
                    <a:pt x="9612" y="3403"/>
                    <a:pt x="9777" y="3809"/>
                  </a:cubicBezTo>
                  <a:cubicBezTo>
                    <a:pt x="9777" y="3809"/>
                    <a:pt x="9777" y="4698"/>
                    <a:pt x="9777" y="5206"/>
                  </a:cubicBezTo>
                  <a:cubicBezTo>
                    <a:pt x="9827" y="5536"/>
                    <a:pt x="9827" y="5891"/>
                    <a:pt x="9777" y="6221"/>
                  </a:cubicBezTo>
                  <a:cubicBezTo>
                    <a:pt x="9777" y="6221"/>
                    <a:pt x="9777" y="6221"/>
                    <a:pt x="9777" y="6221"/>
                  </a:cubicBezTo>
                  <a:cubicBezTo>
                    <a:pt x="9777" y="6221"/>
                    <a:pt x="9777" y="6221"/>
                    <a:pt x="9777" y="6221"/>
                  </a:cubicBezTo>
                  <a:lnTo>
                    <a:pt x="9777" y="7491"/>
                  </a:lnTo>
                  <a:cubicBezTo>
                    <a:pt x="9777" y="7491"/>
                    <a:pt x="9777" y="8253"/>
                    <a:pt x="9777" y="8634"/>
                  </a:cubicBezTo>
                  <a:cubicBezTo>
                    <a:pt x="9447" y="9040"/>
                    <a:pt x="9154" y="9459"/>
                    <a:pt x="8888" y="9903"/>
                  </a:cubicBezTo>
                  <a:lnTo>
                    <a:pt x="8888" y="10665"/>
                  </a:lnTo>
                  <a:lnTo>
                    <a:pt x="7491" y="11681"/>
                  </a:lnTo>
                  <a:cubicBezTo>
                    <a:pt x="7491" y="11681"/>
                    <a:pt x="7491" y="11681"/>
                    <a:pt x="6730" y="11681"/>
                  </a:cubicBezTo>
                  <a:cubicBezTo>
                    <a:pt x="6361" y="11795"/>
                    <a:pt x="5955" y="11795"/>
                    <a:pt x="5587" y="11681"/>
                  </a:cubicBezTo>
                  <a:lnTo>
                    <a:pt x="58913" y="11681"/>
                  </a:lnTo>
                  <a:lnTo>
                    <a:pt x="58913" y="6602"/>
                  </a:lnTo>
                  <a:cubicBezTo>
                    <a:pt x="58963" y="3390"/>
                    <a:pt x="61236" y="648"/>
                    <a:pt x="643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60" name="Google Shape;2760;p16"/>
            <p:cNvSpPr/>
            <p:nvPr/>
          </p:nvSpPr>
          <p:spPr>
            <a:xfrm>
              <a:off x="10477818" y="5843441"/>
              <a:ext cx="2412" cy="273614"/>
            </a:xfrm>
            <a:custGeom>
              <a:rect b="b" l="l" r="r" t="t"/>
              <a:pathLst>
                <a:path extrusionOk="0" h="273614" w="2412">
                  <a:moveTo>
                    <a:pt x="1143" y="273361"/>
                  </a:moveTo>
                  <a:lnTo>
                    <a:pt x="2412" y="273361"/>
                  </a:lnTo>
                  <a:lnTo>
                    <a:pt x="2412" y="0"/>
                  </a:lnTo>
                  <a:lnTo>
                    <a:pt x="1143" y="0"/>
                  </a:lnTo>
                  <a:lnTo>
                    <a:pt x="0" y="0"/>
                  </a:lnTo>
                  <a:lnTo>
                    <a:pt x="0" y="2736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61" name="Google Shape;2761;p16"/>
            <p:cNvSpPr/>
            <p:nvPr/>
          </p:nvSpPr>
          <p:spPr>
            <a:xfrm>
              <a:off x="10468930" y="5620518"/>
              <a:ext cx="17141" cy="21933"/>
            </a:xfrm>
            <a:custGeom>
              <a:rect b="b" l="l" r="r" t="t"/>
              <a:pathLst>
                <a:path extrusionOk="0" h="21933" w="17141">
                  <a:moveTo>
                    <a:pt x="0" y="6063"/>
                  </a:moveTo>
                  <a:lnTo>
                    <a:pt x="1143" y="11522"/>
                  </a:lnTo>
                  <a:lnTo>
                    <a:pt x="3174" y="21934"/>
                  </a:lnTo>
                  <a:lnTo>
                    <a:pt x="3174" y="21299"/>
                  </a:lnTo>
                  <a:cubicBezTo>
                    <a:pt x="3365" y="19393"/>
                    <a:pt x="4330" y="17649"/>
                    <a:pt x="5841" y="16474"/>
                  </a:cubicBezTo>
                  <a:lnTo>
                    <a:pt x="5841" y="5047"/>
                  </a:lnTo>
                  <a:cubicBezTo>
                    <a:pt x="5841" y="4346"/>
                    <a:pt x="6412" y="3777"/>
                    <a:pt x="7110" y="3777"/>
                  </a:cubicBezTo>
                  <a:cubicBezTo>
                    <a:pt x="7758" y="3843"/>
                    <a:pt x="8253" y="4393"/>
                    <a:pt x="8253" y="5047"/>
                  </a:cubicBezTo>
                  <a:lnTo>
                    <a:pt x="8253" y="15077"/>
                  </a:lnTo>
                  <a:lnTo>
                    <a:pt x="10284" y="15077"/>
                  </a:lnTo>
                  <a:cubicBezTo>
                    <a:pt x="13814" y="15121"/>
                    <a:pt x="16760" y="17791"/>
                    <a:pt x="17141" y="21299"/>
                  </a:cubicBezTo>
                  <a:cubicBezTo>
                    <a:pt x="17141" y="21299"/>
                    <a:pt x="17141" y="21299"/>
                    <a:pt x="17141" y="21299"/>
                  </a:cubicBezTo>
                  <a:lnTo>
                    <a:pt x="13840" y="4793"/>
                  </a:lnTo>
                  <a:cubicBezTo>
                    <a:pt x="13840" y="4793"/>
                    <a:pt x="13840" y="4793"/>
                    <a:pt x="13840" y="4031"/>
                  </a:cubicBezTo>
                  <a:cubicBezTo>
                    <a:pt x="13814" y="3608"/>
                    <a:pt x="13814" y="3184"/>
                    <a:pt x="13840" y="2762"/>
                  </a:cubicBezTo>
                  <a:lnTo>
                    <a:pt x="13078" y="1746"/>
                  </a:lnTo>
                  <a:cubicBezTo>
                    <a:pt x="12811" y="1418"/>
                    <a:pt x="12519" y="1120"/>
                    <a:pt x="12189" y="857"/>
                  </a:cubicBezTo>
                  <a:lnTo>
                    <a:pt x="11046" y="95"/>
                  </a:lnTo>
                  <a:lnTo>
                    <a:pt x="9904" y="95"/>
                  </a:lnTo>
                  <a:lnTo>
                    <a:pt x="8507" y="95"/>
                  </a:lnTo>
                  <a:cubicBezTo>
                    <a:pt x="7834" y="-32"/>
                    <a:pt x="7149" y="-32"/>
                    <a:pt x="6475" y="95"/>
                  </a:cubicBezTo>
                  <a:cubicBezTo>
                    <a:pt x="3174" y="301"/>
                    <a:pt x="470" y="2792"/>
                    <a:pt x="0" y="60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62" name="Google Shape;2762;p16"/>
            <p:cNvSpPr/>
            <p:nvPr/>
          </p:nvSpPr>
          <p:spPr>
            <a:xfrm>
              <a:off x="10474517" y="5623914"/>
              <a:ext cx="2412" cy="13077"/>
            </a:xfrm>
            <a:custGeom>
              <a:rect b="b" l="l" r="r" t="t"/>
              <a:pathLst>
                <a:path extrusionOk="0" h="13077" w="2412">
                  <a:moveTo>
                    <a:pt x="2412" y="1270"/>
                  </a:moveTo>
                  <a:cubicBezTo>
                    <a:pt x="2412" y="616"/>
                    <a:pt x="1917" y="66"/>
                    <a:pt x="1270" y="0"/>
                  </a:cubicBezTo>
                  <a:cubicBezTo>
                    <a:pt x="572" y="0"/>
                    <a:pt x="0" y="569"/>
                    <a:pt x="0" y="1270"/>
                  </a:cubicBezTo>
                  <a:lnTo>
                    <a:pt x="0" y="13078"/>
                  </a:lnTo>
                  <a:cubicBezTo>
                    <a:pt x="724" y="12491"/>
                    <a:pt x="1537" y="12020"/>
                    <a:pt x="2412" y="116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63" name="Google Shape;2763;p16"/>
            <p:cNvSpPr/>
            <p:nvPr/>
          </p:nvSpPr>
          <p:spPr>
            <a:xfrm>
              <a:off x="10795997" y="5655308"/>
              <a:ext cx="185498" cy="13933"/>
            </a:xfrm>
            <a:custGeom>
              <a:rect b="b" l="l" r="r" t="t"/>
              <a:pathLst>
                <a:path extrusionOk="0" h="13933" w="185498">
                  <a:moveTo>
                    <a:pt x="7364" y="8601"/>
                  </a:moveTo>
                  <a:lnTo>
                    <a:pt x="6095" y="13934"/>
                  </a:lnTo>
                  <a:lnTo>
                    <a:pt x="178643" y="13934"/>
                  </a:lnTo>
                  <a:lnTo>
                    <a:pt x="178643" y="7077"/>
                  </a:lnTo>
                  <a:cubicBezTo>
                    <a:pt x="178643" y="3270"/>
                    <a:pt x="181690" y="164"/>
                    <a:pt x="185499" y="94"/>
                  </a:cubicBezTo>
                  <a:lnTo>
                    <a:pt x="0" y="94"/>
                  </a:lnTo>
                  <a:cubicBezTo>
                    <a:pt x="711" y="-31"/>
                    <a:pt x="1448" y="-31"/>
                    <a:pt x="2158" y="94"/>
                  </a:cubicBezTo>
                  <a:cubicBezTo>
                    <a:pt x="5917" y="960"/>
                    <a:pt x="8266" y="4708"/>
                    <a:pt x="7402" y="8466"/>
                  </a:cubicBezTo>
                  <a:cubicBezTo>
                    <a:pt x="7390" y="8511"/>
                    <a:pt x="7377" y="8557"/>
                    <a:pt x="7364" y="86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64" name="Google Shape;2764;p16"/>
            <p:cNvSpPr/>
            <p:nvPr/>
          </p:nvSpPr>
          <p:spPr>
            <a:xfrm>
              <a:off x="10788379" y="5655562"/>
              <a:ext cx="14505" cy="14695"/>
            </a:xfrm>
            <a:custGeom>
              <a:rect b="b" l="l" r="r" t="t"/>
              <a:pathLst>
                <a:path extrusionOk="0" h="14695" w="14505">
                  <a:moveTo>
                    <a:pt x="6602" y="6824"/>
                  </a:moveTo>
                  <a:lnTo>
                    <a:pt x="6602" y="6824"/>
                  </a:lnTo>
                  <a:lnTo>
                    <a:pt x="6602" y="6824"/>
                  </a:lnTo>
                  <a:cubicBezTo>
                    <a:pt x="6526" y="6196"/>
                    <a:pt x="6971" y="5629"/>
                    <a:pt x="7605" y="5554"/>
                  </a:cubicBezTo>
                  <a:cubicBezTo>
                    <a:pt x="7694" y="5544"/>
                    <a:pt x="7783" y="5544"/>
                    <a:pt x="7872" y="5554"/>
                  </a:cubicBezTo>
                  <a:cubicBezTo>
                    <a:pt x="8507" y="5550"/>
                    <a:pt x="9014" y="6058"/>
                    <a:pt x="9027" y="6689"/>
                  </a:cubicBezTo>
                  <a:cubicBezTo>
                    <a:pt x="9027" y="6735"/>
                    <a:pt x="9014" y="6779"/>
                    <a:pt x="9014" y="6824"/>
                  </a:cubicBezTo>
                  <a:lnTo>
                    <a:pt x="9014" y="7712"/>
                  </a:lnTo>
                  <a:cubicBezTo>
                    <a:pt x="11490" y="8783"/>
                    <a:pt x="13090" y="11232"/>
                    <a:pt x="13077" y="13934"/>
                  </a:cubicBezTo>
                  <a:lnTo>
                    <a:pt x="13077" y="14696"/>
                  </a:lnTo>
                  <a:lnTo>
                    <a:pt x="13077" y="13680"/>
                  </a:lnTo>
                  <a:lnTo>
                    <a:pt x="14347" y="8347"/>
                  </a:lnTo>
                  <a:cubicBezTo>
                    <a:pt x="15147" y="4640"/>
                    <a:pt x="12836" y="975"/>
                    <a:pt x="9141" y="94"/>
                  </a:cubicBezTo>
                  <a:cubicBezTo>
                    <a:pt x="8431" y="-31"/>
                    <a:pt x="7694" y="-31"/>
                    <a:pt x="6983" y="94"/>
                  </a:cubicBezTo>
                  <a:lnTo>
                    <a:pt x="5587" y="94"/>
                  </a:lnTo>
                  <a:lnTo>
                    <a:pt x="4444" y="94"/>
                  </a:lnTo>
                  <a:lnTo>
                    <a:pt x="3301" y="856"/>
                  </a:lnTo>
                  <a:cubicBezTo>
                    <a:pt x="2971" y="1119"/>
                    <a:pt x="2679" y="1417"/>
                    <a:pt x="2412" y="1745"/>
                  </a:cubicBezTo>
                  <a:lnTo>
                    <a:pt x="1651" y="2761"/>
                  </a:lnTo>
                  <a:cubicBezTo>
                    <a:pt x="1599" y="3182"/>
                    <a:pt x="1599" y="3609"/>
                    <a:pt x="1651" y="4030"/>
                  </a:cubicBezTo>
                  <a:cubicBezTo>
                    <a:pt x="1651" y="4030"/>
                    <a:pt x="1651" y="4030"/>
                    <a:pt x="1651" y="4030"/>
                  </a:cubicBezTo>
                  <a:lnTo>
                    <a:pt x="0" y="11267"/>
                  </a:lnTo>
                  <a:cubicBezTo>
                    <a:pt x="0" y="11267"/>
                    <a:pt x="0" y="11267"/>
                    <a:pt x="0" y="12029"/>
                  </a:cubicBezTo>
                  <a:cubicBezTo>
                    <a:pt x="749" y="8990"/>
                    <a:pt x="3466" y="6848"/>
                    <a:pt x="6602" y="68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65" name="Google Shape;2765;p16"/>
            <p:cNvSpPr/>
            <p:nvPr/>
          </p:nvSpPr>
          <p:spPr>
            <a:xfrm>
              <a:off x="10278988" y="5634833"/>
              <a:ext cx="151217" cy="13839"/>
            </a:xfrm>
            <a:custGeom>
              <a:rect b="b" l="l" r="r" t="t"/>
              <a:pathLst>
                <a:path extrusionOk="0" h="13839" w="151217">
                  <a:moveTo>
                    <a:pt x="6983" y="6983"/>
                  </a:moveTo>
                  <a:lnTo>
                    <a:pt x="6983" y="13839"/>
                  </a:lnTo>
                  <a:lnTo>
                    <a:pt x="151217" y="13839"/>
                  </a:lnTo>
                  <a:lnTo>
                    <a:pt x="151217" y="0"/>
                  </a:lnTo>
                  <a:lnTo>
                    <a:pt x="0" y="0"/>
                  </a:lnTo>
                  <a:cubicBezTo>
                    <a:pt x="3859" y="0"/>
                    <a:pt x="6983" y="3126"/>
                    <a:pt x="6983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66" name="Google Shape;2766;p16"/>
            <p:cNvSpPr/>
            <p:nvPr/>
          </p:nvSpPr>
          <p:spPr>
            <a:xfrm>
              <a:off x="10787960" y="5662385"/>
              <a:ext cx="6767" cy="167216"/>
            </a:xfrm>
            <a:custGeom>
              <a:rect b="b" l="l" r="r" t="t"/>
              <a:pathLst>
                <a:path extrusionOk="0" h="167216" w="6767">
                  <a:moveTo>
                    <a:pt x="6767" y="152361"/>
                  </a:moveTo>
                  <a:lnTo>
                    <a:pt x="6767" y="152361"/>
                  </a:lnTo>
                  <a:lnTo>
                    <a:pt x="6767" y="150076"/>
                  </a:lnTo>
                  <a:lnTo>
                    <a:pt x="6767" y="0"/>
                  </a:lnTo>
                  <a:lnTo>
                    <a:pt x="6767" y="0"/>
                  </a:lnTo>
                  <a:cubicBezTo>
                    <a:pt x="3263" y="49"/>
                    <a:pt x="368" y="2732"/>
                    <a:pt x="38" y="6221"/>
                  </a:cubicBezTo>
                  <a:cubicBezTo>
                    <a:pt x="-13" y="6473"/>
                    <a:pt x="-13" y="6732"/>
                    <a:pt x="38" y="6983"/>
                  </a:cubicBezTo>
                  <a:lnTo>
                    <a:pt x="38" y="167216"/>
                  </a:lnTo>
                  <a:lnTo>
                    <a:pt x="2197" y="1672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67" name="Google Shape;2767;p16"/>
            <p:cNvSpPr/>
            <p:nvPr/>
          </p:nvSpPr>
          <p:spPr>
            <a:xfrm>
              <a:off x="10797013" y="5663274"/>
              <a:ext cx="4063" cy="140933"/>
            </a:xfrm>
            <a:custGeom>
              <a:rect b="b" l="l" r="r" t="t"/>
              <a:pathLst>
                <a:path extrusionOk="0" h="140933" w="4063">
                  <a:moveTo>
                    <a:pt x="1524" y="138776"/>
                  </a:moveTo>
                  <a:cubicBezTo>
                    <a:pt x="1524" y="138776"/>
                    <a:pt x="1524" y="138776"/>
                    <a:pt x="1524" y="138776"/>
                  </a:cubicBezTo>
                  <a:cubicBezTo>
                    <a:pt x="1460" y="138355"/>
                    <a:pt x="1460" y="137926"/>
                    <a:pt x="1524" y="137506"/>
                  </a:cubicBezTo>
                  <a:lnTo>
                    <a:pt x="2285" y="136363"/>
                  </a:lnTo>
                  <a:lnTo>
                    <a:pt x="3301" y="135601"/>
                  </a:lnTo>
                  <a:lnTo>
                    <a:pt x="4063" y="135601"/>
                  </a:lnTo>
                  <a:lnTo>
                    <a:pt x="4063" y="6221"/>
                  </a:lnTo>
                  <a:cubicBezTo>
                    <a:pt x="4075" y="3520"/>
                    <a:pt x="2476" y="1070"/>
                    <a:pt x="0" y="0"/>
                  </a:cubicBezTo>
                  <a:lnTo>
                    <a:pt x="0" y="1409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68" name="Google Shape;2768;p16"/>
            <p:cNvSpPr/>
            <p:nvPr/>
          </p:nvSpPr>
          <p:spPr>
            <a:xfrm>
              <a:off x="10472104" y="5825411"/>
              <a:ext cx="2412" cy="11173"/>
            </a:xfrm>
            <a:custGeom>
              <a:rect b="b" l="l" r="r" t="t"/>
              <a:pathLst>
                <a:path extrusionOk="0" h="11173" w="2412">
                  <a:moveTo>
                    <a:pt x="0" y="0"/>
                  </a:moveTo>
                  <a:lnTo>
                    <a:pt x="0" y="11173"/>
                  </a:lnTo>
                  <a:cubicBezTo>
                    <a:pt x="26" y="9172"/>
                    <a:pt x="902" y="7277"/>
                    <a:pt x="2412" y="5967"/>
                  </a:cubicBezTo>
                  <a:lnTo>
                    <a:pt x="24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69" name="Google Shape;2769;p16"/>
            <p:cNvSpPr/>
            <p:nvPr/>
          </p:nvSpPr>
          <p:spPr>
            <a:xfrm>
              <a:off x="10472359" y="5634827"/>
              <a:ext cx="13839" cy="195155"/>
            </a:xfrm>
            <a:custGeom>
              <a:rect b="b" l="l" r="r" t="t"/>
              <a:pathLst>
                <a:path extrusionOk="0" h="195155" w="13839">
                  <a:moveTo>
                    <a:pt x="6603" y="6"/>
                  </a:moveTo>
                  <a:lnTo>
                    <a:pt x="4571" y="6"/>
                  </a:lnTo>
                  <a:cubicBezTo>
                    <a:pt x="3733" y="599"/>
                    <a:pt x="3009" y="1329"/>
                    <a:pt x="2412" y="2165"/>
                  </a:cubicBezTo>
                  <a:cubicBezTo>
                    <a:pt x="901" y="3474"/>
                    <a:pt x="26" y="5369"/>
                    <a:pt x="0" y="7370"/>
                  </a:cubicBezTo>
                  <a:lnTo>
                    <a:pt x="0" y="188172"/>
                  </a:lnTo>
                  <a:lnTo>
                    <a:pt x="3682" y="188172"/>
                  </a:lnTo>
                  <a:cubicBezTo>
                    <a:pt x="4317" y="188168"/>
                    <a:pt x="4825" y="188676"/>
                    <a:pt x="4837" y="189307"/>
                  </a:cubicBezTo>
                  <a:cubicBezTo>
                    <a:pt x="4837" y="189353"/>
                    <a:pt x="4825" y="189397"/>
                    <a:pt x="4825" y="189442"/>
                  </a:cubicBezTo>
                  <a:lnTo>
                    <a:pt x="4825" y="195155"/>
                  </a:lnTo>
                  <a:lnTo>
                    <a:pt x="6856" y="195155"/>
                  </a:lnTo>
                  <a:lnTo>
                    <a:pt x="13840" y="195155"/>
                  </a:lnTo>
                  <a:lnTo>
                    <a:pt x="13840" y="6989"/>
                  </a:lnTo>
                  <a:cubicBezTo>
                    <a:pt x="13840" y="6989"/>
                    <a:pt x="13840" y="6989"/>
                    <a:pt x="13840" y="6228"/>
                  </a:cubicBezTo>
                  <a:cubicBezTo>
                    <a:pt x="13446" y="2572"/>
                    <a:pt x="10272" y="-149"/>
                    <a:pt x="6603" y="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70" name="Google Shape;2770;p16"/>
            <p:cNvSpPr/>
            <p:nvPr/>
          </p:nvSpPr>
          <p:spPr>
            <a:xfrm>
              <a:off x="10802473" y="5822872"/>
              <a:ext cx="1396" cy="7237"/>
            </a:xfrm>
            <a:custGeom>
              <a:rect b="b" l="l" r="r" t="t"/>
              <a:pathLst>
                <a:path extrusionOk="0" h="7237" w="1396">
                  <a:moveTo>
                    <a:pt x="1396" y="7237"/>
                  </a:moveTo>
                  <a:lnTo>
                    <a:pt x="1396" y="0"/>
                  </a:lnTo>
                  <a:lnTo>
                    <a:pt x="0" y="0"/>
                  </a:lnTo>
                  <a:lnTo>
                    <a:pt x="0" y="66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71" name="Google Shape;2771;p16"/>
            <p:cNvSpPr/>
            <p:nvPr/>
          </p:nvSpPr>
          <p:spPr>
            <a:xfrm>
              <a:off x="10806409" y="5818555"/>
              <a:ext cx="1523" cy="5205"/>
            </a:xfrm>
            <a:custGeom>
              <a:rect b="b" l="l" r="r" t="t"/>
              <a:pathLst>
                <a:path extrusionOk="0" h="5205" w="1523">
                  <a:moveTo>
                    <a:pt x="1524" y="0"/>
                  </a:moveTo>
                  <a:cubicBezTo>
                    <a:pt x="1168" y="929"/>
                    <a:pt x="648" y="1789"/>
                    <a:pt x="0" y="2539"/>
                  </a:cubicBezTo>
                  <a:lnTo>
                    <a:pt x="0" y="52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72" name="Google Shape;2772;p16"/>
            <p:cNvSpPr/>
            <p:nvPr/>
          </p:nvSpPr>
          <p:spPr>
            <a:xfrm>
              <a:off x="10790792" y="5814619"/>
              <a:ext cx="5205" cy="14982"/>
            </a:xfrm>
            <a:custGeom>
              <a:rect b="b" l="l" r="r" t="t"/>
              <a:pathLst>
                <a:path extrusionOk="0" h="14982" w="5205">
                  <a:moveTo>
                    <a:pt x="4571" y="14982"/>
                  </a:moveTo>
                  <a:lnTo>
                    <a:pt x="4571" y="5333"/>
                  </a:lnTo>
                  <a:cubicBezTo>
                    <a:pt x="3809" y="3638"/>
                    <a:pt x="3809" y="1695"/>
                    <a:pt x="4571" y="0"/>
                  </a:cubicBezTo>
                  <a:lnTo>
                    <a:pt x="0" y="14982"/>
                  </a:lnTo>
                  <a:lnTo>
                    <a:pt x="5205" y="149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73" name="Google Shape;2773;p16"/>
            <p:cNvSpPr/>
            <p:nvPr/>
          </p:nvSpPr>
          <p:spPr>
            <a:xfrm>
              <a:off x="10797775" y="5822491"/>
              <a:ext cx="2285" cy="7237"/>
            </a:xfrm>
            <a:custGeom>
              <a:rect b="b" l="l" r="r" t="t"/>
              <a:pathLst>
                <a:path extrusionOk="0" h="7237" w="2285">
                  <a:moveTo>
                    <a:pt x="2285" y="7110"/>
                  </a:moveTo>
                  <a:lnTo>
                    <a:pt x="2285" y="762"/>
                  </a:lnTo>
                  <a:lnTo>
                    <a:pt x="1524" y="762"/>
                  </a:lnTo>
                  <a:cubicBezTo>
                    <a:pt x="990" y="560"/>
                    <a:pt x="483" y="305"/>
                    <a:pt x="0" y="0"/>
                  </a:cubicBezTo>
                  <a:lnTo>
                    <a:pt x="0" y="72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74" name="Google Shape;2774;p16"/>
            <p:cNvSpPr/>
            <p:nvPr/>
          </p:nvSpPr>
          <p:spPr>
            <a:xfrm>
              <a:off x="9514774" y="5572025"/>
              <a:ext cx="160232" cy="12274"/>
            </a:xfrm>
            <a:custGeom>
              <a:rect b="b" l="l" r="r" t="t"/>
              <a:pathLst>
                <a:path extrusionOk="0" h="12274" w="160232">
                  <a:moveTo>
                    <a:pt x="6983" y="5418"/>
                  </a:moveTo>
                  <a:lnTo>
                    <a:pt x="6983" y="8973"/>
                  </a:lnTo>
                  <a:lnTo>
                    <a:pt x="11427" y="12275"/>
                  </a:lnTo>
                  <a:lnTo>
                    <a:pt x="154646" y="12275"/>
                  </a:lnTo>
                  <a:lnTo>
                    <a:pt x="154646" y="5418"/>
                  </a:lnTo>
                  <a:cubicBezTo>
                    <a:pt x="154570" y="5126"/>
                    <a:pt x="154570" y="4822"/>
                    <a:pt x="154646" y="4530"/>
                  </a:cubicBezTo>
                  <a:cubicBezTo>
                    <a:pt x="154582" y="4023"/>
                    <a:pt x="154582" y="3513"/>
                    <a:pt x="154646" y="3006"/>
                  </a:cubicBezTo>
                  <a:lnTo>
                    <a:pt x="155407" y="1736"/>
                  </a:lnTo>
                  <a:lnTo>
                    <a:pt x="155407" y="974"/>
                  </a:lnTo>
                  <a:cubicBezTo>
                    <a:pt x="155407" y="974"/>
                    <a:pt x="155407" y="974"/>
                    <a:pt x="155407" y="974"/>
                  </a:cubicBezTo>
                  <a:lnTo>
                    <a:pt x="156550" y="86"/>
                  </a:lnTo>
                  <a:lnTo>
                    <a:pt x="157566" y="86"/>
                  </a:lnTo>
                  <a:lnTo>
                    <a:pt x="158709" y="86"/>
                  </a:lnTo>
                  <a:cubicBezTo>
                    <a:pt x="159216" y="-29"/>
                    <a:pt x="159737" y="-29"/>
                    <a:pt x="160232" y="86"/>
                  </a:cubicBezTo>
                  <a:lnTo>
                    <a:pt x="0" y="86"/>
                  </a:lnTo>
                  <a:cubicBezTo>
                    <a:pt x="3288" y="-7"/>
                    <a:pt x="6209" y="2216"/>
                    <a:pt x="6983" y="54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75" name="Google Shape;2775;p16"/>
            <p:cNvSpPr/>
            <p:nvPr/>
          </p:nvSpPr>
          <p:spPr>
            <a:xfrm>
              <a:off x="9521757" y="5584046"/>
              <a:ext cx="380" cy="253"/>
            </a:xfrm>
            <a:custGeom>
              <a:rect b="b" l="l" r="r" t="t"/>
              <a:pathLst>
                <a:path extrusionOk="0" h="253" w="380">
                  <a:moveTo>
                    <a:pt x="0" y="0"/>
                  </a:moveTo>
                  <a:lnTo>
                    <a:pt x="0" y="254"/>
                  </a:lnTo>
                  <a:lnTo>
                    <a:pt x="380" y="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76" name="Google Shape;2776;p16"/>
            <p:cNvSpPr/>
            <p:nvPr/>
          </p:nvSpPr>
          <p:spPr>
            <a:xfrm>
              <a:off x="9521757" y="5580999"/>
              <a:ext cx="31868" cy="23489"/>
            </a:xfrm>
            <a:custGeom>
              <a:rect b="b" l="l" r="r" t="t"/>
              <a:pathLst>
                <a:path extrusionOk="0" h="23489" w="31868">
                  <a:moveTo>
                    <a:pt x="27679" y="23489"/>
                  </a:moveTo>
                  <a:lnTo>
                    <a:pt x="31869" y="23489"/>
                  </a:lnTo>
                  <a:lnTo>
                    <a:pt x="4444" y="3301"/>
                  </a:lnTo>
                  <a:lnTo>
                    <a:pt x="0" y="0"/>
                  </a:lnTo>
                  <a:lnTo>
                    <a:pt x="0" y="3047"/>
                  </a:lnTo>
                  <a:lnTo>
                    <a:pt x="380" y="3301"/>
                  </a:lnTo>
                  <a:lnTo>
                    <a:pt x="27679" y="234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77" name="Google Shape;2777;p16"/>
            <p:cNvSpPr/>
            <p:nvPr/>
          </p:nvSpPr>
          <p:spPr>
            <a:xfrm>
              <a:off x="9507918" y="5570588"/>
              <a:ext cx="13839" cy="33900"/>
            </a:xfrm>
            <a:custGeom>
              <a:rect b="b" l="l" r="r" t="t"/>
              <a:pathLst>
                <a:path extrusionOk="0" h="33900" w="13839">
                  <a:moveTo>
                    <a:pt x="13840" y="33900"/>
                  </a:moveTo>
                  <a:lnTo>
                    <a:pt x="13840" y="6856"/>
                  </a:lnTo>
                  <a:cubicBezTo>
                    <a:pt x="13776" y="3050"/>
                    <a:pt x="10666" y="0"/>
                    <a:pt x="6857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33900"/>
                  </a:lnTo>
                  <a:lnTo>
                    <a:pt x="13840" y="339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78" name="Google Shape;2778;p16"/>
            <p:cNvSpPr/>
            <p:nvPr/>
          </p:nvSpPr>
          <p:spPr>
            <a:xfrm>
              <a:off x="11231621" y="6501894"/>
              <a:ext cx="89765" cy="2539"/>
            </a:xfrm>
            <a:custGeom>
              <a:rect b="b" l="l" r="r" t="t"/>
              <a:pathLst>
                <a:path extrusionOk="0" h="2539" w="89765">
                  <a:moveTo>
                    <a:pt x="0" y="2412"/>
                  </a:moveTo>
                  <a:lnTo>
                    <a:pt x="89766" y="2412"/>
                  </a:lnTo>
                  <a:cubicBezTo>
                    <a:pt x="89715" y="1993"/>
                    <a:pt x="89715" y="1562"/>
                    <a:pt x="89766" y="1143"/>
                  </a:cubicBezTo>
                  <a:lnTo>
                    <a:pt x="89766" y="0"/>
                  </a:lnTo>
                  <a:lnTo>
                    <a:pt x="889" y="0"/>
                  </a:lnTo>
                  <a:lnTo>
                    <a:pt x="889" y="25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79" name="Google Shape;2779;p16"/>
            <p:cNvSpPr/>
            <p:nvPr/>
          </p:nvSpPr>
          <p:spPr>
            <a:xfrm>
              <a:off x="9679958" y="5572238"/>
              <a:ext cx="38343" cy="32249"/>
            </a:xfrm>
            <a:custGeom>
              <a:rect b="b" l="l" r="r" t="t"/>
              <a:pathLst>
                <a:path extrusionOk="0" h="32249" w="38343">
                  <a:moveTo>
                    <a:pt x="3300" y="20315"/>
                  </a:moveTo>
                  <a:lnTo>
                    <a:pt x="17140" y="32250"/>
                  </a:lnTo>
                  <a:lnTo>
                    <a:pt x="38343" y="32250"/>
                  </a:lnTo>
                  <a:lnTo>
                    <a:pt x="888" y="0"/>
                  </a:lnTo>
                  <a:lnTo>
                    <a:pt x="0" y="0"/>
                  </a:lnTo>
                  <a:cubicBezTo>
                    <a:pt x="1993" y="1232"/>
                    <a:pt x="3225" y="3376"/>
                    <a:pt x="3300" y="57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80" name="Google Shape;2780;p16"/>
            <p:cNvSpPr/>
            <p:nvPr/>
          </p:nvSpPr>
          <p:spPr>
            <a:xfrm>
              <a:off x="9671198" y="5573254"/>
              <a:ext cx="634" cy="1015"/>
            </a:xfrm>
            <a:custGeom>
              <a:rect b="b" l="l" r="r" t="t"/>
              <a:pathLst>
                <a:path extrusionOk="0" h="1015" w="634">
                  <a:moveTo>
                    <a:pt x="0" y="254"/>
                  </a:moveTo>
                  <a:lnTo>
                    <a:pt x="0" y="1016"/>
                  </a:lnTo>
                  <a:lnTo>
                    <a:pt x="635" y="0"/>
                  </a:lnTo>
                  <a:cubicBezTo>
                    <a:pt x="635" y="0"/>
                    <a:pt x="0" y="254"/>
                    <a:pt x="0" y="2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81" name="Google Shape;2781;p16"/>
            <p:cNvSpPr/>
            <p:nvPr/>
          </p:nvSpPr>
          <p:spPr>
            <a:xfrm>
              <a:off x="10272005" y="5634833"/>
              <a:ext cx="13871" cy="202767"/>
            </a:xfrm>
            <a:custGeom>
              <a:rect b="b" l="l" r="r" t="t"/>
              <a:pathLst>
                <a:path extrusionOk="0" h="202767" w="13871">
                  <a:moveTo>
                    <a:pt x="5332" y="185753"/>
                  </a:moveTo>
                  <a:lnTo>
                    <a:pt x="12950" y="198450"/>
                  </a:lnTo>
                  <a:cubicBezTo>
                    <a:pt x="13661" y="199771"/>
                    <a:pt x="13978" y="201271"/>
                    <a:pt x="13839" y="202767"/>
                  </a:cubicBezTo>
                  <a:cubicBezTo>
                    <a:pt x="13839" y="202767"/>
                    <a:pt x="13839" y="202767"/>
                    <a:pt x="13839" y="202767"/>
                  </a:cubicBezTo>
                  <a:lnTo>
                    <a:pt x="13839" y="6983"/>
                  </a:lnTo>
                  <a:cubicBezTo>
                    <a:pt x="13839" y="3126"/>
                    <a:pt x="10716" y="0"/>
                    <a:pt x="6856" y="0"/>
                  </a:cubicBezTo>
                  <a:cubicBezTo>
                    <a:pt x="3072" y="-1"/>
                    <a:pt x="0" y="3069"/>
                    <a:pt x="0" y="6855"/>
                  </a:cubicBezTo>
                  <a:cubicBezTo>
                    <a:pt x="0" y="6898"/>
                    <a:pt x="0" y="6940"/>
                    <a:pt x="0" y="6983"/>
                  </a:cubicBezTo>
                  <a:lnTo>
                    <a:pt x="0" y="177501"/>
                  </a:lnTo>
                  <a:lnTo>
                    <a:pt x="2666" y="1816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82" name="Google Shape;2782;p16"/>
            <p:cNvSpPr/>
            <p:nvPr/>
          </p:nvSpPr>
          <p:spPr>
            <a:xfrm>
              <a:off x="10280258" y="5842552"/>
              <a:ext cx="2031" cy="12696"/>
            </a:xfrm>
            <a:custGeom>
              <a:rect b="b" l="l" r="r" t="t"/>
              <a:pathLst>
                <a:path extrusionOk="0" h="12696" w="2031">
                  <a:moveTo>
                    <a:pt x="203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83" name="Google Shape;2783;p16"/>
            <p:cNvSpPr/>
            <p:nvPr/>
          </p:nvSpPr>
          <p:spPr>
            <a:xfrm>
              <a:off x="10276067" y="5843060"/>
              <a:ext cx="1777" cy="98"/>
            </a:xfrm>
            <a:custGeom>
              <a:rect b="b" l="l" r="r" t="t"/>
              <a:pathLst>
                <a:path extrusionOk="0" h="98" w="1777">
                  <a:moveTo>
                    <a:pt x="1778" y="0"/>
                  </a:moveTo>
                  <a:cubicBezTo>
                    <a:pt x="1193" y="131"/>
                    <a:pt x="584" y="131"/>
                    <a:pt x="0" y="0"/>
                  </a:cubicBezTo>
                  <a:lnTo>
                    <a:pt x="17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84" name="Google Shape;2784;p16"/>
            <p:cNvSpPr/>
            <p:nvPr/>
          </p:nvSpPr>
          <p:spPr>
            <a:xfrm>
              <a:off x="10795353" y="5661107"/>
              <a:ext cx="2429" cy="151226"/>
            </a:xfrm>
            <a:custGeom>
              <a:rect b="b" l="l" r="r" t="t"/>
              <a:pathLst>
                <a:path extrusionOk="0" h="151226" w="2429">
                  <a:moveTo>
                    <a:pt x="2422" y="2167"/>
                  </a:moveTo>
                  <a:lnTo>
                    <a:pt x="2422" y="1278"/>
                  </a:lnTo>
                  <a:cubicBezTo>
                    <a:pt x="2498" y="651"/>
                    <a:pt x="2040" y="86"/>
                    <a:pt x="1419" y="16"/>
                  </a:cubicBezTo>
                  <a:cubicBezTo>
                    <a:pt x="1368" y="11"/>
                    <a:pt x="1330" y="8"/>
                    <a:pt x="1279" y="8"/>
                  </a:cubicBezTo>
                  <a:cubicBezTo>
                    <a:pt x="657" y="-67"/>
                    <a:pt x="85" y="381"/>
                    <a:pt x="9" y="1007"/>
                  </a:cubicBezTo>
                  <a:cubicBezTo>
                    <a:pt x="-3" y="1098"/>
                    <a:pt x="-3" y="1188"/>
                    <a:pt x="9" y="1278"/>
                  </a:cubicBezTo>
                  <a:lnTo>
                    <a:pt x="9" y="151226"/>
                  </a:lnTo>
                  <a:lnTo>
                    <a:pt x="2422" y="143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85" name="Google Shape;2785;p16"/>
            <p:cNvSpPr/>
            <p:nvPr/>
          </p:nvSpPr>
          <p:spPr>
            <a:xfrm>
              <a:off x="10795362" y="5819952"/>
              <a:ext cx="2412" cy="9649"/>
            </a:xfrm>
            <a:custGeom>
              <a:rect b="b" l="l" r="r" t="t"/>
              <a:pathLst>
                <a:path extrusionOk="0" h="9649" w="2412">
                  <a:moveTo>
                    <a:pt x="2412" y="9649"/>
                  </a:moveTo>
                  <a:lnTo>
                    <a:pt x="2412" y="2412"/>
                  </a:lnTo>
                  <a:cubicBezTo>
                    <a:pt x="1410" y="1844"/>
                    <a:pt x="571" y="1009"/>
                    <a:pt x="0" y="0"/>
                  </a:cubicBezTo>
                  <a:lnTo>
                    <a:pt x="0" y="9649"/>
                  </a:lnTo>
                  <a:lnTo>
                    <a:pt x="2412" y="96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86" name="Google Shape;2786;p16"/>
            <p:cNvSpPr/>
            <p:nvPr/>
          </p:nvSpPr>
          <p:spPr>
            <a:xfrm>
              <a:off x="10444045" y="5822991"/>
              <a:ext cx="31995" cy="2419"/>
            </a:xfrm>
            <a:custGeom>
              <a:rect b="b" l="l" r="r" t="t"/>
              <a:pathLst>
                <a:path extrusionOk="0" h="2419" w="31995">
                  <a:moveTo>
                    <a:pt x="0" y="1277"/>
                  </a:moveTo>
                  <a:lnTo>
                    <a:pt x="0" y="2420"/>
                  </a:lnTo>
                  <a:lnTo>
                    <a:pt x="30726" y="2420"/>
                  </a:lnTo>
                  <a:lnTo>
                    <a:pt x="30726" y="1277"/>
                  </a:lnTo>
                  <a:cubicBezTo>
                    <a:pt x="30650" y="650"/>
                    <a:pt x="31094" y="83"/>
                    <a:pt x="31729" y="8"/>
                  </a:cubicBezTo>
                  <a:cubicBezTo>
                    <a:pt x="31818" y="-3"/>
                    <a:pt x="31907" y="-3"/>
                    <a:pt x="31995" y="8"/>
                  </a:cubicBezTo>
                  <a:lnTo>
                    <a:pt x="253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87" name="Google Shape;2787;p16"/>
            <p:cNvSpPr/>
            <p:nvPr/>
          </p:nvSpPr>
          <p:spPr>
            <a:xfrm>
              <a:off x="10430205" y="5824777"/>
              <a:ext cx="13839" cy="292025"/>
            </a:xfrm>
            <a:custGeom>
              <a:rect b="b" l="l" r="r" t="t"/>
              <a:pathLst>
                <a:path extrusionOk="0" h="292025" w="13839">
                  <a:moveTo>
                    <a:pt x="13840" y="292025"/>
                  </a:moveTo>
                  <a:lnTo>
                    <a:pt x="13840" y="0"/>
                  </a:lnTo>
                  <a:cubicBezTo>
                    <a:pt x="13776" y="3806"/>
                    <a:pt x="10666" y="6856"/>
                    <a:pt x="6857" y="6856"/>
                  </a:cubicBezTo>
                  <a:cubicBezTo>
                    <a:pt x="3073" y="6856"/>
                    <a:pt x="0" y="3786"/>
                    <a:pt x="0" y="0"/>
                  </a:cubicBezTo>
                  <a:lnTo>
                    <a:pt x="0" y="292025"/>
                  </a:lnTo>
                  <a:lnTo>
                    <a:pt x="13840" y="2920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88" name="Google Shape;2788;p16"/>
            <p:cNvSpPr/>
            <p:nvPr/>
          </p:nvSpPr>
          <p:spPr>
            <a:xfrm>
              <a:off x="10803869" y="5841155"/>
              <a:ext cx="2539" cy="588621"/>
            </a:xfrm>
            <a:custGeom>
              <a:rect b="b" l="l" r="r" t="t"/>
              <a:pathLst>
                <a:path extrusionOk="0" h="588621" w="2539">
                  <a:moveTo>
                    <a:pt x="0" y="588621"/>
                  </a:moveTo>
                  <a:lnTo>
                    <a:pt x="2539" y="588621"/>
                  </a:lnTo>
                  <a:lnTo>
                    <a:pt x="2539" y="0"/>
                  </a:lnTo>
                  <a:cubicBezTo>
                    <a:pt x="1829" y="772"/>
                    <a:pt x="965" y="1379"/>
                    <a:pt x="0" y="17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89" name="Google Shape;2789;p16"/>
            <p:cNvSpPr/>
            <p:nvPr/>
          </p:nvSpPr>
          <p:spPr>
            <a:xfrm>
              <a:off x="10803869" y="5821094"/>
              <a:ext cx="2539" cy="10792"/>
            </a:xfrm>
            <a:custGeom>
              <a:rect b="b" l="l" r="r" t="t"/>
              <a:pathLst>
                <a:path extrusionOk="0" h="10792" w="2539">
                  <a:moveTo>
                    <a:pt x="2539" y="10792"/>
                  </a:moveTo>
                  <a:lnTo>
                    <a:pt x="2539" y="0"/>
                  </a:lnTo>
                  <a:cubicBezTo>
                    <a:pt x="1829" y="772"/>
                    <a:pt x="965" y="1379"/>
                    <a:pt x="0" y="1778"/>
                  </a:cubicBezTo>
                  <a:lnTo>
                    <a:pt x="0" y="9015"/>
                  </a:lnTo>
                  <a:cubicBezTo>
                    <a:pt x="965" y="9413"/>
                    <a:pt x="1829" y="10020"/>
                    <a:pt x="2539" y="107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90" name="Google Shape;2790;p16"/>
            <p:cNvSpPr/>
            <p:nvPr/>
          </p:nvSpPr>
          <p:spPr>
            <a:xfrm>
              <a:off x="10800060" y="5822999"/>
              <a:ext cx="2412" cy="6602"/>
            </a:xfrm>
            <a:custGeom>
              <a:rect b="b" l="l" r="r" t="t"/>
              <a:pathLst>
                <a:path extrusionOk="0" h="6602" w="2412">
                  <a:moveTo>
                    <a:pt x="1269" y="6602"/>
                  </a:moveTo>
                  <a:lnTo>
                    <a:pt x="2412" y="6602"/>
                  </a:lnTo>
                  <a:lnTo>
                    <a:pt x="2412" y="0"/>
                  </a:lnTo>
                  <a:lnTo>
                    <a:pt x="0" y="0"/>
                  </a:lnTo>
                  <a:lnTo>
                    <a:pt x="0" y="6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91" name="Google Shape;2791;p16"/>
            <p:cNvSpPr/>
            <p:nvPr/>
          </p:nvSpPr>
          <p:spPr>
            <a:xfrm>
              <a:off x="10801076" y="5796971"/>
              <a:ext cx="1142" cy="761"/>
            </a:xfrm>
            <a:custGeom>
              <a:rect b="b" l="l" r="r" t="t"/>
              <a:pathLst>
                <a:path extrusionOk="0" h="761" w="1142">
                  <a:moveTo>
                    <a:pt x="762" y="762"/>
                  </a:moveTo>
                  <a:lnTo>
                    <a:pt x="0" y="762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92" name="Google Shape;2792;p16"/>
            <p:cNvSpPr/>
            <p:nvPr/>
          </p:nvSpPr>
          <p:spPr>
            <a:xfrm>
              <a:off x="10794503" y="5801795"/>
              <a:ext cx="15714" cy="21330"/>
            </a:xfrm>
            <a:custGeom>
              <a:rect b="b" l="l" r="r" t="t"/>
              <a:pathLst>
                <a:path extrusionOk="0" h="21330" w="15714">
                  <a:moveTo>
                    <a:pt x="860" y="18156"/>
                  </a:moveTo>
                  <a:cubicBezTo>
                    <a:pt x="1431" y="19166"/>
                    <a:pt x="2269" y="20000"/>
                    <a:pt x="3272" y="20569"/>
                  </a:cubicBezTo>
                  <a:cubicBezTo>
                    <a:pt x="3755" y="20873"/>
                    <a:pt x="4262" y="21129"/>
                    <a:pt x="4796" y="21331"/>
                  </a:cubicBezTo>
                  <a:lnTo>
                    <a:pt x="7970" y="21331"/>
                  </a:lnTo>
                  <a:lnTo>
                    <a:pt x="9366" y="21331"/>
                  </a:lnTo>
                  <a:cubicBezTo>
                    <a:pt x="10331" y="20932"/>
                    <a:pt x="11195" y="20325"/>
                    <a:pt x="11906" y="19553"/>
                  </a:cubicBezTo>
                  <a:cubicBezTo>
                    <a:pt x="12554" y="18803"/>
                    <a:pt x="13074" y="17943"/>
                    <a:pt x="13429" y="17014"/>
                  </a:cubicBezTo>
                  <a:lnTo>
                    <a:pt x="13429" y="17014"/>
                  </a:lnTo>
                  <a:lnTo>
                    <a:pt x="15715" y="9142"/>
                  </a:lnTo>
                  <a:lnTo>
                    <a:pt x="10382" y="9142"/>
                  </a:lnTo>
                  <a:cubicBezTo>
                    <a:pt x="6599" y="9142"/>
                    <a:pt x="3526" y="6072"/>
                    <a:pt x="3526" y="2285"/>
                  </a:cubicBezTo>
                  <a:cubicBezTo>
                    <a:pt x="3386" y="1530"/>
                    <a:pt x="3386" y="755"/>
                    <a:pt x="3526" y="0"/>
                  </a:cubicBezTo>
                  <a:cubicBezTo>
                    <a:pt x="3526" y="0"/>
                    <a:pt x="3526" y="0"/>
                    <a:pt x="3526" y="0"/>
                  </a:cubicBezTo>
                  <a:lnTo>
                    <a:pt x="2765" y="2412"/>
                  </a:lnTo>
                  <a:lnTo>
                    <a:pt x="352" y="10538"/>
                  </a:lnTo>
                  <a:lnTo>
                    <a:pt x="352" y="12824"/>
                  </a:lnTo>
                  <a:lnTo>
                    <a:pt x="352" y="12824"/>
                  </a:lnTo>
                  <a:cubicBezTo>
                    <a:pt x="-258" y="14591"/>
                    <a:pt x="-67" y="16535"/>
                    <a:pt x="860" y="181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93" name="Google Shape;2793;p16"/>
            <p:cNvSpPr/>
            <p:nvPr/>
          </p:nvSpPr>
          <p:spPr>
            <a:xfrm>
              <a:off x="11231621" y="6824011"/>
              <a:ext cx="120110" cy="2412"/>
            </a:xfrm>
            <a:custGeom>
              <a:rect b="b" l="l" r="r" t="t"/>
              <a:pathLst>
                <a:path extrusionOk="0" h="2412" w="120110">
                  <a:moveTo>
                    <a:pt x="0" y="0"/>
                  </a:moveTo>
                  <a:lnTo>
                    <a:pt x="0" y="1270"/>
                  </a:lnTo>
                  <a:lnTo>
                    <a:pt x="0" y="2412"/>
                  </a:lnTo>
                  <a:lnTo>
                    <a:pt x="120111" y="2412"/>
                  </a:lnTo>
                  <a:lnTo>
                    <a:pt x="1157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94" name="Google Shape;2794;p16"/>
            <p:cNvSpPr/>
            <p:nvPr/>
          </p:nvSpPr>
          <p:spPr>
            <a:xfrm>
              <a:off x="11231621" y="6803950"/>
              <a:ext cx="89638" cy="2412"/>
            </a:xfrm>
            <a:custGeom>
              <a:rect b="b" l="l" r="r" t="t"/>
              <a:pathLst>
                <a:path extrusionOk="0" h="2412" w="89638">
                  <a:moveTo>
                    <a:pt x="0" y="1143"/>
                  </a:moveTo>
                  <a:lnTo>
                    <a:pt x="0" y="2412"/>
                  </a:lnTo>
                  <a:lnTo>
                    <a:pt x="89639" y="2412"/>
                  </a:lnTo>
                  <a:cubicBezTo>
                    <a:pt x="89512" y="1612"/>
                    <a:pt x="89512" y="800"/>
                    <a:pt x="8963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95" name="Google Shape;2795;p16"/>
            <p:cNvSpPr/>
            <p:nvPr/>
          </p:nvSpPr>
          <p:spPr>
            <a:xfrm>
              <a:off x="11321164" y="6797983"/>
              <a:ext cx="46565" cy="31233"/>
            </a:xfrm>
            <a:custGeom>
              <a:rect b="b" l="l" r="r" t="t"/>
              <a:pathLst>
                <a:path extrusionOk="0" h="31233" w="46565">
                  <a:moveTo>
                    <a:pt x="6825" y="7999"/>
                  </a:moveTo>
                  <a:cubicBezTo>
                    <a:pt x="6152" y="7935"/>
                    <a:pt x="5618" y="7402"/>
                    <a:pt x="5555" y="6729"/>
                  </a:cubicBezTo>
                  <a:lnTo>
                    <a:pt x="5555" y="0"/>
                  </a:lnTo>
                  <a:cubicBezTo>
                    <a:pt x="3587" y="381"/>
                    <a:pt x="1873" y="1574"/>
                    <a:pt x="857" y="3301"/>
                  </a:cubicBezTo>
                  <a:cubicBezTo>
                    <a:pt x="451" y="4000"/>
                    <a:pt x="197" y="4787"/>
                    <a:pt x="95" y="5587"/>
                  </a:cubicBezTo>
                  <a:cubicBezTo>
                    <a:pt x="-32" y="6386"/>
                    <a:pt x="-32" y="7199"/>
                    <a:pt x="95" y="7999"/>
                  </a:cubicBezTo>
                  <a:cubicBezTo>
                    <a:pt x="425" y="9992"/>
                    <a:pt x="1632" y="11719"/>
                    <a:pt x="3397" y="12697"/>
                  </a:cubicBezTo>
                  <a:lnTo>
                    <a:pt x="26250" y="26028"/>
                  </a:lnTo>
                  <a:lnTo>
                    <a:pt x="30568" y="28441"/>
                  </a:lnTo>
                  <a:lnTo>
                    <a:pt x="35265" y="31234"/>
                  </a:lnTo>
                  <a:lnTo>
                    <a:pt x="35265" y="27171"/>
                  </a:lnTo>
                  <a:cubicBezTo>
                    <a:pt x="34986" y="23400"/>
                    <a:pt x="37817" y="20099"/>
                    <a:pt x="41588" y="19820"/>
                  </a:cubicBezTo>
                  <a:cubicBezTo>
                    <a:pt x="41855" y="19807"/>
                    <a:pt x="42109" y="19794"/>
                    <a:pt x="42376" y="19807"/>
                  </a:cubicBezTo>
                  <a:cubicBezTo>
                    <a:pt x="43899" y="19845"/>
                    <a:pt x="45372" y="20378"/>
                    <a:pt x="46566" y="21330"/>
                  </a:cubicBezTo>
                  <a:lnTo>
                    <a:pt x="46566" y="21330"/>
                  </a:lnTo>
                  <a:lnTo>
                    <a:pt x="11141" y="889"/>
                  </a:lnTo>
                  <a:cubicBezTo>
                    <a:pt x="10469" y="508"/>
                    <a:pt x="9745" y="241"/>
                    <a:pt x="8983" y="127"/>
                  </a:cubicBezTo>
                  <a:lnTo>
                    <a:pt x="8983" y="7110"/>
                  </a:lnTo>
                  <a:cubicBezTo>
                    <a:pt x="8830" y="7872"/>
                    <a:pt x="8107" y="8367"/>
                    <a:pt x="7346" y="8215"/>
                  </a:cubicBezTo>
                  <a:cubicBezTo>
                    <a:pt x="7155" y="8177"/>
                    <a:pt x="6977" y="8101"/>
                    <a:pt x="6825" y="79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96" name="Google Shape;2796;p16"/>
            <p:cNvSpPr/>
            <p:nvPr/>
          </p:nvSpPr>
          <p:spPr>
            <a:xfrm>
              <a:off x="11326719" y="6509639"/>
              <a:ext cx="2539" cy="296723"/>
            </a:xfrm>
            <a:custGeom>
              <a:rect b="b" l="l" r="r" t="t"/>
              <a:pathLst>
                <a:path extrusionOk="0" h="296723" w="2539">
                  <a:moveTo>
                    <a:pt x="0" y="0"/>
                  </a:moveTo>
                  <a:lnTo>
                    <a:pt x="0" y="295453"/>
                  </a:lnTo>
                  <a:cubicBezTo>
                    <a:pt x="0" y="296152"/>
                    <a:pt x="572" y="296723"/>
                    <a:pt x="1270" y="296723"/>
                  </a:cubicBezTo>
                  <a:cubicBezTo>
                    <a:pt x="1968" y="296723"/>
                    <a:pt x="2539" y="296152"/>
                    <a:pt x="2539" y="295453"/>
                  </a:cubicBezTo>
                  <a:lnTo>
                    <a:pt x="2539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97" name="Google Shape;2797;p16"/>
            <p:cNvSpPr/>
            <p:nvPr/>
          </p:nvSpPr>
          <p:spPr>
            <a:xfrm>
              <a:off x="9790292" y="6239452"/>
              <a:ext cx="245173" cy="1142"/>
            </a:xfrm>
            <a:custGeom>
              <a:rect b="b" l="l" r="r" t="t"/>
              <a:pathLst>
                <a:path extrusionOk="0" h="1142" w="245173">
                  <a:moveTo>
                    <a:pt x="0" y="0"/>
                  </a:moveTo>
                  <a:lnTo>
                    <a:pt x="245173" y="0"/>
                  </a:lnTo>
                  <a:lnTo>
                    <a:pt x="245173" y="1143"/>
                  </a:lnTo>
                  <a:lnTo>
                    <a:pt x="0" y="1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98" name="Google Shape;2798;p16"/>
            <p:cNvSpPr/>
            <p:nvPr/>
          </p:nvSpPr>
          <p:spPr>
            <a:xfrm>
              <a:off x="10474517" y="5841663"/>
              <a:ext cx="2412" cy="275138"/>
            </a:xfrm>
            <a:custGeom>
              <a:rect b="b" l="l" r="r" t="t"/>
              <a:pathLst>
                <a:path extrusionOk="0" h="275138" w="2412">
                  <a:moveTo>
                    <a:pt x="1270" y="275139"/>
                  </a:moveTo>
                  <a:lnTo>
                    <a:pt x="2412" y="275139"/>
                  </a:lnTo>
                  <a:lnTo>
                    <a:pt x="2412" y="1397"/>
                  </a:lnTo>
                  <a:cubicBezTo>
                    <a:pt x="1537" y="1058"/>
                    <a:pt x="724" y="587"/>
                    <a:pt x="0" y="0"/>
                  </a:cubicBezTo>
                  <a:lnTo>
                    <a:pt x="0" y="2751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99" name="Google Shape;2799;p16"/>
            <p:cNvSpPr/>
            <p:nvPr/>
          </p:nvSpPr>
          <p:spPr>
            <a:xfrm>
              <a:off x="10474762" y="5822991"/>
              <a:ext cx="2429" cy="8387"/>
            </a:xfrm>
            <a:custGeom>
              <a:rect b="b" l="l" r="r" t="t"/>
              <a:pathLst>
                <a:path extrusionOk="0" h="8387" w="2429">
                  <a:moveTo>
                    <a:pt x="9" y="1278"/>
                  </a:moveTo>
                  <a:lnTo>
                    <a:pt x="9" y="8388"/>
                  </a:lnTo>
                  <a:cubicBezTo>
                    <a:pt x="733" y="7801"/>
                    <a:pt x="1545" y="7330"/>
                    <a:pt x="2422" y="6991"/>
                  </a:cubicBezTo>
                  <a:lnTo>
                    <a:pt x="2422" y="1278"/>
                  </a:lnTo>
                  <a:cubicBezTo>
                    <a:pt x="2498" y="651"/>
                    <a:pt x="2040" y="86"/>
                    <a:pt x="1419" y="16"/>
                  </a:cubicBezTo>
                  <a:cubicBezTo>
                    <a:pt x="1368" y="11"/>
                    <a:pt x="1330" y="8"/>
                    <a:pt x="1279" y="8"/>
                  </a:cubicBezTo>
                  <a:cubicBezTo>
                    <a:pt x="657" y="-67"/>
                    <a:pt x="85" y="381"/>
                    <a:pt x="9" y="1007"/>
                  </a:cubicBezTo>
                  <a:cubicBezTo>
                    <a:pt x="-3" y="1098"/>
                    <a:pt x="-3" y="1188"/>
                    <a:pt x="9" y="12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00" name="Google Shape;2800;p16"/>
            <p:cNvSpPr/>
            <p:nvPr/>
          </p:nvSpPr>
          <p:spPr>
            <a:xfrm>
              <a:off x="10800060" y="5843187"/>
              <a:ext cx="2412" cy="586589"/>
            </a:xfrm>
            <a:custGeom>
              <a:rect b="b" l="l" r="r" t="t"/>
              <a:pathLst>
                <a:path extrusionOk="0" h="586589" w="2412">
                  <a:moveTo>
                    <a:pt x="2412" y="586590"/>
                  </a:moveTo>
                  <a:lnTo>
                    <a:pt x="2412" y="0"/>
                  </a:lnTo>
                  <a:lnTo>
                    <a:pt x="1269" y="0"/>
                  </a:lnTo>
                  <a:lnTo>
                    <a:pt x="0" y="0"/>
                  </a:lnTo>
                  <a:lnTo>
                    <a:pt x="0" y="586336"/>
                  </a:lnTo>
                  <a:lnTo>
                    <a:pt x="2412" y="5863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01" name="Google Shape;2801;p16"/>
            <p:cNvSpPr/>
            <p:nvPr/>
          </p:nvSpPr>
          <p:spPr>
            <a:xfrm>
              <a:off x="10974640" y="5655402"/>
              <a:ext cx="13839" cy="141441"/>
            </a:xfrm>
            <a:custGeom>
              <a:rect b="b" l="l" r="r" t="t"/>
              <a:pathLst>
                <a:path extrusionOk="0" h="141441" w="13839">
                  <a:moveTo>
                    <a:pt x="0" y="6983"/>
                  </a:moveTo>
                  <a:lnTo>
                    <a:pt x="0" y="141442"/>
                  </a:lnTo>
                  <a:lnTo>
                    <a:pt x="13840" y="141442"/>
                  </a:lnTo>
                  <a:lnTo>
                    <a:pt x="13840" y="6983"/>
                  </a:lnTo>
                  <a:cubicBezTo>
                    <a:pt x="13840" y="3126"/>
                    <a:pt x="10716" y="0"/>
                    <a:pt x="6856" y="0"/>
                  </a:cubicBezTo>
                  <a:cubicBezTo>
                    <a:pt x="3047" y="70"/>
                    <a:pt x="0" y="3176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02" name="Google Shape;2802;p16"/>
            <p:cNvSpPr/>
            <p:nvPr/>
          </p:nvSpPr>
          <p:spPr>
            <a:xfrm>
              <a:off x="8621054" y="6430919"/>
              <a:ext cx="10157" cy="13839"/>
            </a:xfrm>
            <a:custGeom>
              <a:rect b="b" l="l" r="r" t="t"/>
              <a:pathLst>
                <a:path extrusionOk="0" h="13839" w="10157">
                  <a:moveTo>
                    <a:pt x="0" y="7872"/>
                  </a:moveTo>
                  <a:lnTo>
                    <a:pt x="0" y="13839"/>
                  </a:lnTo>
                  <a:lnTo>
                    <a:pt x="10157" y="13839"/>
                  </a:lnTo>
                  <a:lnTo>
                    <a:pt x="10157" y="13839"/>
                  </a:lnTo>
                  <a:cubicBezTo>
                    <a:pt x="6374" y="13839"/>
                    <a:pt x="3301" y="10767"/>
                    <a:pt x="3301" y="6983"/>
                  </a:cubicBezTo>
                  <a:cubicBezTo>
                    <a:pt x="3301" y="3225"/>
                    <a:pt x="6272" y="140"/>
                    <a:pt x="10030" y="0"/>
                  </a:cubicBezTo>
                  <a:lnTo>
                    <a:pt x="10030" y="0"/>
                  </a:lnTo>
                  <a:lnTo>
                    <a:pt x="0" y="0"/>
                  </a:lnTo>
                  <a:lnTo>
                    <a:pt x="0" y="78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03" name="Google Shape;2803;p16"/>
            <p:cNvSpPr/>
            <p:nvPr/>
          </p:nvSpPr>
          <p:spPr>
            <a:xfrm>
              <a:off x="8624609" y="6430665"/>
              <a:ext cx="91796" cy="13839"/>
            </a:xfrm>
            <a:custGeom>
              <a:rect b="b" l="l" r="r" t="t"/>
              <a:pathLst>
                <a:path extrusionOk="0" h="13839" w="91796">
                  <a:moveTo>
                    <a:pt x="0" y="6983"/>
                  </a:moveTo>
                  <a:cubicBezTo>
                    <a:pt x="0" y="10767"/>
                    <a:pt x="3072" y="13840"/>
                    <a:pt x="6856" y="13840"/>
                  </a:cubicBezTo>
                  <a:lnTo>
                    <a:pt x="91797" y="13840"/>
                  </a:lnTo>
                  <a:lnTo>
                    <a:pt x="91797" y="0"/>
                  </a:lnTo>
                  <a:lnTo>
                    <a:pt x="6729" y="0"/>
                  </a:lnTo>
                  <a:cubicBezTo>
                    <a:pt x="2970" y="140"/>
                    <a:pt x="0" y="3225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04" name="Google Shape;2804;p16"/>
            <p:cNvSpPr/>
            <p:nvPr/>
          </p:nvSpPr>
          <p:spPr>
            <a:xfrm>
              <a:off x="10277338" y="5843187"/>
              <a:ext cx="2412" cy="273234"/>
            </a:xfrm>
            <a:custGeom>
              <a:rect b="b" l="l" r="r" t="t"/>
              <a:pathLst>
                <a:path extrusionOk="0" h="273234" w="2412">
                  <a:moveTo>
                    <a:pt x="508" y="267394"/>
                  </a:moveTo>
                  <a:cubicBezTo>
                    <a:pt x="444" y="267648"/>
                    <a:pt x="444" y="267901"/>
                    <a:pt x="508" y="268155"/>
                  </a:cubicBezTo>
                  <a:cubicBezTo>
                    <a:pt x="571" y="268625"/>
                    <a:pt x="571" y="269082"/>
                    <a:pt x="508" y="269552"/>
                  </a:cubicBezTo>
                  <a:cubicBezTo>
                    <a:pt x="508" y="269552"/>
                    <a:pt x="508" y="269552"/>
                    <a:pt x="508" y="269552"/>
                  </a:cubicBezTo>
                  <a:lnTo>
                    <a:pt x="508" y="273234"/>
                  </a:lnTo>
                  <a:lnTo>
                    <a:pt x="2412" y="273234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1993" y="74"/>
                    <a:pt x="1562" y="74"/>
                    <a:pt x="1142" y="0"/>
                  </a:cubicBezTo>
                  <a:cubicBezTo>
                    <a:pt x="762" y="53"/>
                    <a:pt x="380" y="5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05" name="Google Shape;2805;p16"/>
            <p:cNvSpPr/>
            <p:nvPr/>
          </p:nvSpPr>
          <p:spPr>
            <a:xfrm>
              <a:off x="10270481" y="5834045"/>
              <a:ext cx="2412" cy="270567"/>
            </a:xfrm>
            <a:custGeom>
              <a:rect b="b" l="l" r="r" t="t"/>
              <a:pathLst>
                <a:path extrusionOk="0" h="270567" w="2412">
                  <a:moveTo>
                    <a:pt x="1143" y="270568"/>
                  </a:moveTo>
                  <a:lnTo>
                    <a:pt x="2412" y="270568"/>
                  </a:lnTo>
                  <a:lnTo>
                    <a:pt x="2412" y="270568"/>
                  </a:lnTo>
                  <a:lnTo>
                    <a:pt x="2412" y="3936"/>
                  </a:lnTo>
                  <a:lnTo>
                    <a:pt x="0" y="0"/>
                  </a:lnTo>
                  <a:lnTo>
                    <a:pt x="0" y="2690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06" name="Google Shape;2806;p16"/>
            <p:cNvSpPr/>
            <p:nvPr/>
          </p:nvSpPr>
          <p:spPr>
            <a:xfrm>
              <a:off x="10246231" y="5795701"/>
              <a:ext cx="1396" cy="296469"/>
            </a:xfrm>
            <a:custGeom>
              <a:rect b="b" l="l" r="r" t="t"/>
              <a:pathLst>
                <a:path extrusionOk="0" h="296469" w="1396">
                  <a:moveTo>
                    <a:pt x="635" y="296469"/>
                  </a:moveTo>
                  <a:lnTo>
                    <a:pt x="1396" y="296469"/>
                  </a:lnTo>
                  <a:lnTo>
                    <a:pt x="1396" y="296469"/>
                  </a:lnTo>
                  <a:lnTo>
                    <a:pt x="1396" y="3936"/>
                  </a:lnTo>
                  <a:lnTo>
                    <a:pt x="0" y="0"/>
                  </a:lnTo>
                  <a:lnTo>
                    <a:pt x="0" y="2964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07" name="Google Shape;2807;p16"/>
            <p:cNvSpPr/>
            <p:nvPr/>
          </p:nvSpPr>
          <p:spPr>
            <a:xfrm>
              <a:off x="9390093" y="6092170"/>
              <a:ext cx="21837" cy="2412"/>
            </a:xfrm>
            <a:custGeom>
              <a:rect b="b" l="l" r="r" t="t"/>
              <a:pathLst>
                <a:path extrusionOk="0" h="2412" w="21837">
                  <a:moveTo>
                    <a:pt x="21838" y="0"/>
                  </a:moveTo>
                  <a:lnTo>
                    <a:pt x="0" y="0"/>
                  </a:lnTo>
                  <a:lnTo>
                    <a:pt x="10157" y="2412"/>
                  </a:lnTo>
                  <a:lnTo>
                    <a:pt x="19807" y="2412"/>
                  </a:lnTo>
                  <a:cubicBezTo>
                    <a:pt x="20302" y="1473"/>
                    <a:pt x="21000" y="648"/>
                    <a:pt x="218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08" name="Google Shape;2808;p16"/>
            <p:cNvSpPr/>
            <p:nvPr/>
          </p:nvSpPr>
          <p:spPr>
            <a:xfrm>
              <a:off x="9420945" y="6092170"/>
              <a:ext cx="38090" cy="2412"/>
            </a:xfrm>
            <a:custGeom>
              <a:rect b="b" l="l" r="r" t="t"/>
              <a:pathLst>
                <a:path extrusionOk="0" h="2412" w="38090">
                  <a:moveTo>
                    <a:pt x="38090" y="0"/>
                  </a:moveTo>
                  <a:lnTo>
                    <a:pt x="0" y="0"/>
                  </a:lnTo>
                  <a:cubicBezTo>
                    <a:pt x="876" y="609"/>
                    <a:pt x="1575" y="1447"/>
                    <a:pt x="2031" y="2412"/>
                  </a:cubicBezTo>
                  <a:lnTo>
                    <a:pt x="38090" y="2412"/>
                  </a:lnTo>
                  <a:lnTo>
                    <a:pt x="380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09" name="Google Shape;2809;p16"/>
            <p:cNvSpPr/>
            <p:nvPr/>
          </p:nvSpPr>
          <p:spPr>
            <a:xfrm>
              <a:off x="10072794" y="6092234"/>
              <a:ext cx="174832" cy="1841"/>
            </a:xfrm>
            <a:custGeom>
              <a:rect b="b" l="l" r="r" t="t"/>
              <a:pathLst>
                <a:path extrusionOk="0" h="1841" w="174832">
                  <a:moveTo>
                    <a:pt x="0" y="1841"/>
                  </a:moveTo>
                  <a:lnTo>
                    <a:pt x="173436" y="1841"/>
                  </a:lnTo>
                  <a:lnTo>
                    <a:pt x="173436" y="1841"/>
                  </a:lnTo>
                  <a:cubicBezTo>
                    <a:pt x="172979" y="1409"/>
                    <a:pt x="172967" y="686"/>
                    <a:pt x="173399" y="229"/>
                  </a:cubicBezTo>
                  <a:cubicBezTo>
                    <a:pt x="173411" y="216"/>
                    <a:pt x="173424" y="203"/>
                    <a:pt x="173436" y="190"/>
                  </a:cubicBezTo>
                  <a:cubicBezTo>
                    <a:pt x="173868" y="-63"/>
                    <a:pt x="174401" y="-63"/>
                    <a:pt x="174833" y="190"/>
                  </a:cubicBezTo>
                  <a:lnTo>
                    <a:pt x="0" y="190"/>
                  </a:lnTo>
                  <a:lnTo>
                    <a:pt x="0" y="18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10" name="Google Shape;2810;p16"/>
            <p:cNvSpPr/>
            <p:nvPr/>
          </p:nvSpPr>
          <p:spPr>
            <a:xfrm>
              <a:off x="9358811" y="5784528"/>
              <a:ext cx="13887" cy="309546"/>
            </a:xfrm>
            <a:custGeom>
              <a:rect b="b" l="l" r="r" t="t"/>
              <a:pathLst>
                <a:path extrusionOk="0" h="309546" w="13887">
                  <a:moveTo>
                    <a:pt x="8681" y="302183"/>
                  </a:moveTo>
                  <a:lnTo>
                    <a:pt x="13887" y="303452"/>
                  </a:lnTo>
                  <a:lnTo>
                    <a:pt x="13887" y="6983"/>
                  </a:lnTo>
                  <a:lnTo>
                    <a:pt x="7031" y="6983"/>
                  </a:lnTo>
                  <a:cubicBezTo>
                    <a:pt x="3171" y="6983"/>
                    <a:pt x="48" y="3857"/>
                    <a:pt x="48" y="0"/>
                  </a:cubicBezTo>
                  <a:lnTo>
                    <a:pt x="48" y="309547"/>
                  </a:lnTo>
                  <a:cubicBezTo>
                    <a:pt x="-16" y="308823"/>
                    <a:pt x="-16" y="308112"/>
                    <a:pt x="48" y="307388"/>
                  </a:cubicBezTo>
                  <a:cubicBezTo>
                    <a:pt x="809" y="303681"/>
                    <a:pt x="4428" y="301294"/>
                    <a:pt x="8136" y="302043"/>
                  </a:cubicBezTo>
                  <a:cubicBezTo>
                    <a:pt x="8326" y="302081"/>
                    <a:pt x="8504" y="302132"/>
                    <a:pt x="8681" y="3021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11" name="Google Shape;2811;p16"/>
            <p:cNvSpPr/>
            <p:nvPr/>
          </p:nvSpPr>
          <p:spPr>
            <a:xfrm>
              <a:off x="10262228" y="6104359"/>
              <a:ext cx="5459" cy="1777"/>
            </a:xfrm>
            <a:custGeom>
              <a:rect b="b" l="l" r="r" t="t"/>
              <a:pathLst>
                <a:path extrusionOk="0" h="1777" w="5459">
                  <a:moveTo>
                    <a:pt x="5459" y="0"/>
                  </a:moveTo>
                  <a:lnTo>
                    <a:pt x="0" y="0"/>
                  </a:lnTo>
                  <a:lnTo>
                    <a:pt x="2158" y="1778"/>
                  </a:lnTo>
                  <a:cubicBezTo>
                    <a:pt x="3073" y="889"/>
                    <a:pt x="4215" y="267"/>
                    <a:pt x="54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12" name="Google Shape;2812;p16"/>
            <p:cNvSpPr/>
            <p:nvPr/>
          </p:nvSpPr>
          <p:spPr>
            <a:xfrm>
              <a:off x="10072794" y="6104232"/>
              <a:ext cx="189434" cy="8125"/>
            </a:xfrm>
            <a:custGeom>
              <a:rect b="b" l="l" r="r" t="t"/>
              <a:pathLst>
                <a:path extrusionOk="0" h="8125" w="189434">
                  <a:moveTo>
                    <a:pt x="0" y="6856"/>
                  </a:moveTo>
                  <a:lnTo>
                    <a:pt x="0" y="8126"/>
                  </a:lnTo>
                  <a:lnTo>
                    <a:pt x="189434" y="8126"/>
                  </a:lnTo>
                  <a:cubicBezTo>
                    <a:pt x="188876" y="6691"/>
                    <a:pt x="188876" y="5117"/>
                    <a:pt x="189434" y="3682"/>
                  </a:cubicBezTo>
                  <a:lnTo>
                    <a:pt x="1848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13" name="Google Shape;2813;p16"/>
            <p:cNvSpPr/>
            <p:nvPr/>
          </p:nvSpPr>
          <p:spPr>
            <a:xfrm>
              <a:off x="10267688" y="5831252"/>
              <a:ext cx="2412" cy="273107"/>
            </a:xfrm>
            <a:custGeom>
              <a:rect b="b" l="l" r="r" t="t"/>
              <a:pathLst>
                <a:path extrusionOk="0" h="273107" w="2412">
                  <a:moveTo>
                    <a:pt x="2412" y="273107"/>
                  </a:moveTo>
                  <a:lnTo>
                    <a:pt x="2412" y="3936"/>
                  </a:lnTo>
                  <a:lnTo>
                    <a:pt x="0" y="0"/>
                  </a:lnTo>
                  <a:lnTo>
                    <a:pt x="0" y="272980"/>
                  </a:lnTo>
                  <a:lnTo>
                    <a:pt x="0" y="272980"/>
                  </a:lnTo>
                  <a:cubicBezTo>
                    <a:pt x="800" y="272891"/>
                    <a:pt x="1625" y="272942"/>
                    <a:pt x="2412" y="2731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14" name="Google Shape;2814;p16"/>
            <p:cNvSpPr/>
            <p:nvPr/>
          </p:nvSpPr>
          <p:spPr>
            <a:xfrm>
              <a:off x="10265530" y="5820714"/>
              <a:ext cx="17578" cy="21766"/>
            </a:xfrm>
            <a:custGeom>
              <a:rect b="b" l="l" r="r" t="t"/>
              <a:pathLst>
                <a:path extrusionOk="0" h="21766" w="17578">
                  <a:moveTo>
                    <a:pt x="9523" y="9396"/>
                  </a:moveTo>
                  <a:cubicBezTo>
                    <a:pt x="8405" y="10042"/>
                    <a:pt x="7135" y="10391"/>
                    <a:pt x="5840" y="10411"/>
                  </a:cubicBezTo>
                  <a:cubicBezTo>
                    <a:pt x="3453" y="10404"/>
                    <a:pt x="1244" y="9153"/>
                    <a:pt x="0" y="7110"/>
                  </a:cubicBezTo>
                  <a:lnTo>
                    <a:pt x="2158" y="10538"/>
                  </a:lnTo>
                  <a:lnTo>
                    <a:pt x="4571" y="14474"/>
                  </a:lnTo>
                  <a:lnTo>
                    <a:pt x="4571" y="14474"/>
                  </a:lnTo>
                  <a:lnTo>
                    <a:pt x="6983" y="18410"/>
                  </a:lnTo>
                  <a:lnTo>
                    <a:pt x="6983" y="19299"/>
                  </a:lnTo>
                  <a:cubicBezTo>
                    <a:pt x="6983" y="19299"/>
                    <a:pt x="6983" y="19299"/>
                    <a:pt x="6983" y="19299"/>
                  </a:cubicBezTo>
                  <a:cubicBezTo>
                    <a:pt x="7478" y="19945"/>
                    <a:pt x="8075" y="20503"/>
                    <a:pt x="8761" y="20950"/>
                  </a:cubicBezTo>
                  <a:lnTo>
                    <a:pt x="9523" y="20950"/>
                  </a:lnTo>
                  <a:cubicBezTo>
                    <a:pt x="10525" y="21096"/>
                    <a:pt x="11503" y="21351"/>
                    <a:pt x="12443" y="21711"/>
                  </a:cubicBezTo>
                  <a:cubicBezTo>
                    <a:pt x="12862" y="21785"/>
                    <a:pt x="13293" y="21785"/>
                    <a:pt x="13712" y="21711"/>
                  </a:cubicBezTo>
                  <a:lnTo>
                    <a:pt x="15744" y="21711"/>
                  </a:lnTo>
                  <a:lnTo>
                    <a:pt x="15744" y="21711"/>
                  </a:lnTo>
                  <a:cubicBezTo>
                    <a:pt x="15744" y="21711"/>
                    <a:pt x="15744" y="21711"/>
                    <a:pt x="15744" y="21711"/>
                  </a:cubicBezTo>
                  <a:cubicBezTo>
                    <a:pt x="16112" y="21405"/>
                    <a:pt x="16454" y="21065"/>
                    <a:pt x="16760" y="20696"/>
                  </a:cubicBezTo>
                  <a:cubicBezTo>
                    <a:pt x="17090" y="20424"/>
                    <a:pt x="17356" y="20075"/>
                    <a:pt x="17521" y="19680"/>
                  </a:cubicBezTo>
                  <a:cubicBezTo>
                    <a:pt x="17597" y="19260"/>
                    <a:pt x="17597" y="18831"/>
                    <a:pt x="17521" y="18410"/>
                  </a:cubicBezTo>
                  <a:cubicBezTo>
                    <a:pt x="17597" y="17948"/>
                    <a:pt x="17597" y="17476"/>
                    <a:pt x="17521" y="17014"/>
                  </a:cubicBezTo>
                  <a:cubicBezTo>
                    <a:pt x="17661" y="15518"/>
                    <a:pt x="17343" y="14017"/>
                    <a:pt x="16633" y="12697"/>
                  </a:cubicBezTo>
                  <a:lnTo>
                    <a:pt x="9014" y="0"/>
                  </a:lnTo>
                  <a:lnTo>
                    <a:pt x="9014" y="0"/>
                  </a:lnTo>
                  <a:cubicBezTo>
                    <a:pt x="11579" y="2530"/>
                    <a:pt x="11808" y="6602"/>
                    <a:pt x="9523" y="93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15" name="Google Shape;2815;p16"/>
            <p:cNvSpPr/>
            <p:nvPr/>
          </p:nvSpPr>
          <p:spPr>
            <a:xfrm>
              <a:off x="9358938" y="6087129"/>
              <a:ext cx="50326" cy="23578"/>
            </a:xfrm>
            <a:custGeom>
              <a:rect b="b" l="l" r="r" t="t"/>
              <a:pathLst>
                <a:path extrusionOk="0" h="23578" w="50326">
                  <a:moveTo>
                    <a:pt x="50327" y="10374"/>
                  </a:moveTo>
                  <a:cubicBezTo>
                    <a:pt x="50327" y="10374"/>
                    <a:pt x="50327" y="10374"/>
                    <a:pt x="50327" y="10374"/>
                  </a:cubicBezTo>
                  <a:lnTo>
                    <a:pt x="41185" y="8088"/>
                  </a:lnTo>
                  <a:lnTo>
                    <a:pt x="31028" y="5676"/>
                  </a:lnTo>
                  <a:lnTo>
                    <a:pt x="13633" y="1486"/>
                  </a:lnTo>
                  <a:lnTo>
                    <a:pt x="8428" y="216"/>
                  </a:lnTo>
                  <a:cubicBezTo>
                    <a:pt x="4759" y="-723"/>
                    <a:pt x="1026" y="1486"/>
                    <a:pt x="86" y="5155"/>
                  </a:cubicBezTo>
                  <a:cubicBezTo>
                    <a:pt x="73" y="5206"/>
                    <a:pt x="60" y="5244"/>
                    <a:pt x="48" y="5295"/>
                  </a:cubicBezTo>
                  <a:cubicBezTo>
                    <a:pt x="-16" y="6019"/>
                    <a:pt x="-16" y="6730"/>
                    <a:pt x="48" y="7453"/>
                  </a:cubicBezTo>
                  <a:cubicBezTo>
                    <a:pt x="-16" y="7923"/>
                    <a:pt x="-16" y="8380"/>
                    <a:pt x="48" y="8850"/>
                  </a:cubicBezTo>
                  <a:cubicBezTo>
                    <a:pt x="-3" y="9231"/>
                    <a:pt x="-3" y="9612"/>
                    <a:pt x="48" y="9993"/>
                  </a:cubicBezTo>
                  <a:lnTo>
                    <a:pt x="809" y="11135"/>
                  </a:lnTo>
                  <a:cubicBezTo>
                    <a:pt x="1038" y="11491"/>
                    <a:pt x="1343" y="11796"/>
                    <a:pt x="1698" y="12024"/>
                  </a:cubicBezTo>
                  <a:cubicBezTo>
                    <a:pt x="1977" y="12342"/>
                    <a:pt x="2321" y="12608"/>
                    <a:pt x="2714" y="12786"/>
                  </a:cubicBezTo>
                  <a:lnTo>
                    <a:pt x="3984" y="12786"/>
                  </a:lnTo>
                  <a:lnTo>
                    <a:pt x="3984" y="12786"/>
                  </a:lnTo>
                  <a:lnTo>
                    <a:pt x="49057" y="23578"/>
                  </a:lnTo>
                  <a:lnTo>
                    <a:pt x="49057" y="10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16" name="Google Shape;2816;p16"/>
            <p:cNvSpPr/>
            <p:nvPr/>
          </p:nvSpPr>
          <p:spPr>
            <a:xfrm>
              <a:off x="10262062" y="6107914"/>
              <a:ext cx="3340" cy="4443"/>
            </a:xfrm>
            <a:custGeom>
              <a:rect b="b" l="l" r="r" t="t"/>
              <a:pathLst>
                <a:path extrusionOk="0" h="4443" w="3340">
                  <a:moveTo>
                    <a:pt x="166" y="4444"/>
                  </a:moveTo>
                  <a:lnTo>
                    <a:pt x="2579" y="4444"/>
                  </a:lnTo>
                  <a:cubicBezTo>
                    <a:pt x="2680" y="3593"/>
                    <a:pt x="2934" y="2781"/>
                    <a:pt x="3341" y="2032"/>
                  </a:cubicBezTo>
                  <a:lnTo>
                    <a:pt x="801" y="0"/>
                  </a:lnTo>
                  <a:cubicBezTo>
                    <a:pt x="27" y="1346"/>
                    <a:pt x="-189" y="2933"/>
                    <a:pt x="166" y="44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17" name="Google Shape;2817;p16"/>
            <p:cNvSpPr/>
            <p:nvPr/>
          </p:nvSpPr>
          <p:spPr>
            <a:xfrm>
              <a:off x="10265530" y="6105914"/>
              <a:ext cx="10411" cy="3650"/>
            </a:xfrm>
            <a:custGeom>
              <a:rect b="b" l="l" r="r" t="t"/>
              <a:pathLst>
                <a:path extrusionOk="0" h="3650" w="10411">
                  <a:moveTo>
                    <a:pt x="10411" y="2127"/>
                  </a:moveTo>
                  <a:lnTo>
                    <a:pt x="10411" y="2127"/>
                  </a:lnTo>
                  <a:lnTo>
                    <a:pt x="7872" y="95"/>
                  </a:lnTo>
                  <a:cubicBezTo>
                    <a:pt x="7872" y="95"/>
                    <a:pt x="7872" y="95"/>
                    <a:pt x="7872" y="95"/>
                  </a:cubicBezTo>
                  <a:lnTo>
                    <a:pt x="7872" y="95"/>
                  </a:lnTo>
                  <a:lnTo>
                    <a:pt x="6602" y="95"/>
                  </a:lnTo>
                  <a:lnTo>
                    <a:pt x="5713" y="95"/>
                  </a:lnTo>
                  <a:lnTo>
                    <a:pt x="5713" y="95"/>
                  </a:lnTo>
                  <a:cubicBezTo>
                    <a:pt x="4913" y="-32"/>
                    <a:pt x="4101" y="-32"/>
                    <a:pt x="3301" y="95"/>
                  </a:cubicBezTo>
                  <a:cubicBezTo>
                    <a:pt x="2069" y="324"/>
                    <a:pt x="927" y="895"/>
                    <a:pt x="0" y="1746"/>
                  </a:cubicBezTo>
                  <a:lnTo>
                    <a:pt x="2539" y="3650"/>
                  </a:lnTo>
                  <a:cubicBezTo>
                    <a:pt x="3390" y="2355"/>
                    <a:pt x="4634" y="1378"/>
                    <a:pt x="6094" y="857"/>
                  </a:cubicBezTo>
                  <a:cubicBezTo>
                    <a:pt x="7643" y="755"/>
                    <a:pt x="9167" y="1200"/>
                    <a:pt x="10411" y="21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18" name="Google Shape;2818;p16"/>
            <p:cNvSpPr/>
            <p:nvPr/>
          </p:nvSpPr>
          <p:spPr>
            <a:xfrm>
              <a:off x="10245911" y="6092107"/>
              <a:ext cx="20887" cy="17331"/>
            </a:xfrm>
            <a:custGeom>
              <a:rect b="b" l="l" r="r" t="t"/>
              <a:pathLst>
                <a:path extrusionOk="0" h="17331" w="20887">
                  <a:moveTo>
                    <a:pt x="319" y="1968"/>
                  </a:moveTo>
                  <a:lnTo>
                    <a:pt x="319" y="1968"/>
                  </a:lnTo>
                  <a:lnTo>
                    <a:pt x="12254" y="11618"/>
                  </a:lnTo>
                  <a:lnTo>
                    <a:pt x="16825" y="15300"/>
                  </a:lnTo>
                  <a:lnTo>
                    <a:pt x="19364" y="17331"/>
                  </a:lnTo>
                  <a:cubicBezTo>
                    <a:pt x="19758" y="16569"/>
                    <a:pt x="20265" y="15884"/>
                    <a:pt x="20888" y="15300"/>
                  </a:cubicBezTo>
                  <a:lnTo>
                    <a:pt x="18348" y="13395"/>
                  </a:lnTo>
                  <a:lnTo>
                    <a:pt x="16190" y="11618"/>
                  </a:lnTo>
                  <a:lnTo>
                    <a:pt x="1970" y="190"/>
                  </a:lnTo>
                  <a:lnTo>
                    <a:pt x="1970" y="190"/>
                  </a:lnTo>
                  <a:lnTo>
                    <a:pt x="1970" y="190"/>
                  </a:lnTo>
                  <a:cubicBezTo>
                    <a:pt x="1538" y="-63"/>
                    <a:pt x="1005" y="-63"/>
                    <a:pt x="573" y="190"/>
                  </a:cubicBezTo>
                  <a:cubicBezTo>
                    <a:pt x="27" y="508"/>
                    <a:pt x="-164" y="1206"/>
                    <a:pt x="154" y="1752"/>
                  </a:cubicBezTo>
                  <a:cubicBezTo>
                    <a:pt x="205" y="1828"/>
                    <a:pt x="255" y="1905"/>
                    <a:pt x="319" y="19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19" name="Google Shape;2819;p16"/>
            <p:cNvSpPr/>
            <p:nvPr/>
          </p:nvSpPr>
          <p:spPr>
            <a:xfrm>
              <a:off x="10243056" y="5780973"/>
              <a:ext cx="31741" cy="42788"/>
            </a:xfrm>
            <a:custGeom>
              <a:rect b="b" l="l" r="r" t="t"/>
              <a:pathLst>
                <a:path extrusionOk="0" h="42788" w="31741">
                  <a:moveTo>
                    <a:pt x="3809" y="10538"/>
                  </a:moveTo>
                  <a:lnTo>
                    <a:pt x="0" y="10538"/>
                  </a:lnTo>
                  <a:lnTo>
                    <a:pt x="2539" y="14728"/>
                  </a:lnTo>
                  <a:lnTo>
                    <a:pt x="4952" y="18664"/>
                  </a:lnTo>
                  <a:lnTo>
                    <a:pt x="19934" y="42788"/>
                  </a:lnTo>
                  <a:cubicBezTo>
                    <a:pt x="18359" y="39267"/>
                    <a:pt x="19934" y="35137"/>
                    <a:pt x="23464" y="33564"/>
                  </a:cubicBezTo>
                  <a:cubicBezTo>
                    <a:pt x="26358" y="32271"/>
                    <a:pt x="29749" y="33087"/>
                    <a:pt x="31742" y="35551"/>
                  </a:cubicBezTo>
                  <a:lnTo>
                    <a:pt x="29075" y="31361"/>
                  </a:lnTo>
                  <a:lnTo>
                    <a:pt x="9650" y="0"/>
                  </a:lnTo>
                  <a:lnTo>
                    <a:pt x="9650" y="0"/>
                  </a:lnTo>
                  <a:cubicBezTo>
                    <a:pt x="10576" y="1206"/>
                    <a:pt x="11110" y="2669"/>
                    <a:pt x="11173" y="4190"/>
                  </a:cubicBezTo>
                  <a:cubicBezTo>
                    <a:pt x="10843" y="7948"/>
                    <a:pt x="7580" y="10759"/>
                    <a:pt x="3809" y="105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20" name="Google Shape;2820;p16"/>
            <p:cNvSpPr/>
            <p:nvPr/>
          </p:nvSpPr>
          <p:spPr>
            <a:xfrm>
              <a:off x="10262380" y="5813547"/>
              <a:ext cx="15960" cy="17196"/>
            </a:xfrm>
            <a:custGeom>
              <a:rect b="b" l="l" r="r" t="t"/>
              <a:pathLst>
                <a:path extrusionOk="0" h="17196" w="15960">
                  <a:moveTo>
                    <a:pt x="3150" y="13896"/>
                  </a:moveTo>
                  <a:lnTo>
                    <a:pt x="3150" y="13896"/>
                  </a:lnTo>
                  <a:cubicBezTo>
                    <a:pt x="4394" y="15938"/>
                    <a:pt x="6603" y="17189"/>
                    <a:pt x="8990" y="17197"/>
                  </a:cubicBezTo>
                  <a:cubicBezTo>
                    <a:pt x="10285" y="17176"/>
                    <a:pt x="11555" y="16827"/>
                    <a:pt x="12672" y="16181"/>
                  </a:cubicBezTo>
                  <a:cubicBezTo>
                    <a:pt x="15910" y="14162"/>
                    <a:pt x="16925" y="9924"/>
                    <a:pt x="14958" y="6658"/>
                  </a:cubicBezTo>
                  <a:lnTo>
                    <a:pt x="14958" y="6658"/>
                  </a:lnTo>
                  <a:lnTo>
                    <a:pt x="12418" y="2595"/>
                  </a:lnTo>
                  <a:cubicBezTo>
                    <a:pt x="9993" y="-405"/>
                    <a:pt x="5600" y="-872"/>
                    <a:pt x="2604" y="1551"/>
                  </a:cubicBezTo>
                  <a:cubicBezTo>
                    <a:pt x="128" y="3541"/>
                    <a:pt x="-685" y="6940"/>
                    <a:pt x="610" y="9833"/>
                  </a:cubicBezTo>
                  <a:lnTo>
                    <a:pt x="610" y="98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21" name="Google Shape;2821;p16"/>
            <p:cNvSpPr/>
            <p:nvPr/>
          </p:nvSpPr>
          <p:spPr>
            <a:xfrm>
              <a:off x="11006381" y="5844964"/>
              <a:ext cx="321607" cy="13712"/>
            </a:xfrm>
            <a:custGeom>
              <a:rect b="b" l="l" r="r" t="t"/>
              <a:pathLst>
                <a:path extrusionOk="0" h="13712" w="321607">
                  <a:moveTo>
                    <a:pt x="0" y="13713"/>
                  </a:moveTo>
                  <a:lnTo>
                    <a:pt x="314751" y="13713"/>
                  </a:lnTo>
                  <a:lnTo>
                    <a:pt x="314751" y="6856"/>
                  </a:lnTo>
                  <a:cubicBezTo>
                    <a:pt x="314751" y="3070"/>
                    <a:pt x="317823" y="0"/>
                    <a:pt x="321607" y="0"/>
                  </a:cubicBezTo>
                  <a:lnTo>
                    <a:pt x="0" y="0"/>
                  </a:lnTo>
                  <a:lnTo>
                    <a:pt x="0" y="137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22" name="Google Shape;2822;p16"/>
            <p:cNvSpPr/>
            <p:nvPr/>
          </p:nvSpPr>
          <p:spPr>
            <a:xfrm>
              <a:off x="11334845" y="6493387"/>
              <a:ext cx="431306" cy="6602"/>
            </a:xfrm>
            <a:custGeom>
              <a:rect b="b" l="l" r="r" t="t"/>
              <a:pathLst>
                <a:path extrusionOk="0" h="6602" w="431306">
                  <a:moveTo>
                    <a:pt x="0" y="0"/>
                  </a:moveTo>
                  <a:lnTo>
                    <a:pt x="431306" y="0"/>
                  </a:lnTo>
                  <a:lnTo>
                    <a:pt x="431306" y="6602"/>
                  </a:lnTo>
                  <a:lnTo>
                    <a:pt x="0" y="66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23" name="Google Shape;2823;p16"/>
            <p:cNvSpPr/>
            <p:nvPr/>
          </p:nvSpPr>
          <p:spPr>
            <a:xfrm>
              <a:off x="11333448" y="6502402"/>
              <a:ext cx="432829" cy="4697"/>
            </a:xfrm>
            <a:custGeom>
              <a:rect b="b" l="l" r="r" t="t"/>
              <a:pathLst>
                <a:path extrusionOk="0" h="4697" w="432829">
                  <a:moveTo>
                    <a:pt x="1396" y="0"/>
                  </a:moveTo>
                  <a:lnTo>
                    <a:pt x="1396" y="635"/>
                  </a:lnTo>
                  <a:cubicBezTo>
                    <a:pt x="1396" y="2108"/>
                    <a:pt x="901" y="3542"/>
                    <a:pt x="0" y="4698"/>
                  </a:cubicBezTo>
                  <a:lnTo>
                    <a:pt x="432830" y="4698"/>
                  </a:lnTo>
                  <a:lnTo>
                    <a:pt x="4328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24" name="Google Shape;2824;p16"/>
            <p:cNvSpPr/>
            <p:nvPr/>
          </p:nvSpPr>
          <p:spPr>
            <a:xfrm>
              <a:off x="11334845" y="6499990"/>
              <a:ext cx="431433" cy="2412"/>
            </a:xfrm>
            <a:custGeom>
              <a:rect b="b" l="l" r="r" t="t"/>
              <a:pathLst>
                <a:path extrusionOk="0" h="2412" w="431433">
                  <a:moveTo>
                    <a:pt x="0" y="1904"/>
                  </a:moveTo>
                  <a:lnTo>
                    <a:pt x="0" y="2412"/>
                  </a:lnTo>
                  <a:lnTo>
                    <a:pt x="431433" y="2412"/>
                  </a:lnTo>
                  <a:lnTo>
                    <a:pt x="431433" y="1904"/>
                  </a:lnTo>
                  <a:lnTo>
                    <a:pt x="431433" y="1270"/>
                  </a:lnTo>
                  <a:lnTo>
                    <a:pt x="431433" y="254"/>
                  </a:lnTo>
                  <a:lnTo>
                    <a:pt x="431433" y="0"/>
                  </a:lnTo>
                  <a:lnTo>
                    <a:pt x="0" y="0"/>
                  </a:lnTo>
                  <a:lnTo>
                    <a:pt x="0" y="254"/>
                  </a:lnTo>
                  <a:lnTo>
                    <a:pt x="0" y="1270"/>
                  </a:lnTo>
                  <a:lnTo>
                    <a:pt x="0" y="19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25" name="Google Shape;2825;p16"/>
            <p:cNvSpPr/>
            <p:nvPr/>
          </p:nvSpPr>
          <p:spPr>
            <a:xfrm>
              <a:off x="10054511" y="6010657"/>
              <a:ext cx="15616" cy="15490"/>
            </a:xfrm>
            <a:custGeom>
              <a:rect b="b" l="l" r="r" t="t"/>
              <a:pathLst>
                <a:path extrusionOk="0" h="15490" w="15616">
                  <a:moveTo>
                    <a:pt x="0" y="10030"/>
                  </a:moveTo>
                  <a:lnTo>
                    <a:pt x="0" y="12443"/>
                  </a:lnTo>
                  <a:lnTo>
                    <a:pt x="4444" y="15490"/>
                  </a:lnTo>
                  <a:lnTo>
                    <a:pt x="4444" y="11808"/>
                  </a:lnTo>
                  <a:cubicBezTo>
                    <a:pt x="4444" y="8022"/>
                    <a:pt x="7516" y="4952"/>
                    <a:pt x="11299" y="4952"/>
                  </a:cubicBezTo>
                  <a:cubicBezTo>
                    <a:pt x="12862" y="4970"/>
                    <a:pt x="14385" y="5505"/>
                    <a:pt x="15617" y="6475"/>
                  </a:cubicBezTo>
                  <a:lnTo>
                    <a:pt x="15617" y="6475"/>
                  </a:lnTo>
                  <a:lnTo>
                    <a:pt x="6094" y="0"/>
                  </a:lnTo>
                  <a:lnTo>
                    <a:pt x="6094" y="3682"/>
                  </a:lnTo>
                  <a:cubicBezTo>
                    <a:pt x="5866" y="6995"/>
                    <a:pt x="3300" y="9670"/>
                    <a:pt x="0" y="100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26" name="Google Shape;2826;p16"/>
            <p:cNvSpPr/>
            <p:nvPr/>
          </p:nvSpPr>
          <p:spPr>
            <a:xfrm>
              <a:off x="10048924" y="6019291"/>
              <a:ext cx="3047" cy="2158"/>
            </a:xfrm>
            <a:custGeom>
              <a:rect b="b" l="l" r="r" t="t"/>
              <a:pathLst>
                <a:path extrusionOk="0" h="2158" w="3047">
                  <a:moveTo>
                    <a:pt x="3047" y="2158"/>
                  </a:moveTo>
                  <a:lnTo>
                    <a:pt x="3047" y="1397"/>
                  </a:lnTo>
                  <a:cubicBezTo>
                    <a:pt x="1942" y="1141"/>
                    <a:pt x="914" y="667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27" name="Google Shape;2827;p16"/>
            <p:cNvSpPr/>
            <p:nvPr/>
          </p:nvSpPr>
          <p:spPr>
            <a:xfrm>
              <a:off x="10047781" y="6017894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28" name="Google Shape;2828;p16"/>
            <p:cNvSpPr/>
            <p:nvPr/>
          </p:nvSpPr>
          <p:spPr>
            <a:xfrm>
              <a:off x="11090053" y="6430726"/>
              <a:ext cx="69450" cy="66"/>
            </a:xfrm>
            <a:custGeom>
              <a:rect b="b" l="l" r="r" t="t"/>
              <a:pathLst>
                <a:path extrusionOk="0" h="66" w="69450">
                  <a:moveTo>
                    <a:pt x="1651" y="67"/>
                  </a:moveTo>
                  <a:lnTo>
                    <a:pt x="1651" y="67"/>
                  </a:lnTo>
                  <a:lnTo>
                    <a:pt x="2793" y="67"/>
                  </a:lnTo>
                  <a:lnTo>
                    <a:pt x="67673" y="67"/>
                  </a:lnTo>
                  <a:lnTo>
                    <a:pt x="69451" y="67"/>
                  </a:lnTo>
                  <a:lnTo>
                    <a:pt x="0" y="67"/>
                  </a:lnTo>
                  <a:cubicBezTo>
                    <a:pt x="546" y="-22"/>
                    <a:pt x="1104" y="-22"/>
                    <a:pt x="1651" y="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29" name="Google Shape;2829;p16"/>
            <p:cNvSpPr/>
            <p:nvPr/>
          </p:nvSpPr>
          <p:spPr>
            <a:xfrm>
              <a:off x="9770263" y="6123658"/>
              <a:ext cx="13680" cy="114270"/>
            </a:xfrm>
            <a:custGeom>
              <a:rect b="b" l="l" r="r" t="t"/>
              <a:pathLst>
                <a:path extrusionOk="0" h="114270" w="13680">
                  <a:moveTo>
                    <a:pt x="95" y="0"/>
                  </a:moveTo>
                  <a:lnTo>
                    <a:pt x="95" y="114271"/>
                  </a:lnTo>
                  <a:cubicBezTo>
                    <a:pt x="95" y="114271"/>
                    <a:pt x="95" y="114271"/>
                    <a:pt x="95" y="114271"/>
                  </a:cubicBezTo>
                  <a:cubicBezTo>
                    <a:pt x="-32" y="113636"/>
                    <a:pt x="-32" y="113001"/>
                    <a:pt x="95" y="112366"/>
                  </a:cubicBezTo>
                  <a:cubicBezTo>
                    <a:pt x="730" y="108633"/>
                    <a:pt x="4272" y="106132"/>
                    <a:pt x="8005" y="106767"/>
                  </a:cubicBezTo>
                  <a:cubicBezTo>
                    <a:pt x="8043" y="106767"/>
                    <a:pt x="8069" y="106780"/>
                    <a:pt x="8094" y="106780"/>
                  </a:cubicBezTo>
                  <a:lnTo>
                    <a:pt x="13681" y="107922"/>
                  </a:lnTo>
                  <a:lnTo>
                    <a:pt x="13681" y="6348"/>
                  </a:lnTo>
                  <a:lnTo>
                    <a:pt x="6824" y="6348"/>
                  </a:lnTo>
                  <a:cubicBezTo>
                    <a:pt x="3282" y="6298"/>
                    <a:pt x="362" y="3542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30" name="Google Shape;2830;p16"/>
            <p:cNvSpPr/>
            <p:nvPr/>
          </p:nvSpPr>
          <p:spPr>
            <a:xfrm>
              <a:off x="9789784" y="6237040"/>
              <a:ext cx="245681" cy="2412"/>
            </a:xfrm>
            <a:custGeom>
              <a:rect b="b" l="l" r="r" t="t"/>
              <a:pathLst>
                <a:path extrusionOk="0" h="2412" w="245681">
                  <a:moveTo>
                    <a:pt x="254" y="1651"/>
                  </a:moveTo>
                  <a:cubicBezTo>
                    <a:pt x="305" y="1905"/>
                    <a:pt x="305" y="2158"/>
                    <a:pt x="254" y="2412"/>
                  </a:cubicBezTo>
                  <a:lnTo>
                    <a:pt x="245681" y="2412"/>
                  </a:lnTo>
                  <a:lnTo>
                    <a:pt x="245681" y="1270"/>
                  </a:lnTo>
                  <a:cubicBezTo>
                    <a:pt x="245605" y="851"/>
                    <a:pt x="245605" y="419"/>
                    <a:pt x="245681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203" y="521"/>
                    <a:pt x="292" y="1092"/>
                    <a:pt x="254" y="16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31" name="Google Shape;2831;p16"/>
            <p:cNvSpPr/>
            <p:nvPr/>
          </p:nvSpPr>
          <p:spPr>
            <a:xfrm>
              <a:off x="9770390" y="6230553"/>
              <a:ext cx="13680" cy="13723"/>
            </a:xfrm>
            <a:custGeom>
              <a:rect b="b" l="l" r="r" t="t"/>
              <a:pathLst>
                <a:path extrusionOk="0" h="13723" w="13680">
                  <a:moveTo>
                    <a:pt x="95" y="6487"/>
                  </a:moveTo>
                  <a:cubicBezTo>
                    <a:pt x="-32" y="7121"/>
                    <a:pt x="-32" y="7756"/>
                    <a:pt x="95" y="8391"/>
                  </a:cubicBezTo>
                  <a:cubicBezTo>
                    <a:pt x="19" y="8848"/>
                    <a:pt x="19" y="9331"/>
                    <a:pt x="95" y="9788"/>
                  </a:cubicBezTo>
                  <a:cubicBezTo>
                    <a:pt x="44" y="10169"/>
                    <a:pt x="44" y="10550"/>
                    <a:pt x="95" y="10931"/>
                  </a:cubicBezTo>
                  <a:cubicBezTo>
                    <a:pt x="311" y="11337"/>
                    <a:pt x="565" y="11718"/>
                    <a:pt x="857" y="12073"/>
                  </a:cubicBezTo>
                  <a:cubicBezTo>
                    <a:pt x="1085" y="12429"/>
                    <a:pt x="1390" y="12733"/>
                    <a:pt x="1745" y="12962"/>
                  </a:cubicBezTo>
                  <a:lnTo>
                    <a:pt x="2761" y="13724"/>
                  </a:lnTo>
                  <a:lnTo>
                    <a:pt x="4158" y="13724"/>
                  </a:lnTo>
                  <a:lnTo>
                    <a:pt x="4793" y="13724"/>
                  </a:lnTo>
                  <a:lnTo>
                    <a:pt x="4793" y="13724"/>
                  </a:lnTo>
                  <a:lnTo>
                    <a:pt x="4793" y="8010"/>
                  </a:lnTo>
                  <a:cubicBezTo>
                    <a:pt x="4793" y="4227"/>
                    <a:pt x="7866" y="1154"/>
                    <a:pt x="11649" y="1154"/>
                  </a:cubicBezTo>
                  <a:cubicBezTo>
                    <a:pt x="12322" y="1014"/>
                    <a:pt x="13007" y="1014"/>
                    <a:pt x="13680" y="1154"/>
                  </a:cubicBezTo>
                  <a:lnTo>
                    <a:pt x="12918" y="1154"/>
                  </a:lnTo>
                  <a:lnTo>
                    <a:pt x="12918" y="1154"/>
                  </a:lnTo>
                  <a:lnTo>
                    <a:pt x="7332" y="11"/>
                  </a:lnTo>
                  <a:cubicBezTo>
                    <a:pt x="3548" y="-204"/>
                    <a:pt x="311" y="2690"/>
                    <a:pt x="95" y="6461"/>
                  </a:cubicBezTo>
                  <a:cubicBezTo>
                    <a:pt x="95" y="6474"/>
                    <a:pt x="95" y="6474"/>
                    <a:pt x="95" y="64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32" name="Google Shape;2832;p16"/>
            <p:cNvSpPr/>
            <p:nvPr/>
          </p:nvSpPr>
          <p:spPr>
            <a:xfrm>
              <a:off x="10493181" y="6119976"/>
              <a:ext cx="1015" cy="2793"/>
            </a:xfrm>
            <a:custGeom>
              <a:rect b="b" l="l" r="r" t="t"/>
              <a:pathLst>
                <a:path extrusionOk="0" h="2793" w="1015">
                  <a:moveTo>
                    <a:pt x="1016" y="2793"/>
                  </a:moveTo>
                  <a:cubicBezTo>
                    <a:pt x="1016" y="2793"/>
                    <a:pt x="1016" y="2793"/>
                    <a:pt x="1016" y="2793"/>
                  </a:cubicBezTo>
                  <a:lnTo>
                    <a:pt x="0" y="762"/>
                  </a:lnTo>
                  <a:lnTo>
                    <a:pt x="0" y="0"/>
                  </a:lnTo>
                  <a:cubicBezTo>
                    <a:pt x="343" y="609"/>
                    <a:pt x="647" y="1244"/>
                    <a:pt x="889" y="19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33" name="Google Shape;2833;p16"/>
            <p:cNvSpPr/>
            <p:nvPr/>
          </p:nvSpPr>
          <p:spPr>
            <a:xfrm>
              <a:off x="10059589" y="5011423"/>
              <a:ext cx="56" cy="1340"/>
            </a:xfrm>
            <a:custGeom>
              <a:rect b="b" l="l" r="r" t="t"/>
              <a:pathLst>
                <a:path extrusionOk="0" h="1340" w="5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889"/>
                    <a:pt x="0" y="1270"/>
                  </a:cubicBezTo>
                  <a:cubicBezTo>
                    <a:pt x="0" y="1651"/>
                    <a:pt x="127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34" name="Google Shape;2834;p16"/>
            <p:cNvSpPr/>
            <p:nvPr/>
          </p:nvSpPr>
          <p:spPr>
            <a:xfrm>
              <a:off x="10047274" y="4995425"/>
              <a:ext cx="12315" cy="15997"/>
            </a:xfrm>
            <a:custGeom>
              <a:rect b="b" l="l" r="r" t="t"/>
              <a:pathLst>
                <a:path extrusionOk="0" h="15997" w="12315">
                  <a:moveTo>
                    <a:pt x="5967" y="11681"/>
                  </a:moveTo>
                  <a:cubicBezTo>
                    <a:pt x="8761" y="11690"/>
                    <a:pt x="11275" y="13398"/>
                    <a:pt x="12315" y="15998"/>
                  </a:cubicBezTo>
                  <a:lnTo>
                    <a:pt x="5714" y="0"/>
                  </a:lnTo>
                  <a:lnTo>
                    <a:pt x="5714" y="0"/>
                  </a:lnTo>
                  <a:cubicBezTo>
                    <a:pt x="5828" y="885"/>
                    <a:pt x="5828" y="1781"/>
                    <a:pt x="5714" y="2666"/>
                  </a:cubicBezTo>
                  <a:cubicBezTo>
                    <a:pt x="5650" y="5981"/>
                    <a:pt x="3263" y="8794"/>
                    <a:pt x="0" y="9396"/>
                  </a:cubicBezTo>
                  <a:lnTo>
                    <a:pt x="0" y="14728"/>
                  </a:lnTo>
                  <a:cubicBezTo>
                    <a:pt x="1345" y="12763"/>
                    <a:pt x="3593" y="11614"/>
                    <a:pt x="5967" y="116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35" name="Google Shape;2835;p16"/>
            <p:cNvSpPr/>
            <p:nvPr/>
          </p:nvSpPr>
          <p:spPr>
            <a:xfrm>
              <a:off x="10041940" y="5004947"/>
              <a:ext cx="3428" cy="8125"/>
            </a:xfrm>
            <a:custGeom>
              <a:rect b="b" l="l" r="r" t="t"/>
              <a:pathLst>
                <a:path extrusionOk="0" h="8125" w="3428">
                  <a:moveTo>
                    <a:pt x="0" y="0"/>
                  </a:moveTo>
                  <a:lnTo>
                    <a:pt x="3428" y="8126"/>
                  </a:lnTo>
                  <a:lnTo>
                    <a:pt x="3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36" name="Google Shape;2836;p16"/>
            <p:cNvSpPr/>
            <p:nvPr/>
          </p:nvSpPr>
          <p:spPr>
            <a:xfrm>
              <a:off x="10045369" y="5004693"/>
              <a:ext cx="2412" cy="1112108"/>
            </a:xfrm>
            <a:custGeom>
              <a:rect b="b" l="l" r="r" t="t"/>
              <a:pathLst>
                <a:path extrusionOk="0" h="1112108" w="2412">
                  <a:moveTo>
                    <a:pt x="2412" y="1112109"/>
                  </a:moveTo>
                  <a:lnTo>
                    <a:pt x="2412" y="1013201"/>
                  </a:lnTo>
                  <a:lnTo>
                    <a:pt x="2412" y="1013201"/>
                  </a:lnTo>
                  <a:cubicBezTo>
                    <a:pt x="1486" y="1012050"/>
                    <a:pt x="990" y="1010613"/>
                    <a:pt x="1016" y="1009138"/>
                  </a:cubicBezTo>
                  <a:lnTo>
                    <a:pt x="1016" y="9396"/>
                  </a:lnTo>
                  <a:cubicBezTo>
                    <a:pt x="1016" y="7924"/>
                    <a:pt x="1511" y="6493"/>
                    <a:pt x="2412" y="5333"/>
                  </a:cubicBezTo>
                  <a:lnTo>
                    <a:pt x="2412" y="0"/>
                  </a:lnTo>
                  <a:lnTo>
                    <a:pt x="1143" y="0"/>
                  </a:lnTo>
                  <a:lnTo>
                    <a:pt x="0" y="0"/>
                  </a:lnTo>
                  <a:lnTo>
                    <a:pt x="0" y="1111855"/>
                  </a:lnTo>
                  <a:lnTo>
                    <a:pt x="2412" y="11118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37" name="Google Shape;2837;p16"/>
            <p:cNvSpPr/>
            <p:nvPr/>
          </p:nvSpPr>
          <p:spPr>
            <a:xfrm>
              <a:off x="10051971" y="6020687"/>
              <a:ext cx="2539" cy="96114"/>
            </a:xfrm>
            <a:custGeom>
              <a:rect b="b" l="l" r="r" t="t"/>
              <a:pathLst>
                <a:path extrusionOk="0" h="96114" w="2539">
                  <a:moveTo>
                    <a:pt x="0" y="96114"/>
                  </a:moveTo>
                  <a:lnTo>
                    <a:pt x="2539" y="96114"/>
                  </a:lnTo>
                  <a:lnTo>
                    <a:pt x="2539" y="0"/>
                  </a:lnTo>
                  <a:lnTo>
                    <a:pt x="1269" y="0"/>
                  </a:lnTo>
                  <a:lnTo>
                    <a:pt x="0" y="0"/>
                  </a:lnTo>
                  <a:lnTo>
                    <a:pt x="0" y="961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38" name="Google Shape;2838;p16"/>
            <p:cNvSpPr/>
            <p:nvPr/>
          </p:nvSpPr>
          <p:spPr>
            <a:xfrm>
              <a:off x="11163059" y="6444378"/>
              <a:ext cx="2538" cy="142"/>
            </a:xfrm>
            <a:custGeom>
              <a:rect b="b" l="l" r="r" t="t"/>
              <a:pathLst>
                <a:path extrusionOk="0" h="142" w="2538">
                  <a:moveTo>
                    <a:pt x="0" y="0"/>
                  </a:moveTo>
                  <a:lnTo>
                    <a:pt x="0" y="0"/>
                  </a:lnTo>
                  <a:cubicBezTo>
                    <a:pt x="470" y="51"/>
                    <a:pt x="939" y="51"/>
                    <a:pt x="1396" y="0"/>
                  </a:cubicBezTo>
                  <a:cubicBezTo>
                    <a:pt x="1765" y="114"/>
                    <a:pt x="2171" y="114"/>
                    <a:pt x="2539" y="0"/>
                  </a:cubicBezTo>
                  <a:cubicBezTo>
                    <a:pt x="1701" y="190"/>
                    <a:pt x="838" y="19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39" name="Google Shape;2839;p16"/>
            <p:cNvSpPr/>
            <p:nvPr/>
          </p:nvSpPr>
          <p:spPr>
            <a:xfrm>
              <a:off x="11170042" y="6437903"/>
              <a:ext cx="47" cy="1523"/>
            </a:xfrm>
            <a:custGeom>
              <a:rect b="b" l="l" r="r" t="t"/>
              <a:pathLst>
                <a:path extrusionOk="0" h="1523" w="4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508"/>
                    <a:pt x="64" y="1016"/>
                    <a:pt x="0" y="15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40" name="Google Shape;2840;p16"/>
            <p:cNvSpPr/>
            <p:nvPr/>
          </p:nvSpPr>
          <p:spPr>
            <a:xfrm>
              <a:off x="11157980" y="6430539"/>
              <a:ext cx="6729" cy="12696"/>
            </a:xfrm>
            <a:custGeom>
              <a:rect b="b" l="l" r="r" t="t"/>
              <a:pathLst>
                <a:path extrusionOk="0" h="12696" w="6729">
                  <a:moveTo>
                    <a:pt x="5079" y="0"/>
                  </a:moveTo>
                  <a:lnTo>
                    <a:pt x="6730" y="0"/>
                  </a:lnTo>
                  <a:lnTo>
                    <a:pt x="5587" y="0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41" name="Google Shape;2841;p16"/>
            <p:cNvSpPr/>
            <p:nvPr/>
          </p:nvSpPr>
          <p:spPr>
            <a:xfrm>
              <a:off x="11090942" y="6431808"/>
              <a:ext cx="77877" cy="13086"/>
            </a:xfrm>
            <a:custGeom>
              <a:rect b="b" l="l" r="r" t="t"/>
              <a:pathLst>
                <a:path extrusionOk="0" h="13086" w="77877">
                  <a:moveTo>
                    <a:pt x="74783" y="11935"/>
                  </a:moveTo>
                  <a:cubicBezTo>
                    <a:pt x="74783" y="11935"/>
                    <a:pt x="74783" y="11935"/>
                    <a:pt x="75545" y="11935"/>
                  </a:cubicBezTo>
                  <a:lnTo>
                    <a:pt x="76942" y="10919"/>
                  </a:lnTo>
                  <a:lnTo>
                    <a:pt x="76942" y="10157"/>
                  </a:lnTo>
                  <a:cubicBezTo>
                    <a:pt x="77209" y="9713"/>
                    <a:pt x="77500" y="9294"/>
                    <a:pt x="77830" y="8888"/>
                  </a:cubicBezTo>
                  <a:cubicBezTo>
                    <a:pt x="77830" y="8888"/>
                    <a:pt x="77830" y="8126"/>
                    <a:pt x="77830" y="7745"/>
                  </a:cubicBezTo>
                  <a:cubicBezTo>
                    <a:pt x="77894" y="7237"/>
                    <a:pt x="77894" y="6729"/>
                    <a:pt x="77830" y="6221"/>
                  </a:cubicBezTo>
                  <a:cubicBezTo>
                    <a:pt x="77830" y="6221"/>
                    <a:pt x="77830" y="6221"/>
                    <a:pt x="77830" y="6221"/>
                  </a:cubicBezTo>
                  <a:cubicBezTo>
                    <a:pt x="77881" y="5891"/>
                    <a:pt x="77881" y="5536"/>
                    <a:pt x="77830" y="5206"/>
                  </a:cubicBezTo>
                  <a:cubicBezTo>
                    <a:pt x="77830" y="5206"/>
                    <a:pt x="77830" y="4190"/>
                    <a:pt x="77830" y="3809"/>
                  </a:cubicBezTo>
                  <a:cubicBezTo>
                    <a:pt x="77665" y="3403"/>
                    <a:pt x="77450" y="3022"/>
                    <a:pt x="77195" y="2666"/>
                  </a:cubicBezTo>
                  <a:lnTo>
                    <a:pt x="76434" y="1524"/>
                  </a:lnTo>
                  <a:lnTo>
                    <a:pt x="75418" y="762"/>
                  </a:lnTo>
                  <a:lnTo>
                    <a:pt x="74275" y="0"/>
                  </a:lnTo>
                  <a:lnTo>
                    <a:pt x="73006" y="0"/>
                  </a:lnTo>
                  <a:lnTo>
                    <a:pt x="71355" y="0"/>
                  </a:lnTo>
                  <a:lnTo>
                    <a:pt x="1142" y="0"/>
                  </a:lnTo>
                  <a:lnTo>
                    <a:pt x="0" y="0"/>
                  </a:lnTo>
                  <a:lnTo>
                    <a:pt x="1650" y="0"/>
                  </a:lnTo>
                  <a:lnTo>
                    <a:pt x="1650" y="0"/>
                  </a:lnTo>
                  <a:lnTo>
                    <a:pt x="2666" y="0"/>
                  </a:lnTo>
                  <a:lnTo>
                    <a:pt x="4062" y="0"/>
                  </a:lnTo>
                  <a:cubicBezTo>
                    <a:pt x="4456" y="165"/>
                    <a:pt x="4812" y="432"/>
                    <a:pt x="5078" y="762"/>
                  </a:cubicBezTo>
                  <a:cubicBezTo>
                    <a:pt x="5472" y="939"/>
                    <a:pt x="5814" y="1206"/>
                    <a:pt x="6094" y="1524"/>
                  </a:cubicBezTo>
                  <a:cubicBezTo>
                    <a:pt x="6386" y="1879"/>
                    <a:pt x="6653" y="2260"/>
                    <a:pt x="6856" y="2666"/>
                  </a:cubicBezTo>
                  <a:cubicBezTo>
                    <a:pt x="7148" y="2996"/>
                    <a:pt x="7351" y="3390"/>
                    <a:pt x="7491" y="3809"/>
                  </a:cubicBezTo>
                  <a:cubicBezTo>
                    <a:pt x="7554" y="4228"/>
                    <a:pt x="7554" y="4660"/>
                    <a:pt x="7491" y="5079"/>
                  </a:cubicBezTo>
                  <a:cubicBezTo>
                    <a:pt x="7554" y="5460"/>
                    <a:pt x="7554" y="5840"/>
                    <a:pt x="7491" y="6221"/>
                  </a:cubicBezTo>
                  <a:lnTo>
                    <a:pt x="7491" y="13078"/>
                  </a:lnTo>
                  <a:lnTo>
                    <a:pt x="70974" y="13078"/>
                  </a:lnTo>
                  <a:cubicBezTo>
                    <a:pt x="72333" y="13154"/>
                    <a:pt x="73691" y="12748"/>
                    <a:pt x="74783" y="119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42" name="Google Shape;2842;p16"/>
            <p:cNvSpPr/>
            <p:nvPr/>
          </p:nvSpPr>
          <p:spPr>
            <a:xfrm>
              <a:off x="11086879" y="6432189"/>
              <a:ext cx="13838" cy="432832"/>
            </a:xfrm>
            <a:custGeom>
              <a:rect b="b" l="l" r="r" t="t"/>
              <a:pathLst>
                <a:path extrusionOk="0" h="432832" w="13838">
                  <a:moveTo>
                    <a:pt x="13331" y="1016"/>
                  </a:moveTo>
                  <a:cubicBezTo>
                    <a:pt x="13382" y="686"/>
                    <a:pt x="13382" y="330"/>
                    <a:pt x="13331" y="0"/>
                  </a:cubicBezTo>
                  <a:cubicBezTo>
                    <a:pt x="13407" y="546"/>
                    <a:pt x="13407" y="1104"/>
                    <a:pt x="13331" y="1650"/>
                  </a:cubicBezTo>
                  <a:cubicBezTo>
                    <a:pt x="13001" y="5193"/>
                    <a:pt x="10030" y="7885"/>
                    <a:pt x="6475" y="7872"/>
                  </a:cubicBezTo>
                  <a:lnTo>
                    <a:pt x="5332" y="7872"/>
                  </a:lnTo>
                  <a:lnTo>
                    <a:pt x="3682" y="7872"/>
                  </a:lnTo>
                  <a:lnTo>
                    <a:pt x="2539" y="7872"/>
                  </a:lnTo>
                  <a:lnTo>
                    <a:pt x="2539" y="7872"/>
                  </a:lnTo>
                  <a:lnTo>
                    <a:pt x="0" y="7872"/>
                  </a:lnTo>
                  <a:lnTo>
                    <a:pt x="0" y="432832"/>
                  </a:lnTo>
                  <a:lnTo>
                    <a:pt x="13839" y="432832"/>
                  </a:lnTo>
                  <a:lnTo>
                    <a:pt x="13839" y="1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43" name="Google Shape;2843;p16"/>
            <p:cNvSpPr/>
            <p:nvPr/>
          </p:nvSpPr>
          <p:spPr>
            <a:xfrm>
              <a:off x="10049432" y="6436506"/>
              <a:ext cx="431687" cy="1523"/>
            </a:xfrm>
            <a:custGeom>
              <a:rect b="b" l="l" r="r" t="t"/>
              <a:pathLst>
                <a:path extrusionOk="0" h="1523" w="431687">
                  <a:moveTo>
                    <a:pt x="431688" y="381"/>
                  </a:moveTo>
                  <a:lnTo>
                    <a:pt x="431688" y="381"/>
                  </a:lnTo>
                  <a:lnTo>
                    <a:pt x="0" y="381"/>
                  </a:lnTo>
                  <a:lnTo>
                    <a:pt x="0" y="381"/>
                  </a:lnTo>
                  <a:cubicBezTo>
                    <a:pt x="0" y="381"/>
                    <a:pt x="0" y="1143"/>
                    <a:pt x="0" y="1524"/>
                  </a:cubicBezTo>
                  <a:lnTo>
                    <a:pt x="431688" y="1524"/>
                  </a:lnTo>
                  <a:cubicBezTo>
                    <a:pt x="431624" y="1016"/>
                    <a:pt x="431624" y="508"/>
                    <a:pt x="4316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44" name="Google Shape;2844;p16"/>
            <p:cNvSpPr/>
            <p:nvPr/>
          </p:nvSpPr>
          <p:spPr>
            <a:xfrm>
              <a:off x="10035466" y="6440188"/>
              <a:ext cx="13838" cy="423944"/>
            </a:xfrm>
            <a:custGeom>
              <a:rect b="b" l="l" r="r" t="t"/>
              <a:pathLst>
                <a:path extrusionOk="0" h="423944" w="13838">
                  <a:moveTo>
                    <a:pt x="12570" y="889"/>
                  </a:moveTo>
                  <a:lnTo>
                    <a:pt x="12570" y="1905"/>
                  </a:lnTo>
                  <a:lnTo>
                    <a:pt x="11554" y="2666"/>
                  </a:lnTo>
                  <a:cubicBezTo>
                    <a:pt x="11198" y="2958"/>
                    <a:pt x="10817" y="3225"/>
                    <a:pt x="10411" y="3428"/>
                  </a:cubicBezTo>
                  <a:lnTo>
                    <a:pt x="9141" y="3428"/>
                  </a:lnTo>
                  <a:lnTo>
                    <a:pt x="7999" y="3428"/>
                  </a:lnTo>
                  <a:lnTo>
                    <a:pt x="6856" y="3428"/>
                  </a:lnTo>
                  <a:lnTo>
                    <a:pt x="5205" y="3428"/>
                  </a:lnTo>
                  <a:lnTo>
                    <a:pt x="0" y="3428"/>
                  </a:lnTo>
                  <a:lnTo>
                    <a:pt x="0" y="423945"/>
                  </a:lnTo>
                  <a:lnTo>
                    <a:pt x="13839" y="423945"/>
                  </a:lnTo>
                  <a:lnTo>
                    <a:pt x="13839" y="0"/>
                  </a:lnTo>
                  <a:cubicBezTo>
                    <a:pt x="13839" y="0"/>
                    <a:pt x="12823" y="508"/>
                    <a:pt x="12570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45" name="Google Shape;2845;p16"/>
            <p:cNvSpPr/>
            <p:nvPr/>
          </p:nvSpPr>
          <p:spPr>
            <a:xfrm>
              <a:off x="11085101" y="6430726"/>
              <a:ext cx="6602" cy="1971"/>
            </a:xfrm>
            <a:custGeom>
              <a:rect b="b" l="l" r="r" t="t"/>
              <a:pathLst>
                <a:path extrusionOk="0" h="1971" w="6602">
                  <a:moveTo>
                    <a:pt x="6603" y="67"/>
                  </a:moveTo>
                  <a:cubicBezTo>
                    <a:pt x="6056" y="-22"/>
                    <a:pt x="5497" y="-22"/>
                    <a:pt x="4952" y="67"/>
                  </a:cubicBezTo>
                  <a:lnTo>
                    <a:pt x="4952" y="67"/>
                  </a:lnTo>
                  <a:lnTo>
                    <a:pt x="0" y="67"/>
                  </a:lnTo>
                  <a:lnTo>
                    <a:pt x="0" y="67"/>
                  </a:lnTo>
                  <a:cubicBezTo>
                    <a:pt x="1714" y="92"/>
                    <a:pt x="3339" y="778"/>
                    <a:pt x="4571" y="1971"/>
                  </a:cubicBezTo>
                  <a:cubicBezTo>
                    <a:pt x="5091" y="1197"/>
                    <a:pt x="5790" y="537"/>
                    <a:pt x="6603" y="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46" name="Google Shape;2846;p16"/>
            <p:cNvSpPr/>
            <p:nvPr/>
          </p:nvSpPr>
          <p:spPr>
            <a:xfrm>
              <a:off x="11084212" y="6441966"/>
              <a:ext cx="6729" cy="1650"/>
            </a:xfrm>
            <a:custGeom>
              <a:rect b="b" l="l" r="r" t="t"/>
              <a:pathLst>
                <a:path extrusionOk="0" h="1650" w="6729">
                  <a:moveTo>
                    <a:pt x="0" y="1651"/>
                  </a:moveTo>
                  <a:lnTo>
                    <a:pt x="0" y="1651"/>
                  </a:lnTo>
                  <a:lnTo>
                    <a:pt x="2539" y="1651"/>
                  </a:lnTo>
                  <a:lnTo>
                    <a:pt x="6730" y="1651"/>
                  </a:lnTo>
                  <a:cubicBezTo>
                    <a:pt x="5752" y="1333"/>
                    <a:pt x="4875" y="762"/>
                    <a:pt x="4190" y="0"/>
                  </a:cubicBezTo>
                  <a:cubicBezTo>
                    <a:pt x="3047" y="1054"/>
                    <a:pt x="1549" y="1638"/>
                    <a:pt x="0" y="16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47" name="Google Shape;2847;p16"/>
            <p:cNvSpPr/>
            <p:nvPr/>
          </p:nvSpPr>
          <p:spPr>
            <a:xfrm>
              <a:off x="11088529" y="6431300"/>
              <a:ext cx="12235" cy="13134"/>
            </a:xfrm>
            <a:custGeom>
              <a:rect b="b" l="l" r="r" t="t"/>
              <a:pathLst>
                <a:path extrusionOk="0" h="13134" w="12235">
                  <a:moveTo>
                    <a:pt x="10538" y="2666"/>
                  </a:moveTo>
                  <a:cubicBezTo>
                    <a:pt x="10335" y="2260"/>
                    <a:pt x="10068" y="1879"/>
                    <a:pt x="9776" y="1524"/>
                  </a:cubicBezTo>
                  <a:cubicBezTo>
                    <a:pt x="9497" y="1206"/>
                    <a:pt x="9154" y="940"/>
                    <a:pt x="8761" y="762"/>
                  </a:cubicBezTo>
                  <a:cubicBezTo>
                    <a:pt x="8493" y="432"/>
                    <a:pt x="8138" y="165"/>
                    <a:pt x="7745" y="0"/>
                  </a:cubicBezTo>
                  <a:lnTo>
                    <a:pt x="6348" y="0"/>
                  </a:lnTo>
                  <a:lnTo>
                    <a:pt x="5332" y="0"/>
                  </a:lnTo>
                  <a:lnTo>
                    <a:pt x="5332" y="0"/>
                  </a:lnTo>
                  <a:lnTo>
                    <a:pt x="3682" y="0"/>
                  </a:lnTo>
                  <a:lnTo>
                    <a:pt x="3682" y="0"/>
                  </a:lnTo>
                  <a:cubicBezTo>
                    <a:pt x="2729" y="127"/>
                    <a:pt x="1815" y="470"/>
                    <a:pt x="1015" y="1016"/>
                  </a:cubicBezTo>
                  <a:cubicBezTo>
                    <a:pt x="2349" y="2311"/>
                    <a:pt x="3085" y="4101"/>
                    <a:pt x="3047" y="5967"/>
                  </a:cubicBezTo>
                  <a:cubicBezTo>
                    <a:pt x="3009" y="8189"/>
                    <a:pt x="1866" y="10234"/>
                    <a:pt x="0" y="11427"/>
                  </a:cubicBezTo>
                  <a:cubicBezTo>
                    <a:pt x="685" y="12189"/>
                    <a:pt x="1562" y="12760"/>
                    <a:pt x="2539" y="13078"/>
                  </a:cubicBezTo>
                  <a:cubicBezTo>
                    <a:pt x="3085" y="13154"/>
                    <a:pt x="3644" y="13154"/>
                    <a:pt x="4189" y="13078"/>
                  </a:cubicBezTo>
                  <a:lnTo>
                    <a:pt x="5332" y="13078"/>
                  </a:lnTo>
                  <a:cubicBezTo>
                    <a:pt x="8900" y="13027"/>
                    <a:pt x="11858" y="10284"/>
                    <a:pt x="12188" y="6729"/>
                  </a:cubicBezTo>
                  <a:cubicBezTo>
                    <a:pt x="12252" y="6183"/>
                    <a:pt x="12252" y="5625"/>
                    <a:pt x="12188" y="5079"/>
                  </a:cubicBezTo>
                  <a:cubicBezTo>
                    <a:pt x="12252" y="4660"/>
                    <a:pt x="12252" y="4228"/>
                    <a:pt x="12188" y="3809"/>
                  </a:cubicBezTo>
                  <a:cubicBezTo>
                    <a:pt x="11770" y="3263"/>
                    <a:pt x="11198" y="2869"/>
                    <a:pt x="10538" y="26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48" name="Google Shape;2848;p16"/>
            <p:cNvSpPr/>
            <p:nvPr/>
          </p:nvSpPr>
          <p:spPr>
            <a:xfrm>
              <a:off x="10048797" y="6438664"/>
              <a:ext cx="56" cy="1269"/>
            </a:xfrm>
            <a:custGeom>
              <a:rect b="b" l="l" r="r" t="t"/>
              <a:pathLst>
                <a:path extrusionOk="0" h="1269" w="56">
                  <a:moveTo>
                    <a:pt x="0" y="1270"/>
                  </a:moveTo>
                  <a:cubicBezTo>
                    <a:pt x="0" y="1270"/>
                    <a:pt x="0" y="381"/>
                    <a:pt x="0" y="0"/>
                  </a:cubicBezTo>
                  <a:lnTo>
                    <a:pt x="0" y="0"/>
                  </a:lnTo>
                  <a:cubicBezTo>
                    <a:pt x="0" y="0"/>
                    <a:pt x="127" y="762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49" name="Google Shape;2849;p16"/>
            <p:cNvSpPr/>
            <p:nvPr/>
          </p:nvSpPr>
          <p:spPr>
            <a:xfrm>
              <a:off x="10040036" y="6443997"/>
              <a:ext cx="4190" cy="57"/>
            </a:xfrm>
            <a:custGeom>
              <a:rect b="b" l="l" r="r" t="t"/>
              <a:pathLst>
                <a:path extrusionOk="0" h="57" w="4190">
                  <a:moveTo>
                    <a:pt x="889" y="0"/>
                  </a:moveTo>
                  <a:lnTo>
                    <a:pt x="0" y="0"/>
                  </a:lnTo>
                  <a:lnTo>
                    <a:pt x="1651" y="0"/>
                  </a:lnTo>
                  <a:lnTo>
                    <a:pt x="3047" y="0"/>
                  </a:lnTo>
                  <a:lnTo>
                    <a:pt x="4190" y="0"/>
                  </a:lnTo>
                  <a:cubicBezTo>
                    <a:pt x="3644" y="76"/>
                    <a:pt x="3085" y="76"/>
                    <a:pt x="2539" y="0"/>
                  </a:cubicBezTo>
                  <a:cubicBezTo>
                    <a:pt x="1993" y="76"/>
                    <a:pt x="1434" y="76"/>
                    <a:pt x="8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50" name="Google Shape;2850;p16"/>
            <p:cNvSpPr/>
            <p:nvPr/>
          </p:nvSpPr>
          <p:spPr>
            <a:xfrm>
              <a:off x="11796116" y="6504942"/>
              <a:ext cx="13838" cy="359571"/>
            </a:xfrm>
            <a:custGeom>
              <a:rect b="b" l="l" r="r" t="t"/>
              <a:pathLst>
                <a:path extrusionOk="0" h="359571" w="13838">
                  <a:moveTo>
                    <a:pt x="6983" y="6729"/>
                  </a:moveTo>
                  <a:cubicBezTo>
                    <a:pt x="3200" y="6805"/>
                    <a:pt x="76" y="378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59572"/>
                  </a:lnTo>
                  <a:lnTo>
                    <a:pt x="13839" y="359572"/>
                  </a:lnTo>
                  <a:lnTo>
                    <a:pt x="13839" y="67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51" name="Google Shape;2851;p16"/>
            <p:cNvSpPr/>
            <p:nvPr/>
          </p:nvSpPr>
          <p:spPr>
            <a:xfrm>
              <a:off x="11796280" y="6497958"/>
              <a:ext cx="346328" cy="13585"/>
            </a:xfrm>
            <a:custGeom>
              <a:rect b="b" l="l" r="r" t="t"/>
              <a:pathLst>
                <a:path extrusionOk="0" h="13585" w="346328">
                  <a:moveTo>
                    <a:pt x="339472" y="6983"/>
                  </a:moveTo>
                  <a:cubicBezTo>
                    <a:pt x="339409" y="3200"/>
                    <a:pt x="342418" y="76"/>
                    <a:pt x="346201" y="0"/>
                  </a:cubicBezTo>
                  <a:cubicBezTo>
                    <a:pt x="346240" y="0"/>
                    <a:pt x="346290" y="0"/>
                    <a:pt x="346328" y="0"/>
                  </a:cubicBezTo>
                  <a:lnTo>
                    <a:pt x="6819" y="0"/>
                  </a:lnTo>
                  <a:lnTo>
                    <a:pt x="5549" y="0"/>
                  </a:lnTo>
                  <a:cubicBezTo>
                    <a:pt x="1829" y="724"/>
                    <a:pt x="-596" y="4330"/>
                    <a:pt x="128" y="8037"/>
                  </a:cubicBezTo>
                  <a:cubicBezTo>
                    <a:pt x="762" y="11249"/>
                    <a:pt x="3555" y="13560"/>
                    <a:pt x="6819" y="13586"/>
                  </a:cubicBezTo>
                  <a:lnTo>
                    <a:pt x="346328" y="13586"/>
                  </a:lnTo>
                  <a:cubicBezTo>
                    <a:pt x="342633" y="13586"/>
                    <a:pt x="339612" y="10665"/>
                    <a:pt x="339472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52" name="Google Shape;2852;p16"/>
            <p:cNvSpPr/>
            <p:nvPr/>
          </p:nvSpPr>
          <p:spPr>
            <a:xfrm>
              <a:off x="12135752" y="6497958"/>
              <a:ext cx="39613" cy="13839"/>
            </a:xfrm>
            <a:custGeom>
              <a:rect b="b" l="l" r="r" t="t"/>
              <a:pathLst>
                <a:path extrusionOk="0" h="13839" w="39613">
                  <a:moveTo>
                    <a:pt x="0" y="6983"/>
                  </a:moveTo>
                  <a:cubicBezTo>
                    <a:pt x="0" y="10767"/>
                    <a:pt x="3073" y="13839"/>
                    <a:pt x="6856" y="13839"/>
                  </a:cubicBezTo>
                  <a:lnTo>
                    <a:pt x="39614" y="13839"/>
                  </a:lnTo>
                  <a:lnTo>
                    <a:pt x="39614" y="0"/>
                  </a:lnTo>
                  <a:lnTo>
                    <a:pt x="6856" y="0"/>
                  </a:lnTo>
                  <a:cubicBezTo>
                    <a:pt x="3073" y="0"/>
                    <a:pt x="0" y="3073"/>
                    <a:pt x="0" y="6856"/>
                  </a:cubicBezTo>
                  <a:cubicBezTo>
                    <a:pt x="0" y="6894"/>
                    <a:pt x="0" y="6945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53" name="Google Shape;2853;p16"/>
            <p:cNvSpPr/>
            <p:nvPr/>
          </p:nvSpPr>
          <p:spPr>
            <a:xfrm>
              <a:off x="9409265" y="5604488"/>
              <a:ext cx="105509" cy="13839"/>
            </a:xfrm>
            <a:custGeom>
              <a:rect b="b" l="l" r="r" t="t"/>
              <a:pathLst>
                <a:path extrusionOk="0" h="13839" w="105509">
                  <a:moveTo>
                    <a:pt x="6856" y="13839"/>
                  </a:moveTo>
                  <a:lnTo>
                    <a:pt x="105509" y="13839"/>
                  </a:lnTo>
                  <a:cubicBezTo>
                    <a:pt x="101725" y="13839"/>
                    <a:pt x="98653" y="10769"/>
                    <a:pt x="98653" y="6983"/>
                  </a:cubicBezTo>
                  <a:cubicBezTo>
                    <a:pt x="98653" y="3175"/>
                    <a:pt x="101701" y="68"/>
                    <a:pt x="105509" y="0"/>
                  </a:cubicBezTo>
                  <a:lnTo>
                    <a:pt x="6856" y="0"/>
                  </a:lnTo>
                  <a:cubicBezTo>
                    <a:pt x="3047" y="70"/>
                    <a:pt x="0" y="3175"/>
                    <a:pt x="0" y="6983"/>
                  </a:cubicBezTo>
                  <a:cubicBezTo>
                    <a:pt x="0" y="10769"/>
                    <a:pt x="3073" y="13839"/>
                    <a:pt x="6856" y="138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54" name="Google Shape;2854;p16"/>
            <p:cNvSpPr/>
            <p:nvPr/>
          </p:nvSpPr>
          <p:spPr>
            <a:xfrm>
              <a:off x="9458624" y="5975360"/>
              <a:ext cx="13869" cy="118714"/>
            </a:xfrm>
            <a:custGeom>
              <a:rect b="b" l="l" r="r" t="t"/>
              <a:pathLst>
                <a:path extrusionOk="0" h="118714" w="13869">
                  <a:moveTo>
                    <a:pt x="7014" y="111097"/>
                  </a:moveTo>
                  <a:cubicBezTo>
                    <a:pt x="10823" y="111160"/>
                    <a:pt x="13870" y="114271"/>
                    <a:pt x="13870" y="118080"/>
                  </a:cubicBezTo>
                  <a:lnTo>
                    <a:pt x="13870" y="6856"/>
                  </a:lnTo>
                  <a:cubicBezTo>
                    <a:pt x="13870" y="3070"/>
                    <a:pt x="10797" y="0"/>
                    <a:pt x="7014" y="0"/>
                  </a:cubicBezTo>
                  <a:cubicBezTo>
                    <a:pt x="3204" y="0"/>
                    <a:pt x="94" y="3050"/>
                    <a:pt x="30" y="6856"/>
                  </a:cubicBezTo>
                  <a:lnTo>
                    <a:pt x="30" y="118715"/>
                  </a:lnTo>
                  <a:cubicBezTo>
                    <a:pt x="-325" y="114880"/>
                    <a:pt x="2506" y="111477"/>
                    <a:pt x="6354" y="111122"/>
                  </a:cubicBezTo>
                  <a:cubicBezTo>
                    <a:pt x="6569" y="111109"/>
                    <a:pt x="6798" y="111097"/>
                    <a:pt x="7014" y="1110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55" name="Google Shape;2855;p16"/>
            <p:cNvSpPr/>
            <p:nvPr/>
          </p:nvSpPr>
          <p:spPr>
            <a:xfrm>
              <a:off x="9458654" y="6087091"/>
              <a:ext cx="13839" cy="342304"/>
            </a:xfrm>
            <a:custGeom>
              <a:rect b="b" l="l" r="r" t="t"/>
              <a:pathLst>
                <a:path extrusionOk="0" h="342304" w="13839">
                  <a:moveTo>
                    <a:pt x="13840" y="341670"/>
                  </a:moveTo>
                  <a:lnTo>
                    <a:pt x="13840" y="6983"/>
                  </a:lnTo>
                  <a:cubicBezTo>
                    <a:pt x="13840" y="3174"/>
                    <a:pt x="10793" y="64"/>
                    <a:pt x="6984" y="0"/>
                  </a:cubicBezTo>
                  <a:cubicBezTo>
                    <a:pt x="3124" y="0"/>
                    <a:pt x="0" y="3123"/>
                    <a:pt x="0" y="6983"/>
                  </a:cubicBezTo>
                  <a:lnTo>
                    <a:pt x="0" y="342305"/>
                  </a:lnTo>
                  <a:lnTo>
                    <a:pt x="13840" y="3423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56" name="Google Shape;2856;p16"/>
            <p:cNvSpPr/>
            <p:nvPr/>
          </p:nvSpPr>
          <p:spPr>
            <a:xfrm>
              <a:off x="12175366" y="6503037"/>
              <a:ext cx="12696" cy="1904"/>
            </a:xfrm>
            <a:custGeom>
              <a:rect b="b" l="l" r="r" t="t"/>
              <a:pathLst>
                <a:path extrusionOk="0" h="1904" w="12696">
                  <a:moveTo>
                    <a:pt x="0" y="1904"/>
                  </a:moveTo>
                  <a:cubicBezTo>
                    <a:pt x="0" y="1904"/>
                    <a:pt x="0" y="1270"/>
                    <a:pt x="0" y="889"/>
                  </a:cubicBezTo>
                  <a:cubicBezTo>
                    <a:pt x="0" y="508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57" name="Google Shape;2857;p16"/>
            <p:cNvSpPr/>
            <p:nvPr/>
          </p:nvSpPr>
          <p:spPr>
            <a:xfrm>
              <a:off x="9305913" y="6436887"/>
              <a:ext cx="106017" cy="13458"/>
            </a:xfrm>
            <a:custGeom>
              <a:rect b="b" l="l" r="r" t="t"/>
              <a:pathLst>
                <a:path extrusionOk="0" h="13458" w="106017">
                  <a:moveTo>
                    <a:pt x="6983" y="6602"/>
                  </a:moveTo>
                  <a:cubicBezTo>
                    <a:pt x="6919" y="10411"/>
                    <a:pt x="3809" y="13459"/>
                    <a:pt x="0" y="13459"/>
                  </a:cubicBezTo>
                  <a:lnTo>
                    <a:pt x="106017" y="13459"/>
                  </a:lnTo>
                  <a:cubicBezTo>
                    <a:pt x="104392" y="12163"/>
                    <a:pt x="103415" y="10208"/>
                    <a:pt x="103351" y="8126"/>
                  </a:cubicBezTo>
                  <a:lnTo>
                    <a:pt x="103351" y="0"/>
                  </a:lnTo>
                  <a:lnTo>
                    <a:pt x="0" y="0"/>
                  </a:lnTo>
                  <a:cubicBezTo>
                    <a:pt x="3707" y="0"/>
                    <a:pt x="6780" y="2895"/>
                    <a:pt x="6983" y="66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58" name="Google Shape;2858;p16"/>
            <p:cNvSpPr/>
            <p:nvPr/>
          </p:nvSpPr>
          <p:spPr>
            <a:xfrm>
              <a:off x="8867792" y="6444886"/>
              <a:ext cx="13925" cy="8252"/>
            </a:xfrm>
            <a:custGeom>
              <a:rect b="b" l="l" r="r" t="t"/>
              <a:pathLst>
                <a:path extrusionOk="0" h="8252" w="13925">
                  <a:moveTo>
                    <a:pt x="13925" y="1270"/>
                  </a:moveTo>
                  <a:lnTo>
                    <a:pt x="13925" y="0"/>
                  </a:lnTo>
                  <a:lnTo>
                    <a:pt x="13925" y="0"/>
                  </a:lnTo>
                  <a:cubicBezTo>
                    <a:pt x="13862" y="3809"/>
                    <a:pt x="10751" y="6856"/>
                    <a:pt x="6941" y="6856"/>
                  </a:cubicBezTo>
                  <a:cubicBezTo>
                    <a:pt x="3158" y="6856"/>
                    <a:pt x="85" y="3783"/>
                    <a:pt x="85" y="0"/>
                  </a:cubicBezTo>
                  <a:lnTo>
                    <a:pt x="85" y="1397"/>
                  </a:lnTo>
                  <a:cubicBezTo>
                    <a:pt x="-28" y="1981"/>
                    <a:pt x="-28" y="2590"/>
                    <a:pt x="85" y="3174"/>
                  </a:cubicBezTo>
                  <a:cubicBezTo>
                    <a:pt x="835" y="6145"/>
                    <a:pt x="3501" y="8227"/>
                    <a:pt x="6561" y="8253"/>
                  </a:cubicBezTo>
                  <a:cubicBezTo>
                    <a:pt x="9658" y="8240"/>
                    <a:pt x="12363" y="6158"/>
                    <a:pt x="13163" y="3174"/>
                  </a:cubicBezTo>
                  <a:lnTo>
                    <a:pt x="13163" y="3174"/>
                  </a:lnTo>
                  <a:cubicBezTo>
                    <a:pt x="13163" y="3174"/>
                    <a:pt x="13925" y="1778"/>
                    <a:pt x="13925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59" name="Google Shape;2859;p16"/>
            <p:cNvSpPr/>
            <p:nvPr/>
          </p:nvSpPr>
          <p:spPr>
            <a:xfrm>
              <a:off x="9257707" y="6443489"/>
              <a:ext cx="11132" cy="8761"/>
            </a:xfrm>
            <a:custGeom>
              <a:rect b="b" l="l" r="r" t="t"/>
              <a:pathLst>
                <a:path extrusionOk="0" h="8761" w="11132">
                  <a:moveTo>
                    <a:pt x="86" y="0"/>
                  </a:moveTo>
                  <a:lnTo>
                    <a:pt x="86" y="1778"/>
                  </a:lnTo>
                  <a:cubicBezTo>
                    <a:pt x="9" y="2285"/>
                    <a:pt x="9" y="2793"/>
                    <a:pt x="86" y="3301"/>
                  </a:cubicBezTo>
                  <a:cubicBezTo>
                    <a:pt x="-29" y="3669"/>
                    <a:pt x="-29" y="4076"/>
                    <a:pt x="86" y="4444"/>
                  </a:cubicBezTo>
                  <a:cubicBezTo>
                    <a:pt x="1089" y="7072"/>
                    <a:pt x="3628" y="8786"/>
                    <a:pt x="6434" y="8761"/>
                  </a:cubicBezTo>
                  <a:cubicBezTo>
                    <a:pt x="8187" y="8723"/>
                    <a:pt x="9850" y="8050"/>
                    <a:pt x="11132" y="6856"/>
                  </a:cubicBezTo>
                  <a:lnTo>
                    <a:pt x="6434" y="6856"/>
                  </a:lnTo>
                  <a:cubicBezTo>
                    <a:pt x="2841" y="6590"/>
                    <a:pt x="73" y="3593"/>
                    <a:pt x="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60" name="Google Shape;2860;p16"/>
            <p:cNvSpPr/>
            <p:nvPr/>
          </p:nvSpPr>
          <p:spPr>
            <a:xfrm>
              <a:off x="8716152" y="6443489"/>
              <a:ext cx="13839" cy="8125"/>
            </a:xfrm>
            <a:custGeom>
              <a:rect b="b" l="l" r="r" t="t"/>
              <a:pathLst>
                <a:path extrusionOk="0" h="8125" w="13839">
                  <a:moveTo>
                    <a:pt x="381" y="1904"/>
                  </a:moveTo>
                  <a:cubicBezTo>
                    <a:pt x="495" y="2781"/>
                    <a:pt x="762" y="3644"/>
                    <a:pt x="1143" y="4444"/>
                  </a:cubicBezTo>
                  <a:cubicBezTo>
                    <a:pt x="1663" y="5447"/>
                    <a:pt x="2450" y="6285"/>
                    <a:pt x="3428" y="6856"/>
                  </a:cubicBezTo>
                  <a:cubicBezTo>
                    <a:pt x="4482" y="7669"/>
                    <a:pt x="5777" y="8113"/>
                    <a:pt x="7110" y="8126"/>
                  </a:cubicBezTo>
                  <a:cubicBezTo>
                    <a:pt x="9675" y="8139"/>
                    <a:pt x="12024" y="6716"/>
                    <a:pt x="13205" y="4444"/>
                  </a:cubicBezTo>
                  <a:cubicBezTo>
                    <a:pt x="13496" y="3796"/>
                    <a:pt x="13699" y="3111"/>
                    <a:pt x="13840" y="2412"/>
                  </a:cubicBezTo>
                  <a:cubicBezTo>
                    <a:pt x="13840" y="2412"/>
                    <a:pt x="13840" y="1650"/>
                    <a:pt x="13840" y="1270"/>
                  </a:cubicBezTo>
                  <a:lnTo>
                    <a:pt x="13840" y="0"/>
                  </a:lnTo>
                  <a:lnTo>
                    <a:pt x="13840" y="0"/>
                  </a:lnTo>
                  <a:cubicBezTo>
                    <a:pt x="13776" y="3809"/>
                    <a:pt x="10666" y="6856"/>
                    <a:pt x="6857" y="6856"/>
                  </a:cubicBezTo>
                  <a:cubicBezTo>
                    <a:pt x="3073" y="6856"/>
                    <a:pt x="0" y="3783"/>
                    <a:pt x="0" y="0"/>
                  </a:cubicBezTo>
                  <a:lnTo>
                    <a:pt x="0" y="1270"/>
                  </a:lnTo>
                  <a:cubicBezTo>
                    <a:pt x="0" y="1270"/>
                    <a:pt x="381" y="1650"/>
                    <a:pt x="381" y="19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61" name="Google Shape;2861;p16"/>
            <p:cNvSpPr/>
            <p:nvPr/>
          </p:nvSpPr>
          <p:spPr>
            <a:xfrm>
              <a:off x="9409265" y="6443489"/>
              <a:ext cx="9775" cy="8393"/>
            </a:xfrm>
            <a:custGeom>
              <a:rect b="b" l="l" r="r" t="t"/>
              <a:pathLst>
                <a:path extrusionOk="0" h="8393" w="9775">
                  <a:moveTo>
                    <a:pt x="9776" y="7745"/>
                  </a:moveTo>
                  <a:lnTo>
                    <a:pt x="9776" y="6094"/>
                  </a:lnTo>
                  <a:cubicBezTo>
                    <a:pt x="8888" y="6615"/>
                    <a:pt x="7884" y="6869"/>
                    <a:pt x="6856" y="6856"/>
                  </a:cubicBezTo>
                  <a:cubicBezTo>
                    <a:pt x="3073" y="6856"/>
                    <a:pt x="0" y="3783"/>
                    <a:pt x="0" y="0"/>
                  </a:cubicBezTo>
                  <a:lnTo>
                    <a:pt x="0" y="1524"/>
                  </a:lnTo>
                  <a:cubicBezTo>
                    <a:pt x="-13" y="5307"/>
                    <a:pt x="3047" y="8392"/>
                    <a:pt x="6844" y="8392"/>
                  </a:cubicBezTo>
                  <a:cubicBezTo>
                    <a:pt x="7859" y="8405"/>
                    <a:pt x="8862" y="8177"/>
                    <a:pt x="9776" y="77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62" name="Google Shape;2862;p16"/>
            <p:cNvSpPr/>
            <p:nvPr/>
          </p:nvSpPr>
          <p:spPr>
            <a:xfrm>
              <a:off x="9451703" y="6428761"/>
              <a:ext cx="14315" cy="13585"/>
            </a:xfrm>
            <a:custGeom>
              <a:rect b="b" l="l" r="r" t="t"/>
              <a:pathLst>
                <a:path extrusionOk="0" h="13585" w="14315">
                  <a:moveTo>
                    <a:pt x="7333" y="6983"/>
                  </a:moveTo>
                  <a:cubicBezTo>
                    <a:pt x="7333" y="3123"/>
                    <a:pt x="10456" y="0"/>
                    <a:pt x="14316" y="0"/>
                  </a:cubicBezTo>
                  <a:lnTo>
                    <a:pt x="6825" y="0"/>
                  </a:lnTo>
                  <a:cubicBezTo>
                    <a:pt x="3168" y="127"/>
                    <a:pt x="222" y="3073"/>
                    <a:pt x="95" y="6729"/>
                  </a:cubicBezTo>
                  <a:lnTo>
                    <a:pt x="95" y="6729"/>
                  </a:lnTo>
                  <a:cubicBezTo>
                    <a:pt x="-32" y="7440"/>
                    <a:pt x="-32" y="8177"/>
                    <a:pt x="95" y="8888"/>
                  </a:cubicBezTo>
                  <a:cubicBezTo>
                    <a:pt x="1022" y="11681"/>
                    <a:pt x="3625" y="13573"/>
                    <a:pt x="6571" y="13585"/>
                  </a:cubicBezTo>
                  <a:lnTo>
                    <a:pt x="13935" y="13585"/>
                  </a:lnTo>
                  <a:cubicBezTo>
                    <a:pt x="10367" y="13395"/>
                    <a:pt x="7523" y="10551"/>
                    <a:pt x="7333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63" name="Google Shape;2863;p16"/>
            <p:cNvSpPr/>
            <p:nvPr/>
          </p:nvSpPr>
          <p:spPr>
            <a:xfrm>
              <a:off x="9457714" y="6428696"/>
              <a:ext cx="318738" cy="13970"/>
            </a:xfrm>
            <a:custGeom>
              <a:rect b="b" l="l" r="r" t="t"/>
              <a:pathLst>
                <a:path extrusionOk="0" h="13970" w="318738">
                  <a:moveTo>
                    <a:pt x="318739" y="7048"/>
                  </a:moveTo>
                  <a:lnTo>
                    <a:pt x="318739" y="65"/>
                  </a:lnTo>
                  <a:lnTo>
                    <a:pt x="7924" y="65"/>
                  </a:lnTo>
                  <a:cubicBezTo>
                    <a:pt x="4102" y="-456"/>
                    <a:pt x="585" y="2223"/>
                    <a:pt x="65" y="6045"/>
                  </a:cubicBezTo>
                  <a:cubicBezTo>
                    <a:pt x="-456" y="9867"/>
                    <a:pt x="2223" y="13384"/>
                    <a:pt x="6045" y="13904"/>
                  </a:cubicBezTo>
                  <a:cubicBezTo>
                    <a:pt x="6667" y="13993"/>
                    <a:pt x="7302" y="13993"/>
                    <a:pt x="7924" y="13904"/>
                  </a:cubicBezTo>
                  <a:lnTo>
                    <a:pt x="318739" y="13904"/>
                  </a:lnTo>
                  <a:lnTo>
                    <a:pt x="318739" y="70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64" name="Google Shape;2864;p16"/>
            <p:cNvSpPr/>
            <p:nvPr/>
          </p:nvSpPr>
          <p:spPr>
            <a:xfrm>
              <a:off x="8607595" y="6443362"/>
              <a:ext cx="13506" cy="9903"/>
            </a:xfrm>
            <a:custGeom>
              <a:rect b="b" l="l" r="r" t="t"/>
              <a:pathLst>
                <a:path extrusionOk="0" h="9903" w="13506">
                  <a:moveTo>
                    <a:pt x="6856" y="6983"/>
                  </a:moveTo>
                  <a:cubicBezTo>
                    <a:pt x="3073" y="6983"/>
                    <a:pt x="0" y="3911"/>
                    <a:pt x="0" y="127"/>
                  </a:cubicBezTo>
                  <a:lnTo>
                    <a:pt x="0" y="3174"/>
                  </a:lnTo>
                  <a:lnTo>
                    <a:pt x="0" y="3174"/>
                  </a:lnTo>
                  <a:cubicBezTo>
                    <a:pt x="64" y="5130"/>
                    <a:pt x="927" y="6971"/>
                    <a:pt x="2412" y="8253"/>
                  </a:cubicBezTo>
                  <a:cubicBezTo>
                    <a:pt x="3657" y="9294"/>
                    <a:pt x="5231" y="9878"/>
                    <a:pt x="6856" y="9903"/>
                  </a:cubicBezTo>
                  <a:cubicBezTo>
                    <a:pt x="9103" y="9865"/>
                    <a:pt x="11199" y="8723"/>
                    <a:pt x="12443" y="6856"/>
                  </a:cubicBezTo>
                  <a:cubicBezTo>
                    <a:pt x="12963" y="6145"/>
                    <a:pt x="13306" y="5320"/>
                    <a:pt x="13458" y="4444"/>
                  </a:cubicBezTo>
                  <a:cubicBezTo>
                    <a:pt x="13522" y="3974"/>
                    <a:pt x="13522" y="3504"/>
                    <a:pt x="13458" y="3047"/>
                  </a:cubicBezTo>
                  <a:lnTo>
                    <a:pt x="13458" y="0"/>
                  </a:lnTo>
                  <a:cubicBezTo>
                    <a:pt x="13534" y="3733"/>
                    <a:pt x="10589" y="6844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65" name="Google Shape;2865;p16"/>
            <p:cNvSpPr/>
            <p:nvPr/>
          </p:nvSpPr>
          <p:spPr>
            <a:xfrm>
              <a:off x="10472127" y="5829220"/>
              <a:ext cx="322854" cy="13839"/>
            </a:xfrm>
            <a:custGeom>
              <a:rect b="b" l="l" r="r" t="t"/>
              <a:pathLst>
                <a:path extrusionOk="0" h="13839" w="322854">
                  <a:moveTo>
                    <a:pt x="4802" y="762"/>
                  </a:moveTo>
                  <a:cubicBezTo>
                    <a:pt x="3927" y="1101"/>
                    <a:pt x="3114" y="1572"/>
                    <a:pt x="2390" y="2158"/>
                  </a:cubicBezTo>
                  <a:cubicBezTo>
                    <a:pt x="-454" y="4556"/>
                    <a:pt x="-809" y="8801"/>
                    <a:pt x="1590" y="11642"/>
                  </a:cubicBezTo>
                  <a:cubicBezTo>
                    <a:pt x="1831" y="11931"/>
                    <a:pt x="2098" y="12199"/>
                    <a:pt x="2390" y="12443"/>
                  </a:cubicBezTo>
                  <a:cubicBezTo>
                    <a:pt x="3114" y="13029"/>
                    <a:pt x="3927" y="13500"/>
                    <a:pt x="4802" y="13840"/>
                  </a:cubicBezTo>
                  <a:lnTo>
                    <a:pt x="5691" y="13840"/>
                  </a:lnTo>
                  <a:lnTo>
                    <a:pt x="6834" y="13840"/>
                  </a:lnTo>
                  <a:lnTo>
                    <a:pt x="322854" y="13840"/>
                  </a:lnTo>
                  <a:cubicBezTo>
                    <a:pt x="319045" y="13840"/>
                    <a:pt x="315935" y="10790"/>
                    <a:pt x="315871" y="6983"/>
                  </a:cubicBezTo>
                  <a:cubicBezTo>
                    <a:pt x="315871" y="3126"/>
                    <a:pt x="318995" y="0"/>
                    <a:pt x="322854" y="0"/>
                  </a:cubicBezTo>
                  <a:lnTo>
                    <a:pt x="683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66" name="Google Shape;2866;p16"/>
            <p:cNvSpPr/>
            <p:nvPr/>
          </p:nvSpPr>
          <p:spPr>
            <a:xfrm>
              <a:off x="9670125" y="5570968"/>
              <a:ext cx="13895" cy="32630"/>
            </a:xfrm>
            <a:custGeom>
              <a:rect b="b" l="l" r="r" t="t"/>
              <a:pathLst>
                <a:path extrusionOk="0" h="32630" w="13895">
                  <a:moveTo>
                    <a:pt x="4755" y="0"/>
                  </a:moveTo>
                  <a:lnTo>
                    <a:pt x="3612" y="0"/>
                  </a:lnTo>
                  <a:lnTo>
                    <a:pt x="2596" y="0"/>
                  </a:lnTo>
                  <a:lnTo>
                    <a:pt x="1453" y="889"/>
                  </a:lnTo>
                  <a:lnTo>
                    <a:pt x="819" y="1905"/>
                  </a:lnTo>
                  <a:lnTo>
                    <a:pt x="57" y="3174"/>
                  </a:lnTo>
                  <a:cubicBezTo>
                    <a:pt x="-7" y="3681"/>
                    <a:pt x="-7" y="4191"/>
                    <a:pt x="57" y="4698"/>
                  </a:cubicBezTo>
                  <a:cubicBezTo>
                    <a:pt x="-19" y="4990"/>
                    <a:pt x="-19" y="5295"/>
                    <a:pt x="57" y="5587"/>
                  </a:cubicBezTo>
                  <a:lnTo>
                    <a:pt x="57" y="32631"/>
                  </a:lnTo>
                  <a:lnTo>
                    <a:pt x="13896" y="32631"/>
                  </a:lnTo>
                  <a:lnTo>
                    <a:pt x="13896" y="6475"/>
                  </a:lnTo>
                  <a:cubicBezTo>
                    <a:pt x="13820" y="4138"/>
                    <a:pt x="12589" y="1993"/>
                    <a:pt x="10595" y="762"/>
                  </a:cubicBezTo>
                  <a:lnTo>
                    <a:pt x="9452" y="762"/>
                  </a:lnTo>
                  <a:cubicBezTo>
                    <a:pt x="8945" y="705"/>
                    <a:pt x="8436" y="705"/>
                    <a:pt x="7929" y="762"/>
                  </a:cubicBezTo>
                  <a:lnTo>
                    <a:pt x="6786" y="762"/>
                  </a:lnTo>
                  <a:cubicBezTo>
                    <a:pt x="6215" y="295"/>
                    <a:pt x="5491" y="28"/>
                    <a:pt x="47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67" name="Google Shape;2867;p16"/>
            <p:cNvSpPr/>
            <p:nvPr/>
          </p:nvSpPr>
          <p:spPr>
            <a:xfrm>
              <a:off x="10429825" y="5641816"/>
              <a:ext cx="13838" cy="189308"/>
            </a:xfrm>
            <a:custGeom>
              <a:rect b="b" l="l" r="r" t="t"/>
              <a:pathLst>
                <a:path extrusionOk="0" h="189308" w="13838">
                  <a:moveTo>
                    <a:pt x="6856" y="189309"/>
                  </a:moveTo>
                  <a:cubicBezTo>
                    <a:pt x="10665" y="189309"/>
                    <a:pt x="13775" y="186259"/>
                    <a:pt x="13839" y="182452"/>
                  </a:cubicBezTo>
                  <a:lnTo>
                    <a:pt x="13839" y="0"/>
                  </a:lnTo>
                  <a:cubicBezTo>
                    <a:pt x="13775" y="3807"/>
                    <a:pt x="10665" y="6856"/>
                    <a:pt x="6856" y="6856"/>
                  </a:cubicBezTo>
                  <a:cubicBezTo>
                    <a:pt x="3073" y="6856"/>
                    <a:pt x="0" y="3786"/>
                    <a:pt x="0" y="0"/>
                  </a:cubicBezTo>
                  <a:lnTo>
                    <a:pt x="0" y="182452"/>
                  </a:lnTo>
                  <a:cubicBezTo>
                    <a:pt x="0" y="186239"/>
                    <a:pt x="3073" y="189309"/>
                    <a:pt x="6856" y="1893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68" name="Google Shape;2868;p16"/>
            <p:cNvSpPr/>
            <p:nvPr/>
          </p:nvSpPr>
          <p:spPr>
            <a:xfrm>
              <a:off x="10429825" y="5618327"/>
              <a:ext cx="13838" cy="30345"/>
            </a:xfrm>
            <a:custGeom>
              <a:rect b="b" l="l" r="r" t="t"/>
              <a:pathLst>
                <a:path extrusionOk="0" h="30345" w="13838">
                  <a:moveTo>
                    <a:pt x="6856" y="30345"/>
                  </a:moveTo>
                  <a:cubicBezTo>
                    <a:pt x="10665" y="30345"/>
                    <a:pt x="13775" y="27296"/>
                    <a:pt x="13839" y="23489"/>
                  </a:cubicBezTo>
                  <a:lnTo>
                    <a:pt x="13839" y="6856"/>
                  </a:lnTo>
                  <a:cubicBezTo>
                    <a:pt x="13775" y="3050"/>
                    <a:pt x="10665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23489"/>
                  </a:lnTo>
                  <a:cubicBezTo>
                    <a:pt x="0" y="27275"/>
                    <a:pt x="3073" y="30345"/>
                    <a:pt x="6856" y="303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69" name="Google Shape;2869;p16"/>
            <p:cNvSpPr/>
            <p:nvPr/>
          </p:nvSpPr>
          <p:spPr>
            <a:xfrm>
              <a:off x="10799321" y="5796209"/>
              <a:ext cx="183317" cy="13839"/>
            </a:xfrm>
            <a:custGeom>
              <a:rect b="b" l="l" r="r" t="t"/>
              <a:pathLst>
                <a:path extrusionOk="0" h="13839" w="183317">
                  <a:moveTo>
                    <a:pt x="5564" y="762"/>
                  </a:moveTo>
                  <a:lnTo>
                    <a:pt x="4168" y="762"/>
                  </a:lnTo>
                  <a:lnTo>
                    <a:pt x="3025" y="762"/>
                  </a:lnTo>
                  <a:lnTo>
                    <a:pt x="1882" y="1524"/>
                  </a:lnTo>
                  <a:lnTo>
                    <a:pt x="866" y="2285"/>
                  </a:lnTo>
                  <a:lnTo>
                    <a:pt x="105" y="3428"/>
                  </a:lnTo>
                  <a:cubicBezTo>
                    <a:pt x="41" y="3848"/>
                    <a:pt x="41" y="4278"/>
                    <a:pt x="105" y="4698"/>
                  </a:cubicBezTo>
                  <a:cubicBezTo>
                    <a:pt x="-35" y="5453"/>
                    <a:pt x="-35" y="6228"/>
                    <a:pt x="105" y="6983"/>
                  </a:cubicBezTo>
                  <a:cubicBezTo>
                    <a:pt x="105" y="10769"/>
                    <a:pt x="3177" y="13839"/>
                    <a:pt x="6961" y="13839"/>
                  </a:cubicBezTo>
                  <a:lnTo>
                    <a:pt x="183318" y="13839"/>
                  </a:lnTo>
                  <a:cubicBezTo>
                    <a:pt x="179535" y="13839"/>
                    <a:pt x="176462" y="10769"/>
                    <a:pt x="176462" y="6983"/>
                  </a:cubicBezTo>
                  <a:cubicBezTo>
                    <a:pt x="176462" y="3175"/>
                    <a:pt x="179509" y="69"/>
                    <a:pt x="183318" y="0"/>
                  </a:cubicBezTo>
                  <a:lnTo>
                    <a:pt x="55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70" name="Google Shape;2870;p16"/>
            <p:cNvSpPr/>
            <p:nvPr/>
          </p:nvSpPr>
          <p:spPr>
            <a:xfrm>
              <a:off x="10974640" y="5796844"/>
              <a:ext cx="24758" cy="13839"/>
            </a:xfrm>
            <a:custGeom>
              <a:rect b="b" l="l" r="r" t="t"/>
              <a:pathLst>
                <a:path extrusionOk="0" h="13839" w="24758">
                  <a:moveTo>
                    <a:pt x="0" y="6983"/>
                  </a:moveTo>
                  <a:cubicBezTo>
                    <a:pt x="0" y="10769"/>
                    <a:pt x="3073" y="13840"/>
                    <a:pt x="6856" y="13840"/>
                  </a:cubicBezTo>
                  <a:lnTo>
                    <a:pt x="17903" y="13840"/>
                  </a:lnTo>
                  <a:lnTo>
                    <a:pt x="17903" y="6983"/>
                  </a:lnTo>
                  <a:cubicBezTo>
                    <a:pt x="17903" y="3176"/>
                    <a:pt x="20950" y="70"/>
                    <a:pt x="24759" y="0"/>
                  </a:cubicBezTo>
                  <a:lnTo>
                    <a:pt x="6856" y="0"/>
                  </a:lnTo>
                  <a:cubicBezTo>
                    <a:pt x="3047" y="70"/>
                    <a:pt x="0" y="3176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71" name="Google Shape;2871;p16"/>
            <p:cNvSpPr/>
            <p:nvPr/>
          </p:nvSpPr>
          <p:spPr>
            <a:xfrm>
              <a:off x="11356684" y="6817784"/>
              <a:ext cx="13838" cy="46221"/>
            </a:xfrm>
            <a:custGeom>
              <a:rect b="b" l="l" r="r" t="t"/>
              <a:pathLst>
                <a:path extrusionOk="0" h="46221" w="13838">
                  <a:moveTo>
                    <a:pt x="13331" y="6099"/>
                  </a:moveTo>
                  <a:cubicBezTo>
                    <a:pt x="13407" y="5680"/>
                    <a:pt x="13407" y="5249"/>
                    <a:pt x="13331" y="4830"/>
                  </a:cubicBezTo>
                  <a:lnTo>
                    <a:pt x="13331" y="3687"/>
                  </a:lnTo>
                  <a:lnTo>
                    <a:pt x="12570" y="2798"/>
                  </a:lnTo>
                  <a:cubicBezTo>
                    <a:pt x="12290" y="2443"/>
                    <a:pt x="11947" y="2138"/>
                    <a:pt x="11554" y="1909"/>
                  </a:cubicBezTo>
                  <a:cubicBezTo>
                    <a:pt x="10246" y="780"/>
                    <a:pt x="8583" y="106"/>
                    <a:pt x="6856" y="5"/>
                  </a:cubicBezTo>
                  <a:cubicBezTo>
                    <a:pt x="3212" y="-135"/>
                    <a:pt x="139" y="2697"/>
                    <a:pt x="0" y="6341"/>
                  </a:cubicBezTo>
                  <a:cubicBezTo>
                    <a:pt x="0" y="6341"/>
                    <a:pt x="0" y="6353"/>
                    <a:pt x="0" y="6353"/>
                  </a:cubicBezTo>
                  <a:lnTo>
                    <a:pt x="0" y="46221"/>
                  </a:lnTo>
                  <a:lnTo>
                    <a:pt x="13839" y="46221"/>
                  </a:lnTo>
                  <a:lnTo>
                    <a:pt x="13839" y="6353"/>
                  </a:lnTo>
                  <a:cubicBezTo>
                    <a:pt x="13687" y="6239"/>
                    <a:pt x="13509" y="6150"/>
                    <a:pt x="13331" y="60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72" name="Google Shape;2872;p16"/>
            <p:cNvSpPr/>
            <p:nvPr/>
          </p:nvSpPr>
          <p:spPr>
            <a:xfrm>
              <a:off x="10992542" y="5796844"/>
              <a:ext cx="13838" cy="54976"/>
            </a:xfrm>
            <a:custGeom>
              <a:rect b="b" l="l" r="r" t="t"/>
              <a:pathLst>
                <a:path extrusionOk="0" h="54976" w="13838">
                  <a:moveTo>
                    <a:pt x="0" y="6983"/>
                  </a:moveTo>
                  <a:lnTo>
                    <a:pt x="0" y="54977"/>
                  </a:lnTo>
                  <a:cubicBezTo>
                    <a:pt x="0" y="51191"/>
                    <a:pt x="3072" y="48121"/>
                    <a:pt x="6856" y="48121"/>
                  </a:cubicBezTo>
                  <a:cubicBezTo>
                    <a:pt x="10665" y="48121"/>
                    <a:pt x="13775" y="51171"/>
                    <a:pt x="13839" y="54977"/>
                  </a:cubicBezTo>
                  <a:lnTo>
                    <a:pt x="13839" y="6983"/>
                  </a:lnTo>
                  <a:cubicBezTo>
                    <a:pt x="13839" y="3126"/>
                    <a:pt x="10716" y="0"/>
                    <a:pt x="6856" y="0"/>
                  </a:cubicBezTo>
                  <a:cubicBezTo>
                    <a:pt x="3047" y="70"/>
                    <a:pt x="0" y="3176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73" name="Google Shape;2873;p16"/>
            <p:cNvSpPr/>
            <p:nvPr/>
          </p:nvSpPr>
          <p:spPr>
            <a:xfrm>
              <a:off x="10992542" y="5844964"/>
              <a:ext cx="13838" cy="584812"/>
            </a:xfrm>
            <a:custGeom>
              <a:rect b="b" l="l" r="r" t="t"/>
              <a:pathLst>
                <a:path extrusionOk="0" h="584812" w="13838">
                  <a:moveTo>
                    <a:pt x="6856" y="584812"/>
                  </a:moveTo>
                  <a:lnTo>
                    <a:pt x="13839" y="584812"/>
                  </a:lnTo>
                  <a:lnTo>
                    <a:pt x="13839" y="6856"/>
                  </a:lnTo>
                  <a:cubicBezTo>
                    <a:pt x="13775" y="3050"/>
                    <a:pt x="10665" y="0"/>
                    <a:pt x="6856" y="0"/>
                  </a:cubicBezTo>
                  <a:cubicBezTo>
                    <a:pt x="3072" y="0"/>
                    <a:pt x="0" y="3070"/>
                    <a:pt x="0" y="6856"/>
                  </a:cubicBezTo>
                  <a:lnTo>
                    <a:pt x="0" y="5848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74" name="Google Shape;2874;p16"/>
            <p:cNvSpPr/>
            <p:nvPr/>
          </p:nvSpPr>
          <p:spPr>
            <a:xfrm>
              <a:off x="9777626" y="6234777"/>
              <a:ext cx="12723" cy="203252"/>
            </a:xfrm>
            <a:custGeom>
              <a:rect b="b" l="l" r="r" t="t"/>
              <a:pathLst>
                <a:path extrusionOk="0" h="203252" w="12723">
                  <a:moveTo>
                    <a:pt x="5683" y="193984"/>
                  </a:moveTo>
                  <a:cubicBezTo>
                    <a:pt x="7168" y="194035"/>
                    <a:pt x="8590" y="194568"/>
                    <a:pt x="9746" y="195508"/>
                  </a:cubicBezTo>
                  <a:lnTo>
                    <a:pt x="12667" y="195508"/>
                  </a:lnTo>
                  <a:lnTo>
                    <a:pt x="12667" y="5057"/>
                  </a:lnTo>
                  <a:lnTo>
                    <a:pt x="12667" y="5057"/>
                  </a:lnTo>
                  <a:cubicBezTo>
                    <a:pt x="12717" y="4803"/>
                    <a:pt x="12717" y="4549"/>
                    <a:pt x="12667" y="4295"/>
                  </a:cubicBezTo>
                  <a:cubicBezTo>
                    <a:pt x="12743" y="3876"/>
                    <a:pt x="12743" y="3444"/>
                    <a:pt x="12667" y="3025"/>
                  </a:cubicBezTo>
                  <a:lnTo>
                    <a:pt x="12667" y="3025"/>
                  </a:lnTo>
                  <a:cubicBezTo>
                    <a:pt x="12705" y="2733"/>
                    <a:pt x="12705" y="2428"/>
                    <a:pt x="12667" y="2136"/>
                  </a:cubicBezTo>
                  <a:cubicBezTo>
                    <a:pt x="12729" y="1806"/>
                    <a:pt x="12729" y="1451"/>
                    <a:pt x="12667" y="1120"/>
                  </a:cubicBezTo>
                  <a:lnTo>
                    <a:pt x="11651" y="105"/>
                  </a:lnTo>
                  <a:lnTo>
                    <a:pt x="10635" y="105"/>
                  </a:lnTo>
                  <a:lnTo>
                    <a:pt x="9365" y="105"/>
                  </a:lnTo>
                  <a:cubicBezTo>
                    <a:pt x="8692" y="-35"/>
                    <a:pt x="8007" y="-35"/>
                    <a:pt x="7333" y="105"/>
                  </a:cubicBezTo>
                  <a:cubicBezTo>
                    <a:pt x="3550" y="105"/>
                    <a:pt x="478" y="3177"/>
                    <a:pt x="478" y="6961"/>
                  </a:cubicBezTo>
                  <a:lnTo>
                    <a:pt x="478" y="203253"/>
                  </a:lnTo>
                  <a:cubicBezTo>
                    <a:pt x="-907" y="199736"/>
                    <a:pt x="820" y="195749"/>
                    <a:pt x="4338" y="194365"/>
                  </a:cubicBezTo>
                  <a:cubicBezTo>
                    <a:pt x="4782" y="194187"/>
                    <a:pt x="5226" y="194060"/>
                    <a:pt x="5683" y="1939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75" name="Google Shape;2875;p16"/>
            <p:cNvSpPr/>
            <p:nvPr/>
          </p:nvSpPr>
          <p:spPr>
            <a:xfrm>
              <a:off x="9790293" y="6443997"/>
              <a:ext cx="2665" cy="142"/>
            </a:xfrm>
            <a:custGeom>
              <a:rect b="b" l="l" r="r" t="t"/>
              <a:pathLst>
                <a:path extrusionOk="0" h="142" w="2665">
                  <a:moveTo>
                    <a:pt x="0" y="0"/>
                  </a:moveTo>
                  <a:lnTo>
                    <a:pt x="2666" y="0"/>
                  </a:lnTo>
                  <a:cubicBezTo>
                    <a:pt x="1790" y="190"/>
                    <a:pt x="876" y="19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76" name="Google Shape;2876;p16"/>
            <p:cNvSpPr/>
            <p:nvPr/>
          </p:nvSpPr>
          <p:spPr>
            <a:xfrm>
              <a:off x="9787372" y="6430285"/>
              <a:ext cx="5586" cy="1523"/>
            </a:xfrm>
            <a:custGeom>
              <a:rect b="b" l="l" r="r" t="t"/>
              <a:pathLst>
                <a:path extrusionOk="0" h="1523" w="5586">
                  <a:moveTo>
                    <a:pt x="0" y="0"/>
                  </a:moveTo>
                  <a:cubicBezTo>
                    <a:pt x="597" y="406"/>
                    <a:pt x="1117" y="927"/>
                    <a:pt x="1524" y="1524"/>
                  </a:cubicBezTo>
                  <a:cubicBezTo>
                    <a:pt x="2667" y="584"/>
                    <a:pt x="4101" y="51"/>
                    <a:pt x="558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77" name="Google Shape;2877;p16"/>
            <p:cNvSpPr/>
            <p:nvPr/>
          </p:nvSpPr>
          <p:spPr>
            <a:xfrm>
              <a:off x="9788895" y="6429777"/>
              <a:ext cx="252029" cy="13347"/>
            </a:xfrm>
            <a:custGeom>
              <a:rect b="b" l="l" r="r" t="t"/>
              <a:pathLst>
                <a:path extrusionOk="0" h="13347" w="252029">
                  <a:moveTo>
                    <a:pt x="246570" y="7110"/>
                  </a:moveTo>
                  <a:lnTo>
                    <a:pt x="246570" y="0"/>
                  </a:lnTo>
                  <a:lnTo>
                    <a:pt x="4063" y="0"/>
                  </a:lnTo>
                  <a:cubicBezTo>
                    <a:pt x="2577" y="51"/>
                    <a:pt x="1143" y="584"/>
                    <a:pt x="0" y="1524"/>
                  </a:cubicBezTo>
                  <a:cubicBezTo>
                    <a:pt x="851" y="2666"/>
                    <a:pt x="1346" y="4037"/>
                    <a:pt x="1397" y="5460"/>
                  </a:cubicBezTo>
                  <a:lnTo>
                    <a:pt x="1397" y="13205"/>
                  </a:lnTo>
                  <a:cubicBezTo>
                    <a:pt x="2273" y="13395"/>
                    <a:pt x="3187" y="13395"/>
                    <a:pt x="4063" y="13205"/>
                  </a:cubicBezTo>
                  <a:lnTo>
                    <a:pt x="252030" y="13205"/>
                  </a:lnTo>
                  <a:cubicBezTo>
                    <a:pt x="249059" y="12595"/>
                    <a:pt x="246849" y="10119"/>
                    <a:pt x="246570" y="71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78" name="Google Shape;2878;p16"/>
            <p:cNvSpPr/>
            <p:nvPr/>
          </p:nvSpPr>
          <p:spPr>
            <a:xfrm>
              <a:off x="9776453" y="5982216"/>
              <a:ext cx="13839" cy="134712"/>
            </a:xfrm>
            <a:custGeom>
              <a:rect b="b" l="l" r="r" t="t"/>
              <a:pathLst>
                <a:path extrusionOk="0" h="134712" w="13839">
                  <a:moveTo>
                    <a:pt x="6856" y="6856"/>
                  </a:moveTo>
                  <a:cubicBezTo>
                    <a:pt x="3073" y="6856"/>
                    <a:pt x="0" y="3786"/>
                    <a:pt x="0" y="0"/>
                  </a:cubicBezTo>
                  <a:lnTo>
                    <a:pt x="0" y="134713"/>
                  </a:lnTo>
                  <a:lnTo>
                    <a:pt x="13840" y="134713"/>
                  </a:lnTo>
                  <a:lnTo>
                    <a:pt x="13840" y="0"/>
                  </a:lnTo>
                  <a:cubicBezTo>
                    <a:pt x="13776" y="3806"/>
                    <a:pt x="10666" y="6856"/>
                    <a:pt x="6856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79" name="Google Shape;2879;p16"/>
            <p:cNvSpPr/>
            <p:nvPr/>
          </p:nvSpPr>
          <p:spPr>
            <a:xfrm>
              <a:off x="9783309" y="4991108"/>
              <a:ext cx="169754" cy="13839"/>
            </a:xfrm>
            <a:custGeom>
              <a:rect b="b" l="l" r="r" t="t"/>
              <a:pathLst>
                <a:path extrusionOk="0" h="13839" w="169754">
                  <a:moveTo>
                    <a:pt x="6984" y="6856"/>
                  </a:moveTo>
                  <a:lnTo>
                    <a:pt x="6984" y="13839"/>
                  </a:lnTo>
                  <a:lnTo>
                    <a:pt x="169755" y="13839"/>
                  </a:lnTo>
                  <a:cubicBezTo>
                    <a:pt x="165946" y="13770"/>
                    <a:pt x="162899" y="10664"/>
                    <a:pt x="162899" y="6856"/>
                  </a:cubicBezTo>
                  <a:cubicBezTo>
                    <a:pt x="162899" y="3070"/>
                    <a:pt x="165971" y="0"/>
                    <a:pt x="169755" y="0"/>
                  </a:cubicBezTo>
                  <a:lnTo>
                    <a:pt x="0" y="0"/>
                  </a:lnTo>
                  <a:cubicBezTo>
                    <a:pt x="3810" y="-1"/>
                    <a:pt x="6920" y="3050"/>
                    <a:pt x="6984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80" name="Google Shape;2880;p16"/>
            <p:cNvSpPr/>
            <p:nvPr/>
          </p:nvSpPr>
          <p:spPr>
            <a:xfrm>
              <a:off x="9946715" y="4991727"/>
              <a:ext cx="106865" cy="13982"/>
            </a:xfrm>
            <a:custGeom>
              <a:rect b="b" l="l" r="r" t="t"/>
              <a:pathLst>
                <a:path extrusionOk="0" h="13982" w="106865">
                  <a:moveTo>
                    <a:pt x="98654" y="13220"/>
                  </a:moveTo>
                  <a:lnTo>
                    <a:pt x="99797" y="13220"/>
                  </a:lnTo>
                  <a:lnTo>
                    <a:pt x="101066" y="13220"/>
                  </a:lnTo>
                  <a:cubicBezTo>
                    <a:pt x="104329" y="12619"/>
                    <a:pt x="106716" y="9806"/>
                    <a:pt x="106780" y="6491"/>
                  </a:cubicBezTo>
                  <a:cubicBezTo>
                    <a:pt x="106894" y="5606"/>
                    <a:pt x="106894" y="4710"/>
                    <a:pt x="106780" y="3825"/>
                  </a:cubicBezTo>
                  <a:cubicBezTo>
                    <a:pt x="106386" y="3029"/>
                    <a:pt x="105878" y="2301"/>
                    <a:pt x="105256" y="1666"/>
                  </a:cubicBezTo>
                  <a:lnTo>
                    <a:pt x="104113" y="905"/>
                  </a:lnTo>
                  <a:lnTo>
                    <a:pt x="102971" y="143"/>
                  </a:lnTo>
                  <a:cubicBezTo>
                    <a:pt x="102132" y="-48"/>
                    <a:pt x="101269" y="-48"/>
                    <a:pt x="100431" y="143"/>
                  </a:cubicBezTo>
                  <a:lnTo>
                    <a:pt x="6857" y="143"/>
                  </a:lnTo>
                  <a:cubicBezTo>
                    <a:pt x="3073" y="143"/>
                    <a:pt x="0" y="3213"/>
                    <a:pt x="0" y="6999"/>
                  </a:cubicBezTo>
                  <a:cubicBezTo>
                    <a:pt x="0" y="10807"/>
                    <a:pt x="3048" y="13912"/>
                    <a:pt x="6857" y="13982"/>
                  </a:cubicBezTo>
                  <a:lnTo>
                    <a:pt x="99161" y="139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81" name="Google Shape;2881;p16"/>
            <p:cNvSpPr/>
            <p:nvPr/>
          </p:nvSpPr>
          <p:spPr>
            <a:xfrm>
              <a:off x="10072794" y="6112358"/>
              <a:ext cx="133315" cy="4443"/>
            </a:xfrm>
            <a:custGeom>
              <a:rect b="b" l="l" r="r" t="t"/>
              <a:pathLst>
                <a:path extrusionOk="0" h="4443" w="133315">
                  <a:moveTo>
                    <a:pt x="0" y="4444"/>
                  </a:moveTo>
                  <a:lnTo>
                    <a:pt x="126967" y="4444"/>
                  </a:lnTo>
                  <a:cubicBezTo>
                    <a:pt x="127932" y="1765"/>
                    <a:pt x="130471" y="-13"/>
                    <a:pt x="133315" y="0"/>
                  </a:cubicBezTo>
                  <a:lnTo>
                    <a:pt x="0" y="0"/>
                  </a:lnTo>
                  <a:lnTo>
                    <a:pt x="0" y="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82" name="Google Shape;2882;p16"/>
            <p:cNvSpPr/>
            <p:nvPr/>
          </p:nvSpPr>
          <p:spPr>
            <a:xfrm>
              <a:off x="10264894" y="6106770"/>
              <a:ext cx="13252" cy="10031"/>
            </a:xfrm>
            <a:custGeom>
              <a:rect b="b" l="l" r="r" t="t"/>
              <a:pathLst>
                <a:path extrusionOk="0" h="10031" w="13252">
                  <a:moveTo>
                    <a:pt x="6730" y="5588"/>
                  </a:moveTo>
                  <a:cubicBezTo>
                    <a:pt x="9612" y="5563"/>
                    <a:pt x="12189" y="7340"/>
                    <a:pt x="13205" y="10032"/>
                  </a:cubicBezTo>
                  <a:lnTo>
                    <a:pt x="13205" y="10032"/>
                  </a:lnTo>
                  <a:lnTo>
                    <a:pt x="13205" y="6350"/>
                  </a:lnTo>
                  <a:cubicBezTo>
                    <a:pt x="13205" y="6350"/>
                    <a:pt x="13205" y="6350"/>
                    <a:pt x="13205" y="6350"/>
                  </a:cubicBezTo>
                  <a:cubicBezTo>
                    <a:pt x="13269" y="5880"/>
                    <a:pt x="13269" y="5423"/>
                    <a:pt x="13205" y="4953"/>
                  </a:cubicBezTo>
                  <a:cubicBezTo>
                    <a:pt x="13142" y="4699"/>
                    <a:pt x="13142" y="4445"/>
                    <a:pt x="13205" y="4191"/>
                  </a:cubicBezTo>
                  <a:lnTo>
                    <a:pt x="13205" y="4191"/>
                  </a:lnTo>
                  <a:cubicBezTo>
                    <a:pt x="13027" y="3798"/>
                    <a:pt x="12760" y="3455"/>
                    <a:pt x="12443" y="3176"/>
                  </a:cubicBezTo>
                  <a:cubicBezTo>
                    <a:pt x="12253" y="2718"/>
                    <a:pt x="11948" y="2325"/>
                    <a:pt x="11554" y="2033"/>
                  </a:cubicBezTo>
                  <a:cubicBezTo>
                    <a:pt x="10297" y="712"/>
                    <a:pt x="8558" y="-37"/>
                    <a:pt x="6730" y="1"/>
                  </a:cubicBezTo>
                  <a:cubicBezTo>
                    <a:pt x="5105" y="27"/>
                    <a:pt x="3530" y="611"/>
                    <a:pt x="2286" y="1652"/>
                  </a:cubicBezTo>
                  <a:cubicBezTo>
                    <a:pt x="1676" y="2236"/>
                    <a:pt x="1155" y="2922"/>
                    <a:pt x="763" y="3683"/>
                  </a:cubicBezTo>
                  <a:cubicBezTo>
                    <a:pt x="356" y="4433"/>
                    <a:pt x="102" y="5245"/>
                    <a:pt x="0" y="60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83" name="Google Shape;2883;p16"/>
            <p:cNvSpPr/>
            <p:nvPr/>
          </p:nvSpPr>
          <p:spPr>
            <a:xfrm>
              <a:off x="9358858" y="5777672"/>
              <a:ext cx="57769" cy="13839"/>
            </a:xfrm>
            <a:custGeom>
              <a:rect b="b" l="l" r="r" t="t"/>
              <a:pathLst>
                <a:path extrusionOk="0" h="13839" w="57769">
                  <a:moveTo>
                    <a:pt x="6983" y="13839"/>
                  </a:moveTo>
                  <a:lnTo>
                    <a:pt x="57770" y="13839"/>
                  </a:lnTo>
                  <a:cubicBezTo>
                    <a:pt x="53961" y="13770"/>
                    <a:pt x="50914" y="10664"/>
                    <a:pt x="50914" y="6856"/>
                  </a:cubicBezTo>
                  <a:cubicBezTo>
                    <a:pt x="50914" y="3070"/>
                    <a:pt x="53987" y="0"/>
                    <a:pt x="57770" y="0"/>
                  </a:cubicBezTo>
                  <a:lnTo>
                    <a:pt x="6983" y="0"/>
                  </a:lnTo>
                  <a:cubicBezTo>
                    <a:pt x="3174" y="0"/>
                    <a:pt x="64" y="3050"/>
                    <a:pt x="0" y="6856"/>
                  </a:cubicBezTo>
                  <a:cubicBezTo>
                    <a:pt x="0" y="10713"/>
                    <a:pt x="3124" y="13839"/>
                    <a:pt x="6983" y="138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84" name="Google Shape;2884;p16"/>
            <p:cNvSpPr/>
            <p:nvPr/>
          </p:nvSpPr>
          <p:spPr>
            <a:xfrm>
              <a:off x="9409265" y="5777672"/>
              <a:ext cx="367188" cy="13839"/>
            </a:xfrm>
            <a:custGeom>
              <a:rect b="b" l="l" r="r" t="t"/>
              <a:pathLst>
                <a:path extrusionOk="0" h="13839" w="367188">
                  <a:moveTo>
                    <a:pt x="367188" y="6856"/>
                  </a:moveTo>
                  <a:lnTo>
                    <a:pt x="367188" y="0"/>
                  </a:lnTo>
                  <a:lnTo>
                    <a:pt x="6856" y="0"/>
                  </a:lnTo>
                  <a:cubicBezTo>
                    <a:pt x="3073" y="0"/>
                    <a:pt x="0" y="3070"/>
                    <a:pt x="0" y="6856"/>
                  </a:cubicBezTo>
                  <a:cubicBezTo>
                    <a:pt x="0" y="10664"/>
                    <a:pt x="3047" y="13771"/>
                    <a:pt x="6856" y="13839"/>
                  </a:cubicBezTo>
                  <a:lnTo>
                    <a:pt x="367188" y="138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85" name="Google Shape;2885;p16"/>
            <p:cNvSpPr/>
            <p:nvPr/>
          </p:nvSpPr>
          <p:spPr>
            <a:xfrm>
              <a:off x="10060097" y="5777672"/>
              <a:ext cx="145630" cy="13839"/>
            </a:xfrm>
            <a:custGeom>
              <a:rect b="b" l="l" r="r" t="t"/>
              <a:pathLst>
                <a:path extrusionOk="0" h="13839" w="145630">
                  <a:moveTo>
                    <a:pt x="0" y="13839"/>
                  </a:moveTo>
                  <a:lnTo>
                    <a:pt x="145631" y="13839"/>
                  </a:lnTo>
                  <a:cubicBezTo>
                    <a:pt x="141822" y="13770"/>
                    <a:pt x="138775" y="10664"/>
                    <a:pt x="138775" y="6856"/>
                  </a:cubicBezTo>
                  <a:cubicBezTo>
                    <a:pt x="138775" y="3070"/>
                    <a:pt x="141847" y="0"/>
                    <a:pt x="145631" y="0"/>
                  </a:cubicBezTo>
                  <a:lnTo>
                    <a:pt x="0" y="0"/>
                  </a:lnTo>
                  <a:lnTo>
                    <a:pt x="0" y="138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86" name="Google Shape;2886;p16"/>
            <p:cNvSpPr/>
            <p:nvPr/>
          </p:nvSpPr>
          <p:spPr>
            <a:xfrm>
              <a:off x="11321094" y="6502402"/>
              <a:ext cx="13750" cy="7745"/>
            </a:xfrm>
            <a:custGeom>
              <a:rect b="b" l="l" r="r" t="t"/>
              <a:pathLst>
                <a:path extrusionOk="0" h="7745" w="13750">
                  <a:moveTo>
                    <a:pt x="13750" y="0"/>
                  </a:moveTo>
                  <a:lnTo>
                    <a:pt x="13750" y="0"/>
                  </a:lnTo>
                  <a:cubicBezTo>
                    <a:pt x="13750" y="3783"/>
                    <a:pt x="10678" y="6856"/>
                    <a:pt x="6894" y="6856"/>
                  </a:cubicBezTo>
                  <a:cubicBezTo>
                    <a:pt x="3110" y="6856"/>
                    <a:pt x="38" y="3783"/>
                    <a:pt x="38" y="0"/>
                  </a:cubicBezTo>
                  <a:lnTo>
                    <a:pt x="38" y="1143"/>
                  </a:lnTo>
                  <a:cubicBezTo>
                    <a:pt x="-13" y="1562"/>
                    <a:pt x="-13" y="1993"/>
                    <a:pt x="38" y="2412"/>
                  </a:cubicBezTo>
                  <a:cubicBezTo>
                    <a:pt x="495" y="5155"/>
                    <a:pt x="2641" y="7288"/>
                    <a:pt x="5371" y="7745"/>
                  </a:cubicBezTo>
                  <a:lnTo>
                    <a:pt x="6640" y="7745"/>
                  </a:lnTo>
                  <a:lnTo>
                    <a:pt x="7910" y="7745"/>
                  </a:lnTo>
                  <a:cubicBezTo>
                    <a:pt x="9586" y="7491"/>
                    <a:pt x="11097" y="6577"/>
                    <a:pt x="12100" y="5206"/>
                  </a:cubicBezTo>
                  <a:cubicBezTo>
                    <a:pt x="13002" y="4050"/>
                    <a:pt x="13496" y="2615"/>
                    <a:pt x="13496" y="1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87" name="Google Shape;2887;p16"/>
            <p:cNvSpPr/>
            <p:nvPr/>
          </p:nvSpPr>
          <p:spPr>
            <a:xfrm>
              <a:off x="9770357" y="6116802"/>
              <a:ext cx="12952" cy="13712"/>
            </a:xfrm>
            <a:custGeom>
              <a:rect b="b" l="l" r="r" t="t"/>
              <a:pathLst>
                <a:path extrusionOk="0" h="13712" w="12952">
                  <a:moveTo>
                    <a:pt x="2" y="6856"/>
                  </a:moveTo>
                  <a:cubicBezTo>
                    <a:pt x="2" y="10640"/>
                    <a:pt x="3075" y="13713"/>
                    <a:pt x="6858" y="13713"/>
                  </a:cubicBezTo>
                  <a:lnTo>
                    <a:pt x="12952" y="13713"/>
                  </a:lnTo>
                  <a:cubicBezTo>
                    <a:pt x="9169" y="13713"/>
                    <a:pt x="6096" y="10640"/>
                    <a:pt x="6096" y="6856"/>
                  </a:cubicBezTo>
                  <a:cubicBezTo>
                    <a:pt x="6096" y="3073"/>
                    <a:pt x="9169" y="0"/>
                    <a:pt x="12952" y="0"/>
                  </a:cubicBezTo>
                  <a:lnTo>
                    <a:pt x="6096" y="0"/>
                  </a:lnTo>
                  <a:cubicBezTo>
                    <a:pt x="2580" y="330"/>
                    <a:pt x="-87" y="3327"/>
                    <a:pt x="2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88" name="Google Shape;2888;p16"/>
            <p:cNvSpPr/>
            <p:nvPr/>
          </p:nvSpPr>
          <p:spPr>
            <a:xfrm>
              <a:off x="10035466" y="6436887"/>
              <a:ext cx="13838" cy="6856"/>
            </a:xfrm>
            <a:custGeom>
              <a:rect b="b" l="l" r="r" t="t"/>
              <a:pathLst>
                <a:path extrusionOk="0" h="6856" w="13838">
                  <a:moveTo>
                    <a:pt x="13839" y="0"/>
                  </a:moveTo>
                  <a:lnTo>
                    <a:pt x="13839" y="0"/>
                  </a:lnTo>
                  <a:cubicBezTo>
                    <a:pt x="13775" y="3809"/>
                    <a:pt x="10665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0"/>
                  </a:lnTo>
                  <a:cubicBezTo>
                    <a:pt x="50" y="3212"/>
                    <a:pt x="2323" y="5955"/>
                    <a:pt x="5459" y="6602"/>
                  </a:cubicBezTo>
                  <a:cubicBezTo>
                    <a:pt x="5929" y="6666"/>
                    <a:pt x="6399" y="6666"/>
                    <a:pt x="6856" y="6602"/>
                  </a:cubicBezTo>
                  <a:cubicBezTo>
                    <a:pt x="7401" y="6679"/>
                    <a:pt x="7960" y="6679"/>
                    <a:pt x="8507" y="6602"/>
                  </a:cubicBezTo>
                  <a:cubicBezTo>
                    <a:pt x="8926" y="6653"/>
                    <a:pt x="9357" y="6653"/>
                    <a:pt x="9776" y="6602"/>
                  </a:cubicBezTo>
                  <a:cubicBezTo>
                    <a:pt x="10208" y="6437"/>
                    <a:pt x="10601" y="6183"/>
                    <a:pt x="10919" y="5841"/>
                  </a:cubicBezTo>
                  <a:lnTo>
                    <a:pt x="11935" y="5079"/>
                  </a:lnTo>
                  <a:cubicBezTo>
                    <a:pt x="11998" y="4748"/>
                    <a:pt x="11998" y="4393"/>
                    <a:pt x="11935" y="4063"/>
                  </a:cubicBezTo>
                  <a:cubicBezTo>
                    <a:pt x="11935" y="4063"/>
                    <a:pt x="11935" y="4063"/>
                    <a:pt x="12570" y="3174"/>
                  </a:cubicBezTo>
                  <a:lnTo>
                    <a:pt x="12570" y="3174"/>
                  </a:lnTo>
                  <a:cubicBezTo>
                    <a:pt x="12570" y="3174"/>
                    <a:pt x="12570" y="2285"/>
                    <a:pt x="12570" y="1778"/>
                  </a:cubicBezTo>
                  <a:cubicBezTo>
                    <a:pt x="12570" y="1270"/>
                    <a:pt x="13839" y="889"/>
                    <a:pt x="138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89" name="Google Shape;2889;p16"/>
            <p:cNvSpPr/>
            <p:nvPr/>
          </p:nvSpPr>
          <p:spPr>
            <a:xfrm>
              <a:off x="10046385" y="5007089"/>
              <a:ext cx="13759" cy="777439"/>
            </a:xfrm>
            <a:custGeom>
              <a:rect b="b" l="l" r="r" t="t"/>
              <a:pathLst>
                <a:path extrusionOk="0" h="777439" w="13759">
                  <a:moveTo>
                    <a:pt x="6856" y="17"/>
                  </a:moveTo>
                  <a:cubicBezTo>
                    <a:pt x="4685" y="87"/>
                    <a:pt x="2666" y="1166"/>
                    <a:pt x="1396" y="2937"/>
                  </a:cubicBezTo>
                  <a:cubicBezTo>
                    <a:pt x="495" y="4098"/>
                    <a:pt x="0" y="5529"/>
                    <a:pt x="0" y="7000"/>
                  </a:cubicBezTo>
                  <a:lnTo>
                    <a:pt x="0" y="777439"/>
                  </a:lnTo>
                  <a:cubicBezTo>
                    <a:pt x="0" y="773653"/>
                    <a:pt x="3073" y="770583"/>
                    <a:pt x="6856" y="770583"/>
                  </a:cubicBezTo>
                  <a:cubicBezTo>
                    <a:pt x="10640" y="770583"/>
                    <a:pt x="13713" y="773653"/>
                    <a:pt x="13713" y="777439"/>
                  </a:cubicBezTo>
                  <a:lnTo>
                    <a:pt x="13713" y="7000"/>
                  </a:lnTo>
                  <a:lnTo>
                    <a:pt x="13713" y="7000"/>
                  </a:lnTo>
                  <a:cubicBezTo>
                    <a:pt x="13775" y="6537"/>
                    <a:pt x="13775" y="6067"/>
                    <a:pt x="13713" y="5604"/>
                  </a:cubicBezTo>
                  <a:cubicBezTo>
                    <a:pt x="13713" y="5604"/>
                    <a:pt x="13713" y="4715"/>
                    <a:pt x="13713" y="4334"/>
                  </a:cubicBezTo>
                  <a:lnTo>
                    <a:pt x="13713" y="4334"/>
                  </a:lnTo>
                  <a:cubicBezTo>
                    <a:pt x="12608" y="1555"/>
                    <a:pt x="9839" y="-193"/>
                    <a:pt x="6856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90" name="Google Shape;2890;p16"/>
            <p:cNvSpPr/>
            <p:nvPr/>
          </p:nvSpPr>
          <p:spPr>
            <a:xfrm>
              <a:off x="10046384" y="5777672"/>
              <a:ext cx="13586" cy="242761"/>
            </a:xfrm>
            <a:custGeom>
              <a:rect b="b" l="l" r="r" t="t"/>
              <a:pathLst>
                <a:path extrusionOk="0" h="242761" w="13586">
                  <a:moveTo>
                    <a:pt x="6857" y="0"/>
                  </a:moveTo>
                  <a:cubicBezTo>
                    <a:pt x="3074" y="0"/>
                    <a:pt x="1" y="3070"/>
                    <a:pt x="1" y="6856"/>
                  </a:cubicBezTo>
                  <a:lnTo>
                    <a:pt x="1" y="236287"/>
                  </a:lnTo>
                  <a:cubicBezTo>
                    <a:pt x="-25" y="237762"/>
                    <a:pt x="471" y="239199"/>
                    <a:pt x="1397" y="240350"/>
                  </a:cubicBezTo>
                  <a:lnTo>
                    <a:pt x="1397" y="240350"/>
                  </a:lnTo>
                  <a:lnTo>
                    <a:pt x="2413" y="241365"/>
                  </a:lnTo>
                  <a:cubicBezTo>
                    <a:pt x="3327" y="242032"/>
                    <a:pt x="4356" y="242507"/>
                    <a:pt x="5460" y="242762"/>
                  </a:cubicBezTo>
                  <a:lnTo>
                    <a:pt x="6730" y="242762"/>
                  </a:lnTo>
                  <a:lnTo>
                    <a:pt x="8000" y="242762"/>
                  </a:lnTo>
                  <a:cubicBezTo>
                    <a:pt x="11238" y="242152"/>
                    <a:pt x="13586" y="239326"/>
                    <a:pt x="13586" y="236033"/>
                  </a:cubicBezTo>
                  <a:lnTo>
                    <a:pt x="13586" y="6856"/>
                  </a:lnTo>
                  <a:cubicBezTo>
                    <a:pt x="13586" y="3118"/>
                    <a:pt x="10590" y="70"/>
                    <a:pt x="68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91" name="Google Shape;2891;p16"/>
            <p:cNvSpPr/>
            <p:nvPr/>
          </p:nvSpPr>
          <p:spPr>
            <a:xfrm>
              <a:off x="10481119" y="6121373"/>
              <a:ext cx="13760" cy="315514"/>
            </a:xfrm>
            <a:custGeom>
              <a:rect b="b" l="l" r="r" t="t"/>
              <a:pathLst>
                <a:path extrusionOk="0" h="315514" w="13760">
                  <a:moveTo>
                    <a:pt x="12697" y="2285"/>
                  </a:moveTo>
                  <a:cubicBezTo>
                    <a:pt x="12697" y="6069"/>
                    <a:pt x="9624" y="9142"/>
                    <a:pt x="5841" y="9142"/>
                  </a:cubicBezTo>
                  <a:lnTo>
                    <a:pt x="0" y="9142"/>
                  </a:lnTo>
                  <a:lnTo>
                    <a:pt x="0" y="315514"/>
                  </a:lnTo>
                  <a:cubicBezTo>
                    <a:pt x="0" y="311705"/>
                    <a:pt x="3047" y="308595"/>
                    <a:pt x="6856" y="308531"/>
                  </a:cubicBezTo>
                  <a:lnTo>
                    <a:pt x="13713" y="308531"/>
                  </a:lnTo>
                  <a:lnTo>
                    <a:pt x="13713" y="3809"/>
                  </a:lnTo>
                  <a:cubicBezTo>
                    <a:pt x="13776" y="3339"/>
                    <a:pt x="13776" y="2882"/>
                    <a:pt x="13713" y="2412"/>
                  </a:cubicBezTo>
                  <a:lnTo>
                    <a:pt x="13713" y="1143"/>
                  </a:lnTo>
                  <a:lnTo>
                    <a:pt x="12951" y="0"/>
                  </a:lnTo>
                  <a:cubicBezTo>
                    <a:pt x="13039" y="774"/>
                    <a:pt x="12951" y="1549"/>
                    <a:pt x="12697" y="22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92" name="Google Shape;2892;p16"/>
            <p:cNvSpPr/>
            <p:nvPr/>
          </p:nvSpPr>
          <p:spPr>
            <a:xfrm>
              <a:off x="10481024" y="6436125"/>
              <a:ext cx="95" cy="2285"/>
            </a:xfrm>
            <a:custGeom>
              <a:rect b="b" l="l" r="r" t="t"/>
              <a:pathLst>
                <a:path extrusionOk="0" h="2285" w="95">
                  <a:moveTo>
                    <a:pt x="95" y="762"/>
                  </a:moveTo>
                  <a:cubicBezTo>
                    <a:pt x="32" y="1270"/>
                    <a:pt x="32" y="1778"/>
                    <a:pt x="95" y="2285"/>
                  </a:cubicBezTo>
                  <a:cubicBezTo>
                    <a:pt x="95" y="2285"/>
                    <a:pt x="95" y="2285"/>
                    <a:pt x="95" y="2285"/>
                  </a:cubicBezTo>
                  <a:cubicBezTo>
                    <a:pt x="-32" y="1524"/>
                    <a:pt x="-32" y="762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93" name="Google Shape;2893;p16"/>
            <p:cNvSpPr/>
            <p:nvPr/>
          </p:nvSpPr>
          <p:spPr>
            <a:xfrm>
              <a:off x="10481754" y="6439680"/>
              <a:ext cx="8380" cy="4412"/>
            </a:xfrm>
            <a:custGeom>
              <a:rect b="b" l="l" r="r" t="t"/>
              <a:pathLst>
                <a:path extrusionOk="0" h="4412" w="8380">
                  <a:moveTo>
                    <a:pt x="0" y="0"/>
                  </a:moveTo>
                  <a:cubicBezTo>
                    <a:pt x="965" y="2603"/>
                    <a:pt x="3441" y="4330"/>
                    <a:pt x="6221" y="4317"/>
                  </a:cubicBezTo>
                  <a:cubicBezTo>
                    <a:pt x="6933" y="4444"/>
                    <a:pt x="7669" y="4444"/>
                    <a:pt x="8380" y="4317"/>
                  </a:cubicBezTo>
                  <a:lnTo>
                    <a:pt x="5714" y="4317"/>
                  </a:lnTo>
                  <a:cubicBezTo>
                    <a:pt x="3162" y="4037"/>
                    <a:pt x="965" y="237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94" name="Google Shape;2894;p16"/>
            <p:cNvSpPr/>
            <p:nvPr/>
          </p:nvSpPr>
          <p:spPr>
            <a:xfrm>
              <a:off x="9715128" y="5604488"/>
              <a:ext cx="61325" cy="13966"/>
            </a:xfrm>
            <a:custGeom>
              <a:rect b="b" l="l" r="r" t="t"/>
              <a:pathLst>
                <a:path extrusionOk="0" h="13966" w="61325">
                  <a:moveTo>
                    <a:pt x="6857" y="7110"/>
                  </a:moveTo>
                  <a:cubicBezTo>
                    <a:pt x="6857" y="10896"/>
                    <a:pt x="3784" y="13966"/>
                    <a:pt x="0" y="13966"/>
                  </a:cubicBezTo>
                  <a:lnTo>
                    <a:pt x="61325" y="13966"/>
                  </a:lnTo>
                  <a:lnTo>
                    <a:pt x="61325" y="0"/>
                  </a:lnTo>
                  <a:lnTo>
                    <a:pt x="0" y="0"/>
                  </a:lnTo>
                  <a:cubicBezTo>
                    <a:pt x="3860" y="70"/>
                    <a:pt x="6920" y="3252"/>
                    <a:pt x="6857" y="7108"/>
                  </a:cubicBezTo>
                  <a:cubicBezTo>
                    <a:pt x="6857" y="7109"/>
                    <a:pt x="6857" y="7109"/>
                    <a:pt x="6857" y="71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95" name="Google Shape;2895;p16"/>
            <p:cNvSpPr/>
            <p:nvPr/>
          </p:nvSpPr>
          <p:spPr>
            <a:xfrm>
              <a:off x="12175318" y="6502402"/>
              <a:ext cx="47" cy="1523"/>
            </a:xfrm>
            <a:custGeom>
              <a:rect b="b" l="l" r="r" t="t"/>
              <a:pathLst>
                <a:path extrusionOk="0" h="1523" w="47">
                  <a:moveTo>
                    <a:pt x="48" y="635"/>
                  </a:moveTo>
                  <a:cubicBezTo>
                    <a:pt x="48" y="635"/>
                    <a:pt x="48" y="635"/>
                    <a:pt x="48" y="1524"/>
                  </a:cubicBezTo>
                  <a:lnTo>
                    <a:pt x="48" y="1524"/>
                  </a:lnTo>
                  <a:cubicBezTo>
                    <a:pt x="-16" y="1016"/>
                    <a:pt x="-16" y="508"/>
                    <a:pt x="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96" name="Google Shape;2896;p16"/>
            <p:cNvSpPr/>
            <p:nvPr/>
          </p:nvSpPr>
          <p:spPr>
            <a:xfrm>
              <a:off x="9264268" y="6436506"/>
              <a:ext cx="19553" cy="13839"/>
            </a:xfrm>
            <a:custGeom>
              <a:rect b="b" l="l" r="r" t="t"/>
              <a:pathLst>
                <a:path extrusionOk="0" h="13839" w="19553">
                  <a:moveTo>
                    <a:pt x="12697" y="6983"/>
                  </a:moveTo>
                  <a:cubicBezTo>
                    <a:pt x="12697" y="3174"/>
                    <a:pt x="15745" y="64"/>
                    <a:pt x="19553" y="0"/>
                  </a:cubicBezTo>
                  <a:lnTo>
                    <a:pt x="6857" y="0"/>
                  </a:lnTo>
                  <a:lnTo>
                    <a:pt x="6857" y="6983"/>
                  </a:lnTo>
                  <a:cubicBezTo>
                    <a:pt x="6857" y="10767"/>
                    <a:pt x="3784" y="13839"/>
                    <a:pt x="0" y="13839"/>
                  </a:cubicBezTo>
                  <a:lnTo>
                    <a:pt x="19172" y="13839"/>
                  </a:lnTo>
                  <a:cubicBezTo>
                    <a:pt x="15541" y="13636"/>
                    <a:pt x="12697" y="10627"/>
                    <a:pt x="12697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97" name="Google Shape;2897;p16"/>
            <p:cNvSpPr/>
            <p:nvPr/>
          </p:nvSpPr>
          <p:spPr>
            <a:xfrm>
              <a:off x="9276965" y="6436887"/>
              <a:ext cx="35931" cy="13839"/>
            </a:xfrm>
            <a:custGeom>
              <a:rect b="b" l="l" r="r" t="t"/>
              <a:pathLst>
                <a:path extrusionOk="0" h="13839" w="35931">
                  <a:moveTo>
                    <a:pt x="6857" y="0"/>
                  </a:moveTo>
                  <a:cubicBezTo>
                    <a:pt x="3048" y="64"/>
                    <a:pt x="0" y="3174"/>
                    <a:pt x="0" y="6983"/>
                  </a:cubicBezTo>
                  <a:cubicBezTo>
                    <a:pt x="0" y="10767"/>
                    <a:pt x="3073" y="13839"/>
                    <a:pt x="6857" y="13839"/>
                  </a:cubicBezTo>
                  <a:lnTo>
                    <a:pt x="28949" y="13839"/>
                  </a:lnTo>
                  <a:cubicBezTo>
                    <a:pt x="32758" y="13839"/>
                    <a:pt x="35868" y="10792"/>
                    <a:pt x="35932" y="6983"/>
                  </a:cubicBezTo>
                  <a:cubicBezTo>
                    <a:pt x="35932" y="3123"/>
                    <a:pt x="32809" y="0"/>
                    <a:pt x="28949" y="0"/>
                  </a:cubicBezTo>
                  <a:lnTo>
                    <a:pt x="68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98" name="Google Shape;2898;p16"/>
            <p:cNvSpPr/>
            <p:nvPr/>
          </p:nvSpPr>
          <p:spPr>
            <a:xfrm>
              <a:off x="8867878" y="5735518"/>
              <a:ext cx="13839" cy="716096"/>
            </a:xfrm>
            <a:custGeom>
              <a:rect b="b" l="l" r="r" t="t"/>
              <a:pathLst>
                <a:path extrusionOk="0" h="716096" w="13839">
                  <a:moveTo>
                    <a:pt x="0" y="709240"/>
                  </a:moveTo>
                  <a:cubicBezTo>
                    <a:pt x="0" y="713024"/>
                    <a:pt x="3073" y="716097"/>
                    <a:pt x="6856" y="716097"/>
                  </a:cubicBezTo>
                  <a:cubicBezTo>
                    <a:pt x="10666" y="716097"/>
                    <a:pt x="13776" y="713050"/>
                    <a:pt x="13840" y="709240"/>
                  </a:cubicBezTo>
                  <a:lnTo>
                    <a:pt x="13840" y="0"/>
                  </a:lnTo>
                  <a:cubicBezTo>
                    <a:pt x="13840" y="3857"/>
                    <a:pt x="10716" y="6983"/>
                    <a:pt x="6856" y="6983"/>
                  </a:cubicBezTo>
                  <a:cubicBezTo>
                    <a:pt x="3047" y="6915"/>
                    <a:pt x="0" y="3808"/>
                    <a:pt x="0" y="0"/>
                  </a:cubicBezTo>
                  <a:lnTo>
                    <a:pt x="0" y="709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899" name="Google Shape;2899;p16"/>
            <p:cNvSpPr/>
            <p:nvPr/>
          </p:nvSpPr>
          <p:spPr>
            <a:xfrm>
              <a:off x="8868132" y="5438414"/>
              <a:ext cx="13838" cy="304087"/>
            </a:xfrm>
            <a:custGeom>
              <a:rect b="b" l="l" r="r" t="t"/>
              <a:pathLst>
                <a:path extrusionOk="0" h="304087" w="13838">
                  <a:moveTo>
                    <a:pt x="6856" y="304087"/>
                  </a:moveTo>
                  <a:cubicBezTo>
                    <a:pt x="10716" y="304087"/>
                    <a:pt x="13839" y="300961"/>
                    <a:pt x="13839" y="297104"/>
                  </a:cubicBezTo>
                  <a:lnTo>
                    <a:pt x="13839" y="6856"/>
                  </a:lnTo>
                  <a:cubicBezTo>
                    <a:pt x="13775" y="3050"/>
                    <a:pt x="10665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297104"/>
                  </a:lnTo>
                  <a:cubicBezTo>
                    <a:pt x="0" y="300912"/>
                    <a:pt x="3047" y="304019"/>
                    <a:pt x="6856" y="3040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00" name="Google Shape;2900;p16"/>
            <p:cNvSpPr/>
            <p:nvPr/>
          </p:nvSpPr>
          <p:spPr>
            <a:xfrm>
              <a:off x="9257793" y="5610328"/>
              <a:ext cx="13711" cy="840017"/>
            </a:xfrm>
            <a:custGeom>
              <a:rect b="b" l="l" r="r" t="t"/>
              <a:pathLst>
                <a:path extrusionOk="0" h="840017" w="13711">
                  <a:moveTo>
                    <a:pt x="6856" y="840017"/>
                  </a:moveTo>
                  <a:cubicBezTo>
                    <a:pt x="10639" y="840017"/>
                    <a:pt x="13712" y="836944"/>
                    <a:pt x="13712" y="833161"/>
                  </a:cubicBezTo>
                  <a:lnTo>
                    <a:pt x="13712" y="0"/>
                  </a:lnTo>
                  <a:cubicBezTo>
                    <a:pt x="13712" y="3786"/>
                    <a:pt x="10639" y="6856"/>
                    <a:pt x="6856" y="6856"/>
                  </a:cubicBezTo>
                  <a:cubicBezTo>
                    <a:pt x="3073" y="6856"/>
                    <a:pt x="0" y="3786"/>
                    <a:pt x="0" y="0"/>
                  </a:cubicBezTo>
                  <a:lnTo>
                    <a:pt x="0" y="833161"/>
                  </a:lnTo>
                  <a:cubicBezTo>
                    <a:pt x="0" y="836944"/>
                    <a:pt x="3073" y="840017"/>
                    <a:pt x="6856" y="8400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01" name="Google Shape;2901;p16"/>
            <p:cNvSpPr/>
            <p:nvPr/>
          </p:nvSpPr>
          <p:spPr>
            <a:xfrm>
              <a:off x="9257791" y="5455254"/>
              <a:ext cx="13771" cy="161930"/>
            </a:xfrm>
            <a:custGeom>
              <a:rect b="b" l="l" r="r" t="t"/>
              <a:pathLst>
                <a:path extrusionOk="0" h="161930" w="13771">
                  <a:moveTo>
                    <a:pt x="2" y="7030"/>
                  </a:moveTo>
                  <a:lnTo>
                    <a:pt x="2" y="155074"/>
                  </a:lnTo>
                  <a:cubicBezTo>
                    <a:pt x="2" y="158860"/>
                    <a:pt x="3075" y="161930"/>
                    <a:pt x="6858" y="161930"/>
                  </a:cubicBezTo>
                  <a:cubicBezTo>
                    <a:pt x="10641" y="161930"/>
                    <a:pt x="13714" y="158860"/>
                    <a:pt x="13714" y="155074"/>
                  </a:cubicBezTo>
                  <a:lnTo>
                    <a:pt x="13714" y="7030"/>
                  </a:lnTo>
                  <a:cubicBezTo>
                    <a:pt x="13701" y="6819"/>
                    <a:pt x="13701" y="6607"/>
                    <a:pt x="13714" y="6395"/>
                  </a:cubicBezTo>
                  <a:cubicBezTo>
                    <a:pt x="13777" y="5973"/>
                    <a:pt x="13777" y="5547"/>
                    <a:pt x="13714" y="5125"/>
                  </a:cubicBezTo>
                  <a:cubicBezTo>
                    <a:pt x="13791" y="4705"/>
                    <a:pt x="13791" y="4276"/>
                    <a:pt x="13714" y="3856"/>
                  </a:cubicBezTo>
                  <a:cubicBezTo>
                    <a:pt x="13777" y="3520"/>
                    <a:pt x="13777" y="3175"/>
                    <a:pt x="13714" y="2840"/>
                  </a:cubicBezTo>
                  <a:lnTo>
                    <a:pt x="12699" y="1824"/>
                  </a:lnTo>
                  <a:cubicBezTo>
                    <a:pt x="11518" y="761"/>
                    <a:pt x="9969" y="174"/>
                    <a:pt x="8381" y="174"/>
                  </a:cubicBezTo>
                  <a:cubicBezTo>
                    <a:pt x="4687" y="-670"/>
                    <a:pt x="1017" y="1640"/>
                    <a:pt x="167" y="5332"/>
                  </a:cubicBezTo>
                  <a:cubicBezTo>
                    <a:pt x="40" y="5888"/>
                    <a:pt x="-11" y="6458"/>
                    <a:pt x="2" y="70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02" name="Google Shape;2902;p16"/>
            <p:cNvSpPr/>
            <p:nvPr/>
          </p:nvSpPr>
          <p:spPr>
            <a:xfrm>
              <a:off x="8716406" y="6438791"/>
              <a:ext cx="13838" cy="11554"/>
            </a:xfrm>
            <a:custGeom>
              <a:rect b="b" l="l" r="r" t="t"/>
              <a:pathLst>
                <a:path extrusionOk="0" h="11554" w="13838">
                  <a:moveTo>
                    <a:pt x="6856" y="11554"/>
                  </a:moveTo>
                  <a:cubicBezTo>
                    <a:pt x="10665" y="11554"/>
                    <a:pt x="13775" y="8507"/>
                    <a:pt x="13839" y="4698"/>
                  </a:cubicBezTo>
                  <a:lnTo>
                    <a:pt x="13839" y="0"/>
                  </a:lnTo>
                  <a:cubicBezTo>
                    <a:pt x="13839" y="3860"/>
                    <a:pt x="10716" y="6983"/>
                    <a:pt x="6856" y="6983"/>
                  </a:cubicBezTo>
                  <a:cubicBezTo>
                    <a:pt x="3047" y="6920"/>
                    <a:pt x="0" y="3809"/>
                    <a:pt x="0" y="0"/>
                  </a:cubicBezTo>
                  <a:lnTo>
                    <a:pt x="0" y="4698"/>
                  </a:lnTo>
                  <a:cubicBezTo>
                    <a:pt x="0" y="8481"/>
                    <a:pt x="3073" y="11554"/>
                    <a:pt x="6856" y="115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03" name="Google Shape;2903;p16"/>
            <p:cNvSpPr/>
            <p:nvPr/>
          </p:nvSpPr>
          <p:spPr>
            <a:xfrm>
              <a:off x="9419549" y="6442346"/>
              <a:ext cx="13851" cy="421913"/>
            </a:xfrm>
            <a:custGeom>
              <a:rect b="b" l="l" r="r" t="t"/>
              <a:pathLst>
                <a:path extrusionOk="0" h="421913" w="13851">
                  <a:moveTo>
                    <a:pt x="6348" y="7237"/>
                  </a:moveTo>
                  <a:cubicBezTo>
                    <a:pt x="3555" y="7224"/>
                    <a:pt x="1041" y="5523"/>
                    <a:pt x="0" y="2920"/>
                  </a:cubicBezTo>
                  <a:lnTo>
                    <a:pt x="0" y="2920"/>
                  </a:lnTo>
                  <a:lnTo>
                    <a:pt x="0" y="421913"/>
                  </a:lnTo>
                  <a:lnTo>
                    <a:pt x="13839" y="421913"/>
                  </a:lnTo>
                  <a:lnTo>
                    <a:pt x="13839" y="0"/>
                  </a:lnTo>
                  <a:cubicBezTo>
                    <a:pt x="14068" y="3784"/>
                    <a:pt x="11186" y="7034"/>
                    <a:pt x="7402" y="7250"/>
                  </a:cubicBezTo>
                  <a:cubicBezTo>
                    <a:pt x="7059" y="7275"/>
                    <a:pt x="6704" y="7275"/>
                    <a:pt x="6348" y="72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04" name="Google Shape;2904;p16"/>
            <p:cNvSpPr/>
            <p:nvPr/>
          </p:nvSpPr>
          <p:spPr>
            <a:xfrm>
              <a:off x="9409265" y="6105629"/>
              <a:ext cx="13838" cy="344717"/>
            </a:xfrm>
            <a:custGeom>
              <a:rect b="b" l="l" r="r" t="t"/>
              <a:pathLst>
                <a:path extrusionOk="0" h="344717" w="13838">
                  <a:moveTo>
                    <a:pt x="6856" y="344717"/>
                  </a:moveTo>
                  <a:cubicBezTo>
                    <a:pt x="7884" y="344730"/>
                    <a:pt x="8888" y="344476"/>
                    <a:pt x="9776" y="343955"/>
                  </a:cubicBezTo>
                  <a:lnTo>
                    <a:pt x="9776" y="343955"/>
                  </a:lnTo>
                  <a:cubicBezTo>
                    <a:pt x="9598" y="343079"/>
                    <a:pt x="9598" y="342165"/>
                    <a:pt x="9776" y="341289"/>
                  </a:cubicBezTo>
                  <a:lnTo>
                    <a:pt x="9776" y="331258"/>
                  </a:lnTo>
                  <a:cubicBezTo>
                    <a:pt x="9789" y="328566"/>
                    <a:pt x="11376" y="326129"/>
                    <a:pt x="13839" y="325037"/>
                  </a:cubicBezTo>
                  <a:lnTo>
                    <a:pt x="13839" y="325037"/>
                  </a:lnTo>
                  <a:lnTo>
                    <a:pt x="13839" y="0"/>
                  </a:lnTo>
                  <a:cubicBezTo>
                    <a:pt x="13775" y="3809"/>
                    <a:pt x="10665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337861"/>
                  </a:lnTo>
                  <a:cubicBezTo>
                    <a:pt x="0" y="341644"/>
                    <a:pt x="3073" y="344717"/>
                    <a:pt x="6856" y="3447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05" name="Google Shape;2905;p16"/>
            <p:cNvSpPr/>
            <p:nvPr/>
          </p:nvSpPr>
          <p:spPr>
            <a:xfrm>
              <a:off x="9776453" y="6432824"/>
              <a:ext cx="13839" cy="431689"/>
            </a:xfrm>
            <a:custGeom>
              <a:rect b="b" l="l" r="r" t="t"/>
              <a:pathLst>
                <a:path extrusionOk="0" h="431689" w="13839">
                  <a:moveTo>
                    <a:pt x="13840" y="6348"/>
                  </a:moveTo>
                  <a:lnTo>
                    <a:pt x="13840" y="0"/>
                  </a:lnTo>
                  <a:cubicBezTo>
                    <a:pt x="13840" y="3860"/>
                    <a:pt x="10716" y="6983"/>
                    <a:pt x="6856" y="6983"/>
                  </a:cubicBezTo>
                  <a:cubicBezTo>
                    <a:pt x="3073" y="6983"/>
                    <a:pt x="0" y="3911"/>
                    <a:pt x="0" y="127"/>
                  </a:cubicBezTo>
                  <a:cubicBezTo>
                    <a:pt x="0" y="89"/>
                    <a:pt x="0" y="38"/>
                    <a:pt x="0" y="0"/>
                  </a:cubicBezTo>
                  <a:lnTo>
                    <a:pt x="0" y="431690"/>
                  </a:lnTo>
                  <a:lnTo>
                    <a:pt x="13840" y="431690"/>
                  </a:lnTo>
                  <a:lnTo>
                    <a:pt x="13840" y="6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06" name="Google Shape;2906;p16"/>
            <p:cNvSpPr/>
            <p:nvPr/>
          </p:nvSpPr>
          <p:spPr>
            <a:xfrm>
              <a:off x="8607595" y="6438791"/>
              <a:ext cx="13712" cy="11554"/>
            </a:xfrm>
            <a:custGeom>
              <a:rect b="b" l="l" r="r" t="t"/>
              <a:pathLst>
                <a:path extrusionOk="0" h="11554" w="13712">
                  <a:moveTo>
                    <a:pt x="6856" y="6983"/>
                  </a:moveTo>
                  <a:cubicBezTo>
                    <a:pt x="3047" y="6920"/>
                    <a:pt x="0" y="3809"/>
                    <a:pt x="0" y="0"/>
                  </a:cubicBezTo>
                  <a:lnTo>
                    <a:pt x="0" y="4698"/>
                  </a:lnTo>
                  <a:cubicBezTo>
                    <a:pt x="0" y="8481"/>
                    <a:pt x="3073" y="11554"/>
                    <a:pt x="6856" y="11554"/>
                  </a:cubicBezTo>
                  <a:cubicBezTo>
                    <a:pt x="10640" y="11554"/>
                    <a:pt x="13713" y="8481"/>
                    <a:pt x="13713" y="4698"/>
                  </a:cubicBezTo>
                  <a:lnTo>
                    <a:pt x="13713" y="0"/>
                  </a:lnTo>
                  <a:cubicBezTo>
                    <a:pt x="13713" y="3809"/>
                    <a:pt x="10666" y="6920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07" name="Google Shape;2907;p16"/>
            <p:cNvSpPr/>
            <p:nvPr/>
          </p:nvSpPr>
          <p:spPr>
            <a:xfrm>
              <a:off x="10788379" y="5829601"/>
              <a:ext cx="6983" cy="13839"/>
            </a:xfrm>
            <a:custGeom>
              <a:rect b="b" l="l" r="r" t="t"/>
              <a:pathLst>
                <a:path extrusionOk="0" h="13839" w="6983">
                  <a:moveTo>
                    <a:pt x="0" y="6983"/>
                  </a:moveTo>
                  <a:cubicBezTo>
                    <a:pt x="0" y="3126"/>
                    <a:pt x="3123" y="0"/>
                    <a:pt x="6983" y="0"/>
                  </a:cubicBezTo>
                  <a:lnTo>
                    <a:pt x="6983" y="0"/>
                  </a:lnTo>
                  <a:cubicBezTo>
                    <a:pt x="3123" y="0"/>
                    <a:pt x="0" y="3126"/>
                    <a:pt x="0" y="6983"/>
                  </a:cubicBezTo>
                  <a:cubicBezTo>
                    <a:pt x="64" y="10790"/>
                    <a:pt x="3174" y="13840"/>
                    <a:pt x="6983" y="13840"/>
                  </a:cubicBezTo>
                  <a:lnTo>
                    <a:pt x="6983" y="13840"/>
                  </a:lnTo>
                  <a:cubicBezTo>
                    <a:pt x="3174" y="13840"/>
                    <a:pt x="64" y="10790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08" name="Google Shape;2908;p16"/>
            <p:cNvSpPr/>
            <p:nvPr/>
          </p:nvSpPr>
          <p:spPr>
            <a:xfrm>
              <a:off x="9776453" y="6436887"/>
              <a:ext cx="13839" cy="6856"/>
            </a:xfrm>
            <a:custGeom>
              <a:rect b="b" l="l" r="r" t="t"/>
              <a:pathLst>
                <a:path extrusionOk="0" h="6856" w="13839">
                  <a:moveTo>
                    <a:pt x="6856" y="6729"/>
                  </a:moveTo>
                  <a:cubicBezTo>
                    <a:pt x="3123" y="6729"/>
                    <a:pt x="64" y="3733"/>
                    <a:pt x="0" y="0"/>
                  </a:cubicBezTo>
                  <a:lnTo>
                    <a:pt x="0" y="0"/>
                  </a:lnTo>
                  <a:cubicBezTo>
                    <a:pt x="0" y="3784"/>
                    <a:pt x="3073" y="6856"/>
                    <a:pt x="6856" y="6856"/>
                  </a:cubicBezTo>
                  <a:cubicBezTo>
                    <a:pt x="10666" y="6856"/>
                    <a:pt x="13776" y="3809"/>
                    <a:pt x="13840" y="0"/>
                  </a:cubicBezTo>
                  <a:lnTo>
                    <a:pt x="13840" y="0"/>
                  </a:lnTo>
                  <a:cubicBezTo>
                    <a:pt x="13699" y="3758"/>
                    <a:pt x="10614" y="6729"/>
                    <a:pt x="6856" y="67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09" name="Google Shape;2909;p16"/>
            <p:cNvSpPr/>
            <p:nvPr/>
          </p:nvSpPr>
          <p:spPr>
            <a:xfrm>
              <a:off x="9776453" y="6428761"/>
              <a:ext cx="13839" cy="14982"/>
            </a:xfrm>
            <a:custGeom>
              <a:rect b="b" l="l" r="r" t="t"/>
              <a:pathLst>
                <a:path extrusionOk="0" h="14982" w="13839">
                  <a:moveTo>
                    <a:pt x="6856" y="0"/>
                  </a:moveTo>
                  <a:cubicBezTo>
                    <a:pt x="3073" y="0"/>
                    <a:pt x="0" y="3073"/>
                    <a:pt x="0" y="6856"/>
                  </a:cubicBezTo>
                  <a:cubicBezTo>
                    <a:pt x="0" y="6894"/>
                    <a:pt x="0" y="6945"/>
                    <a:pt x="0" y="6983"/>
                  </a:cubicBezTo>
                  <a:lnTo>
                    <a:pt x="0" y="8126"/>
                  </a:lnTo>
                  <a:cubicBezTo>
                    <a:pt x="0" y="11910"/>
                    <a:pt x="3073" y="14982"/>
                    <a:pt x="6856" y="14982"/>
                  </a:cubicBezTo>
                  <a:cubicBezTo>
                    <a:pt x="10666" y="14982"/>
                    <a:pt x="13776" y="11935"/>
                    <a:pt x="13840" y="8126"/>
                  </a:cubicBezTo>
                  <a:lnTo>
                    <a:pt x="13840" y="7110"/>
                  </a:lnTo>
                  <a:cubicBezTo>
                    <a:pt x="13789" y="5688"/>
                    <a:pt x="13293" y="4317"/>
                    <a:pt x="12443" y="3174"/>
                  </a:cubicBezTo>
                  <a:cubicBezTo>
                    <a:pt x="12036" y="2577"/>
                    <a:pt x="11516" y="2057"/>
                    <a:pt x="10919" y="1651"/>
                  </a:cubicBezTo>
                  <a:cubicBezTo>
                    <a:pt x="9789" y="660"/>
                    <a:pt x="8355" y="76"/>
                    <a:pt x="68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10" name="Google Shape;2910;p16"/>
            <p:cNvSpPr/>
            <p:nvPr/>
          </p:nvSpPr>
          <p:spPr>
            <a:xfrm>
              <a:off x="10071524" y="6113120"/>
              <a:ext cx="1270" cy="3682"/>
            </a:xfrm>
            <a:custGeom>
              <a:rect b="b" l="l" r="r" t="t"/>
              <a:pathLst>
                <a:path extrusionOk="0" h="3682" w="1270">
                  <a:moveTo>
                    <a:pt x="0" y="3682"/>
                  </a:moveTo>
                  <a:lnTo>
                    <a:pt x="1270" y="3682"/>
                  </a:lnTo>
                  <a:lnTo>
                    <a:pt x="1270" y="0"/>
                  </a:lnTo>
                  <a:cubicBezTo>
                    <a:pt x="1231" y="1333"/>
                    <a:pt x="787" y="2616"/>
                    <a:pt x="0" y="36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11" name="Google Shape;2911;p16"/>
            <p:cNvSpPr/>
            <p:nvPr/>
          </p:nvSpPr>
          <p:spPr>
            <a:xfrm>
              <a:off x="10058954" y="6113120"/>
              <a:ext cx="1143" cy="3682"/>
            </a:xfrm>
            <a:custGeom>
              <a:rect b="b" l="l" r="r" t="t"/>
              <a:pathLst>
                <a:path extrusionOk="0" h="3682" w="1143">
                  <a:moveTo>
                    <a:pt x="0" y="0"/>
                  </a:moveTo>
                  <a:lnTo>
                    <a:pt x="0" y="3682"/>
                  </a:lnTo>
                  <a:lnTo>
                    <a:pt x="1143" y="3682"/>
                  </a:lnTo>
                  <a:cubicBezTo>
                    <a:pt x="444" y="2577"/>
                    <a:pt x="51" y="13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12" name="Google Shape;2912;p16"/>
            <p:cNvSpPr/>
            <p:nvPr/>
          </p:nvSpPr>
          <p:spPr>
            <a:xfrm>
              <a:off x="9776453" y="5784528"/>
              <a:ext cx="13839" cy="204544"/>
            </a:xfrm>
            <a:custGeom>
              <a:rect b="b" l="l" r="r" t="t"/>
              <a:pathLst>
                <a:path extrusionOk="0" h="204544" w="13839">
                  <a:moveTo>
                    <a:pt x="6856" y="204545"/>
                  </a:moveTo>
                  <a:cubicBezTo>
                    <a:pt x="10666" y="204545"/>
                    <a:pt x="13776" y="201495"/>
                    <a:pt x="13840" y="197688"/>
                  </a:cubicBezTo>
                  <a:lnTo>
                    <a:pt x="13840" y="0"/>
                  </a:lnTo>
                  <a:cubicBezTo>
                    <a:pt x="13840" y="3857"/>
                    <a:pt x="10716" y="6983"/>
                    <a:pt x="6856" y="6983"/>
                  </a:cubicBezTo>
                  <a:cubicBezTo>
                    <a:pt x="3047" y="6915"/>
                    <a:pt x="0" y="3808"/>
                    <a:pt x="0" y="0"/>
                  </a:cubicBezTo>
                  <a:lnTo>
                    <a:pt x="0" y="197688"/>
                  </a:lnTo>
                  <a:cubicBezTo>
                    <a:pt x="0" y="201475"/>
                    <a:pt x="3073" y="204545"/>
                    <a:pt x="6856" y="20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13" name="Google Shape;2913;p16"/>
            <p:cNvSpPr/>
            <p:nvPr/>
          </p:nvSpPr>
          <p:spPr>
            <a:xfrm>
              <a:off x="10199380" y="6112358"/>
              <a:ext cx="13458" cy="4443"/>
            </a:xfrm>
            <a:custGeom>
              <a:rect b="b" l="l" r="r" t="t"/>
              <a:pathLst>
                <a:path extrusionOk="0" h="4443" w="13458">
                  <a:moveTo>
                    <a:pt x="0" y="4444"/>
                  </a:moveTo>
                  <a:lnTo>
                    <a:pt x="7110" y="4444"/>
                  </a:lnTo>
                  <a:cubicBezTo>
                    <a:pt x="8075" y="1765"/>
                    <a:pt x="10614" y="-13"/>
                    <a:pt x="13458" y="0"/>
                  </a:cubicBezTo>
                  <a:lnTo>
                    <a:pt x="6348" y="0"/>
                  </a:lnTo>
                  <a:cubicBezTo>
                    <a:pt x="3504" y="-13"/>
                    <a:pt x="965" y="1765"/>
                    <a:pt x="0" y="44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14" name="Google Shape;2914;p16"/>
            <p:cNvSpPr/>
            <p:nvPr/>
          </p:nvSpPr>
          <p:spPr>
            <a:xfrm>
              <a:off x="10206490" y="6112358"/>
              <a:ext cx="71355" cy="4444"/>
            </a:xfrm>
            <a:custGeom>
              <a:rect b="b" l="l" r="r" t="t"/>
              <a:pathLst>
                <a:path extrusionOk="0" h="4444" w="71355">
                  <a:moveTo>
                    <a:pt x="0" y="4444"/>
                  </a:moveTo>
                  <a:lnTo>
                    <a:pt x="71355" y="4444"/>
                  </a:lnTo>
                  <a:cubicBezTo>
                    <a:pt x="70339" y="1752"/>
                    <a:pt x="67762" y="-25"/>
                    <a:pt x="64880" y="0"/>
                  </a:cubicBezTo>
                  <a:lnTo>
                    <a:pt x="6348" y="0"/>
                  </a:lnTo>
                  <a:cubicBezTo>
                    <a:pt x="3504" y="-12"/>
                    <a:pt x="965" y="1765"/>
                    <a:pt x="0" y="44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15" name="Google Shape;2915;p16"/>
            <p:cNvSpPr/>
            <p:nvPr/>
          </p:nvSpPr>
          <p:spPr>
            <a:xfrm>
              <a:off x="10198872" y="5777672"/>
              <a:ext cx="13966" cy="13839"/>
            </a:xfrm>
            <a:custGeom>
              <a:rect b="b" l="l" r="r" t="t"/>
              <a:pathLst>
                <a:path extrusionOk="0" h="13839" w="13966">
                  <a:moveTo>
                    <a:pt x="0" y="6856"/>
                  </a:moveTo>
                  <a:cubicBezTo>
                    <a:pt x="0" y="10664"/>
                    <a:pt x="3047" y="13771"/>
                    <a:pt x="6856" y="13839"/>
                  </a:cubicBezTo>
                  <a:lnTo>
                    <a:pt x="13966" y="13839"/>
                  </a:lnTo>
                  <a:cubicBezTo>
                    <a:pt x="10157" y="13770"/>
                    <a:pt x="7110" y="10664"/>
                    <a:pt x="7110" y="6856"/>
                  </a:cubicBezTo>
                  <a:cubicBezTo>
                    <a:pt x="7110" y="3070"/>
                    <a:pt x="10183" y="0"/>
                    <a:pt x="13966" y="0"/>
                  </a:cubicBezTo>
                  <a:lnTo>
                    <a:pt x="6856" y="0"/>
                  </a:lnTo>
                  <a:cubicBezTo>
                    <a:pt x="3073" y="0"/>
                    <a:pt x="0" y="307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16" name="Google Shape;2916;p16"/>
            <p:cNvSpPr/>
            <p:nvPr/>
          </p:nvSpPr>
          <p:spPr>
            <a:xfrm>
              <a:off x="10205982" y="5779319"/>
              <a:ext cx="47739" cy="12191"/>
            </a:xfrm>
            <a:custGeom>
              <a:rect b="b" l="l" r="r" t="t"/>
              <a:pathLst>
                <a:path extrusionOk="0" h="12191" w="47739">
                  <a:moveTo>
                    <a:pt x="0" y="5209"/>
                  </a:moveTo>
                  <a:cubicBezTo>
                    <a:pt x="0" y="9016"/>
                    <a:pt x="3047" y="12123"/>
                    <a:pt x="6856" y="12192"/>
                  </a:cubicBezTo>
                  <a:lnTo>
                    <a:pt x="40883" y="12192"/>
                  </a:lnTo>
                  <a:cubicBezTo>
                    <a:pt x="44692" y="12122"/>
                    <a:pt x="47740" y="9016"/>
                    <a:pt x="47740" y="5209"/>
                  </a:cubicBezTo>
                  <a:cubicBezTo>
                    <a:pt x="47676" y="3688"/>
                    <a:pt x="47143" y="2225"/>
                    <a:pt x="46215" y="1019"/>
                  </a:cubicBezTo>
                  <a:cubicBezTo>
                    <a:pt x="45911" y="649"/>
                    <a:pt x="45568" y="309"/>
                    <a:pt x="45200" y="3"/>
                  </a:cubicBezTo>
                  <a:lnTo>
                    <a:pt x="44184" y="3"/>
                  </a:lnTo>
                  <a:lnTo>
                    <a:pt x="43041" y="3"/>
                  </a:lnTo>
                  <a:lnTo>
                    <a:pt x="41645" y="3"/>
                  </a:lnTo>
                  <a:lnTo>
                    <a:pt x="6856" y="3"/>
                  </a:lnTo>
                  <a:cubicBezTo>
                    <a:pt x="3631" y="-91"/>
                    <a:pt x="774" y="2076"/>
                    <a:pt x="0" y="52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17" name="Google Shape;2917;p16"/>
            <p:cNvSpPr/>
            <p:nvPr/>
          </p:nvSpPr>
          <p:spPr>
            <a:xfrm>
              <a:off x="11321102" y="6501260"/>
              <a:ext cx="13743" cy="7491"/>
            </a:xfrm>
            <a:custGeom>
              <a:rect b="b" l="l" r="r" t="t"/>
              <a:pathLst>
                <a:path extrusionOk="0" h="7491" w="13743">
                  <a:moveTo>
                    <a:pt x="6887" y="7491"/>
                  </a:moveTo>
                  <a:cubicBezTo>
                    <a:pt x="10671" y="7491"/>
                    <a:pt x="13743" y="4418"/>
                    <a:pt x="13743" y="635"/>
                  </a:cubicBezTo>
                  <a:lnTo>
                    <a:pt x="13743" y="0"/>
                  </a:lnTo>
                  <a:cubicBezTo>
                    <a:pt x="13743" y="3783"/>
                    <a:pt x="10671" y="6856"/>
                    <a:pt x="6887" y="6856"/>
                  </a:cubicBezTo>
                  <a:cubicBezTo>
                    <a:pt x="3103" y="6856"/>
                    <a:pt x="31" y="3783"/>
                    <a:pt x="31" y="0"/>
                  </a:cubicBezTo>
                  <a:lnTo>
                    <a:pt x="31" y="0"/>
                  </a:lnTo>
                  <a:lnTo>
                    <a:pt x="31" y="0"/>
                  </a:lnTo>
                  <a:cubicBezTo>
                    <a:pt x="-324" y="3771"/>
                    <a:pt x="2456" y="7110"/>
                    <a:pt x="6227" y="7466"/>
                  </a:cubicBezTo>
                  <a:cubicBezTo>
                    <a:pt x="6442" y="7478"/>
                    <a:pt x="6659" y="7491"/>
                    <a:pt x="6887" y="74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18" name="Google Shape;2918;p16"/>
            <p:cNvSpPr/>
            <p:nvPr/>
          </p:nvSpPr>
          <p:spPr>
            <a:xfrm>
              <a:off x="10035466" y="6239452"/>
              <a:ext cx="13838" cy="204290"/>
            </a:xfrm>
            <a:custGeom>
              <a:rect b="b" l="l" r="r" t="t"/>
              <a:pathLst>
                <a:path extrusionOk="0" h="204290" w="13838">
                  <a:moveTo>
                    <a:pt x="6856" y="6983"/>
                  </a:moveTo>
                  <a:cubicBezTo>
                    <a:pt x="3073" y="6983"/>
                    <a:pt x="0" y="3911"/>
                    <a:pt x="0" y="127"/>
                  </a:cubicBezTo>
                  <a:lnTo>
                    <a:pt x="0" y="127"/>
                  </a:lnTo>
                  <a:lnTo>
                    <a:pt x="0" y="197435"/>
                  </a:lnTo>
                  <a:cubicBezTo>
                    <a:pt x="0" y="201218"/>
                    <a:pt x="3073" y="204291"/>
                    <a:pt x="6856" y="204291"/>
                  </a:cubicBezTo>
                  <a:cubicBezTo>
                    <a:pt x="10665" y="204291"/>
                    <a:pt x="13775" y="201244"/>
                    <a:pt x="13839" y="197435"/>
                  </a:cubicBezTo>
                  <a:lnTo>
                    <a:pt x="13839" y="0"/>
                  </a:lnTo>
                  <a:cubicBezTo>
                    <a:pt x="13839" y="3860"/>
                    <a:pt x="10716" y="6983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19" name="Google Shape;2919;p16"/>
            <p:cNvSpPr/>
            <p:nvPr/>
          </p:nvSpPr>
          <p:spPr>
            <a:xfrm>
              <a:off x="10035466" y="6231326"/>
              <a:ext cx="13838" cy="14982"/>
            </a:xfrm>
            <a:custGeom>
              <a:rect b="b" l="l" r="r" t="t"/>
              <a:pathLst>
                <a:path extrusionOk="0" h="14982" w="13838">
                  <a:moveTo>
                    <a:pt x="0" y="8126"/>
                  </a:moveTo>
                  <a:cubicBezTo>
                    <a:pt x="0" y="11910"/>
                    <a:pt x="3073" y="14982"/>
                    <a:pt x="6856" y="14982"/>
                  </a:cubicBezTo>
                  <a:cubicBezTo>
                    <a:pt x="10665" y="14982"/>
                    <a:pt x="13775" y="11935"/>
                    <a:pt x="13839" y="8126"/>
                  </a:cubicBezTo>
                  <a:lnTo>
                    <a:pt x="13839" y="6983"/>
                  </a:lnTo>
                  <a:cubicBezTo>
                    <a:pt x="13839" y="3123"/>
                    <a:pt x="10716" y="0"/>
                    <a:pt x="6856" y="0"/>
                  </a:cubicBezTo>
                  <a:cubicBezTo>
                    <a:pt x="3568" y="76"/>
                    <a:pt x="800" y="2476"/>
                    <a:pt x="253" y="5714"/>
                  </a:cubicBezTo>
                  <a:cubicBezTo>
                    <a:pt x="177" y="6133"/>
                    <a:pt x="177" y="6564"/>
                    <a:pt x="253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20" name="Google Shape;2920;p16"/>
            <p:cNvSpPr/>
            <p:nvPr/>
          </p:nvSpPr>
          <p:spPr>
            <a:xfrm>
              <a:off x="10480526" y="6429904"/>
              <a:ext cx="320803" cy="13839"/>
            </a:xfrm>
            <a:custGeom>
              <a:rect b="b" l="l" r="r" t="t"/>
              <a:pathLst>
                <a:path extrusionOk="0" h="13839" w="320803">
                  <a:moveTo>
                    <a:pt x="313948" y="6983"/>
                  </a:moveTo>
                  <a:cubicBezTo>
                    <a:pt x="313948" y="3174"/>
                    <a:pt x="316995" y="64"/>
                    <a:pt x="320804" y="0"/>
                  </a:cubicBezTo>
                  <a:lnTo>
                    <a:pt x="6942" y="0"/>
                  </a:lnTo>
                  <a:cubicBezTo>
                    <a:pt x="3133" y="64"/>
                    <a:pt x="86" y="3174"/>
                    <a:pt x="86" y="6983"/>
                  </a:cubicBezTo>
                  <a:cubicBezTo>
                    <a:pt x="-29" y="7745"/>
                    <a:pt x="-29" y="8507"/>
                    <a:pt x="86" y="9269"/>
                  </a:cubicBezTo>
                  <a:lnTo>
                    <a:pt x="86" y="9903"/>
                  </a:lnTo>
                  <a:cubicBezTo>
                    <a:pt x="1241" y="12290"/>
                    <a:pt x="3654" y="13814"/>
                    <a:pt x="6307" y="13839"/>
                  </a:cubicBezTo>
                  <a:lnTo>
                    <a:pt x="319662" y="13839"/>
                  </a:lnTo>
                  <a:cubicBezTo>
                    <a:pt x="316322" y="13281"/>
                    <a:pt x="313898" y="10361"/>
                    <a:pt x="313948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21" name="Google Shape;2921;p16"/>
            <p:cNvSpPr/>
            <p:nvPr/>
          </p:nvSpPr>
          <p:spPr>
            <a:xfrm>
              <a:off x="10794474" y="6429904"/>
              <a:ext cx="10665" cy="13839"/>
            </a:xfrm>
            <a:custGeom>
              <a:rect b="b" l="l" r="r" t="t"/>
              <a:pathLst>
                <a:path extrusionOk="0" h="13839" w="10665">
                  <a:moveTo>
                    <a:pt x="3809" y="6983"/>
                  </a:moveTo>
                  <a:cubicBezTo>
                    <a:pt x="3809" y="3174"/>
                    <a:pt x="6856" y="64"/>
                    <a:pt x="10666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3" y="13839"/>
                    <a:pt x="6856" y="13839"/>
                  </a:cubicBezTo>
                  <a:lnTo>
                    <a:pt x="10666" y="13839"/>
                  </a:lnTo>
                  <a:cubicBezTo>
                    <a:pt x="6882" y="13839"/>
                    <a:pt x="3809" y="10767"/>
                    <a:pt x="3809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22" name="Google Shape;2922;p16"/>
            <p:cNvSpPr/>
            <p:nvPr/>
          </p:nvSpPr>
          <p:spPr>
            <a:xfrm>
              <a:off x="10798029" y="6429904"/>
              <a:ext cx="201369" cy="13839"/>
            </a:xfrm>
            <a:custGeom>
              <a:rect b="b" l="l" r="r" t="t"/>
              <a:pathLst>
                <a:path extrusionOk="0" h="13839" w="201369">
                  <a:moveTo>
                    <a:pt x="194513" y="6983"/>
                  </a:moveTo>
                  <a:cubicBezTo>
                    <a:pt x="194513" y="3174"/>
                    <a:pt x="197561" y="64"/>
                    <a:pt x="201369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3" y="13839"/>
                    <a:pt x="6856" y="13839"/>
                  </a:cubicBezTo>
                  <a:lnTo>
                    <a:pt x="201115" y="13839"/>
                  </a:lnTo>
                  <a:cubicBezTo>
                    <a:pt x="197433" y="13700"/>
                    <a:pt x="194513" y="10678"/>
                    <a:pt x="194513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23" name="Google Shape;2923;p16"/>
            <p:cNvSpPr/>
            <p:nvPr/>
          </p:nvSpPr>
          <p:spPr>
            <a:xfrm>
              <a:off x="10992542" y="6429904"/>
              <a:ext cx="98527" cy="13839"/>
            </a:xfrm>
            <a:custGeom>
              <a:rect b="b" l="l" r="r" t="t"/>
              <a:pathLst>
                <a:path extrusionOk="0" h="13839" w="98527">
                  <a:moveTo>
                    <a:pt x="95479" y="12316"/>
                  </a:moveTo>
                  <a:cubicBezTo>
                    <a:pt x="97345" y="11122"/>
                    <a:pt x="98488" y="9078"/>
                    <a:pt x="98526" y="6856"/>
                  </a:cubicBezTo>
                  <a:cubicBezTo>
                    <a:pt x="98602" y="3136"/>
                    <a:pt x="95644" y="76"/>
                    <a:pt x="91924" y="0"/>
                  </a:cubicBezTo>
                  <a:cubicBezTo>
                    <a:pt x="91924" y="0"/>
                    <a:pt x="91924" y="0"/>
                    <a:pt x="91924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2" y="13839"/>
                    <a:pt x="6856" y="13839"/>
                  </a:cubicBezTo>
                  <a:lnTo>
                    <a:pt x="91670" y="13839"/>
                  </a:lnTo>
                  <a:cubicBezTo>
                    <a:pt x="93079" y="13776"/>
                    <a:pt x="94412" y="13243"/>
                    <a:pt x="95479" y="123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24" name="Google Shape;2924;p16"/>
            <p:cNvSpPr/>
            <p:nvPr/>
          </p:nvSpPr>
          <p:spPr>
            <a:xfrm>
              <a:off x="9507918" y="5604615"/>
              <a:ext cx="52691" cy="13858"/>
            </a:xfrm>
            <a:custGeom>
              <a:rect b="b" l="l" r="r" t="t"/>
              <a:pathLst>
                <a:path extrusionOk="0" h="13858" w="52691">
                  <a:moveTo>
                    <a:pt x="45327" y="6983"/>
                  </a:moveTo>
                  <a:cubicBezTo>
                    <a:pt x="45327" y="3176"/>
                    <a:pt x="48374" y="70"/>
                    <a:pt x="52184" y="0"/>
                  </a:cubicBezTo>
                  <a:lnTo>
                    <a:pt x="6857" y="0"/>
                  </a:lnTo>
                  <a:cubicBezTo>
                    <a:pt x="3048" y="70"/>
                    <a:pt x="0" y="3176"/>
                    <a:pt x="0" y="6983"/>
                  </a:cubicBezTo>
                  <a:cubicBezTo>
                    <a:pt x="0" y="10769"/>
                    <a:pt x="3073" y="13840"/>
                    <a:pt x="6857" y="13840"/>
                  </a:cubicBezTo>
                  <a:lnTo>
                    <a:pt x="52692" y="13840"/>
                  </a:lnTo>
                  <a:cubicBezTo>
                    <a:pt x="48921" y="14120"/>
                    <a:pt x="45632" y="11286"/>
                    <a:pt x="45353" y="7510"/>
                  </a:cubicBezTo>
                  <a:cubicBezTo>
                    <a:pt x="45327" y="7335"/>
                    <a:pt x="45327" y="7158"/>
                    <a:pt x="45327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25" name="Google Shape;2925;p16"/>
            <p:cNvSpPr/>
            <p:nvPr/>
          </p:nvSpPr>
          <p:spPr>
            <a:xfrm>
              <a:off x="8224155" y="5884070"/>
              <a:ext cx="13712" cy="980570"/>
            </a:xfrm>
            <a:custGeom>
              <a:rect b="b" l="l" r="r" t="t"/>
              <a:pathLst>
                <a:path extrusionOk="0" h="980570" w="13712">
                  <a:moveTo>
                    <a:pt x="13713" y="13713"/>
                  </a:moveTo>
                  <a:lnTo>
                    <a:pt x="13713" y="6856"/>
                  </a:lnTo>
                  <a:cubicBezTo>
                    <a:pt x="13713" y="3070"/>
                    <a:pt x="10640" y="0"/>
                    <a:pt x="6857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980570"/>
                  </a:lnTo>
                  <a:lnTo>
                    <a:pt x="13713" y="9805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26" name="Google Shape;2926;p16"/>
            <p:cNvSpPr/>
            <p:nvPr/>
          </p:nvSpPr>
          <p:spPr>
            <a:xfrm>
              <a:off x="12176080" y="6501640"/>
              <a:ext cx="47" cy="1777"/>
            </a:xfrm>
            <a:custGeom>
              <a:rect b="b" l="l" r="r" t="t"/>
              <a:pathLst>
                <a:path extrusionOk="0" h="1777" w="47">
                  <a:moveTo>
                    <a:pt x="48" y="1778"/>
                  </a:moveTo>
                  <a:lnTo>
                    <a:pt x="48" y="1778"/>
                  </a:lnTo>
                  <a:cubicBezTo>
                    <a:pt x="-16" y="1181"/>
                    <a:pt x="-16" y="597"/>
                    <a:pt x="48" y="0"/>
                  </a:cubicBezTo>
                  <a:lnTo>
                    <a:pt x="48" y="635"/>
                  </a:lnTo>
                  <a:cubicBezTo>
                    <a:pt x="10" y="1016"/>
                    <a:pt x="10" y="1397"/>
                    <a:pt x="48" y="17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27" name="Google Shape;2927;p16"/>
            <p:cNvSpPr/>
            <p:nvPr/>
          </p:nvSpPr>
          <p:spPr>
            <a:xfrm>
              <a:off x="11766278" y="6503037"/>
              <a:ext cx="13712" cy="361476"/>
            </a:xfrm>
            <a:custGeom>
              <a:rect b="b" l="l" r="r" t="t"/>
              <a:pathLst>
                <a:path extrusionOk="0" h="361476" w="13712">
                  <a:moveTo>
                    <a:pt x="6857" y="6856"/>
                  </a:moveTo>
                  <a:cubicBezTo>
                    <a:pt x="3073" y="6856"/>
                    <a:pt x="0" y="3783"/>
                    <a:pt x="0" y="0"/>
                  </a:cubicBezTo>
                  <a:lnTo>
                    <a:pt x="0" y="361476"/>
                  </a:lnTo>
                  <a:lnTo>
                    <a:pt x="13713" y="361476"/>
                  </a:lnTo>
                  <a:lnTo>
                    <a:pt x="13713" y="0"/>
                  </a:lnTo>
                  <a:cubicBezTo>
                    <a:pt x="13713" y="3783"/>
                    <a:pt x="10640" y="6856"/>
                    <a:pt x="6857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28" name="Google Shape;2928;p16"/>
            <p:cNvSpPr/>
            <p:nvPr/>
          </p:nvSpPr>
          <p:spPr>
            <a:xfrm>
              <a:off x="8716406" y="6437649"/>
              <a:ext cx="13838" cy="8125"/>
            </a:xfrm>
            <a:custGeom>
              <a:rect b="b" l="l" r="r" t="t"/>
              <a:pathLst>
                <a:path extrusionOk="0" h="8125" w="13838">
                  <a:moveTo>
                    <a:pt x="6856" y="8126"/>
                  </a:moveTo>
                  <a:cubicBezTo>
                    <a:pt x="10716" y="8126"/>
                    <a:pt x="13839" y="5002"/>
                    <a:pt x="13839" y="1143"/>
                  </a:cubicBezTo>
                  <a:lnTo>
                    <a:pt x="13839" y="0"/>
                  </a:lnTo>
                  <a:cubicBezTo>
                    <a:pt x="13775" y="3809"/>
                    <a:pt x="10665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1143"/>
                  </a:lnTo>
                  <a:cubicBezTo>
                    <a:pt x="0" y="4952"/>
                    <a:pt x="3047" y="8063"/>
                    <a:pt x="6856" y="81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29" name="Google Shape;2929;p16"/>
            <p:cNvSpPr/>
            <p:nvPr/>
          </p:nvSpPr>
          <p:spPr>
            <a:xfrm>
              <a:off x="8716406" y="5728662"/>
              <a:ext cx="13838" cy="715842"/>
            </a:xfrm>
            <a:custGeom>
              <a:rect b="b" l="l" r="r" t="t"/>
              <a:pathLst>
                <a:path extrusionOk="0" h="715842" w="13838">
                  <a:moveTo>
                    <a:pt x="6856" y="715843"/>
                  </a:moveTo>
                  <a:cubicBezTo>
                    <a:pt x="10665" y="715843"/>
                    <a:pt x="13775" y="712796"/>
                    <a:pt x="13839" y="708987"/>
                  </a:cubicBezTo>
                  <a:lnTo>
                    <a:pt x="13839" y="6856"/>
                  </a:lnTo>
                  <a:cubicBezTo>
                    <a:pt x="13775" y="3050"/>
                    <a:pt x="10665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708987"/>
                  </a:lnTo>
                  <a:cubicBezTo>
                    <a:pt x="0" y="712770"/>
                    <a:pt x="3073" y="715843"/>
                    <a:pt x="6856" y="7158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30" name="Google Shape;2930;p16"/>
            <p:cNvSpPr/>
            <p:nvPr/>
          </p:nvSpPr>
          <p:spPr>
            <a:xfrm>
              <a:off x="9419041" y="6445013"/>
              <a:ext cx="13839" cy="8506"/>
            </a:xfrm>
            <a:custGeom>
              <a:rect b="b" l="l" r="r" t="t"/>
              <a:pathLst>
                <a:path extrusionOk="0" h="8506" w="13839">
                  <a:moveTo>
                    <a:pt x="6984" y="8507"/>
                  </a:moveTo>
                  <a:cubicBezTo>
                    <a:pt x="10767" y="8507"/>
                    <a:pt x="13840" y="5434"/>
                    <a:pt x="13840" y="1651"/>
                  </a:cubicBezTo>
                  <a:lnTo>
                    <a:pt x="13840" y="0"/>
                  </a:lnTo>
                  <a:cubicBezTo>
                    <a:pt x="13840" y="3784"/>
                    <a:pt x="10767" y="6856"/>
                    <a:pt x="6984" y="6856"/>
                  </a:cubicBezTo>
                  <a:cubicBezTo>
                    <a:pt x="3174" y="6856"/>
                    <a:pt x="64" y="3809"/>
                    <a:pt x="0" y="0"/>
                  </a:cubicBezTo>
                  <a:lnTo>
                    <a:pt x="0" y="1651"/>
                  </a:lnTo>
                  <a:cubicBezTo>
                    <a:pt x="140" y="5434"/>
                    <a:pt x="3200" y="8443"/>
                    <a:pt x="6984" y="85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31" name="Google Shape;2931;p16"/>
            <p:cNvSpPr/>
            <p:nvPr/>
          </p:nvSpPr>
          <p:spPr>
            <a:xfrm>
              <a:off x="9419402" y="6429847"/>
              <a:ext cx="13535" cy="22022"/>
            </a:xfrm>
            <a:custGeom>
              <a:rect b="b" l="l" r="r" t="t"/>
              <a:pathLst>
                <a:path extrusionOk="0" h="22022" w="13535">
                  <a:moveTo>
                    <a:pt x="6623" y="22022"/>
                  </a:moveTo>
                  <a:cubicBezTo>
                    <a:pt x="10406" y="22022"/>
                    <a:pt x="13479" y="18950"/>
                    <a:pt x="13479" y="15166"/>
                  </a:cubicBezTo>
                  <a:lnTo>
                    <a:pt x="13479" y="7040"/>
                  </a:lnTo>
                  <a:cubicBezTo>
                    <a:pt x="13555" y="6621"/>
                    <a:pt x="13555" y="6190"/>
                    <a:pt x="13479" y="5771"/>
                  </a:cubicBezTo>
                  <a:cubicBezTo>
                    <a:pt x="12932" y="2533"/>
                    <a:pt x="10165" y="133"/>
                    <a:pt x="6876" y="57"/>
                  </a:cubicBezTo>
                  <a:lnTo>
                    <a:pt x="5480" y="57"/>
                  </a:lnTo>
                  <a:cubicBezTo>
                    <a:pt x="5023" y="-19"/>
                    <a:pt x="4541" y="-19"/>
                    <a:pt x="4083" y="57"/>
                  </a:cubicBezTo>
                  <a:lnTo>
                    <a:pt x="4083" y="57"/>
                  </a:lnTo>
                  <a:cubicBezTo>
                    <a:pt x="1620" y="1149"/>
                    <a:pt x="33" y="3587"/>
                    <a:pt x="20" y="6279"/>
                  </a:cubicBezTo>
                  <a:lnTo>
                    <a:pt x="20" y="14531"/>
                  </a:lnTo>
                  <a:cubicBezTo>
                    <a:pt x="-272" y="18379"/>
                    <a:pt x="2623" y="21730"/>
                    <a:pt x="6470" y="22010"/>
                  </a:cubicBezTo>
                  <a:cubicBezTo>
                    <a:pt x="6521" y="22022"/>
                    <a:pt x="6572" y="22022"/>
                    <a:pt x="6623" y="220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32" name="Google Shape;2932;p16"/>
            <p:cNvSpPr/>
            <p:nvPr/>
          </p:nvSpPr>
          <p:spPr>
            <a:xfrm>
              <a:off x="11217909" y="6820964"/>
              <a:ext cx="13711" cy="43549"/>
            </a:xfrm>
            <a:custGeom>
              <a:rect b="b" l="l" r="r" t="t"/>
              <a:pathLst>
                <a:path extrusionOk="0" h="43549" w="13711">
                  <a:moveTo>
                    <a:pt x="13712" y="0"/>
                  </a:moveTo>
                  <a:cubicBezTo>
                    <a:pt x="13712" y="3784"/>
                    <a:pt x="10639" y="6856"/>
                    <a:pt x="6856" y="6856"/>
                  </a:cubicBezTo>
                  <a:cubicBezTo>
                    <a:pt x="3072" y="6856"/>
                    <a:pt x="0" y="3784"/>
                    <a:pt x="0" y="0"/>
                  </a:cubicBezTo>
                  <a:lnTo>
                    <a:pt x="0" y="43550"/>
                  </a:lnTo>
                  <a:lnTo>
                    <a:pt x="13712" y="43550"/>
                  </a:lnTo>
                  <a:lnTo>
                    <a:pt x="137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33" name="Google Shape;2933;p16"/>
            <p:cNvSpPr/>
            <p:nvPr/>
          </p:nvSpPr>
          <p:spPr>
            <a:xfrm>
              <a:off x="8607595" y="6437903"/>
              <a:ext cx="13712" cy="7871"/>
            </a:xfrm>
            <a:custGeom>
              <a:rect b="b" l="l" r="r" t="t"/>
              <a:pathLst>
                <a:path extrusionOk="0" h="7871" w="13712">
                  <a:moveTo>
                    <a:pt x="6856" y="7872"/>
                  </a:moveTo>
                  <a:cubicBezTo>
                    <a:pt x="10666" y="7809"/>
                    <a:pt x="13713" y="4698"/>
                    <a:pt x="13713" y="889"/>
                  </a:cubicBezTo>
                  <a:lnTo>
                    <a:pt x="13713" y="0"/>
                  </a:lnTo>
                  <a:cubicBezTo>
                    <a:pt x="13713" y="3784"/>
                    <a:pt x="10640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889"/>
                  </a:lnTo>
                  <a:cubicBezTo>
                    <a:pt x="0" y="4698"/>
                    <a:pt x="3047" y="7809"/>
                    <a:pt x="6856" y="78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34" name="Google Shape;2934;p16"/>
            <p:cNvSpPr/>
            <p:nvPr/>
          </p:nvSpPr>
          <p:spPr>
            <a:xfrm>
              <a:off x="8607595" y="5903664"/>
              <a:ext cx="13712" cy="541095"/>
            </a:xfrm>
            <a:custGeom>
              <a:rect b="b" l="l" r="r" t="t"/>
              <a:pathLst>
                <a:path extrusionOk="0" h="541095" w="13712">
                  <a:moveTo>
                    <a:pt x="0" y="6054"/>
                  </a:moveTo>
                  <a:lnTo>
                    <a:pt x="0" y="534239"/>
                  </a:lnTo>
                  <a:cubicBezTo>
                    <a:pt x="0" y="538023"/>
                    <a:pt x="3073" y="541095"/>
                    <a:pt x="6856" y="541095"/>
                  </a:cubicBezTo>
                  <a:cubicBezTo>
                    <a:pt x="10640" y="541095"/>
                    <a:pt x="13713" y="538023"/>
                    <a:pt x="13713" y="534239"/>
                  </a:cubicBezTo>
                  <a:lnTo>
                    <a:pt x="13713" y="5419"/>
                  </a:lnTo>
                  <a:lnTo>
                    <a:pt x="13713" y="4150"/>
                  </a:lnTo>
                  <a:lnTo>
                    <a:pt x="13713" y="2880"/>
                  </a:lnTo>
                  <a:lnTo>
                    <a:pt x="12951" y="1864"/>
                  </a:lnTo>
                  <a:cubicBezTo>
                    <a:pt x="12722" y="1471"/>
                    <a:pt x="12418" y="1125"/>
                    <a:pt x="12062" y="848"/>
                  </a:cubicBezTo>
                  <a:lnTo>
                    <a:pt x="11046" y="87"/>
                  </a:lnTo>
                  <a:lnTo>
                    <a:pt x="9777" y="87"/>
                  </a:lnTo>
                  <a:cubicBezTo>
                    <a:pt x="9065" y="-29"/>
                    <a:pt x="8329" y="-29"/>
                    <a:pt x="7618" y="87"/>
                  </a:cubicBezTo>
                  <a:cubicBezTo>
                    <a:pt x="3885" y="-292"/>
                    <a:pt x="533" y="2343"/>
                    <a:pt x="0" y="60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35" name="Google Shape;2935;p16"/>
            <p:cNvSpPr/>
            <p:nvPr/>
          </p:nvSpPr>
          <p:spPr>
            <a:xfrm>
              <a:off x="10788379" y="5829601"/>
              <a:ext cx="8252" cy="13839"/>
            </a:xfrm>
            <a:custGeom>
              <a:rect b="b" l="l" r="r" t="t"/>
              <a:pathLst>
                <a:path extrusionOk="0" h="13839" w="8252">
                  <a:moveTo>
                    <a:pt x="1269" y="6983"/>
                  </a:moveTo>
                  <a:cubicBezTo>
                    <a:pt x="1269" y="3126"/>
                    <a:pt x="4393" y="0"/>
                    <a:pt x="8252" y="0"/>
                  </a:cubicBezTo>
                  <a:lnTo>
                    <a:pt x="6983" y="0"/>
                  </a:lnTo>
                  <a:cubicBezTo>
                    <a:pt x="3123" y="0"/>
                    <a:pt x="0" y="3126"/>
                    <a:pt x="0" y="6983"/>
                  </a:cubicBezTo>
                  <a:cubicBezTo>
                    <a:pt x="64" y="10790"/>
                    <a:pt x="3174" y="13840"/>
                    <a:pt x="6983" y="13840"/>
                  </a:cubicBezTo>
                  <a:lnTo>
                    <a:pt x="8252" y="13840"/>
                  </a:lnTo>
                  <a:cubicBezTo>
                    <a:pt x="4444" y="13840"/>
                    <a:pt x="1333" y="10790"/>
                    <a:pt x="1269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36" name="Google Shape;2936;p16"/>
            <p:cNvSpPr/>
            <p:nvPr/>
          </p:nvSpPr>
          <p:spPr>
            <a:xfrm>
              <a:off x="10789649" y="5830363"/>
              <a:ext cx="18537" cy="13839"/>
            </a:xfrm>
            <a:custGeom>
              <a:rect b="b" l="l" r="r" t="t"/>
              <a:pathLst>
                <a:path extrusionOk="0" h="13839" w="18537">
                  <a:moveTo>
                    <a:pt x="12824" y="12824"/>
                  </a:moveTo>
                  <a:lnTo>
                    <a:pt x="14220" y="12824"/>
                  </a:lnTo>
                  <a:cubicBezTo>
                    <a:pt x="16823" y="11788"/>
                    <a:pt x="18524" y="9274"/>
                    <a:pt x="18537" y="6475"/>
                  </a:cubicBezTo>
                  <a:cubicBezTo>
                    <a:pt x="18512" y="4750"/>
                    <a:pt x="17890" y="3087"/>
                    <a:pt x="16760" y="1778"/>
                  </a:cubicBezTo>
                  <a:cubicBezTo>
                    <a:pt x="16049" y="1005"/>
                    <a:pt x="15185" y="399"/>
                    <a:pt x="14220" y="0"/>
                  </a:cubicBezTo>
                  <a:lnTo>
                    <a:pt x="12824" y="0"/>
                  </a:lnTo>
                  <a:lnTo>
                    <a:pt x="11681" y="0"/>
                  </a:lnTo>
                  <a:lnTo>
                    <a:pt x="6983" y="0"/>
                  </a:lnTo>
                  <a:cubicBezTo>
                    <a:pt x="3124" y="0"/>
                    <a:pt x="0" y="3126"/>
                    <a:pt x="0" y="6983"/>
                  </a:cubicBezTo>
                  <a:cubicBezTo>
                    <a:pt x="64" y="10790"/>
                    <a:pt x="3174" y="13841"/>
                    <a:pt x="6983" y="13839"/>
                  </a:cubicBezTo>
                  <a:lnTo>
                    <a:pt x="11681" y="138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37" name="Google Shape;2937;p16"/>
            <p:cNvSpPr/>
            <p:nvPr/>
          </p:nvSpPr>
          <p:spPr>
            <a:xfrm>
              <a:off x="10058954" y="6016182"/>
              <a:ext cx="13839" cy="77892"/>
            </a:xfrm>
            <a:custGeom>
              <a:rect b="b" l="l" r="r" t="t"/>
              <a:pathLst>
                <a:path extrusionOk="0" h="77892" w="13839">
                  <a:moveTo>
                    <a:pt x="0" y="6283"/>
                  </a:moveTo>
                  <a:lnTo>
                    <a:pt x="0" y="77893"/>
                  </a:lnTo>
                  <a:cubicBezTo>
                    <a:pt x="0" y="74084"/>
                    <a:pt x="3047" y="70973"/>
                    <a:pt x="6856" y="70910"/>
                  </a:cubicBezTo>
                  <a:cubicBezTo>
                    <a:pt x="10716" y="70910"/>
                    <a:pt x="13840" y="74033"/>
                    <a:pt x="13840" y="77893"/>
                  </a:cubicBezTo>
                  <a:lnTo>
                    <a:pt x="13840" y="6283"/>
                  </a:lnTo>
                  <a:cubicBezTo>
                    <a:pt x="13840" y="6283"/>
                    <a:pt x="13840" y="6283"/>
                    <a:pt x="13840" y="6283"/>
                  </a:cubicBezTo>
                  <a:lnTo>
                    <a:pt x="13840" y="4887"/>
                  </a:lnTo>
                  <a:lnTo>
                    <a:pt x="13840" y="3744"/>
                  </a:lnTo>
                  <a:lnTo>
                    <a:pt x="13078" y="2601"/>
                  </a:lnTo>
                  <a:cubicBezTo>
                    <a:pt x="12773" y="2232"/>
                    <a:pt x="12430" y="1891"/>
                    <a:pt x="12062" y="1585"/>
                  </a:cubicBezTo>
                  <a:cubicBezTo>
                    <a:pt x="10831" y="615"/>
                    <a:pt x="9306" y="80"/>
                    <a:pt x="7745" y="62"/>
                  </a:cubicBezTo>
                  <a:cubicBezTo>
                    <a:pt x="3987" y="-442"/>
                    <a:pt x="546" y="2191"/>
                    <a:pt x="38" y="5944"/>
                  </a:cubicBezTo>
                  <a:cubicBezTo>
                    <a:pt x="26" y="6057"/>
                    <a:pt x="12" y="6170"/>
                    <a:pt x="0" y="62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38" name="Google Shape;2938;p16"/>
            <p:cNvSpPr/>
            <p:nvPr/>
          </p:nvSpPr>
          <p:spPr>
            <a:xfrm>
              <a:off x="9776452" y="4991108"/>
              <a:ext cx="13841" cy="620490"/>
            </a:xfrm>
            <a:custGeom>
              <a:rect b="b" l="l" r="r" t="t"/>
              <a:pathLst>
                <a:path extrusionOk="0" h="620490" w="13841">
                  <a:moveTo>
                    <a:pt x="6857" y="613380"/>
                  </a:moveTo>
                  <a:cubicBezTo>
                    <a:pt x="10717" y="613380"/>
                    <a:pt x="13841" y="616506"/>
                    <a:pt x="13841" y="620363"/>
                  </a:cubicBezTo>
                  <a:lnTo>
                    <a:pt x="13841" y="6856"/>
                  </a:lnTo>
                  <a:cubicBezTo>
                    <a:pt x="13778" y="3050"/>
                    <a:pt x="10667" y="-1"/>
                    <a:pt x="6857" y="0"/>
                  </a:cubicBezTo>
                  <a:cubicBezTo>
                    <a:pt x="3074" y="0"/>
                    <a:pt x="1" y="3070"/>
                    <a:pt x="1" y="6856"/>
                  </a:cubicBezTo>
                  <a:lnTo>
                    <a:pt x="1" y="620490"/>
                  </a:lnTo>
                  <a:cubicBezTo>
                    <a:pt x="-75" y="616634"/>
                    <a:pt x="2998" y="613451"/>
                    <a:pt x="6857" y="613380"/>
                  </a:cubicBezTo>
                  <a:cubicBezTo>
                    <a:pt x="6857" y="613380"/>
                    <a:pt x="6857" y="613380"/>
                    <a:pt x="6857" y="6133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39" name="Google Shape;2939;p16"/>
            <p:cNvSpPr/>
            <p:nvPr/>
          </p:nvSpPr>
          <p:spPr>
            <a:xfrm>
              <a:off x="9776453" y="5604615"/>
              <a:ext cx="13839" cy="186896"/>
            </a:xfrm>
            <a:custGeom>
              <a:rect b="b" l="l" r="r" t="t"/>
              <a:pathLst>
                <a:path extrusionOk="0" h="186896" w="13839">
                  <a:moveTo>
                    <a:pt x="0" y="179913"/>
                  </a:moveTo>
                  <a:cubicBezTo>
                    <a:pt x="0" y="183721"/>
                    <a:pt x="3047" y="186828"/>
                    <a:pt x="6856" y="186896"/>
                  </a:cubicBezTo>
                  <a:cubicBezTo>
                    <a:pt x="10716" y="186896"/>
                    <a:pt x="13840" y="183770"/>
                    <a:pt x="13840" y="179913"/>
                  </a:cubicBezTo>
                  <a:lnTo>
                    <a:pt x="13840" y="6983"/>
                  </a:lnTo>
                  <a:cubicBezTo>
                    <a:pt x="13840" y="3126"/>
                    <a:pt x="10716" y="0"/>
                    <a:pt x="6856" y="0"/>
                  </a:cubicBezTo>
                  <a:cubicBezTo>
                    <a:pt x="3047" y="70"/>
                    <a:pt x="0" y="3176"/>
                    <a:pt x="0" y="6983"/>
                  </a:cubicBezTo>
                  <a:lnTo>
                    <a:pt x="0" y="1799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40" name="Google Shape;2940;p16"/>
            <p:cNvSpPr/>
            <p:nvPr/>
          </p:nvSpPr>
          <p:spPr>
            <a:xfrm>
              <a:off x="11321132" y="6500371"/>
              <a:ext cx="13712" cy="7745"/>
            </a:xfrm>
            <a:custGeom>
              <a:rect b="b" l="l" r="r" t="t"/>
              <a:pathLst>
                <a:path extrusionOk="0" h="7745" w="13712">
                  <a:moveTo>
                    <a:pt x="6857" y="7745"/>
                  </a:moveTo>
                  <a:cubicBezTo>
                    <a:pt x="10640" y="7745"/>
                    <a:pt x="13713" y="4672"/>
                    <a:pt x="13713" y="889"/>
                  </a:cubicBezTo>
                  <a:lnTo>
                    <a:pt x="13713" y="0"/>
                  </a:lnTo>
                  <a:cubicBezTo>
                    <a:pt x="13713" y="3784"/>
                    <a:pt x="10640" y="6856"/>
                    <a:pt x="6857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1016"/>
                  </a:lnTo>
                  <a:cubicBezTo>
                    <a:pt x="64" y="4748"/>
                    <a:pt x="3124" y="7745"/>
                    <a:pt x="6857" y="77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41" name="Google Shape;2941;p16"/>
            <p:cNvSpPr/>
            <p:nvPr/>
          </p:nvSpPr>
          <p:spPr>
            <a:xfrm>
              <a:off x="9776453" y="6116802"/>
              <a:ext cx="270058" cy="13712"/>
            </a:xfrm>
            <a:custGeom>
              <a:rect b="b" l="l" r="r" t="t"/>
              <a:pathLst>
                <a:path extrusionOk="0" h="13712" w="270058">
                  <a:moveTo>
                    <a:pt x="0" y="6856"/>
                  </a:moveTo>
                  <a:cubicBezTo>
                    <a:pt x="0" y="10640"/>
                    <a:pt x="3073" y="13713"/>
                    <a:pt x="6856" y="13713"/>
                  </a:cubicBezTo>
                  <a:lnTo>
                    <a:pt x="270059" y="13713"/>
                  </a:lnTo>
                  <a:cubicBezTo>
                    <a:pt x="266275" y="13713"/>
                    <a:pt x="263202" y="10640"/>
                    <a:pt x="263202" y="6856"/>
                  </a:cubicBezTo>
                  <a:cubicBezTo>
                    <a:pt x="263202" y="3073"/>
                    <a:pt x="266275" y="0"/>
                    <a:pt x="270059" y="0"/>
                  </a:cubicBezTo>
                  <a:lnTo>
                    <a:pt x="6856" y="0"/>
                  </a:lnTo>
                  <a:cubicBezTo>
                    <a:pt x="3073" y="0"/>
                    <a:pt x="0" y="3073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42" name="Google Shape;2942;p16"/>
            <p:cNvSpPr/>
            <p:nvPr/>
          </p:nvSpPr>
          <p:spPr>
            <a:xfrm>
              <a:off x="10205728" y="6129372"/>
              <a:ext cx="7110" cy="1143"/>
            </a:xfrm>
            <a:custGeom>
              <a:rect b="b" l="l" r="r" t="t"/>
              <a:pathLst>
                <a:path extrusionOk="0" h="1143" w="7110">
                  <a:moveTo>
                    <a:pt x="0" y="1143"/>
                  </a:moveTo>
                  <a:lnTo>
                    <a:pt x="7110" y="1143"/>
                  </a:lnTo>
                  <a:cubicBezTo>
                    <a:pt x="5828" y="1155"/>
                    <a:pt x="4584" y="749"/>
                    <a:pt x="3555" y="0"/>
                  </a:cubicBezTo>
                  <a:cubicBezTo>
                    <a:pt x="2526" y="775"/>
                    <a:pt x="1283" y="1168"/>
                    <a:pt x="0" y="1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43" name="Google Shape;2943;p16"/>
            <p:cNvSpPr/>
            <p:nvPr/>
          </p:nvSpPr>
          <p:spPr>
            <a:xfrm>
              <a:off x="10205728" y="6116801"/>
              <a:ext cx="7110" cy="1016"/>
            </a:xfrm>
            <a:custGeom>
              <a:rect b="b" l="l" r="r" t="t"/>
              <a:pathLst>
                <a:path extrusionOk="0" h="1016" w="7110">
                  <a:moveTo>
                    <a:pt x="0" y="0"/>
                  </a:moveTo>
                  <a:cubicBezTo>
                    <a:pt x="1257" y="-12"/>
                    <a:pt x="2488" y="343"/>
                    <a:pt x="3555" y="1016"/>
                  </a:cubicBezTo>
                  <a:cubicBezTo>
                    <a:pt x="4622" y="356"/>
                    <a:pt x="5853" y="13"/>
                    <a:pt x="711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44" name="Google Shape;2944;p16"/>
            <p:cNvSpPr/>
            <p:nvPr/>
          </p:nvSpPr>
          <p:spPr>
            <a:xfrm>
              <a:off x="12175620" y="6503037"/>
              <a:ext cx="12696" cy="361476"/>
            </a:xfrm>
            <a:custGeom>
              <a:rect b="b" l="l" r="r" t="t"/>
              <a:pathLst>
                <a:path extrusionOk="0" h="361476" w="12696">
                  <a:moveTo>
                    <a:pt x="6602" y="5079"/>
                  </a:moveTo>
                  <a:cubicBezTo>
                    <a:pt x="3517" y="5028"/>
                    <a:pt x="838" y="2958"/>
                    <a:pt x="0" y="0"/>
                  </a:cubicBezTo>
                  <a:lnTo>
                    <a:pt x="0" y="889"/>
                  </a:lnTo>
                  <a:cubicBezTo>
                    <a:pt x="0" y="889"/>
                    <a:pt x="0" y="1524"/>
                    <a:pt x="0" y="1778"/>
                  </a:cubicBezTo>
                  <a:lnTo>
                    <a:pt x="0" y="361476"/>
                  </a:lnTo>
                  <a:lnTo>
                    <a:pt x="12697" y="361476"/>
                  </a:lnTo>
                  <a:lnTo>
                    <a:pt x="12697" y="1397"/>
                  </a:lnTo>
                  <a:cubicBezTo>
                    <a:pt x="11528" y="3682"/>
                    <a:pt x="9167" y="5117"/>
                    <a:pt x="6602" y="50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45" name="Google Shape;2945;p16"/>
            <p:cNvSpPr/>
            <p:nvPr/>
          </p:nvSpPr>
          <p:spPr>
            <a:xfrm>
              <a:off x="9553245" y="5604604"/>
              <a:ext cx="123158" cy="13850"/>
            </a:xfrm>
            <a:custGeom>
              <a:rect b="b" l="l" r="r" t="t"/>
              <a:pathLst>
                <a:path extrusionOk="0" h="13850" w="123158">
                  <a:moveTo>
                    <a:pt x="0" y="6994"/>
                  </a:moveTo>
                  <a:cubicBezTo>
                    <a:pt x="0" y="10780"/>
                    <a:pt x="3073" y="13850"/>
                    <a:pt x="6857" y="13850"/>
                  </a:cubicBezTo>
                  <a:lnTo>
                    <a:pt x="123158" y="13850"/>
                  </a:lnTo>
                  <a:cubicBezTo>
                    <a:pt x="119349" y="13850"/>
                    <a:pt x="116239" y="10800"/>
                    <a:pt x="116175" y="6994"/>
                  </a:cubicBezTo>
                  <a:cubicBezTo>
                    <a:pt x="116175" y="3137"/>
                    <a:pt x="119298" y="11"/>
                    <a:pt x="123158" y="11"/>
                  </a:cubicBezTo>
                  <a:lnTo>
                    <a:pt x="7364" y="11"/>
                  </a:lnTo>
                  <a:cubicBezTo>
                    <a:pt x="3517" y="-200"/>
                    <a:pt x="216" y="2752"/>
                    <a:pt x="13" y="6603"/>
                  </a:cubicBezTo>
                  <a:cubicBezTo>
                    <a:pt x="0" y="6732"/>
                    <a:pt x="0" y="6863"/>
                    <a:pt x="0" y="69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46" name="Google Shape;2946;p16"/>
            <p:cNvSpPr/>
            <p:nvPr/>
          </p:nvSpPr>
          <p:spPr>
            <a:xfrm>
              <a:off x="9669420" y="5604615"/>
              <a:ext cx="51929" cy="13839"/>
            </a:xfrm>
            <a:custGeom>
              <a:rect b="b" l="l" r="r" t="t"/>
              <a:pathLst>
                <a:path extrusionOk="0" h="13839" w="51929">
                  <a:moveTo>
                    <a:pt x="0" y="6983"/>
                  </a:moveTo>
                  <a:cubicBezTo>
                    <a:pt x="64" y="10790"/>
                    <a:pt x="3174" y="13840"/>
                    <a:pt x="6983" y="13840"/>
                  </a:cubicBezTo>
                  <a:lnTo>
                    <a:pt x="45073" y="13840"/>
                  </a:lnTo>
                  <a:cubicBezTo>
                    <a:pt x="48857" y="13840"/>
                    <a:pt x="51929" y="10769"/>
                    <a:pt x="51929" y="6983"/>
                  </a:cubicBezTo>
                  <a:cubicBezTo>
                    <a:pt x="51929" y="3176"/>
                    <a:pt x="48882" y="70"/>
                    <a:pt x="45073" y="0"/>
                  </a:cubicBezTo>
                  <a:lnTo>
                    <a:pt x="6983" y="0"/>
                  </a:lnTo>
                  <a:cubicBezTo>
                    <a:pt x="3123" y="0"/>
                    <a:pt x="0" y="3126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47" name="Google Shape;2947;p16"/>
            <p:cNvSpPr/>
            <p:nvPr/>
          </p:nvSpPr>
          <p:spPr>
            <a:xfrm>
              <a:off x="12175318" y="6500244"/>
              <a:ext cx="12617" cy="7871"/>
            </a:xfrm>
            <a:custGeom>
              <a:rect b="b" l="l" r="r" t="t"/>
              <a:pathLst>
                <a:path extrusionOk="0" h="7871" w="12617">
                  <a:moveTo>
                    <a:pt x="6904" y="6856"/>
                  </a:moveTo>
                  <a:cubicBezTo>
                    <a:pt x="3120" y="6856"/>
                    <a:pt x="48" y="3783"/>
                    <a:pt x="48" y="0"/>
                  </a:cubicBezTo>
                  <a:lnTo>
                    <a:pt x="48" y="1016"/>
                  </a:lnTo>
                  <a:cubicBezTo>
                    <a:pt x="-16" y="1612"/>
                    <a:pt x="-16" y="2196"/>
                    <a:pt x="48" y="2793"/>
                  </a:cubicBezTo>
                  <a:cubicBezTo>
                    <a:pt x="885" y="5751"/>
                    <a:pt x="3564" y="7821"/>
                    <a:pt x="6650" y="7872"/>
                  </a:cubicBezTo>
                  <a:cubicBezTo>
                    <a:pt x="9177" y="7859"/>
                    <a:pt x="11475" y="6437"/>
                    <a:pt x="12617" y="4190"/>
                  </a:cubicBezTo>
                  <a:lnTo>
                    <a:pt x="12617" y="3174"/>
                  </a:lnTo>
                  <a:cubicBezTo>
                    <a:pt x="11513" y="5345"/>
                    <a:pt x="9329" y="6755"/>
                    <a:pt x="6904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48" name="Google Shape;2948;p16"/>
            <p:cNvSpPr/>
            <p:nvPr/>
          </p:nvSpPr>
          <p:spPr>
            <a:xfrm>
              <a:off x="12176128" y="6417697"/>
              <a:ext cx="12842" cy="88894"/>
            </a:xfrm>
            <a:custGeom>
              <a:rect b="b" l="l" r="r" t="t"/>
              <a:pathLst>
                <a:path extrusionOk="0" h="88894" w="12842">
                  <a:moveTo>
                    <a:pt x="0" y="4588"/>
                  </a:moveTo>
                  <a:cubicBezTo>
                    <a:pt x="0" y="4588"/>
                    <a:pt x="0" y="5350"/>
                    <a:pt x="0" y="5858"/>
                  </a:cubicBezTo>
                  <a:lnTo>
                    <a:pt x="0" y="82038"/>
                  </a:lnTo>
                  <a:cubicBezTo>
                    <a:pt x="0" y="85822"/>
                    <a:pt x="3073" y="88895"/>
                    <a:pt x="6856" y="88895"/>
                  </a:cubicBezTo>
                  <a:cubicBezTo>
                    <a:pt x="9383" y="88882"/>
                    <a:pt x="11681" y="87460"/>
                    <a:pt x="12824" y="85213"/>
                  </a:cubicBezTo>
                  <a:lnTo>
                    <a:pt x="12824" y="2684"/>
                  </a:lnTo>
                  <a:lnTo>
                    <a:pt x="12824" y="2684"/>
                  </a:lnTo>
                  <a:cubicBezTo>
                    <a:pt x="12849" y="2341"/>
                    <a:pt x="12849" y="2011"/>
                    <a:pt x="12824" y="1668"/>
                  </a:cubicBezTo>
                  <a:cubicBezTo>
                    <a:pt x="12468" y="1376"/>
                    <a:pt x="12088" y="1109"/>
                    <a:pt x="11681" y="906"/>
                  </a:cubicBezTo>
                  <a:cubicBezTo>
                    <a:pt x="11681" y="906"/>
                    <a:pt x="11681" y="906"/>
                    <a:pt x="10538" y="144"/>
                  </a:cubicBezTo>
                  <a:lnTo>
                    <a:pt x="9268" y="144"/>
                  </a:lnTo>
                  <a:lnTo>
                    <a:pt x="7872" y="144"/>
                  </a:lnTo>
                  <a:cubicBezTo>
                    <a:pt x="4507" y="-554"/>
                    <a:pt x="1143" y="1338"/>
                    <a:pt x="0" y="45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49" name="Google Shape;2949;p16"/>
            <p:cNvSpPr/>
            <p:nvPr/>
          </p:nvSpPr>
          <p:spPr>
            <a:xfrm>
              <a:off x="11766278" y="6501894"/>
              <a:ext cx="13712" cy="7999"/>
            </a:xfrm>
            <a:custGeom>
              <a:rect b="b" l="l" r="r" t="t"/>
              <a:pathLst>
                <a:path extrusionOk="0" h="7999" w="13712">
                  <a:moveTo>
                    <a:pt x="6857" y="6856"/>
                  </a:moveTo>
                  <a:cubicBezTo>
                    <a:pt x="3073" y="6856"/>
                    <a:pt x="0" y="3784"/>
                    <a:pt x="0" y="0"/>
                  </a:cubicBezTo>
                  <a:lnTo>
                    <a:pt x="0" y="1143"/>
                  </a:lnTo>
                  <a:cubicBezTo>
                    <a:pt x="0" y="4926"/>
                    <a:pt x="3073" y="7999"/>
                    <a:pt x="6857" y="7999"/>
                  </a:cubicBezTo>
                  <a:cubicBezTo>
                    <a:pt x="10640" y="7999"/>
                    <a:pt x="13713" y="4926"/>
                    <a:pt x="13713" y="1143"/>
                  </a:cubicBezTo>
                  <a:lnTo>
                    <a:pt x="13713" y="0"/>
                  </a:lnTo>
                  <a:cubicBezTo>
                    <a:pt x="13713" y="3784"/>
                    <a:pt x="10640" y="6856"/>
                    <a:pt x="6857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50" name="Google Shape;2950;p16"/>
            <p:cNvSpPr/>
            <p:nvPr/>
          </p:nvSpPr>
          <p:spPr>
            <a:xfrm>
              <a:off x="11217909" y="6805093"/>
              <a:ext cx="13711" cy="27297"/>
            </a:xfrm>
            <a:custGeom>
              <a:rect b="b" l="l" r="r" t="t"/>
              <a:pathLst>
                <a:path extrusionOk="0" h="27297" w="13711">
                  <a:moveTo>
                    <a:pt x="13712" y="889"/>
                  </a:moveTo>
                  <a:lnTo>
                    <a:pt x="13712" y="0"/>
                  </a:lnTo>
                  <a:cubicBezTo>
                    <a:pt x="13712" y="3784"/>
                    <a:pt x="10639" y="6856"/>
                    <a:pt x="6856" y="6856"/>
                  </a:cubicBezTo>
                  <a:cubicBezTo>
                    <a:pt x="3072" y="6856"/>
                    <a:pt x="0" y="3784"/>
                    <a:pt x="0" y="0"/>
                  </a:cubicBezTo>
                  <a:lnTo>
                    <a:pt x="0" y="20442"/>
                  </a:lnTo>
                  <a:cubicBezTo>
                    <a:pt x="0" y="24225"/>
                    <a:pt x="3072" y="27298"/>
                    <a:pt x="6856" y="27298"/>
                  </a:cubicBezTo>
                  <a:cubicBezTo>
                    <a:pt x="10639" y="27298"/>
                    <a:pt x="13712" y="24225"/>
                    <a:pt x="13712" y="20442"/>
                  </a:cubicBezTo>
                  <a:lnTo>
                    <a:pt x="13712" y="1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51" name="Google Shape;2951;p16"/>
            <p:cNvSpPr/>
            <p:nvPr/>
          </p:nvSpPr>
          <p:spPr>
            <a:xfrm>
              <a:off x="10058954" y="6111088"/>
              <a:ext cx="3174" cy="5713"/>
            </a:xfrm>
            <a:custGeom>
              <a:rect b="b" l="l" r="r" t="t"/>
              <a:pathLst>
                <a:path extrusionOk="0" h="5713" w="3174">
                  <a:moveTo>
                    <a:pt x="3174" y="5714"/>
                  </a:moveTo>
                  <a:cubicBezTo>
                    <a:pt x="1219" y="4469"/>
                    <a:pt x="26" y="2324"/>
                    <a:pt x="0" y="0"/>
                  </a:cubicBezTo>
                  <a:lnTo>
                    <a:pt x="0" y="2032"/>
                  </a:lnTo>
                  <a:cubicBezTo>
                    <a:pt x="51" y="3339"/>
                    <a:pt x="444" y="4609"/>
                    <a:pt x="1143" y="57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52" name="Google Shape;2952;p16"/>
            <p:cNvSpPr/>
            <p:nvPr/>
          </p:nvSpPr>
          <p:spPr>
            <a:xfrm>
              <a:off x="10069493" y="6111088"/>
              <a:ext cx="3301" cy="5713"/>
            </a:xfrm>
            <a:custGeom>
              <a:rect b="b" l="l" r="r" t="t"/>
              <a:pathLst>
                <a:path extrusionOk="0" h="5713" w="3301">
                  <a:moveTo>
                    <a:pt x="3301" y="2032"/>
                  </a:moveTo>
                  <a:lnTo>
                    <a:pt x="3301" y="0"/>
                  </a:lnTo>
                  <a:cubicBezTo>
                    <a:pt x="3225" y="2336"/>
                    <a:pt x="1993" y="4482"/>
                    <a:pt x="0" y="5714"/>
                  </a:cubicBezTo>
                  <a:lnTo>
                    <a:pt x="2031" y="5714"/>
                  </a:lnTo>
                  <a:cubicBezTo>
                    <a:pt x="2818" y="4647"/>
                    <a:pt x="3263" y="3365"/>
                    <a:pt x="3301" y="20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53" name="Google Shape;2953;p16"/>
            <p:cNvSpPr/>
            <p:nvPr/>
          </p:nvSpPr>
          <p:spPr>
            <a:xfrm>
              <a:off x="10058954" y="6087091"/>
              <a:ext cx="13839" cy="29710"/>
            </a:xfrm>
            <a:custGeom>
              <a:rect b="b" l="l" r="r" t="t"/>
              <a:pathLst>
                <a:path extrusionOk="0" h="29710" w="13839">
                  <a:moveTo>
                    <a:pt x="3174" y="29710"/>
                  </a:moveTo>
                  <a:lnTo>
                    <a:pt x="10538" y="29710"/>
                  </a:lnTo>
                  <a:cubicBezTo>
                    <a:pt x="12532" y="28479"/>
                    <a:pt x="13763" y="26333"/>
                    <a:pt x="13840" y="23997"/>
                  </a:cubicBezTo>
                  <a:lnTo>
                    <a:pt x="13840" y="6983"/>
                  </a:lnTo>
                  <a:cubicBezTo>
                    <a:pt x="13840" y="3123"/>
                    <a:pt x="10716" y="0"/>
                    <a:pt x="6856" y="0"/>
                  </a:cubicBezTo>
                  <a:cubicBezTo>
                    <a:pt x="3047" y="64"/>
                    <a:pt x="0" y="3174"/>
                    <a:pt x="0" y="6983"/>
                  </a:cubicBezTo>
                  <a:lnTo>
                    <a:pt x="0" y="24632"/>
                  </a:lnTo>
                  <a:cubicBezTo>
                    <a:pt x="229" y="26727"/>
                    <a:pt x="1396" y="28593"/>
                    <a:pt x="3174" y="297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54" name="Google Shape;2954;p16"/>
            <p:cNvSpPr/>
            <p:nvPr/>
          </p:nvSpPr>
          <p:spPr>
            <a:xfrm>
              <a:off x="10066064" y="6116801"/>
              <a:ext cx="143219" cy="13713"/>
            </a:xfrm>
            <a:custGeom>
              <a:rect b="b" l="l" r="r" t="t"/>
              <a:pathLst>
                <a:path extrusionOk="0" h="13713" w="143219">
                  <a:moveTo>
                    <a:pt x="139918" y="6857"/>
                  </a:moveTo>
                  <a:cubicBezTo>
                    <a:pt x="139956" y="4470"/>
                    <a:pt x="141200" y="2273"/>
                    <a:pt x="143219" y="1016"/>
                  </a:cubicBezTo>
                  <a:cubicBezTo>
                    <a:pt x="142152" y="343"/>
                    <a:pt x="140921" y="-12"/>
                    <a:pt x="139664" y="0"/>
                  </a:cubicBezTo>
                  <a:lnTo>
                    <a:pt x="0" y="0"/>
                  </a:lnTo>
                  <a:cubicBezTo>
                    <a:pt x="3783" y="0"/>
                    <a:pt x="6856" y="3073"/>
                    <a:pt x="6856" y="6857"/>
                  </a:cubicBezTo>
                  <a:cubicBezTo>
                    <a:pt x="6856" y="10640"/>
                    <a:pt x="3783" y="13713"/>
                    <a:pt x="0" y="13713"/>
                  </a:cubicBezTo>
                  <a:lnTo>
                    <a:pt x="139664" y="13713"/>
                  </a:lnTo>
                  <a:cubicBezTo>
                    <a:pt x="140946" y="13738"/>
                    <a:pt x="142190" y="13345"/>
                    <a:pt x="143219" y="12570"/>
                  </a:cubicBezTo>
                  <a:cubicBezTo>
                    <a:pt x="141175" y="11389"/>
                    <a:pt x="139918" y="9218"/>
                    <a:pt x="139918" y="68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55" name="Google Shape;2955;p16"/>
            <p:cNvSpPr/>
            <p:nvPr/>
          </p:nvSpPr>
          <p:spPr>
            <a:xfrm>
              <a:off x="11766278" y="6501260"/>
              <a:ext cx="13712" cy="7491"/>
            </a:xfrm>
            <a:custGeom>
              <a:rect b="b" l="l" r="r" t="t"/>
              <a:pathLst>
                <a:path extrusionOk="0" h="7491" w="13712">
                  <a:moveTo>
                    <a:pt x="6857" y="6856"/>
                  </a:moveTo>
                  <a:cubicBezTo>
                    <a:pt x="3073" y="6856"/>
                    <a:pt x="0" y="3783"/>
                    <a:pt x="0" y="0"/>
                  </a:cubicBezTo>
                  <a:lnTo>
                    <a:pt x="0" y="635"/>
                  </a:lnTo>
                  <a:cubicBezTo>
                    <a:pt x="0" y="4418"/>
                    <a:pt x="3073" y="7491"/>
                    <a:pt x="6857" y="7491"/>
                  </a:cubicBezTo>
                  <a:cubicBezTo>
                    <a:pt x="10640" y="7491"/>
                    <a:pt x="13713" y="4418"/>
                    <a:pt x="13713" y="635"/>
                  </a:cubicBezTo>
                  <a:lnTo>
                    <a:pt x="13713" y="0"/>
                  </a:lnTo>
                  <a:cubicBezTo>
                    <a:pt x="13713" y="3783"/>
                    <a:pt x="10640" y="6856"/>
                    <a:pt x="6857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56" name="Google Shape;2956;p16"/>
            <p:cNvSpPr/>
            <p:nvPr/>
          </p:nvSpPr>
          <p:spPr>
            <a:xfrm>
              <a:off x="11217909" y="6430031"/>
              <a:ext cx="13711" cy="73006"/>
            </a:xfrm>
            <a:custGeom>
              <a:rect b="b" l="l" r="r" t="t"/>
              <a:pathLst>
                <a:path extrusionOk="0" h="73006" w="13711">
                  <a:moveTo>
                    <a:pt x="6856" y="66150"/>
                  </a:moveTo>
                  <a:cubicBezTo>
                    <a:pt x="10639" y="66150"/>
                    <a:pt x="13712" y="69223"/>
                    <a:pt x="13712" y="73006"/>
                  </a:cubicBezTo>
                  <a:lnTo>
                    <a:pt x="13712" y="6856"/>
                  </a:lnTo>
                  <a:cubicBezTo>
                    <a:pt x="13712" y="3072"/>
                    <a:pt x="10639" y="0"/>
                    <a:pt x="6856" y="0"/>
                  </a:cubicBezTo>
                  <a:cubicBezTo>
                    <a:pt x="3072" y="0"/>
                    <a:pt x="0" y="3072"/>
                    <a:pt x="0" y="6856"/>
                  </a:cubicBezTo>
                  <a:lnTo>
                    <a:pt x="0" y="72752"/>
                  </a:lnTo>
                  <a:cubicBezTo>
                    <a:pt x="139" y="69070"/>
                    <a:pt x="3161" y="66150"/>
                    <a:pt x="6856" y="661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57" name="Google Shape;2957;p16"/>
            <p:cNvSpPr/>
            <p:nvPr/>
          </p:nvSpPr>
          <p:spPr>
            <a:xfrm>
              <a:off x="11217909" y="6496181"/>
              <a:ext cx="13711" cy="315387"/>
            </a:xfrm>
            <a:custGeom>
              <a:rect b="b" l="l" r="r" t="t"/>
              <a:pathLst>
                <a:path extrusionOk="0" h="315387" w="13711">
                  <a:moveTo>
                    <a:pt x="6856" y="315387"/>
                  </a:moveTo>
                  <a:cubicBezTo>
                    <a:pt x="10639" y="315387"/>
                    <a:pt x="13712" y="312315"/>
                    <a:pt x="13712" y="308531"/>
                  </a:cubicBezTo>
                  <a:lnTo>
                    <a:pt x="13712" y="6856"/>
                  </a:lnTo>
                  <a:cubicBezTo>
                    <a:pt x="13712" y="3073"/>
                    <a:pt x="10639" y="0"/>
                    <a:pt x="6856" y="0"/>
                  </a:cubicBezTo>
                  <a:cubicBezTo>
                    <a:pt x="3072" y="0"/>
                    <a:pt x="0" y="3073"/>
                    <a:pt x="0" y="6856"/>
                  </a:cubicBezTo>
                  <a:lnTo>
                    <a:pt x="0" y="308912"/>
                  </a:lnTo>
                  <a:cubicBezTo>
                    <a:pt x="203" y="312543"/>
                    <a:pt x="3212" y="315387"/>
                    <a:pt x="6856" y="3153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58" name="Google Shape;2958;p16"/>
            <p:cNvSpPr/>
            <p:nvPr/>
          </p:nvSpPr>
          <p:spPr>
            <a:xfrm>
              <a:off x="10039655" y="6116802"/>
              <a:ext cx="13585" cy="13712"/>
            </a:xfrm>
            <a:custGeom>
              <a:rect b="b" l="l" r="r" t="t"/>
              <a:pathLst>
                <a:path extrusionOk="0" h="13712" w="13585">
                  <a:moveTo>
                    <a:pt x="6730" y="6856"/>
                  </a:moveTo>
                  <a:cubicBezTo>
                    <a:pt x="6730" y="3073"/>
                    <a:pt x="9802" y="0"/>
                    <a:pt x="13586" y="0"/>
                  </a:cubicBezTo>
                  <a:lnTo>
                    <a:pt x="6857" y="0"/>
                  </a:lnTo>
                  <a:cubicBezTo>
                    <a:pt x="3073" y="0"/>
                    <a:pt x="0" y="3073"/>
                    <a:pt x="0" y="6856"/>
                  </a:cubicBezTo>
                  <a:cubicBezTo>
                    <a:pt x="0" y="10640"/>
                    <a:pt x="3073" y="13713"/>
                    <a:pt x="6857" y="13713"/>
                  </a:cubicBezTo>
                  <a:lnTo>
                    <a:pt x="13586" y="13713"/>
                  </a:lnTo>
                  <a:cubicBezTo>
                    <a:pt x="9802" y="13713"/>
                    <a:pt x="6730" y="10640"/>
                    <a:pt x="673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59" name="Google Shape;2959;p16"/>
            <p:cNvSpPr/>
            <p:nvPr/>
          </p:nvSpPr>
          <p:spPr>
            <a:xfrm>
              <a:off x="10046258" y="6116802"/>
              <a:ext cx="26536" cy="13712"/>
            </a:xfrm>
            <a:custGeom>
              <a:rect b="b" l="l" r="r" t="t"/>
              <a:pathLst>
                <a:path extrusionOk="0" h="13712" w="26536">
                  <a:moveTo>
                    <a:pt x="26536" y="6856"/>
                  </a:moveTo>
                  <a:cubicBezTo>
                    <a:pt x="26473" y="3047"/>
                    <a:pt x="23362" y="0"/>
                    <a:pt x="19553" y="0"/>
                  </a:cubicBezTo>
                  <a:lnTo>
                    <a:pt x="6856" y="0"/>
                  </a:lnTo>
                  <a:cubicBezTo>
                    <a:pt x="3073" y="0"/>
                    <a:pt x="0" y="3073"/>
                    <a:pt x="0" y="6856"/>
                  </a:cubicBezTo>
                  <a:cubicBezTo>
                    <a:pt x="0" y="10640"/>
                    <a:pt x="3073" y="13713"/>
                    <a:pt x="6856" y="13713"/>
                  </a:cubicBezTo>
                  <a:lnTo>
                    <a:pt x="19553" y="13713"/>
                  </a:lnTo>
                  <a:cubicBezTo>
                    <a:pt x="23362" y="13713"/>
                    <a:pt x="26473" y="10665"/>
                    <a:pt x="26536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60" name="Google Shape;2960;p16"/>
            <p:cNvSpPr/>
            <p:nvPr/>
          </p:nvSpPr>
          <p:spPr>
            <a:xfrm>
              <a:off x="10205982" y="6116802"/>
              <a:ext cx="65641" cy="13717"/>
            </a:xfrm>
            <a:custGeom>
              <a:rect b="b" l="l" r="r" t="t"/>
              <a:pathLst>
                <a:path extrusionOk="0" h="13717" w="65641">
                  <a:moveTo>
                    <a:pt x="58532" y="6856"/>
                  </a:moveTo>
                  <a:cubicBezTo>
                    <a:pt x="58532" y="3073"/>
                    <a:pt x="61604" y="0"/>
                    <a:pt x="65388" y="0"/>
                  </a:cubicBezTo>
                  <a:lnTo>
                    <a:pt x="6856" y="0"/>
                  </a:lnTo>
                  <a:cubicBezTo>
                    <a:pt x="5599" y="13"/>
                    <a:pt x="4368" y="356"/>
                    <a:pt x="3301" y="1016"/>
                  </a:cubicBezTo>
                  <a:cubicBezTo>
                    <a:pt x="1269" y="2273"/>
                    <a:pt x="25" y="4469"/>
                    <a:pt x="0" y="6856"/>
                  </a:cubicBezTo>
                  <a:cubicBezTo>
                    <a:pt x="0" y="9218"/>
                    <a:pt x="1257" y="11389"/>
                    <a:pt x="3301" y="12570"/>
                  </a:cubicBezTo>
                  <a:cubicBezTo>
                    <a:pt x="4330" y="13319"/>
                    <a:pt x="5573" y="13725"/>
                    <a:pt x="6856" y="13713"/>
                  </a:cubicBezTo>
                  <a:lnTo>
                    <a:pt x="65642" y="13713"/>
                  </a:lnTo>
                  <a:cubicBezTo>
                    <a:pt x="61858" y="13852"/>
                    <a:pt x="58671" y="10894"/>
                    <a:pt x="58532" y="7110"/>
                  </a:cubicBezTo>
                  <a:cubicBezTo>
                    <a:pt x="58532" y="7034"/>
                    <a:pt x="58532" y="6945"/>
                    <a:pt x="58532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61" name="Google Shape;2961;p16"/>
            <p:cNvSpPr/>
            <p:nvPr/>
          </p:nvSpPr>
          <p:spPr>
            <a:xfrm>
              <a:off x="10264768" y="6116802"/>
              <a:ext cx="14473" cy="13712"/>
            </a:xfrm>
            <a:custGeom>
              <a:rect b="b" l="l" r="r" t="t"/>
              <a:pathLst>
                <a:path extrusionOk="0" h="13712" w="14473">
                  <a:moveTo>
                    <a:pt x="6856" y="0"/>
                  </a:moveTo>
                  <a:cubicBezTo>
                    <a:pt x="3073" y="0"/>
                    <a:pt x="0" y="3073"/>
                    <a:pt x="0" y="6856"/>
                  </a:cubicBezTo>
                  <a:cubicBezTo>
                    <a:pt x="0" y="10640"/>
                    <a:pt x="3073" y="13713"/>
                    <a:pt x="6856" y="13713"/>
                  </a:cubicBezTo>
                  <a:lnTo>
                    <a:pt x="14474" y="13713"/>
                  </a:lnTo>
                  <a:cubicBezTo>
                    <a:pt x="10690" y="13713"/>
                    <a:pt x="7618" y="10640"/>
                    <a:pt x="7618" y="6856"/>
                  </a:cubicBezTo>
                  <a:cubicBezTo>
                    <a:pt x="7618" y="3073"/>
                    <a:pt x="10690" y="0"/>
                    <a:pt x="14474" y="0"/>
                  </a:cubicBezTo>
                  <a:lnTo>
                    <a:pt x="68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62" name="Google Shape;2962;p16"/>
            <p:cNvSpPr/>
            <p:nvPr/>
          </p:nvSpPr>
          <p:spPr>
            <a:xfrm>
              <a:off x="10271624" y="6116783"/>
              <a:ext cx="165057" cy="13731"/>
            </a:xfrm>
            <a:custGeom>
              <a:rect b="b" l="l" r="r" t="t"/>
              <a:pathLst>
                <a:path extrusionOk="0" h="13731" w="165057">
                  <a:moveTo>
                    <a:pt x="0" y="6875"/>
                  </a:moveTo>
                  <a:cubicBezTo>
                    <a:pt x="0" y="10659"/>
                    <a:pt x="3073" y="13732"/>
                    <a:pt x="6856" y="13732"/>
                  </a:cubicBezTo>
                  <a:lnTo>
                    <a:pt x="165057" y="13732"/>
                  </a:lnTo>
                  <a:cubicBezTo>
                    <a:pt x="161274" y="13732"/>
                    <a:pt x="158201" y="10659"/>
                    <a:pt x="158201" y="6875"/>
                  </a:cubicBezTo>
                  <a:cubicBezTo>
                    <a:pt x="158201" y="3092"/>
                    <a:pt x="161274" y="19"/>
                    <a:pt x="165057" y="19"/>
                  </a:cubicBezTo>
                  <a:lnTo>
                    <a:pt x="7364" y="19"/>
                  </a:lnTo>
                  <a:cubicBezTo>
                    <a:pt x="3593" y="-260"/>
                    <a:pt x="305" y="2571"/>
                    <a:pt x="26" y="6355"/>
                  </a:cubicBezTo>
                  <a:cubicBezTo>
                    <a:pt x="0" y="6520"/>
                    <a:pt x="0" y="6698"/>
                    <a:pt x="0" y="68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63" name="Google Shape;2963;p16"/>
            <p:cNvSpPr/>
            <p:nvPr/>
          </p:nvSpPr>
          <p:spPr>
            <a:xfrm>
              <a:off x="11766278" y="6500371"/>
              <a:ext cx="13712" cy="7745"/>
            </a:xfrm>
            <a:custGeom>
              <a:rect b="b" l="l" r="r" t="t"/>
              <a:pathLst>
                <a:path extrusionOk="0" h="7745" w="13712">
                  <a:moveTo>
                    <a:pt x="6857" y="7745"/>
                  </a:moveTo>
                  <a:cubicBezTo>
                    <a:pt x="10640" y="7745"/>
                    <a:pt x="13713" y="4672"/>
                    <a:pt x="13713" y="889"/>
                  </a:cubicBezTo>
                  <a:lnTo>
                    <a:pt x="13713" y="0"/>
                  </a:lnTo>
                  <a:cubicBezTo>
                    <a:pt x="13713" y="3784"/>
                    <a:pt x="10640" y="6856"/>
                    <a:pt x="6857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1016"/>
                  </a:lnTo>
                  <a:cubicBezTo>
                    <a:pt x="64" y="4748"/>
                    <a:pt x="3124" y="7745"/>
                    <a:pt x="6857" y="77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64" name="Google Shape;2964;p16"/>
            <p:cNvSpPr/>
            <p:nvPr/>
          </p:nvSpPr>
          <p:spPr>
            <a:xfrm>
              <a:off x="11766278" y="6416064"/>
              <a:ext cx="13712" cy="91162"/>
            </a:xfrm>
            <a:custGeom>
              <a:rect b="b" l="l" r="r" t="t"/>
              <a:pathLst>
                <a:path extrusionOk="0" h="91162" w="13712">
                  <a:moveTo>
                    <a:pt x="0" y="84306"/>
                  </a:moveTo>
                  <a:cubicBezTo>
                    <a:pt x="0" y="88090"/>
                    <a:pt x="3073" y="91163"/>
                    <a:pt x="6857" y="91163"/>
                  </a:cubicBezTo>
                  <a:cubicBezTo>
                    <a:pt x="10640" y="91163"/>
                    <a:pt x="13713" y="88090"/>
                    <a:pt x="13713" y="84306"/>
                  </a:cubicBezTo>
                  <a:lnTo>
                    <a:pt x="13713" y="6856"/>
                  </a:lnTo>
                  <a:cubicBezTo>
                    <a:pt x="13713" y="6856"/>
                    <a:pt x="13713" y="6094"/>
                    <a:pt x="13713" y="5713"/>
                  </a:cubicBezTo>
                  <a:cubicBezTo>
                    <a:pt x="13116" y="2450"/>
                    <a:pt x="10297" y="64"/>
                    <a:pt x="6984" y="0"/>
                  </a:cubicBezTo>
                  <a:cubicBezTo>
                    <a:pt x="3200" y="0"/>
                    <a:pt x="127" y="3073"/>
                    <a:pt x="127" y="6856"/>
                  </a:cubicBezTo>
                  <a:lnTo>
                    <a:pt x="127" y="843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65" name="Google Shape;2965;p16"/>
            <p:cNvSpPr/>
            <p:nvPr/>
          </p:nvSpPr>
          <p:spPr>
            <a:xfrm>
              <a:off x="10430205" y="6116802"/>
              <a:ext cx="45581" cy="13712"/>
            </a:xfrm>
            <a:custGeom>
              <a:rect b="b" l="l" r="r" t="t"/>
              <a:pathLst>
                <a:path extrusionOk="0" h="13712" w="45581">
                  <a:moveTo>
                    <a:pt x="0" y="6856"/>
                  </a:moveTo>
                  <a:cubicBezTo>
                    <a:pt x="0" y="10640"/>
                    <a:pt x="3073" y="13713"/>
                    <a:pt x="6857" y="13713"/>
                  </a:cubicBezTo>
                  <a:lnTo>
                    <a:pt x="45581" y="13713"/>
                  </a:lnTo>
                  <a:cubicBezTo>
                    <a:pt x="41797" y="13713"/>
                    <a:pt x="38725" y="10640"/>
                    <a:pt x="38725" y="6856"/>
                  </a:cubicBezTo>
                  <a:cubicBezTo>
                    <a:pt x="38725" y="3073"/>
                    <a:pt x="41797" y="0"/>
                    <a:pt x="45581" y="0"/>
                  </a:cubicBezTo>
                  <a:lnTo>
                    <a:pt x="6475" y="0"/>
                  </a:lnTo>
                  <a:cubicBezTo>
                    <a:pt x="2844" y="203"/>
                    <a:pt x="0" y="3212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66" name="Google Shape;2966;p16"/>
            <p:cNvSpPr/>
            <p:nvPr/>
          </p:nvSpPr>
          <p:spPr>
            <a:xfrm>
              <a:off x="10468804" y="6116802"/>
              <a:ext cx="10157" cy="13712"/>
            </a:xfrm>
            <a:custGeom>
              <a:rect b="b" l="l" r="r" t="t"/>
              <a:pathLst>
                <a:path extrusionOk="0" h="13712" w="10157">
                  <a:moveTo>
                    <a:pt x="0" y="6856"/>
                  </a:moveTo>
                  <a:cubicBezTo>
                    <a:pt x="63" y="10665"/>
                    <a:pt x="3174" y="13713"/>
                    <a:pt x="6983" y="13713"/>
                  </a:cubicBezTo>
                  <a:lnTo>
                    <a:pt x="10157" y="13713"/>
                  </a:lnTo>
                  <a:cubicBezTo>
                    <a:pt x="6373" y="13713"/>
                    <a:pt x="3300" y="10640"/>
                    <a:pt x="3300" y="6856"/>
                  </a:cubicBezTo>
                  <a:cubicBezTo>
                    <a:pt x="3300" y="3073"/>
                    <a:pt x="6373" y="0"/>
                    <a:pt x="10157" y="0"/>
                  </a:cubicBezTo>
                  <a:lnTo>
                    <a:pt x="6983" y="0"/>
                  </a:lnTo>
                  <a:cubicBezTo>
                    <a:pt x="3174" y="0"/>
                    <a:pt x="63" y="3047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67" name="Google Shape;2967;p16"/>
            <p:cNvSpPr/>
            <p:nvPr/>
          </p:nvSpPr>
          <p:spPr>
            <a:xfrm>
              <a:off x="10472104" y="6117123"/>
              <a:ext cx="22314" cy="13391"/>
            </a:xfrm>
            <a:custGeom>
              <a:rect b="b" l="l" r="r" t="t"/>
              <a:pathLst>
                <a:path extrusionOk="0" h="13391" w="22314">
                  <a:moveTo>
                    <a:pt x="0" y="6535"/>
                  </a:moveTo>
                  <a:cubicBezTo>
                    <a:pt x="0" y="10319"/>
                    <a:pt x="3073" y="13391"/>
                    <a:pt x="6857" y="13391"/>
                  </a:cubicBezTo>
                  <a:lnTo>
                    <a:pt x="15363" y="13391"/>
                  </a:lnTo>
                  <a:cubicBezTo>
                    <a:pt x="19147" y="13391"/>
                    <a:pt x="22219" y="10319"/>
                    <a:pt x="22219" y="6535"/>
                  </a:cubicBezTo>
                  <a:cubicBezTo>
                    <a:pt x="22346" y="5862"/>
                    <a:pt x="22346" y="5176"/>
                    <a:pt x="22219" y="4504"/>
                  </a:cubicBezTo>
                  <a:cubicBezTo>
                    <a:pt x="21978" y="3843"/>
                    <a:pt x="21674" y="3208"/>
                    <a:pt x="21330" y="2599"/>
                  </a:cubicBezTo>
                  <a:lnTo>
                    <a:pt x="20315" y="1456"/>
                  </a:lnTo>
                  <a:lnTo>
                    <a:pt x="19299" y="695"/>
                  </a:lnTo>
                  <a:lnTo>
                    <a:pt x="18156" y="60"/>
                  </a:lnTo>
                  <a:lnTo>
                    <a:pt x="16633" y="60"/>
                  </a:lnTo>
                  <a:lnTo>
                    <a:pt x="7746" y="60"/>
                  </a:lnTo>
                  <a:cubicBezTo>
                    <a:pt x="3987" y="-436"/>
                    <a:pt x="546" y="2205"/>
                    <a:pt x="51" y="5964"/>
                  </a:cubicBezTo>
                  <a:cubicBezTo>
                    <a:pt x="26" y="6154"/>
                    <a:pt x="13" y="6345"/>
                    <a:pt x="0" y="65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68" name="Google Shape;2968;p16"/>
            <p:cNvSpPr/>
            <p:nvPr/>
          </p:nvSpPr>
          <p:spPr>
            <a:xfrm>
              <a:off x="11321132" y="5844964"/>
              <a:ext cx="13712" cy="662262"/>
            </a:xfrm>
            <a:custGeom>
              <a:rect b="b" l="l" r="r" t="t"/>
              <a:pathLst>
                <a:path extrusionOk="0" h="662262" w="13712">
                  <a:moveTo>
                    <a:pt x="0" y="6856"/>
                  </a:moveTo>
                  <a:lnTo>
                    <a:pt x="0" y="655406"/>
                  </a:lnTo>
                  <a:cubicBezTo>
                    <a:pt x="0" y="659190"/>
                    <a:pt x="3073" y="662263"/>
                    <a:pt x="6857" y="662263"/>
                  </a:cubicBezTo>
                  <a:cubicBezTo>
                    <a:pt x="10640" y="662263"/>
                    <a:pt x="13713" y="659190"/>
                    <a:pt x="13713" y="655406"/>
                  </a:cubicBezTo>
                  <a:lnTo>
                    <a:pt x="13713" y="6856"/>
                  </a:lnTo>
                  <a:cubicBezTo>
                    <a:pt x="13713" y="3070"/>
                    <a:pt x="10640" y="0"/>
                    <a:pt x="6857" y="0"/>
                  </a:cubicBezTo>
                  <a:cubicBezTo>
                    <a:pt x="3073" y="0"/>
                    <a:pt x="0" y="307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69" name="Google Shape;2969;p16"/>
            <p:cNvSpPr/>
            <p:nvPr/>
          </p:nvSpPr>
          <p:spPr>
            <a:xfrm>
              <a:off x="9409392" y="6090120"/>
              <a:ext cx="13838" cy="21222"/>
            </a:xfrm>
            <a:custGeom>
              <a:rect b="b" l="l" r="r" t="t"/>
              <a:pathLst>
                <a:path extrusionOk="0" h="21222" w="13838">
                  <a:moveTo>
                    <a:pt x="12950" y="3955"/>
                  </a:moveTo>
                  <a:cubicBezTo>
                    <a:pt x="12493" y="2990"/>
                    <a:pt x="11795" y="2152"/>
                    <a:pt x="10919" y="1543"/>
                  </a:cubicBezTo>
                  <a:cubicBezTo>
                    <a:pt x="8507" y="-514"/>
                    <a:pt x="4951" y="-514"/>
                    <a:pt x="2539" y="1543"/>
                  </a:cubicBezTo>
                  <a:cubicBezTo>
                    <a:pt x="965" y="2596"/>
                    <a:pt x="12" y="4349"/>
                    <a:pt x="0" y="6240"/>
                  </a:cubicBezTo>
                  <a:cubicBezTo>
                    <a:pt x="0" y="6240"/>
                    <a:pt x="0" y="6240"/>
                    <a:pt x="0" y="6240"/>
                  </a:cubicBezTo>
                  <a:lnTo>
                    <a:pt x="0" y="14366"/>
                  </a:lnTo>
                  <a:cubicBezTo>
                    <a:pt x="0" y="18150"/>
                    <a:pt x="3072" y="21223"/>
                    <a:pt x="6856" y="21223"/>
                  </a:cubicBezTo>
                  <a:cubicBezTo>
                    <a:pt x="10665" y="21223"/>
                    <a:pt x="13775" y="18175"/>
                    <a:pt x="13839" y="14366"/>
                  </a:cubicBezTo>
                  <a:lnTo>
                    <a:pt x="13839" y="6240"/>
                  </a:lnTo>
                  <a:cubicBezTo>
                    <a:pt x="13674" y="5440"/>
                    <a:pt x="13369" y="4666"/>
                    <a:pt x="12950" y="39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70" name="Google Shape;2970;p16"/>
            <p:cNvSpPr/>
            <p:nvPr/>
          </p:nvSpPr>
          <p:spPr>
            <a:xfrm>
              <a:off x="6063178" y="6299635"/>
              <a:ext cx="437527" cy="564878"/>
            </a:xfrm>
            <a:custGeom>
              <a:rect b="b" l="l" r="r" t="t"/>
              <a:pathLst>
                <a:path extrusionOk="0" h="564878" w="437527">
                  <a:moveTo>
                    <a:pt x="4190" y="0"/>
                  </a:moveTo>
                  <a:cubicBezTo>
                    <a:pt x="3466" y="1904"/>
                    <a:pt x="1930" y="3403"/>
                    <a:pt x="0" y="4063"/>
                  </a:cubicBezTo>
                  <a:lnTo>
                    <a:pt x="0" y="508251"/>
                  </a:lnTo>
                  <a:cubicBezTo>
                    <a:pt x="762" y="508251"/>
                    <a:pt x="29075" y="520948"/>
                    <a:pt x="28821" y="521583"/>
                  </a:cubicBezTo>
                  <a:cubicBezTo>
                    <a:pt x="22092" y="536438"/>
                    <a:pt x="41518" y="564878"/>
                    <a:pt x="41518" y="564878"/>
                  </a:cubicBezTo>
                  <a:lnTo>
                    <a:pt x="437528" y="564878"/>
                  </a:lnTo>
                  <a:lnTo>
                    <a:pt x="4375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71" name="Google Shape;2971;p16"/>
            <p:cNvSpPr/>
            <p:nvPr/>
          </p:nvSpPr>
          <p:spPr>
            <a:xfrm>
              <a:off x="6055163" y="6803696"/>
              <a:ext cx="46231" cy="31107"/>
            </a:xfrm>
            <a:custGeom>
              <a:rect b="b" l="l" r="r" t="t"/>
              <a:pathLst>
                <a:path extrusionOk="0" h="31107" w="46231">
                  <a:moveTo>
                    <a:pt x="6872" y="7872"/>
                  </a:moveTo>
                  <a:cubicBezTo>
                    <a:pt x="6250" y="7948"/>
                    <a:pt x="5678" y="7504"/>
                    <a:pt x="5602" y="6869"/>
                  </a:cubicBezTo>
                  <a:cubicBezTo>
                    <a:pt x="5590" y="6780"/>
                    <a:pt x="5590" y="6691"/>
                    <a:pt x="5602" y="6602"/>
                  </a:cubicBezTo>
                  <a:lnTo>
                    <a:pt x="5602" y="0"/>
                  </a:lnTo>
                  <a:cubicBezTo>
                    <a:pt x="3634" y="279"/>
                    <a:pt x="1895" y="1447"/>
                    <a:pt x="905" y="3174"/>
                  </a:cubicBezTo>
                  <a:cubicBezTo>
                    <a:pt x="486" y="3873"/>
                    <a:pt x="219" y="4647"/>
                    <a:pt x="143" y="5460"/>
                  </a:cubicBezTo>
                  <a:cubicBezTo>
                    <a:pt x="-48" y="6247"/>
                    <a:pt x="-48" y="7085"/>
                    <a:pt x="143" y="7872"/>
                  </a:cubicBezTo>
                  <a:cubicBezTo>
                    <a:pt x="460" y="9827"/>
                    <a:pt x="1616" y="11541"/>
                    <a:pt x="3317" y="12570"/>
                  </a:cubicBezTo>
                  <a:lnTo>
                    <a:pt x="26298" y="25901"/>
                  </a:lnTo>
                  <a:lnTo>
                    <a:pt x="30488" y="28314"/>
                  </a:lnTo>
                  <a:lnTo>
                    <a:pt x="35313" y="31107"/>
                  </a:lnTo>
                  <a:lnTo>
                    <a:pt x="35313" y="26790"/>
                  </a:lnTo>
                  <a:cubicBezTo>
                    <a:pt x="35313" y="22981"/>
                    <a:pt x="38360" y="19870"/>
                    <a:pt x="42169" y="19807"/>
                  </a:cubicBezTo>
                  <a:cubicBezTo>
                    <a:pt x="43654" y="19858"/>
                    <a:pt x="45089" y="20391"/>
                    <a:pt x="46232" y="21331"/>
                  </a:cubicBezTo>
                  <a:lnTo>
                    <a:pt x="45597" y="21331"/>
                  </a:lnTo>
                  <a:lnTo>
                    <a:pt x="10300" y="762"/>
                  </a:lnTo>
                  <a:lnTo>
                    <a:pt x="8015" y="0"/>
                  </a:lnTo>
                  <a:lnTo>
                    <a:pt x="8015" y="6729"/>
                  </a:lnTo>
                  <a:cubicBezTo>
                    <a:pt x="8015" y="7364"/>
                    <a:pt x="7507" y="7872"/>
                    <a:pt x="6872" y="78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72" name="Google Shape;2972;p16"/>
            <p:cNvSpPr/>
            <p:nvPr/>
          </p:nvSpPr>
          <p:spPr>
            <a:xfrm>
              <a:off x="6090730" y="6824392"/>
              <a:ext cx="13712" cy="40629"/>
            </a:xfrm>
            <a:custGeom>
              <a:rect b="b" l="l" r="r" t="t"/>
              <a:pathLst>
                <a:path extrusionOk="0" h="40629" w="13712">
                  <a:moveTo>
                    <a:pt x="13332" y="6094"/>
                  </a:moveTo>
                  <a:cubicBezTo>
                    <a:pt x="13332" y="6094"/>
                    <a:pt x="13332" y="5206"/>
                    <a:pt x="13332" y="4698"/>
                  </a:cubicBezTo>
                  <a:cubicBezTo>
                    <a:pt x="13167" y="4291"/>
                    <a:pt x="12951" y="3911"/>
                    <a:pt x="12697" y="3555"/>
                  </a:cubicBezTo>
                  <a:cubicBezTo>
                    <a:pt x="12557" y="3174"/>
                    <a:pt x="12341" y="2831"/>
                    <a:pt x="12062" y="2539"/>
                  </a:cubicBezTo>
                  <a:lnTo>
                    <a:pt x="10919" y="1524"/>
                  </a:lnTo>
                  <a:cubicBezTo>
                    <a:pt x="9777" y="584"/>
                    <a:pt x="8342" y="51"/>
                    <a:pt x="6856" y="0"/>
                  </a:cubicBezTo>
                  <a:cubicBezTo>
                    <a:pt x="3047" y="63"/>
                    <a:pt x="0" y="3174"/>
                    <a:pt x="0" y="6983"/>
                  </a:cubicBezTo>
                  <a:lnTo>
                    <a:pt x="0" y="40630"/>
                  </a:lnTo>
                  <a:lnTo>
                    <a:pt x="13713" y="40630"/>
                  </a:lnTo>
                  <a:lnTo>
                    <a:pt x="13713" y="6094"/>
                  </a:lnTo>
                  <a:cubicBezTo>
                    <a:pt x="13713" y="6094"/>
                    <a:pt x="13332" y="6094"/>
                    <a:pt x="13332" y="60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973" name="Google Shape;2973;p16"/>
          <p:cNvSpPr txBox="1"/>
          <p:nvPr>
            <p:ph type="title"/>
          </p:nvPr>
        </p:nvSpPr>
        <p:spPr>
          <a:xfrm>
            <a:off x="939860" y="365760"/>
            <a:ext cx="1031869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4" name="Google Shape;297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5" name="Google Shape;297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76" name="Google Shape;2976;p16"/>
          <p:cNvSpPr txBox="1"/>
          <p:nvPr>
            <p:ph idx="1" type="body"/>
          </p:nvPr>
        </p:nvSpPr>
        <p:spPr>
          <a:xfrm>
            <a:off x="1764862" y="2282238"/>
            <a:ext cx="41148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77" name="Google Shape;2977;p16"/>
          <p:cNvSpPr txBox="1"/>
          <p:nvPr>
            <p:ph idx="2" type="body"/>
          </p:nvPr>
        </p:nvSpPr>
        <p:spPr>
          <a:xfrm>
            <a:off x="1767910" y="1854574"/>
            <a:ext cx="4114800" cy="428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78" name="Google Shape;2978;p16"/>
          <p:cNvSpPr txBox="1"/>
          <p:nvPr>
            <p:ph idx="3" type="body"/>
          </p:nvPr>
        </p:nvSpPr>
        <p:spPr>
          <a:xfrm>
            <a:off x="1766835" y="3529584"/>
            <a:ext cx="41148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79" name="Google Shape;2979;p16"/>
          <p:cNvSpPr txBox="1"/>
          <p:nvPr>
            <p:ph idx="4" type="body"/>
          </p:nvPr>
        </p:nvSpPr>
        <p:spPr>
          <a:xfrm>
            <a:off x="1766835" y="3099816"/>
            <a:ext cx="4114800" cy="428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80" name="Google Shape;2980;p16"/>
          <p:cNvSpPr txBox="1"/>
          <p:nvPr>
            <p:ph idx="5" type="body"/>
          </p:nvPr>
        </p:nvSpPr>
        <p:spPr>
          <a:xfrm>
            <a:off x="6311403" y="2280435"/>
            <a:ext cx="41148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81" name="Google Shape;2981;p16"/>
          <p:cNvSpPr txBox="1"/>
          <p:nvPr>
            <p:ph idx="6" type="body"/>
          </p:nvPr>
        </p:nvSpPr>
        <p:spPr>
          <a:xfrm>
            <a:off x="6311403" y="1856232"/>
            <a:ext cx="4114800" cy="428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82" name="Google Shape;2982;p16"/>
          <p:cNvSpPr txBox="1"/>
          <p:nvPr>
            <p:ph idx="7" type="body"/>
          </p:nvPr>
        </p:nvSpPr>
        <p:spPr>
          <a:xfrm>
            <a:off x="6311403" y="3529584"/>
            <a:ext cx="41148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83" name="Google Shape;2983;p16"/>
          <p:cNvSpPr txBox="1"/>
          <p:nvPr>
            <p:ph idx="8" type="body"/>
          </p:nvPr>
        </p:nvSpPr>
        <p:spPr>
          <a:xfrm>
            <a:off x="6311403" y="3099816"/>
            <a:ext cx="4114800" cy="428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625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84" name="Google Shape;298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  <p15:guide id="2" pos="576">
          <p15:clr>
            <a:srgbClr val="FBAE40"/>
          </p15:clr>
        </p15:guide>
        <p15:guide id="3" pos="70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abeçalho de seção">
  <p:cSld name="7_Cabeçalho de seção">
    <p:spTree>
      <p:nvGrpSpPr>
        <p:cNvPr id="2985" name="Shape 2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Google Shape;2986;p17"/>
          <p:cNvSpPr txBox="1"/>
          <p:nvPr>
            <p:ph type="title"/>
          </p:nvPr>
        </p:nvSpPr>
        <p:spPr>
          <a:xfrm>
            <a:off x="831850" y="4672584"/>
            <a:ext cx="10515600" cy="1299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ilustração abstrata colorida de edifícios&#10;" id="2987" name="Google Shape;2987;p17"/>
          <p:cNvGrpSpPr/>
          <p:nvPr/>
        </p:nvGrpSpPr>
        <p:grpSpPr>
          <a:xfrm>
            <a:off x="0" y="-381"/>
            <a:ext cx="12186284" cy="5038304"/>
            <a:chOff x="0" y="-381"/>
            <a:chExt cx="12186284" cy="5038304"/>
          </a:xfrm>
        </p:grpSpPr>
        <p:sp>
          <p:nvSpPr>
            <p:cNvPr id="2988" name="Google Shape;2988;p17"/>
            <p:cNvSpPr/>
            <p:nvPr/>
          </p:nvSpPr>
          <p:spPr>
            <a:xfrm>
              <a:off x="9255985" y="867310"/>
              <a:ext cx="48247" cy="41518"/>
            </a:xfrm>
            <a:custGeom>
              <a:rect b="b" l="l" r="r" t="t"/>
              <a:pathLst>
                <a:path extrusionOk="0" h="41518" w="48247">
                  <a:moveTo>
                    <a:pt x="47613" y="37201"/>
                  </a:moveTo>
                  <a:lnTo>
                    <a:pt x="47613" y="0"/>
                  </a:lnTo>
                  <a:lnTo>
                    <a:pt x="0" y="36947"/>
                  </a:lnTo>
                  <a:lnTo>
                    <a:pt x="14982" y="41518"/>
                  </a:lnTo>
                  <a:cubicBezTo>
                    <a:pt x="16100" y="38844"/>
                    <a:pt x="19109" y="37507"/>
                    <a:pt x="21838" y="38471"/>
                  </a:cubicBezTo>
                  <a:lnTo>
                    <a:pt x="30980" y="41137"/>
                  </a:lnTo>
                  <a:lnTo>
                    <a:pt x="48248" y="3809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89" name="Google Shape;2989;p17"/>
            <p:cNvSpPr/>
            <p:nvPr/>
          </p:nvSpPr>
          <p:spPr>
            <a:xfrm>
              <a:off x="7488587" y="61578"/>
              <a:ext cx="673440" cy="196544"/>
            </a:xfrm>
            <a:custGeom>
              <a:rect b="b" l="l" r="r" t="t"/>
              <a:pathLst>
                <a:path extrusionOk="0" h="196544" w="673440">
                  <a:moveTo>
                    <a:pt x="22092" y="1905"/>
                  </a:moveTo>
                  <a:lnTo>
                    <a:pt x="22981" y="1905"/>
                  </a:lnTo>
                  <a:lnTo>
                    <a:pt x="24124" y="1905"/>
                  </a:lnTo>
                  <a:lnTo>
                    <a:pt x="25140" y="1905"/>
                  </a:lnTo>
                  <a:lnTo>
                    <a:pt x="26155" y="1905"/>
                  </a:lnTo>
                  <a:lnTo>
                    <a:pt x="27171" y="1905"/>
                  </a:lnTo>
                  <a:lnTo>
                    <a:pt x="27171" y="1905"/>
                  </a:lnTo>
                  <a:lnTo>
                    <a:pt x="28187" y="1905"/>
                  </a:lnTo>
                  <a:lnTo>
                    <a:pt x="28187" y="1905"/>
                  </a:lnTo>
                  <a:cubicBezTo>
                    <a:pt x="28187" y="1905"/>
                    <a:pt x="28187" y="1905"/>
                    <a:pt x="28187" y="1905"/>
                  </a:cubicBezTo>
                  <a:cubicBezTo>
                    <a:pt x="28251" y="2198"/>
                    <a:pt x="28251" y="2500"/>
                    <a:pt x="28187" y="2793"/>
                  </a:cubicBezTo>
                  <a:lnTo>
                    <a:pt x="28187" y="3809"/>
                  </a:lnTo>
                  <a:cubicBezTo>
                    <a:pt x="28187" y="3809"/>
                    <a:pt x="28187" y="3809"/>
                    <a:pt x="28187" y="4571"/>
                  </a:cubicBezTo>
                  <a:lnTo>
                    <a:pt x="28187" y="6094"/>
                  </a:lnTo>
                  <a:lnTo>
                    <a:pt x="673440" y="196545"/>
                  </a:lnTo>
                  <a:lnTo>
                    <a:pt x="23235" y="0"/>
                  </a:lnTo>
                  <a:lnTo>
                    <a:pt x="23235" y="0"/>
                  </a:lnTo>
                  <a:lnTo>
                    <a:pt x="22347" y="0"/>
                  </a:lnTo>
                  <a:lnTo>
                    <a:pt x="21458" y="0"/>
                  </a:lnTo>
                  <a:lnTo>
                    <a:pt x="0" y="19553"/>
                  </a:lnTo>
                  <a:lnTo>
                    <a:pt x="21331" y="1905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90" name="Google Shape;2990;p17"/>
            <p:cNvSpPr/>
            <p:nvPr/>
          </p:nvSpPr>
          <p:spPr>
            <a:xfrm>
              <a:off x="7455321" y="78337"/>
              <a:ext cx="52819" cy="59039"/>
            </a:xfrm>
            <a:custGeom>
              <a:rect b="b" l="l" r="r" t="t"/>
              <a:pathLst>
                <a:path extrusionOk="0" h="59039" w="52819">
                  <a:moveTo>
                    <a:pt x="0" y="43042"/>
                  </a:moveTo>
                  <a:lnTo>
                    <a:pt x="52819" y="59040"/>
                  </a:lnTo>
                  <a:lnTo>
                    <a:pt x="52819" y="0"/>
                  </a:lnTo>
                  <a:lnTo>
                    <a:pt x="0" y="43042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91" name="Google Shape;2991;p17"/>
            <p:cNvSpPr/>
            <p:nvPr/>
          </p:nvSpPr>
          <p:spPr>
            <a:xfrm>
              <a:off x="9859719" y="4389884"/>
              <a:ext cx="952261" cy="268535"/>
            </a:xfrm>
            <a:custGeom>
              <a:rect b="b" l="l" r="r" t="t"/>
              <a:pathLst>
                <a:path extrusionOk="0" h="268535" w="952261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92" name="Google Shape;2992;p17"/>
            <p:cNvSpPr/>
            <p:nvPr/>
          </p:nvSpPr>
          <p:spPr>
            <a:xfrm>
              <a:off x="8608447" y="3870208"/>
              <a:ext cx="51549" cy="49897"/>
            </a:xfrm>
            <a:custGeom>
              <a:rect b="b" l="l" r="r" t="t"/>
              <a:pathLst>
                <a:path extrusionOk="0" h="49897" w="51549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93" name="Google Shape;2993;p17"/>
            <p:cNvSpPr/>
            <p:nvPr/>
          </p:nvSpPr>
          <p:spPr>
            <a:xfrm>
              <a:off x="6086476" y="2354602"/>
              <a:ext cx="3458361" cy="1058651"/>
            </a:xfrm>
            <a:custGeom>
              <a:rect b="b" l="l" r="r" t="t"/>
              <a:pathLst>
                <a:path extrusionOk="0" h="1058651" w="345836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94" name="Google Shape;2994;p17"/>
            <p:cNvSpPr/>
            <p:nvPr/>
          </p:nvSpPr>
          <p:spPr>
            <a:xfrm>
              <a:off x="4131800" y="1144733"/>
              <a:ext cx="1399951" cy="1034908"/>
            </a:xfrm>
            <a:custGeom>
              <a:rect b="b" l="l" r="r" t="t"/>
              <a:pathLst>
                <a:path extrusionOk="0" h="1034908" w="1399951">
                  <a:moveTo>
                    <a:pt x="630778" y="101701"/>
                  </a:moveTo>
                  <a:lnTo>
                    <a:pt x="630778" y="511423"/>
                  </a:lnTo>
                  <a:lnTo>
                    <a:pt x="630778" y="511423"/>
                  </a:lnTo>
                  <a:cubicBezTo>
                    <a:pt x="630829" y="511753"/>
                    <a:pt x="630829" y="512109"/>
                    <a:pt x="630778" y="512439"/>
                  </a:cubicBezTo>
                  <a:cubicBezTo>
                    <a:pt x="630778" y="512439"/>
                    <a:pt x="630778" y="513074"/>
                    <a:pt x="630778" y="513328"/>
                  </a:cubicBezTo>
                  <a:lnTo>
                    <a:pt x="630778" y="513963"/>
                  </a:lnTo>
                  <a:cubicBezTo>
                    <a:pt x="630600" y="514318"/>
                    <a:pt x="630334" y="514623"/>
                    <a:pt x="630016" y="514851"/>
                  </a:cubicBezTo>
                  <a:lnTo>
                    <a:pt x="630016" y="514851"/>
                  </a:lnTo>
                  <a:lnTo>
                    <a:pt x="356908" y="736917"/>
                  </a:lnTo>
                  <a:lnTo>
                    <a:pt x="356908" y="736917"/>
                  </a:lnTo>
                  <a:lnTo>
                    <a:pt x="356908" y="736917"/>
                  </a:lnTo>
                  <a:cubicBezTo>
                    <a:pt x="356095" y="737501"/>
                    <a:pt x="355117" y="737806"/>
                    <a:pt x="354114" y="737806"/>
                  </a:cubicBezTo>
                  <a:lnTo>
                    <a:pt x="352464" y="737806"/>
                  </a:lnTo>
                  <a:lnTo>
                    <a:pt x="0" y="631280"/>
                  </a:lnTo>
                  <a:lnTo>
                    <a:pt x="0" y="631280"/>
                  </a:lnTo>
                  <a:lnTo>
                    <a:pt x="762" y="631280"/>
                  </a:lnTo>
                  <a:lnTo>
                    <a:pt x="762" y="631280"/>
                  </a:lnTo>
                  <a:lnTo>
                    <a:pt x="762" y="631280"/>
                  </a:lnTo>
                  <a:cubicBezTo>
                    <a:pt x="762" y="631280"/>
                    <a:pt x="762" y="631280"/>
                    <a:pt x="762" y="631280"/>
                  </a:cubicBezTo>
                  <a:lnTo>
                    <a:pt x="762" y="631280"/>
                  </a:lnTo>
                  <a:lnTo>
                    <a:pt x="762" y="631280"/>
                  </a:lnTo>
                  <a:lnTo>
                    <a:pt x="762" y="632042"/>
                  </a:lnTo>
                  <a:cubicBezTo>
                    <a:pt x="762" y="632042"/>
                    <a:pt x="762" y="632042"/>
                    <a:pt x="762" y="632804"/>
                  </a:cubicBezTo>
                  <a:lnTo>
                    <a:pt x="762" y="632804"/>
                  </a:lnTo>
                  <a:lnTo>
                    <a:pt x="762" y="776911"/>
                  </a:lnTo>
                  <a:lnTo>
                    <a:pt x="161630" y="825794"/>
                  </a:lnTo>
                  <a:lnTo>
                    <a:pt x="161630" y="825794"/>
                  </a:lnTo>
                  <a:lnTo>
                    <a:pt x="162392" y="825794"/>
                  </a:lnTo>
                  <a:lnTo>
                    <a:pt x="163027" y="825794"/>
                  </a:lnTo>
                  <a:lnTo>
                    <a:pt x="163027" y="825794"/>
                  </a:lnTo>
                  <a:lnTo>
                    <a:pt x="163027" y="825794"/>
                  </a:lnTo>
                  <a:cubicBezTo>
                    <a:pt x="163065" y="826009"/>
                    <a:pt x="163065" y="826213"/>
                    <a:pt x="163027" y="826428"/>
                  </a:cubicBezTo>
                  <a:lnTo>
                    <a:pt x="163027" y="826428"/>
                  </a:lnTo>
                  <a:lnTo>
                    <a:pt x="163027" y="826428"/>
                  </a:lnTo>
                  <a:cubicBezTo>
                    <a:pt x="163027" y="826428"/>
                    <a:pt x="163027" y="826428"/>
                    <a:pt x="163027" y="827190"/>
                  </a:cubicBezTo>
                  <a:cubicBezTo>
                    <a:pt x="163027" y="827952"/>
                    <a:pt x="163027" y="827190"/>
                    <a:pt x="163027" y="827952"/>
                  </a:cubicBezTo>
                  <a:lnTo>
                    <a:pt x="163027" y="827952"/>
                  </a:lnTo>
                  <a:lnTo>
                    <a:pt x="163027" y="906037"/>
                  </a:lnTo>
                  <a:lnTo>
                    <a:pt x="388269" y="730187"/>
                  </a:lnTo>
                  <a:lnTo>
                    <a:pt x="388269" y="730187"/>
                  </a:lnTo>
                  <a:lnTo>
                    <a:pt x="389284" y="730187"/>
                  </a:lnTo>
                  <a:lnTo>
                    <a:pt x="390173" y="730187"/>
                  </a:lnTo>
                  <a:lnTo>
                    <a:pt x="393094" y="730187"/>
                  </a:lnTo>
                  <a:lnTo>
                    <a:pt x="1399952" y="1034908"/>
                  </a:lnTo>
                  <a:lnTo>
                    <a:pt x="913791" y="886738"/>
                  </a:lnTo>
                  <a:lnTo>
                    <a:pt x="913791" y="886738"/>
                  </a:lnTo>
                  <a:lnTo>
                    <a:pt x="912902" y="886738"/>
                  </a:lnTo>
                  <a:lnTo>
                    <a:pt x="912013" y="886738"/>
                  </a:lnTo>
                  <a:cubicBezTo>
                    <a:pt x="912013" y="886738"/>
                    <a:pt x="912013" y="886738"/>
                    <a:pt x="911378" y="886103"/>
                  </a:cubicBezTo>
                  <a:lnTo>
                    <a:pt x="911378" y="885341"/>
                  </a:lnTo>
                  <a:cubicBezTo>
                    <a:pt x="911327" y="885049"/>
                    <a:pt x="911327" y="884744"/>
                    <a:pt x="911378" y="884453"/>
                  </a:cubicBezTo>
                  <a:cubicBezTo>
                    <a:pt x="911302" y="884122"/>
                    <a:pt x="911302" y="883767"/>
                    <a:pt x="911378" y="883437"/>
                  </a:cubicBezTo>
                  <a:lnTo>
                    <a:pt x="911378" y="883437"/>
                  </a:lnTo>
                  <a:lnTo>
                    <a:pt x="911378" y="261044"/>
                  </a:lnTo>
                  <a:lnTo>
                    <a:pt x="911378" y="261044"/>
                  </a:lnTo>
                  <a:cubicBezTo>
                    <a:pt x="911315" y="260790"/>
                    <a:pt x="911315" y="260536"/>
                    <a:pt x="911378" y="260282"/>
                  </a:cubicBezTo>
                  <a:cubicBezTo>
                    <a:pt x="911302" y="260079"/>
                    <a:pt x="911302" y="259851"/>
                    <a:pt x="911378" y="259648"/>
                  </a:cubicBezTo>
                  <a:lnTo>
                    <a:pt x="911378" y="259648"/>
                  </a:lnTo>
                  <a:lnTo>
                    <a:pt x="911378" y="259648"/>
                  </a:lnTo>
                  <a:cubicBezTo>
                    <a:pt x="911340" y="259394"/>
                    <a:pt x="911340" y="259140"/>
                    <a:pt x="911378" y="258886"/>
                  </a:cubicBezTo>
                  <a:lnTo>
                    <a:pt x="911378" y="258886"/>
                  </a:lnTo>
                  <a:lnTo>
                    <a:pt x="1108814" y="97003"/>
                  </a:lnTo>
                  <a:lnTo>
                    <a:pt x="921535" y="40249"/>
                  </a:lnTo>
                  <a:lnTo>
                    <a:pt x="921535" y="40249"/>
                  </a:lnTo>
                  <a:lnTo>
                    <a:pt x="920393" y="40249"/>
                  </a:lnTo>
                  <a:lnTo>
                    <a:pt x="919631" y="40249"/>
                  </a:lnTo>
                  <a:lnTo>
                    <a:pt x="919631" y="39487"/>
                  </a:lnTo>
                  <a:cubicBezTo>
                    <a:pt x="919631" y="39487"/>
                    <a:pt x="919631" y="39487"/>
                    <a:pt x="918996" y="38725"/>
                  </a:cubicBezTo>
                  <a:cubicBezTo>
                    <a:pt x="918361" y="37963"/>
                    <a:pt x="918996" y="38725"/>
                    <a:pt x="918996" y="37963"/>
                  </a:cubicBezTo>
                  <a:cubicBezTo>
                    <a:pt x="918958" y="37625"/>
                    <a:pt x="918958" y="37285"/>
                    <a:pt x="918996" y="36947"/>
                  </a:cubicBezTo>
                  <a:lnTo>
                    <a:pt x="918996" y="0"/>
                  </a:lnTo>
                  <a:lnTo>
                    <a:pt x="748605" y="137632"/>
                  </a:lnTo>
                  <a:lnTo>
                    <a:pt x="748605" y="137632"/>
                  </a:lnTo>
                  <a:lnTo>
                    <a:pt x="748605" y="137632"/>
                  </a:lnTo>
                  <a:cubicBezTo>
                    <a:pt x="747754" y="138127"/>
                    <a:pt x="746789" y="138394"/>
                    <a:pt x="745811" y="138394"/>
                  </a:cubicBezTo>
                  <a:lnTo>
                    <a:pt x="744034" y="138394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95" name="Google Shape;2995;p17"/>
            <p:cNvSpPr/>
            <p:nvPr/>
          </p:nvSpPr>
          <p:spPr>
            <a:xfrm>
              <a:off x="4272354" y="2091654"/>
              <a:ext cx="1022221" cy="308021"/>
            </a:xfrm>
            <a:custGeom>
              <a:rect b="b" l="l" r="r" t="t"/>
              <a:pathLst>
                <a:path extrusionOk="0" h="308021" w="10222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96" name="Google Shape;2996;p17"/>
            <p:cNvSpPr/>
            <p:nvPr/>
          </p:nvSpPr>
          <p:spPr>
            <a:xfrm>
              <a:off x="10842707" y="1661743"/>
              <a:ext cx="32250" cy="36185"/>
            </a:xfrm>
            <a:custGeom>
              <a:rect b="b" l="l" r="r" t="t"/>
              <a:pathLst>
                <a:path extrusionOk="0" h="36185" w="32250">
                  <a:moveTo>
                    <a:pt x="0" y="36185"/>
                  </a:moveTo>
                  <a:lnTo>
                    <a:pt x="32250" y="10030"/>
                  </a:lnTo>
                  <a:lnTo>
                    <a:pt x="0" y="0"/>
                  </a:lnTo>
                  <a:lnTo>
                    <a:pt x="0" y="36185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97" name="Google Shape;2997;p17"/>
            <p:cNvSpPr/>
            <p:nvPr/>
          </p:nvSpPr>
          <p:spPr>
            <a:xfrm>
              <a:off x="11963075" y="789480"/>
              <a:ext cx="164677" cy="224731"/>
            </a:xfrm>
            <a:custGeom>
              <a:rect b="b" l="l" r="r" t="t"/>
              <a:pathLst>
                <a:path extrusionOk="0" h="224731" w="164677">
                  <a:moveTo>
                    <a:pt x="0" y="224732"/>
                  </a:moveTo>
                  <a:lnTo>
                    <a:pt x="164677" y="90401"/>
                  </a:lnTo>
                  <a:lnTo>
                    <a:pt x="164677" y="0"/>
                  </a:lnTo>
                  <a:lnTo>
                    <a:pt x="0" y="134331"/>
                  </a:lnTo>
                  <a:lnTo>
                    <a:pt x="0" y="2247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98" name="Google Shape;2998;p17"/>
            <p:cNvSpPr/>
            <p:nvPr/>
          </p:nvSpPr>
          <p:spPr>
            <a:xfrm>
              <a:off x="11042936" y="650197"/>
              <a:ext cx="907315" cy="365284"/>
            </a:xfrm>
            <a:custGeom>
              <a:rect b="b" l="l" r="r" t="t"/>
              <a:pathLst>
                <a:path extrusionOk="0" h="365284" w="907315">
                  <a:moveTo>
                    <a:pt x="0" y="76942"/>
                  </a:moveTo>
                  <a:lnTo>
                    <a:pt x="837990" y="329987"/>
                  </a:lnTo>
                  <a:lnTo>
                    <a:pt x="837990" y="329987"/>
                  </a:lnTo>
                  <a:lnTo>
                    <a:pt x="838879" y="329987"/>
                  </a:lnTo>
                  <a:lnTo>
                    <a:pt x="839768" y="329987"/>
                  </a:lnTo>
                  <a:lnTo>
                    <a:pt x="839768" y="329987"/>
                  </a:lnTo>
                  <a:lnTo>
                    <a:pt x="839768" y="329987"/>
                  </a:lnTo>
                  <a:cubicBezTo>
                    <a:pt x="839794" y="330283"/>
                    <a:pt x="839794" y="330580"/>
                    <a:pt x="839768" y="330876"/>
                  </a:cubicBezTo>
                  <a:cubicBezTo>
                    <a:pt x="839819" y="331169"/>
                    <a:pt x="839819" y="331472"/>
                    <a:pt x="839768" y="331765"/>
                  </a:cubicBezTo>
                  <a:cubicBezTo>
                    <a:pt x="839832" y="332058"/>
                    <a:pt x="839832" y="332360"/>
                    <a:pt x="839768" y="332654"/>
                  </a:cubicBezTo>
                  <a:cubicBezTo>
                    <a:pt x="839832" y="332989"/>
                    <a:pt x="839832" y="333334"/>
                    <a:pt x="839768" y="333669"/>
                  </a:cubicBezTo>
                  <a:lnTo>
                    <a:pt x="839768" y="333669"/>
                  </a:lnTo>
                  <a:cubicBezTo>
                    <a:pt x="839540" y="334416"/>
                    <a:pt x="839096" y="335079"/>
                    <a:pt x="838499" y="335574"/>
                  </a:cubicBezTo>
                  <a:lnTo>
                    <a:pt x="834816" y="338621"/>
                  </a:lnTo>
                  <a:lnTo>
                    <a:pt x="834816" y="343700"/>
                  </a:lnTo>
                  <a:lnTo>
                    <a:pt x="836594" y="343700"/>
                  </a:lnTo>
                  <a:lnTo>
                    <a:pt x="907315" y="365284"/>
                  </a:lnTo>
                  <a:lnTo>
                    <a:pt x="907315" y="2748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E3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999" name="Google Shape;2999;p17"/>
            <p:cNvSpPr/>
            <p:nvPr/>
          </p:nvSpPr>
          <p:spPr>
            <a:xfrm>
              <a:off x="11048142" y="506216"/>
              <a:ext cx="1074532" cy="409849"/>
            </a:xfrm>
            <a:custGeom>
              <a:rect b="b" l="l" r="r" t="t"/>
              <a:pathLst>
                <a:path extrusionOk="0" h="409849" w="1074532">
                  <a:moveTo>
                    <a:pt x="1074532" y="274249"/>
                  </a:moveTo>
                  <a:lnTo>
                    <a:pt x="166201" y="0"/>
                  </a:lnTo>
                  <a:lnTo>
                    <a:pt x="0" y="135093"/>
                  </a:lnTo>
                  <a:lnTo>
                    <a:pt x="908331" y="409850"/>
                  </a:lnTo>
                  <a:lnTo>
                    <a:pt x="1074532" y="274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00" name="Google Shape;3000;p17"/>
            <p:cNvSpPr/>
            <p:nvPr/>
          </p:nvSpPr>
          <p:spPr>
            <a:xfrm>
              <a:off x="11748626" y="993135"/>
              <a:ext cx="129507" cy="195275"/>
            </a:xfrm>
            <a:custGeom>
              <a:rect b="b" l="l" r="r" t="t"/>
              <a:pathLst>
                <a:path extrusionOk="0" h="195275" w="129507">
                  <a:moveTo>
                    <a:pt x="0" y="105383"/>
                  </a:moveTo>
                  <a:lnTo>
                    <a:pt x="0" y="195275"/>
                  </a:lnTo>
                  <a:lnTo>
                    <a:pt x="125825" y="93702"/>
                  </a:lnTo>
                  <a:lnTo>
                    <a:pt x="125825" y="8380"/>
                  </a:lnTo>
                  <a:cubicBezTo>
                    <a:pt x="125825" y="8380"/>
                    <a:pt x="125825" y="8380"/>
                    <a:pt x="125825" y="7491"/>
                  </a:cubicBezTo>
                  <a:cubicBezTo>
                    <a:pt x="125762" y="7241"/>
                    <a:pt x="125762" y="6979"/>
                    <a:pt x="125825" y="6729"/>
                  </a:cubicBezTo>
                  <a:lnTo>
                    <a:pt x="125825" y="6729"/>
                  </a:lnTo>
                  <a:cubicBezTo>
                    <a:pt x="125762" y="6437"/>
                    <a:pt x="125762" y="6133"/>
                    <a:pt x="125825" y="5840"/>
                  </a:cubicBezTo>
                  <a:cubicBezTo>
                    <a:pt x="125863" y="5588"/>
                    <a:pt x="125863" y="5331"/>
                    <a:pt x="125825" y="5079"/>
                  </a:cubicBezTo>
                  <a:lnTo>
                    <a:pt x="126714" y="5079"/>
                  </a:lnTo>
                  <a:lnTo>
                    <a:pt x="127476" y="5079"/>
                  </a:lnTo>
                  <a:lnTo>
                    <a:pt x="128492" y="5079"/>
                  </a:lnTo>
                  <a:lnTo>
                    <a:pt x="129508" y="5079"/>
                  </a:lnTo>
                  <a:lnTo>
                    <a:pt x="129508" y="5079"/>
                  </a:lnTo>
                  <a:lnTo>
                    <a:pt x="129508" y="0"/>
                  </a:lnTo>
                  <a:close/>
                </a:path>
              </a:pathLst>
            </a:custGeom>
            <a:solidFill>
              <a:srgbClr val="C6E3D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01" name="Google Shape;3001;p17"/>
            <p:cNvSpPr/>
            <p:nvPr/>
          </p:nvSpPr>
          <p:spPr>
            <a:xfrm>
              <a:off x="10786334" y="811953"/>
              <a:ext cx="951499" cy="380647"/>
            </a:xfrm>
            <a:custGeom>
              <a:rect b="b" l="l" r="r" t="t"/>
              <a:pathLst>
                <a:path extrusionOk="0" h="380647" w="951499">
                  <a:moveTo>
                    <a:pt x="0" y="93194"/>
                  </a:moveTo>
                  <a:lnTo>
                    <a:pt x="951499" y="380647"/>
                  </a:lnTo>
                  <a:lnTo>
                    <a:pt x="951499" y="287834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02" name="Google Shape;3002;p17"/>
            <p:cNvSpPr/>
            <p:nvPr/>
          </p:nvSpPr>
          <p:spPr>
            <a:xfrm>
              <a:off x="10793697" y="712411"/>
              <a:ext cx="1075548" cy="378361"/>
            </a:xfrm>
            <a:custGeom>
              <a:rect b="b" l="l" r="r" t="t"/>
              <a:pathLst>
                <a:path extrusionOk="0" h="378361" w="1075548">
                  <a:moveTo>
                    <a:pt x="1075548" y="274376"/>
                  </a:moveTo>
                  <a:lnTo>
                    <a:pt x="242129" y="22981"/>
                  </a:lnTo>
                  <a:lnTo>
                    <a:pt x="242129" y="22981"/>
                  </a:lnTo>
                  <a:lnTo>
                    <a:pt x="242129" y="22981"/>
                  </a:lnTo>
                  <a:lnTo>
                    <a:pt x="166582" y="0"/>
                  </a:lnTo>
                  <a:lnTo>
                    <a:pt x="0" y="91416"/>
                  </a:lnTo>
                  <a:lnTo>
                    <a:pt x="948199" y="378362"/>
                  </a:lnTo>
                  <a:lnTo>
                    <a:pt x="1075548" y="2743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03" name="Google Shape;3003;p17"/>
            <p:cNvSpPr/>
            <p:nvPr/>
          </p:nvSpPr>
          <p:spPr>
            <a:xfrm>
              <a:off x="11335725" y="412387"/>
              <a:ext cx="850179" cy="370743"/>
            </a:xfrm>
            <a:custGeom>
              <a:rect b="b" l="l" r="r" t="t"/>
              <a:pathLst>
                <a:path extrusionOk="0" h="370743" w="850179">
                  <a:moveTo>
                    <a:pt x="0" y="93194"/>
                  </a:moveTo>
                  <a:lnTo>
                    <a:pt x="850180" y="370744"/>
                  </a:lnTo>
                  <a:lnTo>
                    <a:pt x="850180" y="277677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rgbClr val="93A3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04" name="Google Shape;3004;p17"/>
            <p:cNvSpPr/>
            <p:nvPr/>
          </p:nvSpPr>
          <p:spPr>
            <a:xfrm>
              <a:off x="11340677" y="268407"/>
              <a:ext cx="845227" cy="411246"/>
            </a:xfrm>
            <a:custGeom>
              <a:rect b="b" l="l" r="r" t="t"/>
              <a:pathLst>
                <a:path extrusionOk="0" h="411246" w="845227">
                  <a:moveTo>
                    <a:pt x="0" y="135220"/>
                  </a:moveTo>
                  <a:lnTo>
                    <a:pt x="845228" y="411246"/>
                  </a:lnTo>
                  <a:lnTo>
                    <a:pt x="845228" y="221304"/>
                  </a:lnTo>
                  <a:lnTo>
                    <a:pt x="166328" y="0"/>
                  </a:lnTo>
                  <a:lnTo>
                    <a:pt x="0" y="135220"/>
                  </a:lnTo>
                  <a:close/>
                </a:path>
              </a:pathLst>
            </a:custGeom>
            <a:solidFill>
              <a:srgbClr val="F78B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05" name="Google Shape;3005;p17"/>
            <p:cNvSpPr/>
            <p:nvPr/>
          </p:nvSpPr>
          <p:spPr>
            <a:xfrm>
              <a:off x="8815405" y="-1"/>
              <a:ext cx="639793" cy="531230"/>
            </a:xfrm>
            <a:custGeom>
              <a:rect b="b" l="l" r="r" t="t"/>
              <a:pathLst>
                <a:path extrusionOk="0" h="531230" w="639793">
                  <a:moveTo>
                    <a:pt x="0" y="531230"/>
                  </a:moveTo>
                  <a:lnTo>
                    <a:pt x="302058" y="285803"/>
                  </a:lnTo>
                  <a:lnTo>
                    <a:pt x="302058" y="285803"/>
                  </a:lnTo>
                  <a:lnTo>
                    <a:pt x="639793" y="0"/>
                  </a:lnTo>
                  <a:lnTo>
                    <a:pt x="533267" y="0"/>
                  </a:lnTo>
                  <a:lnTo>
                    <a:pt x="0" y="451241"/>
                  </a:lnTo>
                  <a:lnTo>
                    <a:pt x="0" y="53123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06" name="Google Shape;3006;p17"/>
            <p:cNvSpPr/>
            <p:nvPr/>
          </p:nvSpPr>
          <p:spPr>
            <a:xfrm>
              <a:off x="7524138" y="-1"/>
              <a:ext cx="1808662" cy="443495"/>
            </a:xfrm>
            <a:custGeom>
              <a:rect b="b" l="l" r="r" t="t"/>
              <a:pathLst>
                <a:path extrusionOk="0" h="443495" w="1808662">
                  <a:moveTo>
                    <a:pt x="1284538" y="443496"/>
                  </a:moveTo>
                  <a:lnTo>
                    <a:pt x="1808663" y="0"/>
                  </a:lnTo>
                  <a:lnTo>
                    <a:pt x="67420" y="0"/>
                  </a:lnTo>
                  <a:lnTo>
                    <a:pt x="0" y="54977"/>
                  </a:lnTo>
                  <a:lnTo>
                    <a:pt x="1284538" y="4434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07" name="Google Shape;3007;p17"/>
            <p:cNvSpPr/>
            <p:nvPr/>
          </p:nvSpPr>
          <p:spPr>
            <a:xfrm>
              <a:off x="7518932" y="68815"/>
              <a:ext cx="1285680" cy="460382"/>
            </a:xfrm>
            <a:custGeom>
              <a:rect b="b" l="l" r="r" t="t"/>
              <a:pathLst>
                <a:path extrusionOk="0" h="460382" w="1285680">
                  <a:moveTo>
                    <a:pt x="645253" y="190070"/>
                  </a:moveTo>
                  <a:lnTo>
                    <a:pt x="0" y="0"/>
                  </a:lnTo>
                  <a:lnTo>
                    <a:pt x="0" y="71863"/>
                  </a:lnTo>
                  <a:lnTo>
                    <a:pt x="1285681" y="460383"/>
                  </a:lnTo>
                  <a:lnTo>
                    <a:pt x="1285681" y="383821"/>
                  </a:lnTo>
                  <a:lnTo>
                    <a:pt x="645253" y="19007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08" name="Google Shape;3008;p17"/>
            <p:cNvSpPr/>
            <p:nvPr/>
          </p:nvSpPr>
          <p:spPr>
            <a:xfrm>
              <a:off x="10967390" y="-1"/>
              <a:ext cx="234383" cy="190704"/>
            </a:xfrm>
            <a:custGeom>
              <a:rect b="b" l="l" r="r" t="t"/>
              <a:pathLst>
                <a:path extrusionOk="0" h="190704" w="234383">
                  <a:moveTo>
                    <a:pt x="0" y="190705"/>
                  </a:moveTo>
                  <a:lnTo>
                    <a:pt x="234384" y="0"/>
                  </a:lnTo>
                  <a:lnTo>
                    <a:pt x="123286" y="0"/>
                  </a:lnTo>
                  <a:lnTo>
                    <a:pt x="0" y="100304"/>
                  </a:lnTo>
                  <a:lnTo>
                    <a:pt x="0" y="190705"/>
                  </a:lnTo>
                  <a:close/>
                </a:path>
              </a:pathLst>
            </a:custGeom>
            <a:solidFill>
              <a:srgbClr val="61B3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09" name="Google Shape;3009;p17"/>
            <p:cNvSpPr/>
            <p:nvPr/>
          </p:nvSpPr>
          <p:spPr>
            <a:xfrm>
              <a:off x="10465485" y="-1"/>
              <a:ext cx="490986" cy="194894"/>
            </a:xfrm>
            <a:custGeom>
              <a:rect b="b" l="l" r="r" t="t"/>
              <a:pathLst>
                <a:path extrusionOk="0" h="194894" w="490986">
                  <a:moveTo>
                    <a:pt x="490986" y="194894"/>
                  </a:moveTo>
                  <a:lnTo>
                    <a:pt x="490986" y="101574"/>
                  </a:lnTo>
                  <a:lnTo>
                    <a:pt x="154266" y="0"/>
                  </a:lnTo>
                  <a:lnTo>
                    <a:pt x="0" y="0"/>
                  </a:lnTo>
                  <a:lnTo>
                    <a:pt x="0" y="46724"/>
                  </a:lnTo>
                  <a:lnTo>
                    <a:pt x="490986" y="1948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10" name="Google Shape;3010;p17"/>
            <p:cNvSpPr/>
            <p:nvPr/>
          </p:nvSpPr>
          <p:spPr>
            <a:xfrm>
              <a:off x="10654032" y="-1"/>
              <a:ext cx="420391" cy="92558"/>
            </a:xfrm>
            <a:custGeom>
              <a:rect b="b" l="l" r="r" t="t"/>
              <a:pathLst>
                <a:path extrusionOk="0" h="92558" w="420391">
                  <a:moveTo>
                    <a:pt x="420392" y="0"/>
                  </a:moveTo>
                  <a:lnTo>
                    <a:pt x="0" y="0"/>
                  </a:lnTo>
                  <a:lnTo>
                    <a:pt x="306629" y="92559"/>
                  </a:lnTo>
                  <a:lnTo>
                    <a:pt x="4203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11" name="Google Shape;3011;p17"/>
            <p:cNvSpPr/>
            <p:nvPr/>
          </p:nvSpPr>
          <p:spPr>
            <a:xfrm>
              <a:off x="9703802" y="-1"/>
              <a:ext cx="718894" cy="483998"/>
            </a:xfrm>
            <a:custGeom>
              <a:rect b="b" l="l" r="r" t="t"/>
              <a:pathLst>
                <a:path extrusionOk="0" h="483998" w="718894">
                  <a:moveTo>
                    <a:pt x="85195" y="483998"/>
                  </a:moveTo>
                  <a:lnTo>
                    <a:pt x="718894" y="0"/>
                  </a:lnTo>
                  <a:lnTo>
                    <a:pt x="600306" y="0"/>
                  </a:lnTo>
                  <a:lnTo>
                    <a:pt x="0" y="458097"/>
                  </a:lnTo>
                  <a:lnTo>
                    <a:pt x="85195" y="48399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12" name="Google Shape;3012;p17"/>
            <p:cNvSpPr/>
            <p:nvPr/>
          </p:nvSpPr>
          <p:spPr>
            <a:xfrm>
              <a:off x="9160886" y="555860"/>
              <a:ext cx="415059" cy="342811"/>
            </a:xfrm>
            <a:custGeom>
              <a:rect b="b" l="l" r="r" t="t"/>
              <a:pathLst>
                <a:path extrusionOk="0" h="342811" w="415059">
                  <a:moveTo>
                    <a:pt x="142712" y="298627"/>
                  </a:moveTo>
                  <a:lnTo>
                    <a:pt x="142712" y="223462"/>
                  </a:lnTo>
                  <a:lnTo>
                    <a:pt x="142712" y="223462"/>
                  </a:lnTo>
                  <a:cubicBezTo>
                    <a:pt x="142661" y="223211"/>
                    <a:pt x="142661" y="222952"/>
                    <a:pt x="142712" y="222700"/>
                  </a:cubicBezTo>
                  <a:lnTo>
                    <a:pt x="142712" y="222065"/>
                  </a:lnTo>
                  <a:lnTo>
                    <a:pt x="142712" y="222065"/>
                  </a:lnTo>
                  <a:lnTo>
                    <a:pt x="142712" y="222065"/>
                  </a:lnTo>
                  <a:lnTo>
                    <a:pt x="142712" y="222065"/>
                  </a:lnTo>
                  <a:lnTo>
                    <a:pt x="142712" y="221304"/>
                  </a:lnTo>
                  <a:lnTo>
                    <a:pt x="142712" y="221304"/>
                  </a:lnTo>
                  <a:lnTo>
                    <a:pt x="142712" y="221304"/>
                  </a:lnTo>
                  <a:lnTo>
                    <a:pt x="415059" y="0"/>
                  </a:lnTo>
                  <a:lnTo>
                    <a:pt x="0" y="317418"/>
                  </a:lnTo>
                  <a:lnTo>
                    <a:pt x="85576" y="3428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13" name="Google Shape;3013;p17"/>
            <p:cNvSpPr/>
            <p:nvPr/>
          </p:nvSpPr>
          <p:spPr>
            <a:xfrm>
              <a:off x="9287092" y="907051"/>
              <a:ext cx="2896399" cy="899180"/>
            </a:xfrm>
            <a:custGeom>
              <a:rect b="b" l="l" r="r" t="t"/>
              <a:pathLst>
                <a:path extrusionOk="0" h="899180" w="2896399">
                  <a:moveTo>
                    <a:pt x="438675" y="128618"/>
                  </a:moveTo>
                  <a:lnTo>
                    <a:pt x="19680" y="1651"/>
                  </a:lnTo>
                  <a:lnTo>
                    <a:pt x="19680" y="1651"/>
                  </a:lnTo>
                  <a:cubicBezTo>
                    <a:pt x="19350" y="1719"/>
                    <a:pt x="18994" y="1719"/>
                    <a:pt x="18664" y="1651"/>
                  </a:cubicBezTo>
                  <a:cubicBezTo>
                    <a:pt x="18664" y="1651"/>
                    <a:pt x="18029" y="1651"/>
                    <a:pt x="17902" y="1651"/>
                  </a:cubicBezTo>
                  <a:cubicBezTo>
                    <a:pt x="17623" y="1409"/>
                    <a:pt x="17407" y="1105"/>
                    <a:pt x="17267" y="762"/>
                  </a:cubicBezTo>
                  <a:cubicBezTo>
                    <a:pt x="17267" y="762"/>
                    <a:pt x="17267" y="762"/>
                    <a:pt x="17267" y="0"/>
                  </a:cubicBezTo>
                  <a:lnTo>
                    <a:pt x="17267" y="0"/>
                  </a:lnTo>
                  <a:lnTo>
                    <a:pt x="0" y="3047"/>
                  </a:lnTo>
                  <a:lnTo>
                    <a:pt x="1552567" y="472825"/>
                  </a:lnTo>
                  <a:lnTo>
                    <a:pt x="1552567" y="472825"/>
                  </a:lnTo>
                  <a:lnTo>
                    <a:pt x="1552567" y="472825"/>
                  </a:lnTo>
                  <a:lnTo>
                    <a:pt x="1552567" y="472825"/>
                  </a:lnTo>
                  <a:lnTo>
                    <a:pt x="1553203" y="472825"/>
                  </a:lnTo>
                  <a:lnTo>
                    <a:pt x="1553203" y="472825"/>
                  </a:lnTo>
                  <a:lnTo>
                    <a:pt x="1553203" y="472825"/>
                  </a:lnTo>
                  <a:lnTo>
                    <a:pt x="1553203" y="472825"/>
                  </a:lnTo>
                  <a:lnTo>
                    <a:pt x="1553203" y="472825"/>
                  </a:lnTo>
                  <a:cubicBezTo>
                    <a:pt x="1553203" y="472825"/>
                    <a:pt x="1553203" y="472825"/>
                    <a:pt x="1553203" y="472825"/>
                  </a:cubicBezTo>
                  <a:cubicBezTo>
                    <a:pt x="1553203" y="472825"/>
                    <a:pt x="1553203" y="472825"/>
                    <a:pt x="1553203" y="473587"/>
                  </a:cubicBezTo>
                  <a:lnTo>
                    <a:pt x="1553203" y="474222"/>
                  </a:lnTo>
                  <a:lnTo>
                    <a:pt x="1553203" y="474222"/>
                  </a:lnTo>
                  <a:lnTo>
                    <a:pt x="1553203" y="639279"/>
                  </a:lnTo>
                  <a:lnTo>
                    <a:pt x="1686773" y="680416"/>
                  </a:lnTo>
                  <a:lnTo>
                    <a:pt x="1817297" y="574653"/>
                  </a:lnTo>
                  <a:lnTo>
                    <a:pt x="1817931" y="574653"/>
                  </a:lnTo>
                  <a:lnTo>
                    <a:pt x="1818820" y="574653"/>
                  </a:lnTo>
                  <a:lnTo>
                    <a:pt x="1819709" y="574653"/>
                  </a:lnTo>
                  <a:lnTo>
                    <a:pt x="1822629" y="574653"/>
                  </a:lnTo>
                  <a:lnTo>
                    <a:pt x="2896400" y="899181"/>
                  </a:lnTo>
                  <a:lnTo>
                    <a:pt x="2896400" y="871756"/>
                  </a:lnTo>
                  <a:lnTo>
                    <a:pt x="519681" y="15312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14" name="Google Shape;3014;p17"/>
            <p:cNvSpPr/>
            <p:nvPr/>
          </p:nvSpPr>
          <p:spPr>
            <a:xfrm>
              <a:off x="10842707" y="1558138"/>
              <a:ext cx="124302" cy="106144"/>
            </a:xfrm>
            <a:custGeom>
              <a:rect b="b" l="l" r="r" t="t"/>
              <a:pathLst>
                <a:path extrusionOk="0" h="106144" w="124302">
                  <a:moveTo>
                    <a:pt x="41392" y="106144"/>
                  </a:moveTo>
                  <a:lnTo>
                    <a:pt x="124302" y="38344"/>
                  </a:lnTo>
                  <a:lnTo>
                    <a:pt x="0" y="0"/>
                  </a:lnTo>
                  <a:lnTo>
                    <a:pt x="0" y="93194"/>
                  </a:lnTo>
                  <a:lnTo>
                    <a:pt x="41392" y="106144"/>
                  </a:lnTo>
                  <a:close/>
                </a:path>
              </a:pathLst>
            </a:custGeom>
            <a:solidFill>
              <a:srgbClr val="D85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15" name="Google Shape;3015;p17"/>
            <p:cNvSpPr/>
            <p:nvPr/>
          </p:nvSpPr>
          <p:spPr>
            <a:xfrm>
              <a:off x="6453923" y="90399"/>
              <a:ext cx="2323518" cy="788592"/>
            </a:xfrm>
            <a:custGeom>
              <a:rect b="b" l="l" r="r" t="t"/>
              <a:pathLst>
                <a:path extrusionOk="0" h="788592" w="2323518">
                  <a:moveTo>
                    <a:pt x="0" y="0"/>
                  </a:moveTo>
                  <a:lnTo>
                    <a:pt x="0" y="93194"/>
                  </a:lnTo>
                  <a:lnTo>
                    <a:pt x="2240736" y="788592"/>
                  </a:lnTo>
                  <a:lnTo>
                    <a:pt x="2323519" y="721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16" name="Google Shape;3016;p17"/>
            <p:cNvSpPr/>
            <p:nvPr/>
          </p:nvSpPr>
          <p:spPr>
            <a:xfrm>
              <a:off x="6459001" y="-1"/>
              <a:ext cx="3828346" cy="868454"/>
            </a:xfrm>
            <a:custGeom>
              <a:rect b="b" l="l" r="r" t="t"/>
              <a:pathLst>
                <a:path extrusionOk="0" h="868454" w="3828346">
                  <a:moveTo>
                    <a:pt x="2327201" y="804082"/>
                  </a:moveTo>
                  <a:lnTo>
                    <a:pt x="2366561" y="771960"/>
                  </a:lnTo>
                  <a:lnTo>
                    <a:pt x="2366561" y="771960"/>
                  </a:lnTo>
                  <a:lnTo>
                    <a:pt x="2367577" y="771960"/>
                  </a:lnTo>
                  <a:lnTo>
                    <a:pt x="2368593" y="771960"/>
                  </a:lnTo>
                  <a:lnTo>
                    <a:pt x="2371386" y="771960"/>
                  </a:lnTo>
                  <a:lnTo>
                    <a:pt x="2690584" y="868455"/>
                  </a:lnTo>
                  <a:lnTo>
                    <a:pt x="3828347" y="0"/>
                  </a:lnTo>
                  <a:lnTo>
                    <a:pt x="3025527" y="0"/>
                  </a:lnTo>
                  <a:lnTo>
                    <a:pt x="2665952" y="292913"/>
                  </a:lnTo>
                  <a:lnTo>
                    <a:pt x="2665952" y="292913"/>
                  </a:lnTo>
                  <a:lnTo>
                    <a:pt x="2360086" y="541388"/>
                  </a:lnTo>
                  <a:cubicBezTo>
                    <a:pt x="2359032" y="542203"/>
                    <a:pt x="2357738" y="542648"/>
                    <a:pt x="2356404" y="542657"/>
                  </a:cubicBezTo>
                  <a:cubicBezTo>
                    <a:pt x="2354931" y="542623"/>
                    <a:pt x="2353522" y="542034"/>
                    <a:pt x="2352468" y="541007"/>
                  </a:cubicBezTo>
                  <a:lnTo>
                    <a:pt x="2352468" y="541007"/>
                  </a:lnTo>
                  <a:lnTo>
                    <a:pt x="2351198" y="541007"/>
                  </a:lnTo>
                  <a:lnTo>
                    <a:pt x="2349548" y="541007"/>
                  </a:lnTo>
                  <a:lnTo>
                    <a:pt x="1052821" y="148932"/>
                  </a:lnTo>
                  <a:lnTo>
                    <a:pt x="984131" y="128110"/>
                  </a:lnTo>
                  <a:lnTo>
                    <a:pt x="984131" y="128110"/>
                  </a:lnTo>
                  <a:lnTo>
                    <a:pt x="891064" y="99796"/>
                  </a:lnTo>
                  <a:lnTo>
                    <a:pt x="891064" y="99796"/>
                  </a:lnTo>
                  <a:lnTo>
                    <a:pt x="890302" y="99796"/>
                  </a:lnTo>
                  <a:cubicBezTo>
                    <a:pt x="889908" y="99616"/>
                    <a:pt x="889565" y="99357"/>
                    <a:pt x="889286" y="99034"/>
                  </a:cubicBezTo>
                  <a:lnTo>
                    <a:pt x="889286" y="99034"/>
                  </a:lnTo>
                  <a:lnTo>
                    <a:pt x="889286" y="99034"/>
                  </a:lnTo>
                  <a:cubicBezTo>
                    <a:pt x="889222" y="98742"/>
                    <a:pt x="889222" y="98438"/>
                    <a:pt x="889286" y="98146"/>
                  </a:cubicBezTo>
                  <a:cubicBezTo>
                    <a:pt x="889235" y="97852"/>
                    <a:pt x="889235" y="97550"/>
                    <a:pt x="889286" y="97257"/>
                  </a:cubicBezTo>
                  <a:cubicBezTo>
                    <a:pt x="889286" y="97257"/>
                    <a:pt x="889286" y="96622"/>
                    <a:pt x="889286" y="96368"/>
                  </a:cubicBezTo>
                  <a:cubicBezTo>
                    <a:pt x="889235" y="96032"/>
                    <a:pt x="889235" y="95688"/>
                    <a:pt x="889286" y="95352"/>
                  </a:cubicBezTo>
                  <a:lnTo>
                    <a:pt x="889286" y="95352"/>
                  </a:lnTo>
                  <a:cubicBezTo>
                    <a:pt x="889286" y="95352"/>
                    <a:pt x="889286" y="95352"/>
                    <a:pt x="889286" y="95352"/>
                  </a:cubicBezTo>
                  <a:lnTo>
                    <a:pt x="889286" y="94590"/>
                  </a:lnTo>
                  <a:lnTo>
                    <a:pt x="890048" y="93702"/>
                  </a:lnTo>
                  <a:lnTo>
                    <a:pt x="890048" y="93702"/>
                  </a:lnTo>
                  <a:lnTo>
                    <a:pt x="1001652" y="0"/>
                  </a:lnTo>
                  <a:lnTo>
                    <a:pt x="100178" y="0"/>
                  </a:lnTo>
                  <a:lnTo>
                    <a:pt x="0" y="81640"/>
                  </a:lnTo>
                  <a:close/>
                </a:path>
              </a:pathLst>
            </a:custGeom>
            <a:solidFill>
              <a:srgbClr val="E3E3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17" name="Google Shape;3017;p17"/>
            <p:cNvSpPr/>
            <p:nvPr/>
          </p:nvSpPr>
          <p:spPr>
            <a:xfrm>
              <a:off x="7362634" y="-1"/>
              <a:ext cx="212798" cy="117825"/>
            </a:xfrm>
            <a:custGeom>
              <a:rect b="b" l="l" r="r" t="t"/>
              <a:pathLst>
                <a:path extrusionOk="0" h="117825" w="212798">
                  <a:moveTo>
                    <a:pt x="80879" y="117825"/>
                  </a:moveTo>
                  <a:lnTo>
                    <a:pt x="125952" y="81132"/>
                  </a:lnTo>
                  <a:lnTo>
                    <a:pt x="147283" y="60436"/>
                  </a:lnTo>
                  <a:lnTo>
                    <a:pt x="147283" y="60436"/>
                  </a:lnTo>
                  <a:lnTo>
                    <a:pt x="147283" y="60436"/>
                  </a:lnTo>
                  <a:lnTo>
                    <a:pt x="147283" y="59548"/>
                  </a:lnTo>
                  <a:cubicBezTo>
                    <a:pt x="147232" y="59254"/>
                    <a:pt x="147232" y="58952"/>
                    <a:pt x="147283" y="58659"/>
                  </a:cubicBezTo>
                  <a:cubicBezTo>
                    <a:pt x="147232" y="58365"/>
                    <a:pt x="147232" y="58064"/>
                    <a:pt x="147283" y="57770"/>
                  </a:cubicBezTo>
                  <a:cubicBezTo>
                    <a:pt x="147156" y="57443"/>
                    <a:pt x="147156" y="57081"/>
                    <a:pt x="147283" y="56754"/>
                  </a:cubicBezTo>
                  <a:lnTo>
                    <a:pt x="147283" y="55104"/>
                  </a:lnTo>
                  <a:lnTo>
                    <a:pt x="147283" y="54215"/>
                  </a:lnTo>
                  <a:lnTo>
                    <a:pt x="147918" y="53453"/>
                  </a:lnTo>
                  <a:lnTo>
                    <a:pt x="147918" y="53453"/>
                  </a:lnTo>
                  <a:lnTo>
                    <a:pt x="212799" y="0"/>
                  </a:lnTo>
                  <a:lnTo>
                    <a:pt x="114271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rgbClr val="D85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18" name="Google Shape;3018;p17"/>
            <p:cNvSpPr/>
            <p:nvPr/>
          </p:nvSpPr>
          <p:spPr>
            <a:xfrm>
              <a:off x="10803728" y="1747446"/>
              <a:ext cx="1265872" cy="808018"/>
            </a:xfrm>
            <a:custGeom>
              <a:rect b="b" l="l" r="r" t="t"/>
              <a:pathLst>
                <a:path extrusionOk="0" h="808018" w="1265872">
                  <a:moveTo>
                    <a:pt x="0" y="0"/>
                  </a:moveTo>
                  <a:lnTo>
                    <a:pt x="0" y="75926"/>
                  </a:lnTo>
                  <a:lnTo>
                    <a:pt x="0" y="403882"/>
                  </a:lnTo>
                  <a:lnTo>
                    <a:pt x="1265873" y="808018"/>
                  </a:lnTo>
                  <a:lnTo>
                    <a:pt x="1265873" y="404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19" name="Google Shape;3019;p17"/>
            <p:cNvSpPr/>
            <p:nvPr/>
          </p:nvSpPr>
          <p:spPr>
            <a:xfrm>
              <a:off x="12080394" y="2155391"/>
              <a:ext cx="105510" cy="435370"/>
            </a:xfrm>
            <a:custGeom>
              <a:rect b="b" l="l" r="r" t="t"/>
              <a:pathLst>
                <a:path extrusionOk="0" h="435370" w="10551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rgbClr val="3147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20" name="Google Shape;3020;p17"/>
            <p:cNvSpPr/>
            <p:nvPr/>
          </p:nvSpPr>
          <p:spPr>
            <a:xfrm>
              <a:off x="10808679" y="1492369"/>
              <a:ext cx="1377225" cy="650579"/>
            </a:xfrm>
            <a:custGeom>
              <a:rect b="b" l="l" r="r" t="t"/>
              <a:pathLst>
                <a:path extrusionOk="0" h="650579" w="1377225">
                  <a:moveTo>
                    <a:pt x="172423" y="105890"/>
                  </a:moveTo>
                  <a:lnTo>
                    <a:pt x="172423" y="105890"/>
                  </a:lnTo>
                  <a:lnTo>
                    <a:pt x="80371" y="181182"/>
                  </a:lnTo>
                  <a:lnTo>
                    <a:pt x="80371" y="181182"/>
                  </a:lnTo>
                  <a:lnTo>
                    <a:pt x="80371" y="181182"/>
                  </a:lnTo>
                  <a:lnTo>
                    <a:pt x="32250" y="220288"/>
                  </a:lnTo>
                  <a:lnTo>
                    <a:pt x="0" y="246316"/>
                  </a:lnTo>
                  <a:lnTo>
                    <a:pt x="1265112" y="650579"/>
                  </a:lnTo>
                  <a:lnTo>
                    <a:pt x="1377225" y="559417"/>
                  </a:lnTo>
                  <a:lnTo>
                    <a:pt x="1377225" y="324655"/>
                  </a:lnTo>
                  <a:lnTo>
                    <a:pt x="302947" y="0"/>
                  </a:lnTo>
                  <a:lnTo>
                    <a:pt x="172423" y="105890"/>
                  </a:lnTo>
                  <a:close/>
                </a:path>
              </a:pathLst>
            </a:custGeom>
            <a:solidFill>
              <a:srgbClr val="D85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21" name="Google Shape;3021;p17"/>
            <p:cNvSpPr/>
            <p:nvPr/>
          </p:nvSpPr>
          <p:spPr>
            <a:xfrm>
              <a:off x="12085599" y="2064991"/>
              <a:ext cx="100305" cy="111985"/>
            </a:xfrm>
            <a:custGeom>
              <a:rect b="b" l="l" r="r" t="t"/>
              <a:pathLst>
                <a:path extrusionOk="0" h="111985" w="10030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22" name="Google Shape;3022;p17"/>
            <p:cNvSpPr/>
            <p:nvPr/>
          </p:nvSpPr>
          <p:spPr>
            <a:xfrm>
              <a:off x="10467389" y="1392319"/>
              <a:ext cx="362748" cy="651848"/>
            </a:xfrm>
            <a:custGeom>
              <a:rect b="b" l="l" r="r" t="t"/>
              <a:pathLst>
                <a:path extrusionOk="0" h="651848" w="362748">
                  <a:moveTo>
                    <a:pt x="325547" y="348144"/>
                  </a:moveTo>
                  <a:cubicBezTo>
                    <a:pt x="325471" y="347852"/>
                    <a:pt x="325471" y="347547"/>
                    <a:pt x="325547" y="347255"/>
                  </a:cubicBezTo>
                  <a:lnTo>
                    <a:pt x="325547" y="347255"/>
                  </a:lnTo>
                  <a:lnTo>
                    <a:pt x="325547" y="347255"/>
                  </a:lnTo>
                  <a:lnTo>
                    <a:pt x="325547" y="347255"/>
                  </a:lnTo>
                  <a:lnTo>
                    <a:pt x="325547" y="346620"/>
                  </a:lnTo>
                  <a:lnTo>
                    <a:pt x="325547" y="345858"/>
                  </a:lnTo>
                  <a:lnTo>
                    <a:pt x="325547" y="345858"/>
                  </a:lnTo>
                  <a:lnTo>
                    <a:pt x="362748" y="315767"/>
                  </a:lnTo>
                  <a:lnTo>
                    <a:pt x="362748" y="0"/>
                  </a:lnTo>
                  <a:lnTo>
                    <a:pt x="0" y="249617"/>
                  </a:lnTo>
                  <a:lnTo>
                    <a:pt x="0" y="651849"/>
                  </a:lnTo>
                  <a:lnTo>
                    <a:pt x="323769" y="428768"/>
                  </a:lnTo>
                  <a:lnTo>
                    <a:pt x="323769" y="348525"/>
                  </a:lnTo>
                  <a:close/>
                </a:path>
              </a:pathLst>
            </a:custGeom>
            <a:solidFill>
              <a:srgbClr val="E3E3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23" name="Google Shape;3023;p17"/>
            <p:cNvSpPr/>
            <p:nvPr/>
          </p:nvSpPr>
          <p:spPr>
            <a:xfrm>
              <a:off x="8503317" y="1051920"/>
              <a:ext cx="1955057" cy="995040"/>
            </a:xfrm>
            <a:custGeom>
              <a:rect b="b" l="l" r="r" t="t"/>
              <a:pathLst>
                <a:path extrusionOk="0" h="995040" w="1955057">
                  <a:moveTo>
                    <a:pt x="0" y="403882"/>
                  </a:moveTo>
                  <a:lnTo>
                    <a:pt x="1955058" y="995041"/>
                  </a:lnTo>
                  <a:lnTo>
                    <a:pt x="1955058" y="591159"/>
                  </a:lnTo>
                  <a:lnTo>
                    <a:pt x="0" y="0"/>
                  </a:lnTo>
                  <a:lnTo>
                    <a:pt x="0" y="4038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24" name="Google Shape;3024;p17"/>
            <p:cNvSpPr/>
            <p:nvPr/>
          </p:nvSpPr>
          <p:spPr>
            <a:xfrm>
              <a:off x="8509030" y="781354"/>
              <a:ext cx="2316790" cy="852710"/>
            </a:xfrm>
            <a:custGeom>
              <a:rect b="b" l="l" r="r" t="t"/>
              <a:pathLst>
                <a:path extrusionOk="0" h="852710" w="2316790">
                  <a:moveTo>
                    <a:pt x="2316790" y="602586"/>
                  </a:moveTo>
                  <a:lnTo>
                    <a:pt x="764857" y="133696"/>
                  </a:lnTo>
                  <a:cubicBezTo>
                    <a:pt x="762318" y="133155"/>
                    <a:pt x="760705" y="130661"/>
                    <a:pt x="761238" y="128122"/>
                  </a:cubicBezTo>
                  <a:cubicBezTo>
                    <a:pt x="761290" y="127903"/>
                    <a:pt x="761352" y="127686"/>
                    <a:pt x="761429" y="127475"/>
                  </a:cubicBezTo>
                  <a:lnTo>
                    <a:pt x="761429" y="127475"/>
                  </a:lnTo>
                  <a:lnTo>
                    <a:pt x="746954" y="122904"/>
                  </a:lnTo>
                  <a:lnTo>
                    <a:pt x="744415" y="124809"/>
                  </a:lnTo>
                  <a:lnTo>
                    <a:pt x="744415" y="124809"/>
                  </a:lnTo>
                  <a:cubicBezTo>
                    <a:pt x="743463" y="125525"/>
                    <a:pt x="742307" y="125925"/>
                    <a:pt x="741114" y="125951"/>
                  </a:cubicBezTo>
                  <a:lnTo>
                    <a:pt x="739463" y="125951"/>
                  </a:lnTo>
                  <a:lnTo>
                    <a:pt x="641824" y="96368"/>
                  </a:lnTo>
                  <a:lnTo>
                    <a:pt x="322627" y="0"/>
                  </a:lnTo>
                  <a:lnTo>
                    <a:pt x="283266" y="32123"/>
                  </a:lnTo>
                  <a:lnTo>
                    <a:pt x="283266" y="32123"/>
                  </a:lnTo>
                  <a:lnTo>
                    <a:pt x="190452" y="107414"/>
                  </a:lnTo>
                  <a:lnTo>
                    <a:pt x="190452" y="107414"/>
                  </a:lnTo>
                  <a:lnTo>
                    <a:pt x="0" y="262314"/>
                  </a:lnTo>
                  <a:lnTo>
                    <a:pt x="1953788" y="85271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25" name="Google Shape;3025;p17"/>
            <p:cNvSpPr/>
            <p:nvPr/>
          </p:nvSpPr>
          <p:spPr>
            <a:xfrm>
              <a:off x="9732751" y="610964"/>
              <a:ext cx="421407" cy="439052"/>
            </a:xfrm>
            <a:custGeom>
              <a:rect b="b" l="l" r="r" t="t"/>
              <a:pathLst>
                <a:path extrusionOk="0" h="439052" w="421407">
                  <a:moveTo>
                    <a:pt x="0" y="416452"/>
                  </a:moveTo>
                  <a:lnTo>
                    <a:pt x="74657" y="439052"/>
                  </a:lnTo>
                  <a:lnTo>
                    <a:pt x="421408" y="194641"/>
                  </a:lnTo>
                  <a:lnTo>
                    <a:pt x="421408" y="0"/>
                  </a:lnTo>
                  <a:lnTo>
                    <a:pt x="0" y="297230"/>
                  </a:lnTo>
                  <a:lnTo>
                    <a:pt x="0" y="4164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26" name="Google Shape;3026;p17"/>
            <p:cNvSpPr/>
            <p:nvPr/>
          </p:nvSpPr>
          <p:spPr>
            <a:xfrm>
              <a:off x="9314390" y="786178"/>
              <a:ext cx="407568" cy="238063"/>
            </a:xfrm>
            <a:custGeom>
              <a:rect b="b" l="l" r="r" t="t"/>
              <a:pathLst>
                <a:path extrusionOk="0" h="238063" w="407568">
                  <a:moveTo>
                    <a:pt x="0" y="0"/>
                  </a:moveTo>
                  <a:lnTo>
                    <a:pt x="0" y="70594"/>
                  </a:lnTo>
                  <a:lnTo>
                    <a:pt x="0" y="114778"/>
                  </a:lnTo>
                  <a:lnTo>
                    <a:pt x="407569" y="238063"/>
                  </a:lnTo>
                  <a:lnTo>
                    <a:pt x="407569" y="123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27" name="Google Shape;3027;p17"/>
            <p:cNvSpPr/>
            <p:nvPr/>
          </p:nvSpPr>
          <p:spPr>
            <a:xfrm>
              <a:off x="9319596" y="467618"/>
              <a:ext cx="828594" cy="432703"/>
            </a:xfrm>
            <a:custGeom>
              <a:rect b="b" l="l" r="r" t="t"/>
              <a:pathLst>
                <a:path extrusionOk="0" h="432703" w="828594">
                  <a:moveTo>
                    <a:pt x="0" y="309800"/>
                  </a:moveTo>
                  <a:lnTo>
                    <a:pt x="406806" y="432704"/>
                  </a:lnTo>
                  <a:lnTo>
                    <a:pt x="828595" y="135093"/>
                  </a:lnTo>
                  <a:lnTo>
                    <a:pt x="468894" y="26536"/>
                  </a:lnTo>
                  <a:lnTo>
                    <a:pt x="381032" y="0"/>
                  </a:lnTo>
                  <a:lnTo>
                    <a:pt x="0" y="3098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28" name="Google Shape;3028;p17"/>
            <p:cNvSpPr/>
            <p:nvPr/>
          </p:nvSpPr>
          <p:spPr>
            <a:xfrm>
              <a:off x="7875967" y="739582"/>
              <a:ext cx="125698" cy="192608"/>
            </a:xfrm>
            <a:custGeom>
              <a:rect b="b" l="l" r="r" t="t"/>
              <a:pathLst>
                <a:path extrusionOk="0" h="192608" w="125698">
                  <a:moveTo>
                    <a:pt x="0" y="192609"/>
                  </a:moveTo>
                  <a:lnTo>
                    <a:pt x="125699" y="90401"/>
                  </a:lnTo>
                  <a:lnTo>
                    <a:pt x="125699" y="0"/>
                  </a:lnTo>
                  <a:lnTo>
                    <a:pt x="0" y="102335"/>
                  </a:lnTo>
                  <a:lnTo>
                    <a:pt x="0" y="19260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29" name="Google Shape;3029;p17"/>
            <p:cNvSpPr/>
            <p:nvPr/>
          </p:nvSpPr>
          <p:spPr>
            <a:xfrm>
              <a:off x="6286706" y="366044"/>
              <a:ext cx="1578469" cy="570335"/>
            </a:xfrm>
            <a:custGeom>
              <a:rect b="b" l="l" r="r" t="t"/>
              <a:pathLst>
                <a:path extrusionOk="0" h="570335" w="1578469">
                  <a:moveTo>
                    <a:pt x="0" y="93194"/>
                  </a:moveTo>
                  <a:lnTo>
                    <a:pt x="1578469" y="570336"/>
                  </a:lnTo>
                  <a:lnTo>
                    <a:pt x="1578469" y="477142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30" name="Google Shape;3030;p17"/>
            <p:cNvSpPr/>
            <p:nvPr/>
          </p:nvSpPr>
          <p:spPr>
            <a:xfrm>
              <a:off x="5353235" y="370742"/>
              <a:ext cx="922678" cy="851821"/>
            </a:xfrm>
            <a:custGeom>
              <a:rect b="b" l="l" r="r" t="t"/>
              <a:pathLst>
                <a:path extrusionOk="0" h="851821" w="922678">
                  <a:moveTo>
                    <a:pt x="0" y="796718"/>
                  </a:moveTo>
                  <a:lnTo>
                    <a:pt x="0" y="839379"/>
                  </a:lnTo>
                  <a:lnTo>
                    <a:pt x="40884" y="851822"/>
                  </a:lnTo>
                  <a:lnTo>
                    <a:pt x="922678" y="90020"/>
                  </a:lnTo>
                  <a:lnTo>
                    <a:pt x="922678" y="0"/>
                  </a:lnTo>
                  <a:lnTo>
                    <a:pt x="0" y="796718"/>
                  </a:lnTo>
                  <a:close/>
                </a:path>
              </a:pathLst>
            </a:custGeom>
            <a:solidFill>
              <a:srgbClr val="C5E3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31" name="Google Shape;3031;p17"/>
            <p:cNvSpPr/>
            <p:nvPr/>
          </p:nvSpPr>
          <p:spPr>
            <a:xfrm>
              <a:off x="5066033" y="177752"/>
              <a:ext cx="2930173" cy="981963"/>
            </a:xfrm>
            <a:custGeom>
              <a:rect b="b" l="l" r="r" t="t"/>
              <a:pathLst>
                <a:path extrusionOk="0" h="981963" w="2930173">
                  <a:moveTo>
                    <a:pt x="280473" y="981963"/>
                  </a:moveTo>
                  <a:lnTo>
                    <a:pt x="1211531" y="177754"/>
                  </a:lnTo>
                  <a:lnTo>
                    <a:pt x="1211531" y="177754"/>
                  </a:lnTo>
                  <a:lnTo>
                    <a:pt x="1212166" y="177754"/>
                  </a:lnTo>
                  <a:lnTo>
                    <a:pt x="1213055" y="177754"/>
                  </a:lnTo>
                  <a:lnTo>
                    <a:pt x="1213055" y="177754"/>
                  </a:lnTo>
                  <a:lnTo>
                    <a:pt x="1213943" y="177754"/>
                  </a:lnTo>
                  <a:lnTo>
                    <a:pt x="1216737" y="177754"/>
                  </a:lnTo>
                  <a:lnTo>
                    <a:pt x="2803206" y="656293"/>
                  </a:lnTo>
                  <a:lnTo>
                    <a:pt x="2930174" y="552815"/>
                  </a:lnTo>
                  <a:lnTo>
                    <a:pt x="1102465" y="0"/>
                  </a:lnTo>
                  <a:lnTo>
                    <a:pt x="107161" y="809923"/>
                  </a:lnTo>
                  <a:lnTo>
                    <a:pt x="107161" y="809923"/>
                  </a:lnTo>
                  <a:lnTo>
                    <a:pt x="0" y="8970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32" name="Google Shape;3032;p17"/>
            <p:cNvSpPr/>
            <p:nvPr/>
          </p:nvSpPr>
          <p:spPr>
            <a:xfrm>
              <a:off x="5059938" y="1085440"/>
              <a:ext cx="281996" cy="148805"/>
            </a:xfrm>
            <a:custGeom>
              <a:rect b="b" l="l" r="r" t="t"/>
              <a:pathLst>
                <a:path extrusionOk="0" h="148805" w="281996">
                  <a:moveTo>
                    <a:pt x="189945" y="148805"/>
                  </a:moveTo>
                  <a:lnTo>
                    <a:pt x="237177" y="110715"/>
                  </a:lnTo>
                  <a:lnTo>
                    <a:pt x="237177" y="110715"/>
                  </a:lnTo>
                  <a:lnTo>
                    <a:pt x="238193" y="110715"/>
                  </a:lnTo>
                  <a:lnTo>
                    <a:pt x="241875" y="110715"/>
                  </a:lnTo>
                  <a:lnTo>
                    <a:pt x="281997" y="123412"/>
                  </a:lnTo>
                  <a:lnTo>
                    <a:pt x="281997" y="85322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33" name="Google Shape;3033;p17"/>
            <p:cNvSpPr/>
            <p:nvPr/>
          </p:nvSpPr>
          <p:spPr>
            <a:xfrm>
              <a:off x="9854259" y="2390407"/>
              <a:ext cx="1740226" cy="683844"/>
            </a:xfrm>
            <a:custGeom>
              <a:rect b="b" l="l" r="r" t="t"/>
              <a:pathLst>
                <a:path extrusionOk="0" h="683844" w="1740226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rgbClr val="E3E3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34" name="Google Shape;3034;p17"/>
            <p:cNvSpPr/>
            <p:nvPr/>
          </p:nvSpPr>
          <p:spPr>
            <a:xfrm>
              <a:off x="11308680" y="2845330"/>
              <a:ext cx="496826" cy="353730"/>
            </a:xfrm>
            <a:custGeom>
              <a:rect b="b" l="l" r="r" t="t"/>
              <a:pathLst>
                <a:path extrusionOk="0" h="353730" w="496826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rgbClr val="F78B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35" name="Google Shape;3035;p17"/>
            <p:cNvSpPr/>
            <p:nvPr/>
          </p:nvSpPr>
          <p:spPr>
            <a:xfrm>
              <a:off x="9214974" y="2692716"/>
              <a:ext cx="1411124" cy="930414"/>
            </a:xfrm>
            <a:custGeom>
              <a:rect b="b" l="l" r="r" t="t"/>
              <a:pathLst>
                <a:path extrusionOk="0" h="930414" w="141112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5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36" name="Google Shape;3036;p17"/>
            <p:cNvSpPr/>
            <p:nvPr/>
          </p:nvSpPr>
          <p:spPr>
            <a:xfrm>
              <a:off x="10636892" y="3122372"/>
              <a:ext cx="407567" cy="588492"/>
            </a:xfrm>
            <a:custGeom>
              <a:rect b="b" l="l" r="r" t="t"/>
              <a:pathLst>
                <a:path extrusionOk="0" h="588492" w="407567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37" name="Google Shape;3037;p17"/>
            <p:cNvSpPr/>
            <p:nvPr/>
          </p:nvSpPr>
          <p:spPr>
            <a:xfrm>
              <a:off x="9220053" y="2485252"/>
              <a:ext cx="1654777" cy="624804"/>
            </a:xfrm>
            <a:custGeom>
              <a:rect b="b" l="l" r="r" t="t"/>
              <a:pathLst>
                <a:path extrusionOk="0" h="624804" w="1654777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rgbClr val="D85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38" name="Google Shape;3038;p17"/>
            <p:cNvSpPr/>
            <p:nvPr/>
          </p:nvSpPr>
          <p:spPr>
            <a:xfrm>
              <a:off x="10642097" y="2914908"/>
              <a:ext cx="650712" cy="321607"/>
            </a:xfrm>
            <a:custGeom>
              <a:rect b="b" l="l" r="r" t="t"/>
              <a:pathLst>
                <a:path extrusionOk="0" h="321607" w="650712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rgbClr val="93A3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39" name="Google Shape;3039;p17"/>
            <p:cNvSpPr/>
            <p:nvPr/>
          </p:nvSpPr>
          <p:spPr>
            <a:xfrm>
              <a:off x="8690722" y="2310164"/>
              <a:ext cx="243017" cy="805732"/>
            </a:xfrm>
            <a:custGeom>
              <a:rect b="b" l="l" r="r" t="t"/>
              <a:pathLst>
                <a:path extrusionOk="0" h="805732" w="243017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40" name="Google Shape;3040;p17"/>
            <p:cNvSpPr/>
            <p:nvPr/>
          </p:nvSpPr>
          <p:spPr>
            <a:xfrm>
              <a:off x="5052701" y="1412507"/>
              <a:ext cx="3627228" cy="1707579"/>
            </a:xfrm>
            <a:custGeom>
              <a:rect b="b" l="l" r="r" t="t"/>
              <a:pathLst>
                <a:path extrusionOk="0" h="1707579" w="3627228">
                  <a:moveTo>
                    <a:pt x="3627229" y="1707580"/>
                  </a:moveTo>
                  <a:lnTo>
                    <a:pt x="3627229" y="1096487"/>
                  </a:lnTo>
                  <a:lnTo>
                    <a:pt x="0" y="0"/>
                  </a:lnTo>
                  <a:lnTo>
                    <a:pt x="0" y="610712"/>
                  </a:lnTo>
                  <a:lnTo>
                    <a:pt x="3627229" y="1707580"/>
                  </a:lnTo>
                  <a:close/>
                </a:path>
              </a:pathLst>
            </a:custGeom>
            <a:solidFill>
              <a:srgbClr val="93A3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41" name="Google Shape;3041;p17"/>
            <p:cNvSpPr/>
            <p:nvPr/>
          </p:nvSpPr>
          <p:spPr>
            <a:xfrm>
              <a:off x="5057780" y="1205043"/>
              <a:ext cx="3870880" cy="1294809"/>
            </a:xfrm>
            <a:custGeom>
              <a:rect b="b" l="l" r="r" t="t"/>
              <a:pathLst>
                <a:path extrusionOk="0" h="1294809" w="3870880">
                  <a:moveTo>
                    <a:pt x="288345" y="13204"/>
                  </a:moveTo>
                  <a:lnTo>
                    <a:pt x="288345" y="13204"/>
                  </a:lnTo>
                  <a:lnTo>
                    <a:pt x="244160" y="0"/>
                  </a:lnTo>
                  <a:lnTo>
                    <a:pt x="197055" y="38344"/>
                  </a:lnTo>
                  <a:lnTo>
                    <a:pt x="197055" y="38344"/>
                  </a:lnTo>
                  <a:lnTo>
                    <a:pt x="0" y="198703"/>
                  </a:lnTo>
                  <a:lnTo>
                    <a:pt x="3626341" y="1294810"/>
                  </a:lnTo>
                  <a:lnTo>
                    <a:pt x="3870881" y="1096107"/>
                  </a:lnTo>
                  <a:lnTo>
                    <a:pt x="2700107" y="742376"/>
                  </a:lnTo>
                  <a:lnTo>
                    <a:pt x="335958" y="27806"/>
                  </a:lnTo>
                  <a:lnTo>
                    <a:pt x="335958" y="27806"/>
                  </a:lnTo>
                  <a:lnTo>
                    <a:pt x="335958" y="27806"/>
                  </a:lnTo>
                  <a:lnTo>
                    <a:pt x="288345" y="1320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42" name="Google Shape;3042;p17"/>
            <p:cNvSpPr/>
            <p:nvPr/>
          </p:nvSpPr>
          <p:spPr>
            <a:xfrm>
              <a:off x="4489470" y="1046080"/>
              <a:ext cx="262316" cy="821222"/>
            </a:xfrm>
            <a:custGeom>
              <a:rect b="b" l="l" r="r" t="t"/>
              <a:pathLst>
                <a:path extrusionOk="0" h="821222" w="262316">
                  <a:moveTo>
                    <a:pt x="262316" y="607918"/>
                  </a:moveTo>
                  <a:lnTo>
                    <a:pt x="262316" y="193244"/>
                  </a:lnTo>
                  <a:lnTo>
                    <a:pt x="262316" y="0"/>
                  </a:lnTo>
                  <a:lnTo>
                    <a:pt x="0" y="213305"/>
                  </a:lnTo>
                  <a:lnTo>
                    <a:pt x="0" y="821223"/>
                  </a:lnTo>
                  <a:lnTo>
                    <a:pt x="262316" y="607918"/>
                  </a:lnTo>
                  <a:close/>
                </a:path>
              </a:pathLst>
            </a:custGeom>
            <a:solidFill>
              <a:srgbClr val="F5999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43" name="Google Shape;3043;p17"/>
            <p:cNvSpPr/>
            <p:nvPr/>
          </p:nvSpPr>
          <p:spPr>
            <a:xfrm>
              <a:off x="893094" y="176864"/>
              <a:ext cx="3585583" cy="1694502"/>
            </a:xfrm>
            <a:custGeom>
              <a:rect b="b" l="l" r="r" t="t"/>
              <a:pathLst>
                <a:path extrusionOk="0" h="1694502" w="3585583">
                  <a:moveTo>
                    <a:pt x="1734386" y="1135212"/>
                  </a:moveTo>
                  <a:lnTo>
                    <a:pt x="3585583" y="1694502"/>
                  </a:lnTo>
                  <a:lnTo>
                    <a:pt x="3585583" y="1083918"/>
                  </a:lnTo>
                  <a:lnTo>
                    <a:pt x="0" y="0"/>
                  </a:lnTo>
                  <a:lnTo>
                    <a:pt x="0" y="599031"/>
                  </a:lnTo>
                  <a:lnTo>
                    <a:pt x="1734386" y="1135212"/>
                  </a:lnTo>
                  <a:lnTo>
                    <a:pt x="1734386" y="113521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44" name="Google Shape;3044;p17"/>
            <p:cNvSpPr/>
            <p:nvPr/>
          </p:nvSpPr>
          <p:spPr>
            <a:xfrm>
              <a:off x="898300" y="-1"/>
              <a:ext cx="3848280" cy="1251641"/>
            </a:xfrm>
            <a:custGeom>
              <a:rect b="b" l="l" r="r" t="t"/>
              <a:pathLst>
                <a:path extrusionOk="0" h="1251641" w="3848280">
                  <a:moveTo>
                    <a:pt x="3584441" y="1251641"/>
                  </a:moveTo>
                  <a:lnTo>
                    <a:pt x="3848281" y="1037194"/>
                  </a:lnTo>
                  <a:lnTo>
                    <a:pt x="3159732" y="828968"/>
                  </a:lnTo>
                  <a:lnTo>
                    <a:pt x="3159732" y="828968"/>
                  </a:lnTo>
                  <a:lnTo>
                    <a:pt x="2740864" y="702509"/>
                  </a:lnTo>
                  <a:lnTo>
                    <a:pt x="2740864" y="702509"/>
                  </a:lnTo>
                  <a:lnTo>
                    <a:pt x="2593708" y="657943"/>
                  </a:lnTo>
                  <a:lnTo>
                    <a:pt x="1339515" y="278693"/>
                  </a:lnTo>
                  <a:lnTo>
                    <a:pt x="417726" y="0"/>
                  </a:lnTo>
                  <a:lnTo>
                    <a:pt x="206577" y="0"/>
                  </a:lnTo>
                  <a:lnTo>
                    <a:pt x="0" y="167977"/>
                  </a:lnTo>
                  <a:lnTo>
                    <a:pt x="3584441" y="12516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45" name="Google Shape;3045;p17"/>
            <p:cNvSpPr/>
            <p:nvPr/>
          </p:nvSpPr>
          <p:spPr>
            <a:xfrm>
              <a:off x="7764997" y="1699579"/>
              <a:ext cx="1953533" cy="877850"/>
            </a:xfrm>
            <a:custGeom>
              <a:rect b="b" l="l" r="r" t="t"/>
              <a:pathLst>
                <a:path extrusionOk="0" h="877850" w="1953533">
                  <a:moveTo>
                    <a:pt x="1176107" y="594968"/>
                  </a:moveTo>
                  <a:lnTo>
                    <a:pt x="1176107" y="594968"/>
                  </a:lnTo>
                  <a:lnTo>
                    <a:pt x="1176869" y="594968"/>
                  </a:lnTo>
                  <a:lnTo>
                    <a:pt x="1177631" y="594968"/>
                  </a:lnTo>
                  <a:lnTo>
                    <a:pt x="1177631" y="594968"/>
                  </a:lnTo>
                  <a:lnTo>
                    <a:pt x="1177631" y="594968"/>
                  </a:lnTo>
                  <a:lnTo>
                    <a:pt x="1177631" y="594968"/>
                  </a:lnTo>
                  <a:lnTo>
                    <a:pt x="1177631" y="595729"/>
                  </a:lnTo>
                  <a:lnTo>
                    <a:pt x="1177631" y="595729"/>
                  </a:lnTo>
                  <a:cubicBezTo>
                    <a:pt x="1177631" y="595729"/>
                    <a:pt x="1177631" y="596364"/>
                    <a:pt x="1177631" y="596618"/>
                  </a:cubicBezTo>
                  <a:cubicBezTo>
                    <a:pt x="1177631" y="596872"/>
                    <a:pt x="1177631" y="596618"/>
                    <a:pt x="1177631" y="597380"/>
                  </a:cubicBezTo>
                  <a:lnTo>
                    <a:pt x="1177631" y="597380"/>
                  </a:lnTo>
                  <a:lnTo>
                    <a:pt x="1177631" y="758120"/>
                  </a:lnTo>
                  <a:lnTo>
                    <a:pt x="1569327" y="877850"/>
                  </a:lnTo>
                  <a:lnTo>
                    <a:pt x="1694899" y="776277"/>
                  </a:lnTo>
                  <a:lnTo>
                    <a:pt x="1694899" y="776277"/>
                  </a:lnTo>
                  <a:lnTo>
                    <a:pt x="1695915" y="776277"/>
                  </a:lnTo>
                  <a:lnTo>
                    <a:pt x="1696804" y="776277"/>
                  </a:lnTo>
                  <a:lnTo>
                    <a:pt x="1699597" y="776277"/>
                  </a:lnTo>
                  <a:lnTo>
                    <a:pt x="1953533" y="853219"/>
                  </a:lnTo>
                  <a:lnTo>
                    <a:pt x="1953533" y="590651"/>
                  </a:lnTo>
                  <a:lnTo>
                    <a:pt x="0" y="0"/>
                  </a:lnTo>
                  <a:lnTo>
                    <a:pt x="0" y="239587"/>
                  </a:lnTo>
                  <a:lnTo>
                    <a:pt x="1175853" y="595095"/>
                  </a:lnTo>
                  <a:close/>
                </a:path>
              </a:pathLst>
            </a:custGeom>
            <a:solidFill>
              <a:srgbClr val="93A3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46" name="Google Shape;3046;p17"/>
            <p:cNvSpPr/>
            <p:nvPr/>
          </p:nvSpPr>
          <p:spPr>
            <a:xfrm>
              <a:off x="9730465" y="2028170"/>
              <a:ext cx="320976" cy="560686"/>
            </a:xfrm>
            <a:custGeom>
              <a:rect b="b" l="l" r="r" t="t"/>
              <a:pathLst>
                <a:path extrusionOk="0" h="560686" w="32097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47" name="Google Shape;3047;p17"/>
            <p:cNvSpPr/>
            <p:nvPr/>
          </p:nvSpPr>
          <p:spPr>
            <a:xfrm>
              <a:off x="7769313" y="1415935"/>
              <a:ext cx="2277048" cy="865153"/>
            </a:xfrm>
            <a:custGeom>
              <a:rect b="b" l="l" r="r" t="t"/>
              <a:pathLst>
                <a:path extrusionOk="0" h="865153" w="2277048">
                  <a:moveTo>
                    <a:pt x="2277049" y="603220"/>
                  </a:moveTo>
                  <a:lnTo>
                    <a:pt x="281489" y="0"/>
                  </a:lnTo>
                  <a:lnTo>
                    <a:pt x="0" y="274503"/>
                  </a:lnTo>
                  <a:lnTo>
                    <a:pt x="1954549" y="865154"/>
                  </a:lnTo>
                  <a:lnTo>
                    <a:pt x="2277049" y="60322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48" name="Google Shape;3048;p17"/>
            <p:cNvSpPr/>
            <p:nvPr/>
          </p:nvSpPr>
          <p:spPr>
            <a:xfrm>
              <a:off x="7809943" y="2915670"/>
              <a:ext cx="28187" cy="216732"/>
            </a:xfrm>
            <a:custGeom>
              <a:rect b="b" l="l" r="r" t="t"/>
              <a:pathLst>
                <a:path extrusionOk="0" h="216732" w="28187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49" name="Google Shape;3049;p17"/>
            <p:cNvSpPr/>
            <p:nvPr/>
          </p:nvSpPr>
          <p:spPr>
            <a:xfrm>
              <a:off x="7575814" y="2947285"/>
              <a:ext cx="223337" cy="229683"/>
            </a:xfrm>
            <a:custGeom>
              <a:rect b="b" l="l" r="r" t="t"/>
              <a:pathLst>
                <a:path extrusionOk="0" h="229683" w="223337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50" name="Google Shape;3050;p17"/>
            <p:cNvSpPr/>
            <p:nvPr/>
          </p:nvSpPr>
          <p:spPr>
            <a:xfrm>
              <a:off x="7398440" y="2808383"/>
              <a:ext cx="433850" cy="122396"/>
            </a:xfrm>
            <a:custGeom>
              <a:rect b="b" l="l" r="r" t="t"/>
              <a:pathLst>
                <a:path extrusionOk="0" h="122396" w="433850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51" name="Google Shape;3051;p17"/>
            <p:cNvSpPr/>
            <p:nvPr/>
          </p:nvSpPr>
          <p:spPr>
            <a:xfrm>
              <a:off x="7058545" y="2777784"/>
              <a:ext cx="735526" cy="343572"/>
            </a:xfrm>
            <a:custGeom>
              <a:rect b="b" l="l" r="r" t="t"/>
              <a:pathLst>
                <a:path extrusionOk="0" h="343572" w="735526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rgbClr val="E3E3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52" name="Google Shape;3052;p17"/>
            <p:cNvSpPr/>
            <p:nvPr/>
          </p:nvSpPr>
          <p:spPr>
            <a:xfrm>
              <a:off x="5054606" y="505454"/>
              <a:ext cx="352590" cy="381281"/>
            </a:xfrm>
            <a:custGeom>
              <a:rect b="b" l="l" r="r" t="t"/>
              <a:pathLst>
                <a:path extrusionOk="0" h="381281" w="352590">
                  <a:moveTo>
                    <a:pt x="116684" y="323766"/>
                  </a:moveTo>
                  <a:lnTo>
                    <a:pt x="116684" y="323766"/>
                  </a:lnTo>
                  <a:cubicBezTo>
                    <a:pt x="116887" y="323713"/>
                    <a:pt x="117116" y="323713"/>
                    <a:pt x="117319" y="323766"/>
                  </a:cubicBezTo>
                  <a:lnTo>
                    <a:pt x="118207" y="323766"/>
                  </a:lnTo>
                  <a:lnTo>
                    <a:pt x="118207" y="323766"/>
                  </a:lnTo>
                  <a:lnTo>
                    <a:pt x="118207" y="323766"/>
                  </a:lnTo>
                  <a:cubicBezTo>
                    <a:pt x="118207" y="323766"/>
                    <a:pt x="118207" y="323766"/>
                    <a:pt x="118207" y="323766"/>
                  </a:cubicBezTo>
                  <a:lnTo>
                    <a:pt x="118207" y="324401"/>
                  </a:lnTo>
                  <a:lnTo>
                    <a:pt x="118207" y="324401"/>
                  </a:lnTo>
                  <a:cubicBezTo>
                    <a:pt x="118207" y="324401"/>
                    <a:pt x="118207" y="324401"/>
                    <a:pt x="118207" y="324401"/>
                  </a:cubicBezTo>
                  <a:cubicBezTo>
                    <a:pt x="118207" y="324401"/>
                    <a:pt x="118207" y="324401"/>
                    <a:pt x="118207" y="325290"/>
                  </a:cubicBezTo>
                  <a:lnTo>
                    <a:pt x="118207" y="325290"/>
                  </a:lnTo>
                  <a:lnTo>
                    <a:pt x="118207" y="381282"/>
                  </a:lnTo>
                  <a:lnTo>
                    <a:pt x="352591" y="190831"/>
                  </a:lnTo>
                  <a:lnTo>
                    <a:pt x="352591" y="0"/>
                  </a:lnTo>
                  <a:lnTo>
                    <a:pt x="0" y="288596"/>
                  </a:lnTo>
                  <a:close/>
                </a:path>
              </a:pathLst>
            </a:custGeom>
            <a:solidFill>
              <a:srgbClr val="C6E3D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53" name="Google Shape;3053;p17"/>
            <p:cNvSpPr/>
            <p:nvPr/>
          </p:nvSpPr>
          <p:spPr>
            <a:xfrm>
              <a:off x="4882183" y="844837"/>
              <a:ext cx="280854" cy="423054"/>
            </a:xfrm>
            <a:custGeom>
              <a:rect b="b" l="l" r="r" t="t"/>
              <a:pathLst>
                <a:path extrusionOk="0" h="423054" w="280854">
                  <a:moveTo>
                    <a:pt x="0" y="229049"/>
                  </a:moveTo>
                  <a:lnTo>
                    <a:pt x="0" y="423054"/>
                  </a:lnTo>
                  <a:lnTo>
                    <a:pt x="167471" y="286692"/>
                  </a:lnTo>
                  <a:lnTo>
                    <a:pt x="167471" y="231842"/>
                  </a:lnTo>
                  <a:lnTo>
                    <a:pt x="167471" y="231842"/>
                  </a:lnTo>
                  <a:cubicBezTo>
                    <a:pt x="167471" y="231842"/>
                    <a:pt x="167471" y="231842"/>
                    <a:pt x="167471" y="231080"/>
                  </a:cubicBezTo>
                  <a:cubicBezTo>
                    <a:pt x="167471" y="230318"/>
                    <a:pt x="167471" y="231080"/>
                    <a:pt x="167471" y="231080"/>
                  </a:cubicBezTo>
                  <a:lnTo>
                    <a:pt x="167471" y="231080"/>
                  </a:lnTo>
                  <a:lnTo>
                    <a:pt x="167471" y="231080"/>
                  </a:lnTo>
                  <a:lnTo>
                    <a:pt x="167471" y="230445"/>
                  </a:lnTo>
                  <a:lnTo>
                    <a:pt x="168106" y="229683"/>
                  </a:lnTo>
                  <a:lnTo>
                    <a:pt x="168106" y="229683"/>
                  </a:lnTo>
                  <a:lnTo>
                    <a:pt x="280854" y="138394"/>
                  </a:lnTo>
                  <a:lnTo>
                    <a:pt x="280854" y="0"/>
                  </a:lnTo>
                  <a:close/>
                </a:path>
              </a:pathLst>
            </a:custGeom>
            <a:solidFill>
              <a:srgbClr val="F5999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54" name="Google Shape;3054;p17"/>
            <p:cNvSpPr/>
            <p:nvPr/>
          </p:nvSpPr>
          <p:spPr>
            <a:xfrm>
              <a:off x="4762579" y="1039351"/>
              <a:ext cx="108811" cy="232476"/>
            </a:xfrm>
            <a:custGeom>
              <a:rect b="b" l="l" r="r" t="t"/>
              <a:pathLst>
                <a:path extrusionOk="0" h="232476" w="108811">
                  <a:moveTo>
                    <a:pt x="108812" y="232477"/>
                  </a:moveTo>
                  <a:lnTo>
                    <a:pt x="108812" y="35805"/>
                  </a:lnTo>
                  <a:lnTo>
                    <a:pt x="0" y="0"/>
                  </a:lnTo>
                  <a:lnTo>
                    <a:pt x="0" y="196545"/>
                  </a:lnTo>
                  <a:lnTo>
                    <a:pt x="108812" y="232477"/>
                  </a:lnTo>
                  <a:close/>
                </a:path>
              </a:pathLst>
            </a:custGeom>
            <a:solidFill>
              <a:srgbClr val="3147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55" name="Google Shape;3055;p17"/>
            <p:cNvSpPr/>
            <p:nvPr/>
          </p:nvSpPr>
          <p:spPr>
            <a:xfrm>
              <a:off x="4070475" y="254060"/>
              <a:ext cx="1334690" cy="812462"/>
            </a:xfrm>
            <a:custGeom>
              <a:rect b="b" l="l" r="r" t="t"/>
              <a:pathLst>
                <a:path extrusionOk="0" h="812462" w="1334690">
                  <a:moveTo>
                    <a:pt x="971815" y="546593"/>
                  </a:moveTo>
                  <a:lnTo>
                    <a:pt x="971815" y="546593"/>
                  </a:lnTo>
                  <a:lnTo>
                    <a:pt x="970926" y="546593"/>
                  </a:lnTo>
                  <a:lnTo>
                    <a:pt x="970164" y="545831"/>
                  </a:lnTo>
                  <a:lnTo>
                    <a:pt x="970164" y="545831"/>
                  </a:lnTo>
                  <a:lnTo>
                    <a:pt x="970164" y="545831"/>
                  </a:lnTo>
                  <a:cubicBezTo>
                    <a:pt x="970139" y="545536"/>
                    <a:pt x="970139" y="545238"/>
                    <a:pt x="970164" y="544943"/>
                  </a:cubicBezTo>
                  <a:cubicBezTo>
                    <a:pt x="970114" y="544649"/>
                    <a:pt x="970114" y="544347"/>
                    <a:pt x="970164" y="544054"/>
                  </a:cubicBezTo>
                  <a:cubicBezTo>
                    <a:pt x="970101" y="543761"/>
                    <a:pt x="970101" y="543458"/>
                    <a:pt x="970164" y="543165"/>
                  </a:cubicBezTo>
                  <a:cubicBezTo>
                    <a:pt x="970101" y="542830"/>
                    <a:pt x="970101" y="542485"/>
                    <a:pt x="970164" y="542149"/>
                  </a:cubicBezTo>
                  <a:lnTo>
                    <a:pt x="970164" y="542149"/>
                  </a:lnTo>
                  <a:lnTo>
                    <a:pt x="970164" y="542149"/>
                  </a:lnTo>
                  <a:lnTo>
                    <a:pt x="970164" y="541261"/>
                  </a:lnTo>
                  <a:lnTo>
                    <a:pt x="970799" y="540499"/>
                  </a:lnTo>
                  <a:lnTo>
                    <a:pt x="970799" y="540499"/>
                  </a:lnTo>
                  <a:lnTo>
                    <a:pt x="1334690" y="244665"/>
                  </a:lnTo>
                  <a:lnTo>
                    <a:pt x="1025396" y="151218"/>
                  </a:lnTo>
                  <a:lnTo>
                    <a:pt x="1025396" y="151218"/>
                  </a:lnTo>
                  <a:lnTo>
                    <a:pt x="966736" y="133315"/>
                  </a:lnTo>
                  <a:lnTo>
                    <a:pt x="966736" y="133315"/>
                  </a:lnTo>
                  <a:cubicBezTo>
                    <a:pt x="966444" y="133385"/>
                    <a:pt x="966140" y="133385"/>
                    <a:pt x="965848" y="133315"/>
                  </a:cubicBezTo>
                  <a:lnTo>
                    <a:pt x="964832" y="132681"/>
                  </a:lnTo>
                  <a:lnTo>
                    <a:pt x="964832" y="132681"/>
                  </a:lnTo>
                  <a:lnTo>
                    <a:pt x="964832" y="132681"/>
                  </a:lnTo>
                  <a:cubicBezTo>
                    <a:pt x="964806" y="132385"/>
                    <a:pt x="964806" y="132088"/>
                    <a:pt x="964832" y="131792"/>
                  </a:cubicBezTo>
                  <a:cubicBezTo>
                    <a:pt x="964756" y="131500"/>
                    <a:pt x="964756" y="131195"/>
                    <a:pt x="964832" y="130903"/>
                  </a:cubicBezTo>
                  <a:cubicBezTo>
                    <a:pt x="964756" y="130611"/>
                    <a:pt x="964756" y="130306"/>
                    <a:pt x="964832" y="130014"/>
                  </a:cubicBezTo>
                  <a:cubicBezTo>
                    <a:pt x="964768" y="129679"/>
                    <a:pt x="964768" y="129334"/>
                    <a:pt x="964832" y="128999"/>
                  </a:cubicBezTo>
                  <a:cubicBezTo>
                    <a:pt x="964768" y="128792"/>
                    <a:pt x="964768" y="128571"/>
                    <a:pt x="964832" y="128364"/>
                  </a:cubicBezTo>
                  <a:lnTo>
                    <a:pt x="964832" y="128364"/>
                  </a:lnTo>
                  <a:cubicBezTo>
                    <a:pt x="964857" y="128068"/>
                    <a:pt x="964857" y="127771"/>
                    <a:pt x="964832" y="127475"/>
                  </a:cubicBezTo>
                  <a:lnTo>
                    <a:pt x="965467" y="126840"/>
                  </a:lnTo>
                  <a:lnTo>
                    <a:pt x="965467" y="126840"/>
                  </a:lnTo>
                  <a:lnTo>
                    <a:pt x="1017016" y="85068"/>
                  </a:lnTo>
                  <a:lnTo>
                    <a:pt x="735908" y="0"/>
                  </a:lnTo>
                  <a:lnTo>
                    <a:pt x="0" y="547355"/>
                  </a:lnTo>
                  <a:lnTo>
                    <a:pt x="805106" y="812462"/>
                  </a:lnTo>
                  <a:lnTo>
                    <a:pt x="1088626" y="58214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56" name="Google Shape;3056;p17"/>
            <p:cNvSpPr/>
            <p:nvPr/>
          </p:nvSpPr>
          <p:spPr>
            <a:xfrm>
              <a:off x="5048638" y="343952"/>
              <a:ext cx="42661" cy="47612"/>
            </a:xfrm>
            <a:custGeom>
              <a:rect b="b" l="l" r="r" t="t"/>
              <a:pathLst>
                <a:path extrusionOk="0" h="47612" w="42661">
                  <a:moveTo>
                    <a:pt x="42661" y="47613"/>
                  </a:moveTo>
                  <a:lnTo>
                    <a:pt x="42661" y="0"/>
                  </a:lnTo>
                  <a:lnTo>
                    <a:pt x="0" y="34535"/>
                  </a:lnTo>
                  <a:lnTo>
                    <a:pt x="42661" y="47613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57" name="Google Shape;3057;p17"/>
            <p:cNvSpPr/>
            <p:nvPr/>
          </p:nvSpPr>
          <p:spPr>
            <a:xfrm>
              <a:off x="3674334" y="-1"/>
              <a:ext cx="300279" cy="102970"/>
            </a:xfrm>
            <a:custGeom>
              <a:rect b="b" l="l" r="r" t="t"/>
              <a:pathLst>
                <a:path extrusionOk="0" h="102970" w="300279">
                  <a:moveTo>
                    <a:pt x="173692" y="102970"/>
                  </a:moveTo>
                  <a:lnTo>
                    <a:pt x="300280" y="0"/>
                  </a:lnTo>
                  <a:lnTo>
                    <a:pt x="61833" y="0"/>
                  </a:lnTo>
                  <a:lnTo>
                    <a:pt x="0" y="50279"/>
                  </a:lnTo>
                  <a:lnTo>
                    <a:pt x="173692" y="102970"/>
                  </a:lnTo>
                  <a:close/>
                </a:path>
              </a:pathLst>
            </a:custGeom>
            <a:solidFill>
              <a:srgbClr val="61B3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58" name="Google Shape;3058;p17"/>
            <p:cNvSpPr/>
            <p:nvPr/>
          </p:nvSpPr>
          <p:spPr>
            <a:xfrm>
              <a:off x="3499245" y="176864"/>
              <a:ext cx="535298" cy="515359"/>
            </a:xfrm>
            <a:custGeom>
              <a:rect b="b" l="l" r="r" t="t"/>
              <a:pathLst>
                <a:path extrusionOk="0" h="515359" w="535298">
                  <a:moveTo>
                    <a:pt x="0" y="472952"/>
                  </a:moveTo>
                  <a:lnTo>
                    <a:pt x="140300" y="515359"/>
                  </a:lnTo>
                  <a:lnTo>
                    <a:pt x="535298" y="193879"/>
                  </a:lnTo>
                  <a:lnTo>
                    <a:pt x="535298" y="0"/>
                  </a:lnTo>
                  <a:lnTo>
                    <a:pt x="0" y="435370"/>
                  </a:lnTo>
                  <a:lnTo>
                    <a:pt x="0" y="472952"/>
                  </a:lnTo>
                  <a:close/>
                </a:path>
              </a:pathLst>
            </a:custGeom>
            <a:solidFill>
              <a:srgbClr val="93A3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59" name="Google Shape;3059;p17"/>
            <p:cNvSpPr/>
            <p:nvPr/>
          </p:nvSpPr>
          <p:spPr>
            <a:xfrm>
              <a:off x="2244925" y="237935"/>
              <a:ext cx="1243399" cy="408579"/>
            </a:xfrm>
            <a:custGeom>
              <a:rect b="b" l="l" r="r" t="t"/>
              <a:pathLst>
                <a:path extrusionOk="0" h="408579" w="1243399">
                  <a:moveTo>
                    <a:pt x="1243400" y="375696"/>
                  </a:moveTo>
                  <a:lnTo>
                    <a:pt x="0" y="0"/>
                  </a:lnTo>
                  <a:lnTo>
                    <a:pt x="0" y="32504"/>
                  </a:lnTo>
                  <a:lnTo>
                    <a:pt x="1243400" y="408580"/>
                  </a:lnTo>
                  <a:lnTo>
                    <a:pt x="1243400" y="3756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60" name="Google Shape;3060;p17"/>
            <p:cNvSpPr/>
            <p:nvPr/>
          </p:nvSpPr>
          <p:spPr>
            <a:xfrm>
              <a:off x="2250131" y="-1"/>
              <a:ext cx="1779332" cy="604490"/>
            </a:xfrm>
            <a:custGeom>
              <a:rect b="b" l="l" r="r" t="t"/>
              <a:pathLst>
                <a:path extrusionOk="0" h="604490" w="1779332">
                  <a:moveTo>
                    <a:pt x="1242384" y="604490"/>
                  </a:moveTo>
                  <a:lnTo>
                    <a:pt x="1779333" y="167850"/>
                  </a:lnTo>
                  <a:lnTo>
                    <a:pt x="1597007" y="113128"/>
                  </a:lnTo>
                  <a:lnTo>
                    <a:pt x="1597007" y="113128"/>
                  </a:lnTo>
                  <a:lnTo>
                    <a:pt x="1411887" y="57008"/>
                  </a:lnTo>
                  <a:lnTo>
                    <a:pt x="1411887" y="57008"/>
                  </a:lnTo>
                  <a:lnTo>
                    <a:pt x="1410998" y="57008"/>
                  </a:lnTo>
                  <a:lnTo>
                    <a:pt x="1409982" y="56246"/>
                  </a:lnTo>
                  <a:lnTo>
                    <a:pt x="1409982" y="56246"/>
                  </a:lnTo>
                  <a:lnTo>
                    <a:pt x="1409982" y="56246"/>
                  </a:lnTo>
                  <a:lnTo>
                    <a:pt x="1409982" y="55358"/>
                  </a:lnTo>
                  <a:cubicBezTo>
                    <a:pt x="1409932" y="55064"/>
                    <a:pt x="1409932" y="54763"/>
                    <a:pt x="1409982" y="54469"/>
                  </a:cubicBezTo>
                  <a:cubicBezTo>
                    <a:pt x="1409919" y="54176"/>
                    <a:pt x="1409919" y="53873"/>
                    <a:pt x="1409982" y="53580"/>
                  </a:cubicBezTo>
                  <a:cubicBezTo>
                    <a:pt x="1409906" y="53245"/>
                    <a:pt x="1409906" y="52899"/>
                    <a:pt x="1409982" y="52564"/>
                  </a:cubicBezTo>
                  <a:lnTo>
                    <a:pt x="1409982" y="50787"/>
                  </a:lnTo>
                  <a:lnTo>
                    <a:pt x="1409982" y="50787"/>
                  </a:lnTo>
                  <a:lnTo>
                    <a:pt x="1409982" y="49898"/>
                  </a:lnTo>
                  <a:lnTo>
                    <a:pt x="1410617" y="49136"/>
                  </a:lnTo>
                  <a:lnTo>
                    <a:pt x="1410617" y="49136"/>
                  </a:lnTo>
                  <a:lnTo>
                    <a:pt x="1470038" y="0"/>
                  </a:lnTo>
                  <a:lnTo>
                    <a:pt x="281616" y="0"/>
                  </a:lnTo>
                  <a:lnTo>
                    <a:pt x="0" y="229176"/>
                  </a:lnTo>
                  <a:close/>
                </a:path>
              </a:pathLst>
            </a:custGeom>
            <a:solidFill>
              <a:srgbClr val="E3E3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61" name="Google Shape;3061;p17"/>
            <p:cNvSpPr/>
            <p:nvPr/>
          </p:nvSpPr>
          <p:spPr>
            <a:xfrm>
              <a:off x="8655044" y="4010507"/>
              <a:ext cx="86719" cy="160994"/>
            </a:xfrm>
            <a:custGeom>
              <a:rect b="b" l="l" r="r" t="t"/>
              <a:pathLst>
                <a:path extrusionOk="0" h="160994" w="86719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rgbClr val="D85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62" name="Google Shape;3062;p17"/>
            <p:cNvSpPr/>
            <p:nvPr/>
          </p:nvSpPr>
          <p:spPr>
            <a:xfrm>
              <a:off x="8259030" y="3987526"/>
              <a:ext cx="385094" cy="188546"/>
            </a:xfrm>
            <a:custGeom>
              <a:rect b="b" l="l" r="r" t="t"/>
              <a:pathLst>
                <a:path extrusionOk="0" h="188546" w="385094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63" name="Google Shape;3063;p17"/>
            <p:cNvSpPr/>
            <p:nvPr/>
          </p:nvSpPr>
          <p:spPr>
            <a:xfrm>
              <a:off x="8265760" y="3814469"/>
              <a:ext cx="470924" cy="261425"/>
            </a:xfrm>
            <a:custGeom>
              <a:rect b="b" l="l" r="r" t="t"/>
              <a:pathLst>
                <a:path extrusionOk="0" h="261425" w="470924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rgbClr val="93A3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64" name="Google Shape;3064;p17"/>
            <p:cNvSpPr/>
            <p:nvPr/>
          </p:nvSpPr>
          <p:spPr>
            <a:xfrm>
              <a:off x="8590418" y="3894078"/>
              <a:ext cx="64753" cy="72370"/>
            </a:xfrm>
            <a:custGeom>
              <a:rect b="b" l="l" r="r" t="t"/>
              <a:pathLst>
                <a:path extrusionOk="0" h="72370" w="64753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65" name="Google Shape;3065;p17"/>
            <p:cNvSpPr/>
            <p:nvPr/>
          </p:nvSpPr>
          <p:spPr>
            <a:xfrm>
              <a:off x="4133197" y="1989064"/>
              <a:ext cx="154393" cy="215082"/>
            </a:xfrm>
            <a:custGeom>
              <a:rect b="b" l="l" r="r" t="t"/>
              <a:pathLst>
                <a:path extrusionOk="0" h="215082" w="154393">
                  <a:moveTo>
                    <a:pt x="141697" y="102589"/>
                  </a:moveTo>
                  <a:lnTo>
                    <a:pt x="134714" y="100558"/>
                  </a:lnTo>
                  <a:cubicBezTo>
                    <a:pt x="132174" y="100012"/>
                    <a:pt x="130561" y="97523"/>
                    <a:pt x="131095" y="94984"/>
                  </a:cubicBezTo>
                  <a:cubicBezTo>
                    <a:pt x="131146" y="94768"/>
                    <a:pt x="131209" y="94552"/>
                    <a:pt x="131285" y="94336"/>
                  </a:cubicBezTo>
                  <a:cubicBezTo>
                    <a:pt x="132441" y="91708"/>
                    <a:pt x="135386" y="90337"/>
                    <a:pt x="138142" y="91162"/>
                  </a:cubicBezTo>
                  <a:lnTo>
                    <a:pt x="141062" y="92051"/>
                  </a:lnTo>
                  <a:lnTo>
                    <a:pt x="154393" y="81259"/>
                  </a:lnTo>
                  <a:cubicBezTo>
                    <a:pt x="154355" y="81043"/>
                    <a:pt x="154355" y="80840"/>
                    <a:pt x="154393" y="80624"/>
                  </a:cubicBezTo>
                  <a:cubicBezTo>
                    <a:pt x="154114" y="80383"/>
                    <a:pt x="153898" y="80078"/>
                    <a:pt x="153759" y="79735"/>
                  </a:cubicBezTo>
                  <a:cubicBezTo>
                    <a:pt x="153759" y="79735"/>
                    <a:pt x="153759" y="79100"/>
                    <a:pt x="153759" y="78720"/>
                  </a:cubicBezTo>
                  <a:cubicBezTo>
                    <a:pt x="153759" y="78339"/>
                    <a:pt x="153759" y="78720"/>
                    <a:pt x="153759" y="77958"/>
                  </a:cubicBezTo>
                  <a:lnTo>
                    <a:pt x="153759" y="0"/>
                  </a:lnTo>
                  <a:lnTo>
                    <a:pt x="0" y="124682"/>
                  </a:lnTo>
                  <a:lnTo>
                    <a:pt x="0" y="215082"/>
                  </a:lnTo>
                  <a:lnTo>
                    <a:pt x="132936" y="106779"/>
                  </a:lnTo>
                  <a:lnTo>
                    <a:pt x="133698" y="106779"/>
                  </a:lnTo>
                  <a:lnTo>
                    <a:pt x="134586" y="106779"/>
                  </a:lnTo>
                  <a:lnTo>
                    <a:pt x="135856" y="106779"/>
                  </a:lnTo>
                  <a:lnTo>
                    <a:pt x="136618" y="106779"/>
                  </a:lnTo>
                  <a:lnTo>
                    <a:pt x="138014" y="106779"/>
                  </a:lnTo>
                  <a:lnTo>
                    <a:pt x="138650" y="106779"/>
                  </a:lnTo>
                  <a:lnTo>
                    <a:pt x="139284" y="106779"/>
                  </a:lnTo>
                  <a:close/>
                </a:path>
              </a:pathLst>
            </a:custGeom>
            <a:solidFill>
              <a:srgbClr val="FBDF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66" name="Google Shape;3066;p17"/>
            <p:cNvSpPr/>
            <p:nvPr/>
          </p:nvSpPr>
          <p:spPr>
            <a:xfrm>
              <a:off x="4132435" y="1934976"/>
              <a:ext cx="148679" cy="165565"/>
            </a:xfrm>
            <a:custGeom>
              <a:rect b="b" l="l" r="r" t="t"/>
              <a:pathLst>
                <a:path extrusionOk="0" h="165565" w="148679">
                  <a:moveTo>
                    <a:pt x="0" y="165565"/>
                  </a:moveTo>
                  <a:lnTo>
                    <a:pt x="148680" y="45073"/>
                  </a:lnTo>
                  <a:lnTo>
                    <a:pt x="0" y="0"/>
                  </a:lnTo>
                  <a:lnTo>
                    <a:pt x="0" y="165565"/>
                  </a:lnTo>
                  <a:close/>
                </a:path>
              </a:pathLst>
            </a:custGeom>
            <a:solidFill>
              <a:srgbClr val="93A3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67" name="Google Shape;3067;p17"/>
            <p:cNvSpPr/>
            <p:nvPr/>
          </p:nvSpPr>
          <p:spPr>
            <a:xfrm>
              <a:off x="5864536" y="2370092"/>
              <a:ext cx="242636" cy="686002"/>
            </a:xfrm>
            <a:custGeom>
              <a:rect b="b" l="l" r="r" t="t"/>
              <a:pathLst>
                <a:path extrusionOk="0" h="686002" w="242636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rgbClr val="E3E3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68" name="Google Shape;3068;p17"/>
            <p:cNvSpPr/>
            <p:nvPr/>
          </p:nvSpPr>
          <p:spPr>
            <a:xfrm>
              <a:off x="4275021" y="2101049"/>
              <a:ext cx="1577961" cy="1069316"/>
            </a:xfrm>
            <a:custGeom>
              <a:rect b="b" l="l" r="r" t="t"/>
              <a:pathLst>
                <a:path extrusionOk="0" h="1069316" w="1577961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69" name="Google Shape;3069;p17"/>
            <p:cNvSpPr/>
            <p:nvPr/>
          </p:nvSpPr>
          <p:spPr>
            <a:xfrm>
              <a:off x="4275528" y="1884189"/>
              <a:ext cx="1826184" cy="675972"/>
            </a:xfrm>
            <a:custGeom>
              <a:rect b="b" l="l" r="r" t="t"/>
              <a:pathLst>
                <a:path extrusionOk="0" h="675972" w="1826184">
                  <a:moveTo>
                    <a:pt x="1826185" y="477396"/>
                  </a:moveTo>
                  <a:lnTo>
                    <a:pt x="248731" y="0"/>
                  </a:lnTo>
                  <a:lnTo>
                    <a:pt x="20188" y="186515"/>
                  </a:lnTo>
                  <a:lnTo>
                    <a:pt x="20188" y="186515"/>
                  </a:lnTo>
                  <a:cubicBezTo>
                    <a:pt x="19731" y="186883"/>
                    <a:pt x="19210" y="187188"/>
                    <a:pt x="18664" y="187403"/>
                  </a:cubicBezTo>
                  <a:lnTo>
                    <a:pt x="16887" y="187403"/>
                  </a:lnTo>
                  <a:cubicBezTo>
                    <a:pt x="16176" y="187530"/>
                    <a:pt x="15439" y="187530"/>
                    <a:pt x="14728" y="187403"/>
                  </a:cubicBezTo>
                  <a:lnTo>
                    <a:pt x="14728" y="187403"/>
                  </a:lnTo>
                  <a:cubicBezTo>
                    <a:pt x="14220" y="187188"/>
                    <a:pt x="13751" y="186883"/>
                    <a:pt x="13332" y="186515"/>
                  </a:cubicBezTo>
                  <a:lnTo>
                    <a:pt x="13332" y="186515"/>
                  </a:lnTo>
                  <a:lnTo>
                    <a:pt x="0" y="197307"/>
                  </a:lnTo>
                  <a:lnTo>
                    <a:pt x="1583294" y="6759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70" name="Google Shape;3070;p17"/>
            <p:cNvSpPr/>
            <p:nvPr/>
          </p:nvSpPr>
          <p:spPr>
            <a:xfrm>
              <a:off x="3879007" y="1791504"/>
              <a:ext cx="242636" cy="805732"/>
            </a:xfrm>
            <a:custGeom>
              <a:rect b="b" l="l" r="r" t="t"/>
              <a:pathLst>
                <a:path extrusionOk="0" h="805732" w="242636">
                  <a:moveTo>
                    <a:pt x="242636" y="136616"/>
                  </a:moveTo>
                  <a:lnTo>
                    <a:pt x="242636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2636" y="608172"/>
                  </a:lnTo>
                  <a:lnTo>
                    <a:pt x="242636" y="423689"/>
                  </a:lnTo>
                  <a:lnTo>
                    <a:pt x="242636" y="320084"/>
                  </a:lnTo>
                  <a:lnTo>
                    <a:pt x="242636" y="1366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71" name="Google Shape;3071;p17"/>
            <p:cNvSpPr/>
            <p:nvPr/>
          </p:nvSpPr>
          <p:spPr>
            <a:xfrm>
              <a:off x="617192" y="1007863"/>
              <a:ext cx="3251022" cy="1593563"/>
            </a:xfrm>
            <a:custGeom>
              <a:rect b="b" l="l" r="r" t="t"/>
              <a:pathLst>
                <a:path extrusionOk="0" h="1593563" w="3251022">
                  <a:moveTo>
                    <a:pt x="0" y="610585"/>
                  </a:moveTo>
                  <a:lnTo>
                    <a:pt x="3251022" y="1593563"/>
                  </a:lnTo>
                  <a:lnTo>
                    <a:pt x="3251022" y="982471"/>
                  </a:lnTo>
                  <a:lnTo>
                    <a:pt x="0" y="0"/>
                  </a:lnTo>
                  <a:lnTo>
                    <a:pt x="0" y="6105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72" name="Google Shape;3072;p17"/>
            <p:cNvSpPr/>
            <p:nvPr/>
          </p:nvSpPr>
          <p:spPr>
            <a:xfrm>
              <a:off x="622398" y="784147"/>
              <a:ext cx="3494166" cy="1197045"/>
            </a:xfrm>
            <a:custGeom>
              <a:rect b="b" l="l" r="r" t="t"/>
              <a:pathLst>
                <a:path extrusionOk="0" h="1197045" w="3494166">
                  <a:moveTo>
                    <a:pt x="3494166" y="998342"/>
                  </a:moveTo>
                  <a:lnTo>
                    <a:pt x="2002289" y="537452"/>
                  </a:lnTo>
                  <a:lnTo>
                    <a:pt x="2001781" y="537198"/>
                  </a:lnTo>
                  <a:lnTo>
                    <a:pt x="2001654" y="537198"/>
                  </a:lnTo>
                  <a:lnTo>
                    <a:pt x="2001654" y="537198"/>
                  </a:lnTo>
                  <a:lnTo>
                    <a:pt x="2001654" y="537198"/>
                  </a:lnTo>
                  <a:lnTo>
                    <a:pt x="263840" y="0"/>
                  </a:lnTo>
                  <a:lnTo>
                    <a:pt x="0" y="214955"/>
                  </a:lnTo>
                  <a:lnTo>
                    <a:pt x="3250006" y="1197045"/>
                  </a:lnTo>
                  <a:lnTo>
                    <a:pt x="3494166" y="99834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73" name="Google Shape;3073;p17"/>
            <p:cNvSpPr/>
            <p:nvPr/>
          </p:nvSpPr>
          <p:spPr>
            <a:xfrm>
              <a:off x="7054355" y="2997310"/>
              <a:ext cx="510666" cy="160232"/>
            </a:xfrm>
            <a:custGeom>
              <a:rect b="b" l="l" r="r" t="t"/>
              <a:pathLst>
                <a:path extrusionOk="0" h="160232" w="510666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47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74" name="Google Shape;3074;p17"/>
            <p:cNvSpPr/>
            <p:nvPr/>
          </p:nvSpPr>
          <p:spPr>
            <a:xfrm>
              <a:off x="8661519" y="3833261"/>
              <a:ext cx="1164933" cy="547100"/>
            </a:xfrm>
            <a:custGeom>
              <a:rect b="b" l="l" r="r" t="t"/>
              <a:pathLst>
                <a:path extrusionOk="0" h="547100" w="1164933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rgbClr val="3147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75" name="Google Shape;3075;p17"/>
            <p:cNvSpPr/>
            <p:nvPr/>
          </p:nvSpPr>
          <p:spPr>
            <a:xfrm>
              <a:off x="5833556" y="3150178"/>
              <a:ext cx="3068949" cy="638517"/>
            </a:xfrm>
            <a:custGeom>
              <a:rect b="b" l="l" r="r" t="t"/>
              <a:pathLst>
                <a:path extrusionOk="0" h="638517" w="3068949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E3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76" name="Google Shape;3076;p17"/>
            <p:cNvSpPr/>
            <p:nvPr/>
          </p:nvSpPr>
          <p:spPr>
            <a:xfrm>
              <a:off x="10335469" y="4506567"/>
              <a:ext cx="758888" cy="229302"/>
            </a:xfrm>
            <a:custGeom>
              <a:rect b="b" l="l" r="r" t="t"/>
              <a:pathLst>
                <a:path extrusionOk="0" h="229302" w="758888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77" name="Google Shape;3077;p17"/>
            <p:cNvSpPr/>
            <p:nvPr/>
          </p:nvSpPr>
          <p:spPr>
            <a:xfrm>
              <a:off x="9835722" y="4184705"/>
              <a:ext cx="1764858" cy="708603"/>
            </a:xfrm>
            <a:custGeom>
              <a:rect b="b" l="l" r="r" t="t"/>
              <a:pathLst>
                <a:path extrusionOk="0" h="708603" w="1764858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78" name="Google Shape;3078;p17"/>
            <p:cNvSpPr/>
            <p:nvPr/>
          </p:nvSpPr>
          <p:spPr>
            <a:xfrm>
              <a:off x="5835968" y="2997310"/>
              <a:ext cx="4550795" cy="1177492"/>
            </a:xfrm>
            <a:custGeom>
              <a:rect b="b" l="l" r="r" t="t"/>
              <a:pathLst>
                <a:path extrusionOk="0" h="1177492" w="4550795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rgbClr val="D85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79" name="Google Shape;3079;p17"/>
            <p:cNvSpPr/>
            <p:nvPr/>
          </p:nvSpPr>
          <p:spPr>
            <a:xfrm>
              <a:off x="9235797" y="3363991"/>
              <a:ext cx="1286569" cy="350428"/>
            </a:xfrm>
            <a:custGeom>
              <a:rect b="b" l="l" r="r" t="t"/>
              <a:pathLst>
                <a:path extrusionOk="0" h="350428" w="1286569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80" name="Google Shape;3080;p17"/>
            <p:cNvSpPr/>
            <p:nvPr/>
          </p:nvSpPr>
          <p:spPr>
            <a:xfrm>
              <a:off x="10407841" y="3614242"/>
              <a:ext cx="1759399" cy="580239"/>
            </a:xfrm>
            <a:custGeom>
              <a:rect b="b" l="l" r="r" t="t"/>
              <a:pathLst>
                <a:path extrusionOk="0" h="580239" w="175939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81" name="Google Shape;3081;p17"/>
            <p:cNvSpPr/>
            <p:nvPr/>
          </p:nvSpPr>
          <p:spPr>
            <a:xfrm>
              <a:off x="9842451" y="3725466"/>
              <a:ext cx="2135606" cy="964060"/>
            </a:xfrm>
            <a:custGeom>
              <a:rect b="b" l="l" r="r" t="t"/>
              <a:pathLst>
                <a:path extrusionOk="0" h="964060" w="2135606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82" name="Google Shape;3082;p17"/>
            <p:cNvSpPr/>
            <p:nvPr/>
          </p:nvSpPr>
          <p:spPr>
            <a:xfrm>
              <a:off x="11450123" y="2915797"/>
              <a:ext cx="359954" cy="383186"/>
            </a:xfrm>
            <a:custGeom>
              <a:rect b="b" l="l" r="r" t="t"/>
              <a:pathLst>
                <a:path extrusionOk="0" h="383186" w="359954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rgbClr val="3147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83" name="Google Shape;3083;p17"/>
            <p:cNvSpPr/>
            <p:nvPr/>
          </p:nvSpPr>
          <p:spPr>
            <a:xfrm>
              <a:off x="11308680" y="3168207"/>
              <a:ext cx="131285" cy="133188"/>
            </a:xfrm>
            <a:custGeom>
              <a:rect b="b" l="l" r="r" t="t"/>
              <a:pathLst>
                <a:path extrusionOk="0" h="133188" w="131285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rgbClr val="E3E3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84" name="Google Shape;3084;p17"/>
            <p:cNvSpPr/>
            <p:nvPr/>
          </p:nvSpPr>
          <p:spPr>
            <a:xfrm>
              <a:off x="11055379" y="3046700"/>
              <a:ext cx="242509" cy="694890"/>
            </a:xfrm>
            <a:custGeom>
              <a:rect b="b" l="l" r="r" t="t"/>
              <a:pathLst>
                <a:path extrusionOk="0" h="694890" w="242509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85" name="Google Shape;3085;p17"/>
            <p:cNvSpPr/>
            <p:nvPr/>
          </p:nvSpPr>
          <p:spPr>
            <a:xfrm>
              <a:off x="11520463" y="3252767"/>
              <a:ext cx="665441" cy="395883"/>
            </a:xfrm>
            <a:custGeom>
              <a:rect b="b" l="l" r="r" t="t"/>
              <a:pathLst>
                <a:path extrusionOk="0" h="395883" w="665441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86" name="Google Shape;3086;p17"/>
            <p:cNvSpPr/>
            <p:nvPr/>
          </p:nvSpPr>
          <p:spPr>
            <a:xfrm>
              <a:off x="11525035" y="2716078"/>
              <a:ext cx="660869" cy="725489"/>
            </a:xfrm>
            <a:custGeom>
              <a:rect b="b" l="l" r="r" t="t"/>
              <a:pathLst>
                <a:path extrusionOk="0" h="725489" w="66086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rgbClr val="D85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87" name="Google Shape;3087;p17"/>
            <p:cNvSpPr/>
            <p:nvPr/>
          </p:nvSpPr>
          <p:spPr>
            <a:xfrm>
              <a:off x="11992024" y="3968480"/>
              <a:ext cx="178898" cy="423308"/>
            </a:xfrm>
            <a:custGeom>
              <a:rect b="b" l="l" r="r" t="t"/>
              <a:pathLst>
                <a:path extrusionOk="0" h="423308" w="17889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88" name="Google Shape;3088;p17"/>
            <p:cNvSpPr/>
            <p:nvPr/>
          </p:nvSpPr>
          <p:spPr>
            <a:xfrm>
              <a:off x="11613024" y="4215939"/>
              <a:ext cx="368080" cy="670767"/>
            </a:xfrm>
            <a:custGeom>
              <a:rect b="b" l="l" r="r" t="t"/>
              <a:pathLst>
                <a:path extrusionOk="0" h="670767" w="368080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rgbClr val="3147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89" name="Google Shape;3089;p17"/>
            <p:cNvSpPr/>
            <p:nvPr/>
          </p:nvSpPr>
          <p:spPr>
            <a:xfrm>
              <a:off x="11108452" y="4794528"/>
              <a:ext cx="168740" cy="227525"/>
            </a:xfrm>
            <a:custGeom>
              <a:rect b="b" l="l" r="r" t="t"/>
              <a:pathLst>
                <a:path extrusionOk="0" h="227525" w="168740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rgbClr val="D85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90" name="Google Shape;3090;p17"/>
            <p:cNvSpPr/>
            <p:nvPr/>
          </p:nvSpPr>
          <p:spPr>
            <a:xfrm>
              <a:off x="9834579" y="4572590"/>
              <a:ext cx="1263079" cy="453780"/>
            </a:xfrm>
            <a:custGeom>
              <a:rect b="b" l="l" r="r" t="t"/>
              <a:pathLst>
                <a:path extrusionOk="0" h="453780" w="1263079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91" name="Google Shape;3091;p17"/>
            <p:cNvSpPr/>
            <p:nvPr/>
          </p:nvSpPr>
          <p:spPr>
            <a:xfrm>
              <a:off x="9839912" y="4435084"/>
              <a:ext cx="1428138" cy="489076"/>
            </a:xfrm>
            <a:custGeom>
              <a:rect b="b" l="l" r="r" t="t"/>
              <a:pathLst>
                <a:path extrusionOk="0" h="489076" w="1428138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rgbClr val="F78B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92" name="Google Shape;3092;p17"/>
            <p:cNvSpPr/>
            <p:nvPr/>
          </p:nvSpPr>
          <p:spPr>
            <a:xfrm>
              <a:off x="7602858" y="945903"/>
              <a:ext cx="145378" cy="208479"/>
            </a:xfrm>
            <a:custGeom>
              <a:rect b="b" l="l" r="r" t="t"/>
              <a:pathLst>
                <a:path extrusionOk="0" h="208479" w="145378">
                  <a:moveTo>
                    <a:pt x="0" y="208480"/>
                  </a:moveTo>
                  <a:lnTo>
                    <a:pt x="145379" y="90401"/>
                  </a:lnTo>
                  <a:lnTo>
                    <a:pt x="145379" y="0"/>
                  </a:lnTo>
                  <a:lnTo>
                    <a:pt x="0" y="118079"/>
                  </a:lnTo>
                  <a:lnTo>
                    <a:pt x="0" y="2084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93" name="Google Shape;3093;p17"/>
            <p:cNvSpPr/>
            <p:nvPr/>
          </p:nvSpPr>
          <p:spPr>
            <a:xfrm>
              <a:off x="6390311" y="702126"/>
              <a:ext cx="1201754" cy="456446"/>
            </a:xfrm>
            <a:custGeom>
              <a:rect b="b" l="l" r="r" t="t"/>
              <a:pathLst>
                <a:path extrusionOk="0" h="456446" w="1201754">
                  <a:moveTo>
                    <a:pt x="0" y="93194"/>
                  </a:moveTo>
                  <a:lnTo>
                    <a:pt x="1201755" y="456447"/>
                  </a:lnTo>
                  <a:lnTo>
                    <a:pt x="1201755" y="363126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94" name="Google Shape;3094;p17"/>
            <p:cNvSpPr/>
            <p:nvPr/>
          </p:nvSpPr>
          <p:spPr>
            <a:xfrm>
              <a:off x="6395390" y="574017"/>
              <a:ext cx="1347767" cy="482220"/>
            </a:xfrm>
            <a:custGeom>
              <a:rect b="b" l="l" r="r" t="t"/>
              <a:pathLst>
                <a:path extrusionOk="0" h="482220" w="1347767">
                  <a:moveTo>
                    <a:pt x="1347768" y="362872"/>
                  </a:moveTo>
                  <a:lnTo>
                    <a:pt x="146521" y="0"/>
                  </a:lnTo>
                  <a:lnTo>
                    <a:pt x="0" y="119349"/>
                  </a:lnTo>
                  <a:lnTo>
                    <a:pt x="1200739" y="482221"/>
                  </a:lnTo>
                  <a:lnTo>
                    <a:pt x="1347768" y="362872"/>
                  </a:lnTo>
                  <a:close/>
                </a:path>
              </a:pathLst>
            </a:custGeom>
            <a:solidFill>
              <a:srgbClr val="E3E3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95" name="Google Shape;3095;p17"/>
            <p:cNvSpPr/>
            <p:nvPr/>
          </p:nvSpPr>
          <p:spPr>
            <a:xfrm>
              <a:off x="12043827" y="1235769"/>
              <a:ext cx="142077" cy="136235"/>
            </a:xfrm>
            <a:custGeom>
              <a:rect b="b" l="l" r="r" t="t"/>
              <a:pathLst>
                <a:path extrusionOk="0" h="136235" w="142077">
                  <a:moveTo>
                    <a:pt x="0" y="93194"/>
                  </a:moveTo>
                  <a:lnTo>
                    <a:pt x="142078" y="136236"/>
                  </a:lnTo>
                  <a:lnTo>
                    <a:pt x="142078" y="4291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96" name="Google Shape;3096;p17"/>
            <p:cNvSpPr/>
            <p:nvPr/>
          </p:nvSpPr>
          <p:spPr>
            <a:xfrm>
              <a:off x="12048905" y="1155018"/>
              <a:ext cx="136999" cy="113381"/>
            </a:xfrm>
            <a:custGeom>
              <a:rect b="b" l="l" r="r" t="t"/>
              <a:pathLst>
                <a:path extrusionOk="0" h="113381" w="136999">
                  <a:moveTo>
                    <a:pt x="0" y="71990"/>
                  </a:moveTo>
                  <a:lnTo>
                    <a:pt x="136999" y="113382"/>
                  </a:lnTo>
                  <a:lnTo>
                    <a:pt x="136999" y="14728"/>
                  </a:lnTo>
                  <a:lnTo>
                    <a:pt x="88370" y="0"/>
                  </a:lnTo>
                  <a:lnTo>
                    <a:pt x="0" y="71990"/>
                  </a:lnTo>
                  <a:close/>
                </a:path>
              </a:pathLst>
            </a:custGeom>
            <a:solidFill>
              <a:srgbClr val="F9AA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97" name="Google Shape;3097;p17"/>
            <p:cNvSpPr/>
            <p:nvPr/>
          </p:nvSpPr>
          <p:spPr>
            <a:xfrm>
              <a:off x="11324298" y="-1"/>
              <a:ext cx="861606" cy="261806"/>
            </a:xfrm>
            <a:custGeom>
              <a:rect b="b" l="l" r="r" t="t"/>
              <a:pathLst>
                <a:path extrusionOk="0" h="261806" w="861606">
                  <a:moveTo>
                    <a:pt x="0" y="0"/>
                  </a:moveTo>
                  <a:lnTo>
                    <a:pt x="0" y="1397"/>
                  </a:lnTo>
                  <a:lnTo>
                    <a:pt x="861606" y="261806"/>
                  </a:lnTo>
                  <a:lnTo>
                    <a:pt x="861606" y="65134"/>
                  </a:lnTo>
                  <a:lnTo>
                    <a:pt x="6463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A3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98" name="Google Shape;3098;p17"/>
            <p:cNvSpPr/>
            <p:nvPr/>
          </p:nvSpPr>
          <p:spPr>
            <a:xfrm>
              <a:off x="12004848" y="-1"/>
              <a:ext cx="181056" cy="54722"/>
            </a:xfrm>
            <a:custGeom>
              <a:rect b="b" l="l" r="r" t="t"/>
              <a:pathLst>
                <a:path extrusionOk="0" h="54722" w="181056">
                  <a:moveTo>
                    <a:pt x="0" y="0"/>
                  </a:moveTo>
                  <a:lnTo>
                    <a:pt x="181057" y="54723"/>
                  </a:lnTo>
                  <a:lnTo>
                    <a:pt x="1810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99" name="Google Shape;3099;p17"/>
            <p:cNvSpPr/>
            <p:nvPr/>
          </p:nvSpPr>
          <p:spPr>
            <a:xfrm>
              <a:off x="6533278" y="3538570"/>
              <a:ext cx="45073" cy="157311"/>
            </a:xfrm>
            <a:custGeom>
              <a:rect b="b" l="l" r="r" t="t"/>
              <a:pathLst>
                <a:path extrusionOk="0" h="157311" w="45073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00" name="Google Shape;3100;p17"/>
            <p:cNvSpPr/>
            <p:nvPr/>
          </p:nvSpPr>
          <p:spPr>
            <a:xfrm>
              <a:off x="5724871" y="3482070"/>
              <a:ext cx="797614" cy="227017"/>
            </a:xfrm>
            <a:custGeom>
              <a:rect b="b" l="l" r="r" t="t"/>
              <a:pathLst>
                <a:path extrusionOk="0" h="227017" w="797614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01" name="Google Shape;3101;p17"/>
            <p:cNvSpPr/>
            <p:nvPr/>
          </p:nvSpPr>
          <p:spPr>
            <a:xfrm>
              <a:off x="5728299" y="3373513"/>
              <a:ext cx="847259" cy="232857"/>
            </a:xfrm>
            <a:custGeom>
              <a:rect b="b" l="l" r="r" t="t"/>
              <a:pathLst>
                <a:path extrusionOk="0" h="232857" w="847259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rgbClr val="D85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02" name="Google Shape;3102;p17"/>
            <p:cNvSpPr/>
            <p:nvPr/>
          </p:nvSpPr>
          <p:spPr>
            <a:xfrm>
              <a:off x="4079743" y="2955664"/>
              <a:ext cx="165185" cy="224604"/>
            </a:xfrm>
            <a:custGeom>
              <a:rect b="b" l="l" r="r" t="t"/>
              <a:pathLst>
                <a:path extrusionOk="0" h="224604" w="165185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03" name="Google Shape;3103;p17"/>
            <p:cNvSpPr/>
            <p:nvPr/>
          </p:nvSpPr>
          <p:spPr>
            <a:xfrm>
              <a:off x="0" y="2069561"/>
              <a:ext cx="4068951" cy="1115278"/>
            </a:xfrm>
            <a:custGeom>
              <a:rect b="b" l="l" r="r" t="t"/>
              <a:pathLst>
                <a:path extrusionOk="0" h="1115278" w="4068951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04" name="Google Shape;3104;p17"/>
            <p:cNvSpPr/>
            <p:nvPr/>
          </p:nvSpPr>
          <p:spPr>
            <a:xfrm>
              <a:off x="0" y="1880381"/>
              <a:ext cx="4239343" cy="1201869"/>
            </a:xfrm>
            <a:custGeom>
              <a:rect b="b" l="l" r="r" t="t"/>
              <a:pathLst>
                <a:path extrusionOk="0" h="1201869" w="4239343">
                  <a:moveTo>
                    <a:pt x="4239343" y="1066650"/>
                  </a:moveTo>
                  <a:lnTo>
                    <a:pt x="0" y="0"/>
                  </a:lnTo>
                  <a:lnTo>
                    <a:pt x="0" y="179023"/>
                  </a:lnTo>
                  <a:lnTo>
                    <a:pt x="4073015" y="1201870"/>
                  </a:lnTo>
                  <a:lnTo>
                    <a:pt x="4239343" y="10666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05" name="Google Shape;3105;p17"/>
            <p:cNvSpPr/>
            <p:nvPr/>
          </p:nvSpPr>
          <p:spPr>
            <a:xfrm>
              <a:off x="5454556" y="3308125"/>
              <a:ext cx="83544" cy="195656"/>
            </a:xfrm>
            <a:custGeom>
              <a:rect b="b" l="l" r="r" t="t"/>
              <a:pathLst>
                <a:path extrusionOk="0" h="195656" w="83544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rgbClr val="D85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06" name="Google Shape;3106;p17"/>
            <p:cNvSpPr/>
            <p:nvPr/>
          </p:nvSpPr>
          <p:spPr>
            <a:xfrm>
              <a:off x="4375325" y="3226358"/>
              <a:ext cx="1068437" cy="287072"/>
            </a:xfrm>
            <a:custGeom>
              <a:rect b="b" l="l" r="r" t="t"/>
              <a:pathLst>
                <a:path extrusionOk="0" h="287072" w="1068437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07" name="Google Shape;3107;p17"/>
            <p:cNvSpPr/>
            <p:nvPr/>
          </p:nvSpPr>
          <p:spPr>
            <a:xfrm>
              <a:off x="4379642" y="3070316"/>
              <a:ext cx="1154903" cy="340144"/>
            </a:xfrm>
            <a:custGeom>
              <a:rect b="b" l="l" r="r" t="t"/>
              <a:pathLst>
                <a:path extrusionOk="0" h="340144" w="1154903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rgbClr val="3147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08" name="Google Shape;3108;p17"/>
            <p:cNvSpPr/>
            <p:nvPr/>
          </p:nvSpPr>
          <p:spPr>
            <a:xfrm>
              <a:off x="11961170" y="879880"/>
              <a:ext cx="175724" cy="149059"/>
            </a:xfrm>
            <a:custGeom>
              <a:rect b="b" l="l" r="r" t="t"/>
              <a:pathLst>
                <a:path extrusionOk="0" h="149059" w="175724">
                  <a:moveTo>
                    <a:pt x="166582" y="2158"/>
                  </a:moveTo>
                  <a:lnTo>
                    <a:pt x="166582" y="0"/>
                  </a:lnTo>
                  <a:lnTo>
                    <a:pt x="1524" y="134331"/>
                  </a:lnTo>
                  <a:lnTo>
                    <a:pt x="1524" y="145250"/>
                  </a:lnTo>
                  <a:cubicBezTo>
                    <a:pt x="1524" y="145250"/>
                    <a:pt x="1524" y="145250"/>
                    <a:pt x="1524" y="146012"/>
                  </a:cubicBezTo>
                  <a:cubicBezTo>
                    <a:pt x="1524" y="146774"/>
                    <a:pt x="1524" y="146012"/>
                    <a:pt x="1524" y="146901"/>
                  </a:cubicBezTo>
                  <a:lnTo>
                    <a:pt x="1524" y="146901"/>
                  </a:lnTo>
                  <a:cubicBezTo>
                    <a:pt x="1207" y="147739"/>
                    <a:pt x="686" y="148483"/>
                    <a:pt x="0" y="149059"/>
                  </a:cubicBezTo>
                  <a:lnTo>
                    <a:pt x="0" y="149059"/>
                  </a:lnTo>
                  <a:lnTo>
                    <a:pt x="175724" y="5840"/>
                  </a:lnTo>
                  <a:lnTo>
                    <a:pt x="175724" y="5840"/>
                  </a:lnTo>
                  <a:cubicBezTo>
                    <a:pt x="173502" y="7885"/>
                    <a:pt x="170049" y="7745"/>
                    <a:pt x="168004" y="5528"/>
                  </a:cubicBezTo>
                  <a:cubicBezTo>
                    <a:pt x="167192" y="4636"/>
                    <a:pt x="166684" y="3495"/>
                    <a:pt x="166582" y="22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09" name="Google Shape;3109;p17"/>
            <p:cNvSpPr/>
            <p:nvPr/>
          </p:nvSpPr>
          <p:spPr>
            <a:xfrm>
              <a:off x="11874521" y="999737"/>
              <a:ext cx="56" cy="888"/>
            </a:xfrm>
            <a:custGeom>
              <a:rect b="b" l="l" r="r" t="t"/>
              <a:pathLst>
                <a:path extrusionOk="0" h="888" w="56">
                  <a:moveTo>
                    <a:pt x="57" y="889"/>
                  </a:moveTo>
                  <a:cubicBezTo>
                    <a:pt x="7" y="596"/>
                    <a:pt x="7" y="293"/>
                    <a:pt x="57" y="0"/>
                  </a:cubicBezTo>
                  <a:lnTo>
                    <a:pt x="57" y="0"/>
                  </a:lnTo>
                  <a:cubicBezTo>
                    <a:pt x="-19" y="291"/>
                    <a:pt x="-19" y="598"/>
                    <a:pt x="57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10" name="Google Shape;3110;p17"/>
            <p:cNvSpPr/>
            <p:nvPr/>
          </p:nvSpPr>
          <p:spPr>
            <a:xfrm>
              <a:off x="11962821" y="1025892"/>
              <a:ext cx="9" cy="888"/>
            </a:xfrm>
            <a:custGeom>
              <a:rect b="b" l="l" r="r" t="t"/>
              <a:pathLst>
                <a:path extrusionOk="0" h="888" w="9">
                  <a:moveTo>
                    <a:pt x="0" y="889"/>
                  </a:moveTo>
                  <a:cubicBezTo>
                    <a:pt x="0" y="889"/>
                    <a:pt x="0" y="254"/>
                    <a:pt x="0" y="0"/>
                  </a:cubicBezTo>
                  <a:cubicBezTo>
                    <a:pt x="12" y="296"/>
                    <a:pt x="12" y="593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11" name="Google Shape;3111;p17"/>
            <p:cNvSpPr/>
            <p:nvPr/>
          </p:nvSpPr>
          <p:spPr>
            <a:xfrm>
              <a:off x="11880672" y="996817"/>
              <a:ext cx="77069" cy="33145"/>
            </a:xfrm>
            <a:custGeom>
              <a:rect b="b" l="l" r="r" t="t"/>
              <a:pathLst>
                <a:path extrusionOk="0" h="33145" w="77069">
                  <a:moveTo>
                    <a:pt x="71610" y="28314"/>
                  </a:moveTo>
                  <a:lnTo>
                    <a:pt x="71610" y="2158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15" y="250"/>
                    <a:pt x="4457" y="2304"/>
                    <a:pt x="4571" y="4825"/>
                  </a:cubicBezTo>
                  <a:lnTo>
                    <a:pt x="4571" y="11554"/>
                  </a:lnTo>
                  <a:lnTo>
                    <a:pt x="75293" y="33138"/>
                  </a:lnTo>
                  <a:lnTo>
                    <a:pt x="77070" y="33138"/>
                  </a:lnTo>
                  <a:cubicBezTo>
                    <a:pt x="74239" y="33284"/>
                    <a:pt x="71813" y="31140"/>
                    <a:pt x="71610" y="283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12" name="Google Shape;3112;p17"/>
            <p:cNvSpPr/>
            <p:nvPr/>
          </p:nvSpPr>
          <p:spPr>
            <a:xfrm>
              <a:off x="11033540" y="639785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13" name="Google Shape;3113;p17"/>
            <p:cNvSpPr/>
            <p:nvPr/>
          </p:nvSpPr>
          <p:spPr>
            <a:xfrm>
              <a:off x="11032652" y="641309"/>
              <a:ext cx="12696" cy="56"/>
            </a:xfrm>
            <a:custGeom>
              <a:rect b="b" l="l" r="r" t="t"/>
              <a:pathLst>
                <a:path extrusionOk="0" h="5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14" name="Google Shape;3114;p17"/>
            <p:cNvSpPr/>
            <p:nvPr/>
          </p:nvSpPr>
          <p:spPr>
            <a:xfrm>
              <a:off x="11034048" y="644737"/>
              <a:ext cx="8887" cy="82401"/>
            </a:xfrm>
            <a:custGeom>
              <a:rect b="b" l="l" r="r" t="t"/>
              <a:pathLst>
                <a:path extrusionOk="0" h="82401" w="8887">
                  <a:moveTo>
                    <a:pt x="5206" y="81259"/>
                  </a:moveTo>
                  <a:lnTo>
                    <a:pt x="8888" y="82402"/>
                  </a:lnTo>
                  <a:lnTo>
                    <a:pt x="8888" y="5460"/>
                  </a:lnTo>
                  <a:lnTo>
                    <a:pt x="1778" y="3301"/>
                  </a:lnTo>
                  <a:lnTo>
                    <a:pt x="1778" y="3301"/>
                  </a:lnTo>
                  <a:lnTo>
                    <a:pt x="1016" y="3301"/>
                  </a:lnTo>
                  <a:lnTo>
                    <a:pt x="0" y="2666"/>
                  </a:lnTo>
                  <a:lnTo>
                    <a:pt x="0" y="2666"/>
                  </a:lnTo>
                  <a:lnTo>
                    <a:pt x="0" y="2666"/>
                  </a:lnTo>
                  <a:lnTo>
                    <a:pt x="0" y="1778"/>
                  </a:ln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78974"/>
                  </a:lnTo>
                  <a:lnTo>
                    <a:pt x="7110" y="81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15" name="Google Shape;3115;p17"/>
            <p:cNvSpPr/>
            <p:nvPr/>
          </p:nvSpPr>
          <p:spPr>
            <a:xfrm>
              <a:off x="11952410" y="923557"/>
              <a:ext cx="10538" cy="106404"/>
            </a:xfrm>
            <a:custGeom>
              <a:rect b="b" l="l" r="r" t="t"/>
              <a:pathLst>
                <a:path extrusionOk="0" h="106404" w="10538">
                  <a:moveTo>
                    <a:pt x="10539" y="102336"/>
                  </a:moveTo>
                  <a:cubicBezTo>
                    <a:pt x="10539" y="102336"/>
                    <a:pt x="10539" y="102336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29"/>
                    <a:pt x="6653" y="2530"/>
                    <a:pt x="5460" y="2539"/>
                  </a:cubicBezTo>
                  <a:cubicBezTo>
                    <a:pt x="4876" y="2663"/>
                    <a:pt x="4266" y="2663"/>
                    <a:pt x="3682" y="2539"/>
                  </a:cubicBezTo>
                  <a:lnTo>
                    <a:pt x="0" y="1397"/>
                  </a:lnTo>
                  <a:lnTo>
                    <a:pt x="0" y="101447"/>
                  </a:lnTo>
                  <a:cubicBezTo>
                    <a:pt x="139" y="104319"/>
                    <a:pt x="2577" y="106536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38" y="106343"/>
                    <a:pt x="7390" y="106084"/>
                    <a:pt x="8253" y="105637"/>
                  </a:cubicBezTo>
                  <a:lnTo>
                    <a:pt x="8253" y="105637"/>
                  </a:lnTo>
                  <a:lnTo>
                    <a:pt x="8253" y="105637"/>
                  </a:lnTo>
                  <a:cubicBezTo>
                    <a:pt x="8938" y="105060"/>
                    <a:pt x="9459" y="104316"/>
                    <a:pt x="9777" y="103478"/>
                  </a:cubicBezTo>
                  <a:cubicBezTo>
                    <a:pt x="10069" y="103119"/>
                    <a:pt x="10322" y="102737"/>
                    <a:pt x="10539" y="102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16" name="Google Shape;3116;p17"/>
            <p:cNvSpPr/>
            <p:nvPr/>
          </p:nvSpPr>
          <p:spPr>
            <a:xfrm>
              <a:off x="11032477" y="640928"/>
              <a:ext cx="47" cy="761"/>
            </a:xfrm>
            <a:custGeom>
              <a:rect b="b" l="l" r="r" t="t"/>
              <a:pathLst>
                <a:path extrusionOk="0" h="761" w="47">
                  <a:moveTo>
                    <a:pt x="48" y="762"/>
                  </a:moveTo>
                  <a:lnTo>
                    <a:pt x="48" y="762"/>
                  </a:lnTo>
                  <a:lnTo>
                    <a:pt x="48" y="762"/>
                  </a:lnTo>
                  <a:cubicBezTo>
                    <a:pt x="-16" y="512"/>
                    <a:pt x="-16" y="250"/>
                    <a:pt x="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17" name="Google Shape;3117;p17"/>
            <p:cNvSpPr/>
            <p:nvPr/>
          </p:nvSpPr>
          <p:spPr>
            <a:xfrm>
              <a:off x="11033540" y="639912"/>
              <a:ext cx="761" cy="761"/>
            </a:xfrm>
            <a:custGeom>
              <a:rect b="b" l="l" r="r" t="t"/>
              <a:pathLst>
                <a:path extrusionOk="0" h="761" w="761">
                  <a:moveTo>
                    <a:pt x="0" y="127"/>
                  </a:moveTo>
                  <a:lnTo>
                    <a:pt x="0" y="76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18" name="Google Shape;3118;p17"/>
            <p:cNvSpPr/>
            <p:nvPr/>
          </p:nvSpPr>
          <p:spPr>
            <a:xfrm>
              <a:off x="11957742" y="925334"/>
              <a:ext cx="3301" cy="1142"/>
            </a:xfrm>
            <a:custGeom>
              <a:rect b="b" l="l" r="r" t="t"/>
              <a:pathLst>
                <a:path extrusionOk="0" h="1142" w="3301">
                  <a:moveTo>
                    <a:pt x="3301" y="0"/>
                  </a:moveTo>
                  <a:cubicBezTo>
                    <a:pt x="2362" y="733"/>
                    <a:pt x="1193" y="1134"/>
                    <a:pt x="0" y="1143"/>
                  </a:cubicBezTo>
                  <a:cubicBezTo>
                    <a:pt x="1193" y="1134"/>
                    <a:pt x="2362" y="733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19" name="Google Shape;3119;p17"/>
            <p:cNvSpPr/>
            <p:nvPr/>
          </p:nvSpPr>
          <p:spPr>
            <a:xfrm>
              <a:off x="11035572" y="641309"/>
              <a:ext cx="921917" cy="285260"/>
            </a:xfrm>
            <a:custGeom>
              <a:rect b="b" l="l" r="r" t="t"/>
              <a:pathLst>
                <a:path extrusionOk="0" h="285260" w="921917">
                  <a:moveTo>
                    <a:pt x="918489" y="276661"/>
                  </a:moveTo>
                  <a:lnTo>
                    <a:pt x="920901" y="274757"/>
                  </a:lnTo>
                  <a:lnTo>
                    <a:pt x="12571" y="0"/>
                  </a:lnTo>
                  <a:lnTo>
                    <a:pt x="5587" y="5714"/>
                  </a:lnTo>
                  <a:cubicBezTo>
                    <a:pt x="4571" y="6502"/>
                    <a:pt x="3327" y="6946"/>
                    <a:pt x="2032" y="6983"/>
                  </a:cubicBezTo>
                  <a:cubicBezTo>
                    <a:pt x="1359" y="7054"/>
                    <a:pt x="673" y="7054"/>
                    <a:pt x="0" y="6983"/>
                  </a:cubicBezTo>
                  <a:lnTo>
                    <a:pt x="0" y="6983"/>
                  </a:lnTo>
                  <a:lnTo>
                    <a:pt x="7110" y="9142"/>
                  </a:lnTo>
                  <a:lnTo>
                    <a:pt x="916458" y="284025"/>
                  </a:lnTo>
                  <a:lnTo>
                    <a:pt x="920139" y="285168"/>
                  </a:lnTo>
                  <a:cubicBezTo>
                    <a:pt x="920724" y="285291"/>
                    <a:pt x="921333" y="285291"/>
                    <a:pt x="921917" y="285168"/>
                  </a:cubicBezTo>
                  <a:cubicBezTo>
                    <a:pt x="920394" y="285226"/>
                    <a:pt x="918908" y="284625"/>
                    <a:pt x="917854" y="283517"/>
                  </a:cubicBezTo>
                  <a:cubicBezTo>
                    <a:pt x="916114" y="281689"/>
                    <a:pt x="916190" y="278796"/>
                    <a:pt x="918019" y="277055"/>
                  </a:cubicBezTo>
                  <a:cubicBezTo>
                    <a:pt x="918159" y="276914"/>
                    <a:pt x="918324" y="276782"/>
                    <a:pt x="918489" y="2766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20" name="Google Shape;3120;p17"/>
            <p:cNvSpPr/>
            <p:nvPr/>
          </p:nvSpPr>
          <p:spPr>
            <a:xfrm>
              <a:off x="11032271" y="496821"/>
              <a:ext cx="180548" cy="150001"/>
            </a:xfrm>
            <a:custGeom>
              <a:rect b="b" l="l" r="r" t="t"/>
              <a:pathLst>
                <a:path extrusionOk="0" h="150001" w="180548">
                  <a:moveTo>
                    <a:pt x="0" y="147536"/>
                  </a:moveTo>
                  <a:lnTo>
                    <a:pt x="0" y="148424"/>
                  </a:lnTo>
                  <a:lnTo>
                    <a:pt x="0" y="149313"/>
                  </a:lnTo>
                  <a:lnTo>
                    <a:pt x="0" y="149313"/>
                  </a:lnTo>
                  <a:lnTo>
                    <a:pt x="0" y="149313"/>
                  </a:lnTo>
                  <a:lnTo>
                    <a:pt x="1015" y="149948"/>
                  </a:lnTo>
                  <a:lnTo>
                    <a:pt x="1777" y="149948"/>
                  </a:lnTo>
                  <a:cubicBezTo>
                    <a:pt x="2450" y="150019"/>
                    <a:pt x="3135" y="150019"/>
                    <a:pt x="3809" y="149948"/>
                  </a:cubicBezTo>
                  <a:cubicBezTo>
                    <a:pt x="5104" y="149911"/>
                    <a:pt x="6348" y="149467"/>
                    <a:pt x="7364" y="148678"/>
                  </a:cubicBezTo>
                  <a:lnTo>
                    <a:pt x="14347" y="142965"/>
                  </a:lnTo>
                  <a:lnTo>
                    <a:pt x="180548" y="7872"/>
                  </a:lnTo>
                  <a:lnTo>
                    <a:pt x="179025" y="8507"/>
                  </a:lnTo>
                  <a:cubicBezTo>
                    <a:pt x="176384" y="7784"/>
                    <a:pt x="174835" y="5061"/>
                    <a:pt x="175559" y="2423"/>
                  </a:cubicBezTo>
                  <a:cubicBezTo>
                    <a:pt x="175572" y="2377"/>
                    <a:pt x="175584" y="2331"/>
                    <a:pt x="175597" y="2285"/>
                  </a:cubicBezTo>
                  <a:cubicBezTo>
                    <a:pt x="175978" y="1308"/>
                    <a:pt x="176702" y="498"/>
                    <a:pt x="177628" y="0"/>
                  </a:cubicBezTo>
                  <a:lnTo>
                    <a:pt x="177628" y="0"/>
                  </a:lnTo>
                  <a:lnTo>
                    <a:pt x="1269" y="142838"/>
                  </a:lnTo>
                  <a:lnTo>
                    <a:pt x="1269" y="142838"/>
                  </a:lnTo>
                  <a:lnTo>
                    <a:pt x="508" y="143600"/>
                  </a:lnTo>
                  <a:lnTo>
                    <a:pt x="508" y="143600"/>
                  </a:lnTo>
                  <a:cubicBezTo>
                    <a:pt x="508" y="143600"/>
                    <a:pt x="508" y="143600"/>
                    <a:pt x="508" y="143600"/>
                  </a:cubicBezTo>
                  <a:cubicBezTo>
                    <a:pt x="444" y="143850"/>
                    <a:pt x="444" y="144111"/>
                    <a:pt x="508" y="144362"/>
                  </a:cubicBezTo>
                  <a:cubicBezTo>
                    <a:pt x="470" y="144656"/>
                    <a:pt x="470" y="144956"/>
                    <a:pt x="508" y="145250"/>
                  </a:cubicBezTo>
                  <a:lnTo>
                    <a:pt x="508" y="145250"/>
                  </a:lnTo>
                  <a:cubicBezTo>
                    <a:pt x="508" y="145250"/>
                    <a:pt x="0" y="147155"/>
                    <a:pt x="0" y="1475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21" name="Google Shape;3121;p17"/>
            <p:cNvSpPr/>
            <p:nvPr/>
          </p:nvSpPr>
          <p:spPr>
            <a:xfrm>
              <a:off x="12138164" y="77830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22" name="Google Shape;3122;p17"/>
            <p:cNvSpPr/>
            <p:nvPr/>
          </p:nvSpPr>
          <p:spPr>
            <a:xfrm>
              <a:off x="11207136" y="496059"/>
              <a:ext cx="922139" cy="284406"/>
            </a:xfrm>
            <a:custGeom>
              <a:rect b="b" l="l" r="r" t="t"/>
              <a:pathLst>
                <a:path extrusionOk="0" h="284406" w="922139">
                  <a:moveTo>
                    <a:pt x="4160" y="9269"/>
                  </a:moveTo>
                  <a:lnTo>
                    <a:pt x="7207" y="10157"/>
                  </a:lnTo>
                  <a:lnTo>
                    <a:pt x="915538" y="284406"/>
                  </a:lnTo>
                  <a:lnTo>
                    <a:pt x="922140" y="279074"/>
                  </a:lnTo>
                  <a:lnTo>
                    <a:pt x="802282" y="240349"/>
                  </a:lnTo>
                  <a:lnTo>
                    <a:pt x="7588" y="0"/>
                  </a:lnTo>
                  <a:lnTo>
                    <a:pt x="4160" y="0"/>
                  </a:lnTo>
                  <a:lnTo>
                    <a:pt x="3398" y="0"/>
                  </a:lnTo>
                  <a:lnTo>
                    <a:pt x="2255" y="635"/>
                  </a:lnTo>
                  <a:cubicBezTo>
                    <a:pt x="1328" y="1133"/>
                    <a:pt x="604" y="1943"/>
                    <a:pt x="224" y="2920"/>
                  </a:cubicBezTo>
                  <a:cubicBezTo>
                    <a:pt x="-589" y="5533"/>
                    <a:pt x="884" y="8306"/>
                    <a:pt x="3499" y="9112"/>
                  </a:cubicBezTo>
                  <a:cubicBezTo>
                    <a:pt x="3716" y="9180"/>
                    <a:pt x="3931" y="9232"/>
                    <a:pt x="4160" y="92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23" name="Google Shape;3123;p17"/>
            <p:cNvSpPr/>
            <p:nvPr/>
          </p:nvSpPr>
          <p:spPr>
            <a:xfrm>
              <a:off x="12127372" y="778180"/>
              <a:ext cx="10814" cy="108860"/>
            </a:xfrm>
            <a:custGeom>
              <a:rect b="b" l="l" r="r" t="t"/>
              <a:pathLst>
                <a:path extrusionOk="0" h="108860" w="10814">
                  <a:moveTo>
                    <a:pt x="10792" y="0"/>
                  </a:moveTo>
                  <a:cubicBezTo>
                    <a:pt x="10945" y="1507"/>
                    <a:pt x="10322" y="2991"/>
                    <a:pt x="9141" y="3936"/>
                  </a:cubicBezTo>
                  <a:lnTo>
                    <a:pt x="0" y="11300"/>
                  </a:lnTo>
                  <a:lnTo>
                    <a:pt x="0" y="103859"/>
                  </a:lnTo>
                  <a:cubicBezTo>
                    <a:pt x="253" y="106863"/>
                    <a:pt x="2894" y="109094"/>
                    <a:pt x="5904" y="108841"/>
                  </a:cubicBezTo>
                  <a:cubicBezTo>
                    <a:pt x="7110" y="108740"/>
                    <a:pt x="8252" y="108237"/>
                    <a:pt x="9141" y="107414"/>
                  </a:cubicBezTo>
                  <a:lnTo>
                    <a:pt x="9903" y="106525"/>
                  </a:lnTo>
                  <a:lnTo>
                    <a:pt x="9903" y="105890"/>
                  </a:lnTo>
                  <a:cubicBezTo>
                    <a:pt x="9903" y="105890"/>
                    <a:pt x="9903" y="105890"/>
                    <a:pt x="9903" y="105129"/>
                  </a:cubicBezTo>
                  <a:cubicBezTo>
                    <a:pt x="9903" y="104367"/>
                    <a:pt x="9903" y="104367"/>
                    <a:pt x="9903" y="103986"/>
                  </a:cubicBezTo>
                  <a:lnTo>
                    <a:pt x="9903" y="103986"/>
                  </a:lnTo>
                  <a:lnTo>
                    <a:pt x="9903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24" name="Google Shape;3124;p17"/>
            <p:cNvSpPr/>
            <p:nvPr/>
          </p:nvSpPr>
          <p:spPr>
            <a:xfrm>
              <a:off x="11952515" y="775259"/>
              <a:ext cx="186560" cy="151221"/>
            </a:xfrm>
            <a:custGeom>
              <a:rect b="b" l="l" r="r" t="t"/>
              <a:pathLst>
                <a:path extrusionOk="0" h="151221" w="186560">
                  <a:moveTo>
                    <a:pt x="3958" y="140806"/>
                  </a:moveTo>
                  <a:lnTo>
                    <a:pt x="1545" y="142711"/>
                  </a:lnTo>
                  <a:cubicBezTo>
                    <a:pt x="-346" y="144381"/>
                    <a:pt x="-525" y="147269"/>
                    <a:pt x="1139" y="149162"/>
                  </a:cubicBezTo>
                  <a:cubicBezTo>
                    <a:pt x="1266" y="149306"/>
                    <a:pt x="1406" y="149441"/>
                    <a:pt x="1545" y="149567"/>
                  </a:cubicBezTo>
                  <a:cubicBezTo>
                    <a:pt x="2599" y="150674"/>
                    <a:pt x="4085" y="151276"/>
                    <a:pt x="5608" y="151218"/>
                  </a:cubicBezTo>
                  <a:cubicBezTo>
                    <a:pt x="6802" y="151209"/>
                    <a:pt x="7970" y="150808"/>
                    <a:pt x="8910" y="150075"/>
                  </a:cubicBezTo>
                  <a:lnTo>
                    <a:pt x="8910" y="150075"/>
                  </a:lnTo>
                  <a:lnTo>
                    <a:pt x="10687" y="148678"/>
                  </a:lnTo>
                  <a:lnTo>
                    <a:pt x="175745" y="14347"/>
                  </a:lnTo>
                  <a:lnTo>
                    <a:pt x="184888" y="6983"/>
                  </a:lnTo>
                  <a:cubicBezTo>
                    <a:pt x="186069" y="6039"/>
                    <a:pt x="186690" y="4554"/>
                    <a:pt x="186538" y="3047"/>
                  </a:cubicBezTo>
                  <a:lnTo>
                    <a:pt x="177270" y="0"/>
                  </a:lnTo>
                  <a:lnTo>
                    <a:pt x="170667" y="53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25" name="Google Shape;3125;p17"/>
            <p:cNvSpPr/>
            <p:nvPr/>
          </p:nvSpPr>
          <p:spPr>
            <a:xfrm>
              <a:off x="11328360" y="506089"/>
              <a:ext cx="857544" cy="287961"/>
            </a:xfrm>
            <a:custGeom>
              <a:rect b="b" l="l" r="r" t="t"/>
              <a:pathLst>
                <a:path extrusionOk="0" h="287961" w="857544">
                  <a:moveTo>
                    <a:pt x="7364" y="2920"/>
                  </a:moveTo>
                  <a:cubicBezTo>
                    <a:pt x="7225" y="5745"/>
                    <a:pt x="4864" y="7944"/>
                    <a:pt x="2032" y="7872"/>
                  </a:cubicBezTo>
                  <a:cubicBezTo>
                    <a:pt x="1359" y="7943"/>
                    <a:pt x="673" y="7943"/>
                    <a:pt x="0" y="7872"/>
                  </a:cubicBezTo>
                  <a:lnTo>
                    <a:pt x="0" y="7872"/>
                  </a:lnTo>
                  <a:lnTo>
                    <a:pt x="681058" y="230318"/>
                  </a:lnTo>
                  <a:lnTo>
                    <a:pt x="800916" y="269551"/>
                  </a:lnTo>
                  <a:lnTo>
                    <a:pt x="810185" y="272598"/>
                  </a:lnTo>
                  <a:lnTo>
                    <a:pt x="810185" y="272598"/>
                  </a:lnTo>
                  <a:lnTo>
                    <a:pt x="857544" y="287961"/>
                  </a:lnTo>
                  <a:lnTo>
                    <a:pt x="857544" y="277550"/>
                  </a:lnTo>
                  <a:lnTo>
                    <a:pt x="685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26" name="Google Shape;3126;p17"/>
            <p:cNvSpPr/>
            <p:nvPr/>
          </p:nvSpPr>
          <p:spPr>
            <a:xfrm>
              <a:off x="11325567" y="40350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27" name="Google Shape;3127;p17"/>
            <p:cNvSpPr/>
            <p:nvPr/>
          </p:nvSpPr>
          <p:spPr>
            <a:xfrm>
              <a:off x="11325949" y="402738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28" name="Google Shape;3128;p17"/>
            <p:cNvSpPr/>
            <p:nvPr/>
          </p:nvSpPr>
          <p:spPr>
            <a:xfrm>
              <a:off x="11326710" y="401849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29" name="Google Shape;3129;p17"/>
            <p:cNvSpPr/>
            <p:nvPr/>
          </p:nvSpPr>
          <p:spPr>
            <a:xfrm>
              <a:off x="11326526" y="406547"/>
              <a:ext cx="9198" cy="107721"/>
            </a:xfrm>
            <a:custGeom>
              <a:rect b="b" l="l" r="r" t="t"/>
              <a:pathLst>
                <a:path extrusionOk="0" h="107721" w="9198">
                  <a:moveTo>
                    <a:pt x="9199" y="102462"/>
                  </a:moveTo>
                  <a:lnTo>
                    <a:pt x="9199" y="5840"/>
                  </a:lnTo>
                  <a:lnTo>
                    <a:pt x="1962" y="3555"/>
                  </a:lnTo>
                  <a:lnTo>
                    <a:pt x="1962" y="3555"/>
                  </a:lnTo>
                  <a:lnTo>
                    <a:pt x="1200" y="3555"/>
                  </a:lnTo>
                  <a:lnTo>
                    <a:pt x="58" y="2793"/>
                  </a:lnTo>
                  <a:lnTo>
                    <a:pt x="58" y="2793"/>
                  </a:lnTo>
                  <a:lnTo>
                    <a:pt x="58" y="2793"/>
                  </a:lnTo>
                  <a:lnTo>
                    <a:pt x="58" y="1904"/>
                  </a:lnTo>
                  <a:cubicBezTo>
                    <a:pt x="6" y="1568"/>
                    <a:pt x="6" y="1225"/>
                    <a:pt x="58" y="889"/>
                  </a:cubicBezTo>
                  <a:cubicBezTo>
                    <a:pt x="44" y="593"/>
                    <a:pt x="44" y="296"/>
                    <a:pt x="58" y="0"/>
                  </a:cubicBezTo>
                  <a:lnTo>
                    <a:pt x="58" y="0"/>
                  </a:lnTo>
                  <a:lnTo>
                    <a:pt x="58" y="103605"/>
                  </a:lnTo>
                  <a:lnTo>
                    <a:pt x="58" y="103605"/>
                  </a:lnTo>
                  <a:cubicBezTo>
                    <a:pt x="-19" y="103940"/>
                    <a:pt x="-19" y="104286"/>
                    <a:pt x="58" y="104621"/>
                  </a:cubicBezTo>
                  <a:cubicBezTo>
                    <a:pt x="58" y="104621"/>
                    <a:pt x="58" y="104621"/>
                    <a:pt x="58" y="105510"/>
                  </a:cubicBezTo>
                  <a:lnTo>
                    <a:pt x="58" y="106271"/>
                  </a:lnTo>
                  <a:cubicBezTo>
                    <a:pt x="20" y="106524"/>
                    <a:pt x="20" y="106781"/>
                    <a:pt x="58" y="107033"/>
                  </a:cubicBezTo>
                  <a:lnTo>
                    <a:pt x="946" y="107033"/>
                  </a:lnTo>
                  <a:cubicBezTo>
                    <a:pt x="1187" y="107314"/>
                    <a:pt x="1492" y="107531"/>
                    <a:pt x="1835" y="107668"/>
                  </a:cubicBezTo>
                  <a:cubicBezTo>
                    <a:pt x="2508" y="107739"/>
                    <a:pt x="3194" y="107739"/>
                    <a:pt x="3866" y="107668"/>
                  </a:cubicBezTo>
                  <a:cubicBezTo>
                    <a:pt x="6736" y="107738"/>
                    <a:pt x="9123" y="105465"/>
                    <a:pt x="9199" y="102591"/>
                  </a:cubicBezTo>
                  <a:cubicBezTo>
                    <a:pt x="9199" y="102547"/>
                    <a:pt x="9199" y="102506"/>
                    <a:pt x="9199" y="1024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30" name="Google Shape;3130;p17"/>
            <p:cNvSpPr/>
            <p:nvPr/>
          </p:nvSpPr>
          <p:spPr>
            <a:xfrm>
              <a:off x="11325520" y="403500"/>
              <a:ext cx="47" cy="761"/>
            </a:xfrm>
            <a:custGeom>
              <a:rect b="b" l="l" r="r" t="t"/>
              <a:pathLst>
                <a:path extrusionOk="0" h="761" w="47">
                  <a:moveTo>
                    <a:pt x="48" y="127"/>
                  </a:moveTo>
                  <a:lnTo>
                    <a:pt x="48" y="127"/>
                  </a:lnTo>
                  <a:cubicBezTo>
                    <a:pt x="-16" y="334"/>
                    <a:pt x="-16" y="555"/>
                    <a:pt x="48" y="762"/>
                  </a:cubicBezTo>
                  <a:cubicBezTo>
                    <a:pt x="-3" y="510"/>
                    <a:pt x="-3" y="251"/>
                    <a:pt x="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31" name="Google Shape;3131;p17"/>
            <p:cNvSpPr/>
            <p:nvPr/>
          </p:nvSpPr>
          <p:spPr>
            <a:xfrm>
              <a:off x="11326555" y="401976"/>
              <a:ext cx="28" cy="761"/>
            </a:xfrm>
            <a:custGeom>
              <a:rect b="b" l="l" r="r" t="t"/>
              <a:pathLst>
                <a:path extrusionOk="0" h="761" w="28">
                  <a:moveTo>
                    <a:pt x="28" y="0"/>
                  </a:moveTo>
                  <a:lnTo>
                    <a:pt x="28" y="0"/>
                  </a:lnTo>
                  <a:cubicBezTo>
                    <a:pt x="-9" y="253"/>
                    <a:pt x="-9" y="509"/>
                    <a:pt x="28" y="762"/>
                  </a:cubicBezTo>
                  <a:lnTo>
                    <a:pt x="28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32" name="Google Shape;3132;p17"/>
            <p:cNvSpPr/>
            <p:nvPr/>
          </p:nvSpPr>
          <p:spPr>
            <a:xfrm>
              <a:off x="11328360" y="403627"/>
              <a:ext cx="857924" cy="286691"/>
            </a:xfrm>
            <a:custGeom>
              <a:rect b="b" l="l" r="r" t="t"/>
              <a:pathLst>
                <a:path extrusionOk="0" h="286691" w="857924">
                  <a:moveTo>
                    <a:pt x="5587" y="5460"/>
                  </a:moveTo>
                  <a:cubicBezTo>
                    <a:pt x="4596" y="6303"/>
                    <a:pt x="3327" y="6753"/>
                    <a:pt x="2032" y="6729"/>
                  </a:cubicBezTo>
                  <a:cubicBezTo>
                    <a:pt x="1359" y="6863"/>
                    <a:pt x="673" y="6863"/>
                    <a:pt x="0" y="6729"/>
                  </a:cubicBezTo>
                  <a:lnTo>
                    <a:pt x="0" y="6729"/>
                  </a:lnTo>
                  <a:lnTo>
                    <a:pt x="7237" y="9015"/>
                  </a:lnTo>
                  <a:lnTo>
                    <a:pt x="857925" y="286692"/>
                  </a:lnTo>
                  <a:lnTo>
                    <a:pt x="857925" y="276280"/>
                  </a:lnTo>
                  <a:lnTo>
                    <a:pt x="123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33" name="Google Shape;3133;p17"/>
            <p:cNvSpPr/>
            <p:nvPr/>
          </p:nvSpPr>
          <p:spPr>
            <a:xfrm>
              <a:off x="11325529" y="257488"/>
              <a:ext cx="180586" cy="151571"/>
            </a:xfrm>
            <a:custGeom>
              <a:rect b="b" l="l" r="r" t="t"/>
              <a:pathLst>
                <a:path extrusionOk="0" h="151571" w="180586">
                  <a:moveTo>
                    <a:pt x="38" y="148805"/>
                  </a:moveTo>
                  <a:cubicBezTo>
                    <a:pt x="-13" y="149142"/>
                    <a:pt x="-13" y="149485"/>
                    <a:pt x="38" y="149821"/>
                  </a:cubicBezTo>
                  <a:lnTo>
                    <a:pt x="38" y="150710"/>
                  </a:lnTo>
                  <a:lnTo>
                    <a:pt x="38" y="150710"/>
                  </a:lnTo>
                  <a:lnTo>
                    <a:pt x="38" y="150710"/>
                  </a:lnTo>
                  <a:lnTo>
                    <a:pt x="1181" y="151472"/>
                  </a:lnTo>
                  <a:lnTo>
                    <a:pt x="1943" y="151472"/>
                  </a:lnTo>
                  <a:cubicBezTo>
                    <a:pt x="2616" y="151605"/>
                    <a:pt x="3302" y="151605"/>
                    <a:pt x="3974" y="151472"/>
                  </a:cubicBezTo>
                  <a:cubicBezTo>
                    <a:pt x="5269" y="151496"/>
                    <a:pt x="6539" y="151045"/>
                    <a:pt x="7530" y="150202"/>
                  </a:cubicBezTo>
                  <a:lnTo>
                    <a:pt x="14259" y="144742"/>
                  </a:lnTo>
                  <a:lnTo>
                    <a:pt x="180587" y="9523"/>
                  </a:lnTo>
                  <a:lnTo>
                    <a:pt x="177667" y="8507"/>
                  </a:lnTo>
                  <a:cubicBezTo>
                    <a:pt x="175140" y="7901"/>
                    <a:pt x="173591" y="5366"/>
                    <a:pt x="174200" y="2843"/>
                  </a:cubicBezTo>
                  <a:cubicBezTo>
                    <a:pt x="174238" y="2654"/>
                    <a:pt x="174302" y="2467"/>
                    <a:pt x="174366" y="2285"/>
                  </a:cubicBezTo>
                  <a:cubicBezTo>
                    <a:pt x="174747" y="1308"/>
                    <a:pt x="175471" y="498"/>
                    <a:pt x="176397" y="0"/>
                  </a:cubicBezTo>
                  <a:lnTo>
                    <a:pt x="176397" y="0"/>
                  </a:lnTo>
                  <a:lnTo>
                    <a:pt x="1181" y="144235"/>
                  </a:lnTo>
                  <a:lnTo>
                    <a:pt x="1181" y="144235"/>
                  </a:lnTo>
                  <a:lnTo>
                    <a:pt x="546" y="144996"/>
                  </a:lnTo>
                  <a:lnTo>
                    <a:pt x="546" y="144996"/>
                  </a:lnTo>
                  <a:lnTo>
                    <a:pt x="546" y="145758"/>
                  </a:lnTo>
                  <a:lnTo>
                    <a:pt x="546" y="145758"/>
                  </a:lnTo>
                  <a:cubicBezTo>
                    <a:pt x="496" y="146010"/>
                    <a:pt x="496" y="146269"/>
                    <a:pt x="546" y="146520"/>
                  </a:cubicBezTo>
                  <a:cubicBezTo>
                    <a:pt x="496" y="146813"/>
                    <a:pt x="496" y="147115"/>
                    <a:pt x="546" y="147409"/>
                  </a:cubicBezTo>
                  <a:lnTo>
                    <a:pt x="546" y="147409"/>
                  </a:lnTo>
                  <a:cubicBezTo>
                    <a:pt x="331" y="147858"/>
                    <a:pt x="165" y="148325"/>
                    <a:pt x="38" y="1488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34" name="Google Shape;3134;p17"/>
            <p:cNvSpPr/>
            <p:nvPr/>
          </p:nvSpPr>
          <p:spPr>
            <a:xfrm>
              <a:off x="11499974" y="257996"/>
              <a:ext cx="685422" cy="231460"/>
            </a:xfrm>
            <a:custGeom>
              <a:rect b="b" l="l" r="r" t="t"/>
              <a:pathLst>
                <a:path extrusionOk="0" h="231460" w="685422">
                  <a:moveTo>
                    <a:pt x="6905" y="0"/>
                  </a:moveTo>
                  <a:lnTo>
                    <a:pt x="5889" y="0"/>
                  </a:lnTo>
                  <a:lnTo>
                    <a:pt x="4746" y="0"/>
                  </a:lnTo>
                  <a:lnTo>
                    <a:pt x="3349" y="0"/>
                  </a:lnTo>
                  <a:lnTo>
                    <a:pt x="2333" y="635"/>
                  </a:lnTo>
                  <a:cubicBezTo>
                    <a:pt x="1407" y="1133"/>
                    <a:pt x="683" y="1943"/>
                    <a:pt x="302" y="2920"/>
                  </a:cubicBezTo>
                  <a:cubicBezTo>
                    <a:pt x="-612" y="5349"/>
                    <a:pt x="619" y="8057"/>
                    <a:pt x="3045" y="8970"/>
                  </a:cubicBezTo>
                  <a:cubicBezTo>
                    <a:pt x="3222" y="9039"/>
                    <a:pt x="3413" y="9096"/>
                    <a:pt x="3603" y="9142"/>
                  </a:cubicBezTo>
                  <a:lnTo>
                    <a:pt x="6524" y="10157"/>
                  </a:lnTo>
                  <a:lnTo>
                    <a:pt x="685422" y="231461"/>
                  </a:lnTo>
                  <a:lnTo>
                    <a:pt x="685422" y="221050"/>
                  </a:lnTo>
                  <a:lnTo>
                    <a:pt x="7667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35" name="Google Shape;3135;p17"/>
            <p:cNvSpPr/>
            <p:nvPr/>
          </p:nvSpPr>
          <p:spPr>
            <a:xfrm>
              <a:off x="11746975" y="1086202"/>
              <a:ext cx="136363" cy="116174"/>
            </a:xfrm>
            <a:custGeom>
              <a:rect b="b" l="l" r="r" t="t"/>
              <a:pathLst>
                <a:path extrusionOk="0" h="116174" w="136363">
                  <a:moveTo>
                    <a:pt x="127476" y="2158"/>
                  </a:moveTo>
                  <a:lnTo>
                    <a:pt x="127476" y="0"/>
                  </a:lnTo>
                  <a:lnTo>
                    <a:pt x="1651" y="101574"/>
                  </a:lnTo>
                  <a:lnTo>
                    <a:pt x="1651" y="112620"/>
                  </a:lnTo>
                  <a:cubicBezTo>
                    <a:pt x="1651" y="112620"/>
                    <a:pt x="1651" y="112620"/>
                    <a:pt x="1651" y="113382"/>
                  </a:cubicBezTo>
                  <a:cubicBezTo>
                    <a:pt x="1651" y="114143"/>
                    <a:pt x="1651" y="113382"/>
                    <a:pt x="1651" y="114143"/>
                  </a:cubicBezTo>
                  <a:lnTo>
                    <a:pt x="1651" y="114143"/>
                  </a:lnTo>
                  <a:cubicBezTo>
                    <a:pt x="1333" y="114980"/>
                    <a:pt x="749" y="115691"/>
                    <a:pt x="0" y="116175"/>
                  </a:cubicBezTo>
                  <a:lnTo>
                    <a:pt x="0" y="116175"/>
                  </a:lnTo>
                  <a:lnTo>
                    <a:pt x="136364" y="5713"/>
                  </a:lnTo>
                  <a:lnTo>
                    <a:pt x="136364" y="5713"/>
                  </a:lnTo>
                  <a:cubicBezTo>
                    <a:pt x="135361" y="6631"/>
                    <a:pt x="134040" y="7132"/>
                    <a:pt x="132682" y="7110"/>
                  </a:cubicBezTo>
                  <a:cubicBezTo>
                    <a:pt x="129876" y="7181"/>
                    <a:pt x="127553" y="4966"/>
                    <a:pt x="127476" y="2162"/>
                  </a:cubicBezTo>
                  <a:cubicBezTo>
                    <a:pt x="127476" y="2161"/>
                    <a:pt x="127476" y="2160"/>
                    <a:pt x="127476" y="2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36" name="Google Shape;3136;p17"/>
            <p:cNvSpPr/>
            <p:nvPr/>
          </p:nvSpPr>
          <p:spPr>
            <a:xfrm>
              <a:off x="10778969" y="905147"/>
              <a:ext cx="964069" cy="299261"/>
            </a:xfrm>
            <a:custGeom>
              <a:rect b="b" l="l" r="r" t="t"/>
              <a:pathLst>
                <a:path extrusionOk="0" h="299261" w="964069">
                  <a:moveTo>
                    <a:pt x="958864" y="294310"/>
                  </a:moveTo>
                  <a:lnTo>
                    <a:pt x="958864" y="287453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224" y="6427"/>
                    <a:pt x="4787" y="8644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69" y="8627"/>
                    <a:pt x="635" y="8627"/>
                    <a:pt x="0" y="8507"/>
                  </a:cubicBezTo>
                  <a:lnTo>
                    <a:pt x="0" y="8507"/>
                  </a:lnTo>
                  <a:lnTo>
                    <a:pt x="962292" y="299261"/>
                  </a:lnTo>
                  <a:lnTo>
                    <a:pt x="964070" y="299261"/>
                  </a:lnTo>
                  <a:cubicBezTo>
                    <a:pt x="961289" y="299265"/>
                    <a:pt x="959004" y="297085"/>
                    <a:pt x="958864" y="2943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37" name="Google Shape;3137;p17"/>
            <p:cNvSpPr/>
            <p:nvPr/>
          </p:nvSpPr>
          <p:spPr>
            <a:xfrm>
              <a:off x="11748372" y="1199906"/>
              <a:ext cx="12696" cy="1201"/>
            </a:xfrm>
            <a:custGeom>
              <a:rect b="b" l="l" r="r" t="t"/>
              <a:pathLst>
                <a:path extrusionOk="0" h="1201" w="12696">
                  <a:moveTo>
                    <a:pt x="0" y="1074"/>
                  </a:moveTo>
                  <a:cubicBezTo>
                    <a:pt x="0" y="1074"/>
                    <a:pt x="0" y="1074"/>
                    <a:pt x="0" y="312"/>
                  </a:cubicBezTo>
                  <a:cubicBezTo>
                    <a:pt x="0" y="-449"/>
                    <a:pt x="0" y="312"/>
                    <a:pt x="0" y="12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38" name="Google Shape;3138;p17"/>
            <p:cNvSpPr/>
            <p:nvPr/>
          </p:nvSpPr>
          <p:spPr>
            <a:xfrm>
              <a:off x="10776937" y="801288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0" y="0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39" name="Google Shape;3139;p17"/>
            <p:cNvSpPr/>
            <p:nvPr/>
          </p:nvSpPr>
          <p:spPr>
            <a:xfrm>
              <a:off x="10776255" y="802811"/>
              <a:ext cx="47" cy="634"/>
            </a:xfrm>
            <a:custGeom>
              <a:rect b="b" l="l" r="r" t="t"/>
              <a:pathLst>
                <a:path extrusionOk="0" h="634" w="47">
                  <a:moveTo>
                    <a:pt x="48" y="0"/>
                  </a:moveTo>
                  <a:cubicBezTo>
                    <a:pt x="-16" y="207"/>
                    <a:pt x="-16" y="428"/>
                    <a:pt x="48" y="635"/>
                  </a:cubicBezTo>
                  <a:lnTo>
                    <a:pt x="48" y="6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40" name="Google Shape;3140;p17"/>
            <p:cNvSpPr/>
            <p:nvPr/>
          </p:nvSpPr>
          <p:spPr>
            <a:xfrm>
              <a:off x="10777135" y="806620"/>
              <a:ext cx="9199" cy="107250"/>
            </a:xfrm>
            <a:custGeom>
              <a:rect b="b" l="l" r="r" t="t"/>
              <a:pathLst>
                <a:path extrusionOk="0" h="107250" w="9199">
                  <a:moveTo>
                    <a:pt x="9199" y="102082"/>
                  </a:moveTo>
                  <a:lnTo>
                    <a:pt x="9199" y="5967"/>
                  </a:lnTo>
                  <a:lnTo>
                    <a:pt x="2088" y="3809"/>
                  </a:lnTo>
                  <a:lnTo>
                    <a:pt x="2088" y="3809"/>
                  </a:lnTo>
                  <a:lnTo>
                    <a:pt x="1326" y="3809"/>
                  </a:lnTo>
                  <a:cubicBezTo>
                    <a:pt x="844" y="3494"/>
                    <a:pt x="425" y="3108"/>
                    <a:pt x="57" y="2666"/>
                  </a:cubicBezTo>
                  <a:lnTo>
                    <a:pt x="57" y="2666"/>
                  </a:lnTo>
                  <a:lnTo>
                    <a:pt x="57" y="2666"/>
                  </a:lnTo>
                  <a:lnTo>
                    <a:pt x="57" y="1778"/>
                  </a:lnTo>
                  <a:cubicBezTo>
                    <a:pt x="57" y="1778"/>
                    <a:pt x="57" y="1143"/>
                    <a:pt x="57" y="762"/>
                  </a:cubicBezTo>
                  <a:cubicBezTo>
                    <a:pt x="-7" y="512"/>
                    <a:pt x="-7" y="250"/>
                    <a:pt x="57" y="0"/>
                  </a:cubicBezTo>
                  <a:lnTo>
                    <a:pt x="57" y="0"/>
                  </a:lnTo>
                  <a:lnTo>
                    <a:pt x="57" y="103859"/>
                  </a:lnTo>
                  <a:cubicBezTo>
                    <a:pt x="7" y="104152"/>
                    <a:pt x="7" y="104455"/>
                    <a:pt x="57" y="104748"/>
                  </a:cubicBezTo>
                  <a:cubicBezTo>
                    <a:pt x="-19" y="105040"/>
                    <a:pt x="-19" y="105345"/>
                    <a:pt x="57" y="105637"/>
                  </a:cubicBezTo>
                  <a:lnTo>
                    <a:pt x="57" y="106398"/>
                  </a:lnTo>
                  <a:lnTo>
                    <a:pt x="57" y="107160"/>
                  </a:lnTo>
                  <a:lnTo>
                    <a:pt x="946" y="107160"/>
                  </a:lnTo>
                  <a:lnTo>
                    <a:pt x="1835" y="107160"/>
                  </a:lnTo>
                  <a:cubicBezTo>
                    <a:pt x="2469" y="107281"/>
                    <a:pt x="3104" y="107281"/>
                    <a:pt x="3739" y="107160"/>
                  </a:cubicBezTo>
                  <a:cubicBezTo>
                    <a:pt x="6608" y="107301"/>
                    <a:pt x="9059" y="105088"/>
                    <a:pt x="9199" y="102216"/>
                  </a:cubicBezTo>
                  <a:cubicBezTo>
                    <a:pt x="9199" y="102172"/>
                    <a:pt x="9199" y="102126"/>
                    <a:pt x="9199" y="1020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41" name="Google Shape;3141;p17"/>
            <p:cNvSpPr/>
            <p:nvPr/>
          </p:nvSpPr>
          <p:spPr>
            <a:xfrm>
              <a:off x="11737960" y="1097883"/>
              <a:ext cx="10538" cy="105897"/>
            </a:xfrm>
            <a:custGeom>
              <a:rect b="b" l="l" r="r" t="t"/>
              <a:pathLst>
                <a:path extrusionOk="0" h="105897" w="10538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784" y="2073"/>
                    <a:pt x="6641" y="2468"/>
                    <a:pt x="5460" y="2539"/>
                  </a:cubicBezTo>
                  <a:lnTo>
                    <a:pt x="3683" y="2539"/>
                  </a:lnTo>
                  <a:lnTo>
                    <a:pt x="0" y="1397"/>
                  </a:lnTo>
                  <a:lnTo>
                    <a:pt x="0" y="101066"/>
                  </a:lnTo>
                  <a:cubicBezTo>
                    <a:pt x="203" y="103892"/>
                    <a:pt x="2629" y="106037"/>
                    <a:pt x="5460" y="105890"/>
                  </a:cubicBezTo>
                  <a:cubicBezTo>
                    <a:pt x="6438" y="105893"/>
                    <a:pt x="7402" y="105629"/>
                    <a:pt x="8253" y="105129"/>
                  </a:cubicBezTo>
                  <a:lnTo>
                    <a:pt x="8253" y="105129"/>
                  </a:lnTo>
                  <a:lnTo>
                    <a:pt x="8253" y="105129"/>
                  </a:lnTo>
                  <a:cubicBezTo>
                    <a:pt x="9003" y="104645"/>
                    <a:pt x="9586" y="103933"/>
                    <a:pt x="9904" y="103097"/>
                  </a:cubicBezTo>
                  <a:cubicBezTo>
                    <a:pt x="9904" y="103097"/>
                    <a:pt x="10411" y="102589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42" name="Google Shape;3142;p17"/>
            <p:cNvSpPr/>
            <p:nvPr/>
          </p:nvSpPr>
          <p:spPr>
            <a:xfrm>
              <a:off x="10776937" y="801161"/>
              <a:ext cx="888" cy="634"/>
            </a:xfrm>
            <a:custGeom>
              <a:rect b="b" l="l" r="r" t="t"/>
              <a:pathLst>
                <a:path extrusionOk="0" h="634" w="888">
                  <a:moveTo>
                    <a:pt x="0" y="635"/>
                  </a:moveTo>
                  <a:lnTo>
                    <a:pt x="0" y="635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43" name="Google Shape;3143;p17"/>
            <p:cNvSpPr/>
            <p:nvPr/>
          </p:nvSpPr>
          <p:spPr>
            <a:xfrm>
              <a:off x="10775874" y="802557"/>
              <a:ext cx="47" cy="888"/>
            </a:xfrm>
            <a:custGeom>
              <a:rect b="b" l="l" r="r" t="t"/>
              <a:pathLst>
                <a:path extrusionOk="0" h="888" w="47">
                  <a:moveTo>
                    <a:pt x="48" y="889"/>
                  </a:moveTo>
                  <a:lnTo>
                    <a:pt x="48" y="889"/>
                  </a:lnTo>
                  <a:lnTo>
                    <a:pt x="48" y="889"/>
                  </a:lnTo>
                  <a:cubicBezTo>
                    <a:pt x="-16" y="597"/>
                    <a:pt x="-16" y="292"/>
                    <a:pt x="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44" name="Google Shape;3144;p17"/>
            <p:cNvSpPr/>
            <p:nvPr/>
          </p:nvSpPr>
          <p:spPr>
            <a:xfrm>
              <a:off x="10778715" y="803827"/>
              <a:ext cx="964069" cy="297360"/>
            </a:xfrm>
            <a:custGeom>
              <a:rect b="b" l="l" r="r" t="t"/>
              <a:pathLst>
                <a:path extrusionOk="0" h="297360" w="964069">
                  <a:moveTo>
                    <a:pt x="960896" y="288850"/>
                  </a:moveTo>
                  <a:lnTo>
                    <a:pt x="963181" y="286946"/>
                  </a:lnTo>
                  <a:lnTo>
                    <a:pt x="14982" y="0"/>
                  </a:lnTo>
                  <a:lnTo>
                    <a:pt x="4952" y="5460"/>
                  </a:lnTo>
                  <a:cubicBezTo>
                    <a:pt x="4101" y="5960"/>
                    <a:pt x="3136" y="6224"/>
                    <a:pt x="2158" y="6221"/>
                  </a:cubicBezTo>
                  <a:cubicBezTo>
                    <a:pt x="1448" y="6352"/>
                    <a:pt x="711" y="6352"/>
                    <a:pt x="0" y="6221"/>
                  </a:cubicBezTo>
                  <a:lnTo>
                    <a:pt x="0" y="6221"/>
                  </a:lnTo>
                  <a:lnTo>
                    <a:pt x="7110" y="8380"/>
                  </a:lnTo>
                  <a:lnTo>
                    <a:pt x="958610" y="296214"/>
                  </a:lnTo>
                  <a:lnTo>
                    <a:pt x="962292" y="297357"/>
                  </a:lnTo>
                  <a:lnTo>
                    <a:pt x="964070" y="297357"/>
                  </a:lnTo>
                  <a:cubicBezTo>
                    <a:pt x="962546" y="297415"/>
                    <a:pt x="961061" y="296813"/>
                    <a:pt x="960007" y="295706"/>
                  </a:cubicBezTo>
                  <a:cubicBezTo>
                    <a:pt x="958331" y="293823"/>
                    <a:pt x="958496" y="290934"/>
                    <a:pt x="960375" y="289252"/>
                  </a:cubicBezTo>
                  <a:cubicBezTo>
                    <a:pt x="960540" y="289107"/>
                    <a:pt x="960718" y="288972"/>
                    <a:pt x="960896" y="2888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45" name="Google Shape;3145;p17"/>
            <p:cNvSpPr/>
            <p:nvPr/>
          </p:nvSpPr>
          <p:spPr>
            <a:xfrm>
              <a:off x="11743293" y="1100041"/>
              <a:ext cx="3300" cy="1142"/>
            </a:xfrm>
            <a:custGeom>
              <a:rect b="b" l="l" r="r" t="t"/>
              <a:pathLst>
                <a:path extrusionOk="0" h="1142" w="3300">
                  <a:moveTo>
                    <a:pt x="3301" y="0"/>
                  </a:moveTo>
                  <a:cubicBezTo>
                    <a:pt x="2361" y="733"/>
                    <a:pt x="1193" y="1134"/>
                    <a:pt x="0" y="1143"/>
                  </a:cubicBezTo>
                  <a:cubicBezTo>
                    <a:pt x="1180" y="1072"/>
                    <a:pt x="2323" y="6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46" name="Google Shape;3146;p17"/>
            <p:cNvSpPr/>
            <p:nvPr/>
          </p:nvSpPr>
          <p:spPr>
            <a:xfrm>
              <a:off x="10774750" y="701364"/>
              <a:ext cx="184386" cy="107385"/>
            </a:xfrm>
            <a:custGeom>
              <a:rect b="b" l="l" r="r" t="t"/>
              <a:pathLst>
                <a:path extrusionOk="0" h="107385" w="184386">
                  <a:moveTo>
                    <a:pt x="790" y="104240"/>
                  </a:moveTo>
                  <a:cubicBezTo>
                    <a:pt x="790" y="104240"/>
                    <a:pt x="790" y="104240"/>
                    <a:pt x="790" y="105256"/>
                  </a:cubicBezTo>
                  <a:lnTo>
                    <a:pt x="790" y="106144"/>
                  </a:lnTo>
                  <a:lnTo>
                    <a:pt x="790" y="106144"/>
                  </a:lnTo>
                  <a:lnTo>
                    <a:pt x="790" y="106144"/>
                  </a:lnTo>
                  <a:cubicBezTo>
                    <a:pt x="1158" y="106586"/>
                    <a:pt x="1578" y="106972"/>
                    <a:pt x="2061" y="107287"/>
                  </a:cubicBezTo>
                  <a:lnTo>
                    <a:pt x="2822" y="107287"/>
                  </a:lnTo>
                  <a:cubicBezTo>
                    <a:pt x="3533" y="107418"/>
                    <a:pt x="4269" y="107418"/>
                    <a:pt x="4981" y="107287"/>
                  </a:cubicBezTo>
                  <a:cubicBezTo>
                    <a:pt x="5958" y="107290"/>
                    <a:pt x="6923" y="107026"/>
                    <a:pt x="7773" y="106525"/>
                  </a:cubicBezTo>
                  <a:lnTo>
                    <a:pt x="17804" y="101066"/>
                  </a:lnTo>
                  <a:lnTo>
                    <a:pt x="184387" y="9649"/>
                  </a:lnTo>
                  <a:lnTo>
                    <a:pt x="181974" y="8888"/>
                  </a:lnTo>
                  <a:cubicBezTo>
                    <a:pt x="179397" y="8191"/>
                    <a:pt x="177886" y="5540"/>
                    <a:pt x="178584" y="2968"/>
                  </a:cubicBezTo>
                  <a:cubicBezTo>
                    <a:pt x="178609" y="2867"/>
                    <a:pt x="178635" y="2765"/>
                    <a:pt x="178673" y="2666"/>
                  </a:cubicBezTo>
                  <a:cubicBezTo>
                    <a:pt x="179079" y="1485"/>
                    <a:pt x="179956" y="522"/>
                    <a:pt x="181085" y="0"/>
                  </a:cubicBezTo>
                  <a:lnTo>
                    <a:pt x="181085" y="0"/>
                  </a:lnTo>
                  <a:lnTo>
                    <a:pt x="2314" y="98146"/>
                  </a:lnTo>
                  <a:lnTo>
                    <a:pt x="2314" y="98146"/>
                  </a:lnTo>
                  <a:lnTo>
                    <a:pt x="2314" y="98146"/>
                  </a:lnTo>
                  <a:lnTo>
                    <a:pt x="1425" y="98780"/>
                  </a:lnTo>
                  <a:lnTo>
                    <a:pt x="1425" y="99542"/>
                  </a:lnTo>
                  <a:lnTo>
                    <a:pt x="1425" y="99542"/>
                  </a:lnTo>
                  <a:cubicBezTo>
                    <a:pt x="1349" y="99834"/>
                    <a:pt x="1349" y="100139"/>
                    <a:pt x="1425" y="100431"/>
                  </a:cubicBezTo>
                  <a:cubicBezTo>
                    <a:pt x="1362" y="100681"/>
                    <a:pt x="1362" y="100943"/>
                    <a:pt x="1425" y="101193"/>
                  </a:cubicBezTo>
                  <a:lnTo>
                    <a:pt x="1425" y="101193"/>
                  </a:lnTo>
                  <a:cubicBezTo>
                    <a:pt x="524" y="101315"/>
                    <a:pt x="-111" y="102146"/>
                    <a:pt x="16" y="103049"/>
                  </a:cubicBezTo>
                  <a:cubicBezTo>
                    <a:pt x="80" y="103544"/>
                    <a:pt x="359" y="103981"/>
                    <a:pt x="790" y="1042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47" name="Google Shape;3147;p17"/>
            <p:cNvSpPr/>
            <p:nvPr/>
          </p:nvSpPr>
          <p:spPr>
            <a:xfrm>
              <a:off x="11884228" y="981581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48" name="Google Shape;3148;p17"/>
            <p:cNvSpPr/>
            <p:nvPr/>
          </p:nvSpPr>
          <p:spPr>
            <a:xfrm>
              <a:off x="11738446" y="986532"/>
              <a:ext cx="146288" cy="114909"/>
            </a:xfrm>
            <a:custGeom>
              <a:rect b="b" l="l" r="r" t="t"/>
              <a:pathLst>
                <a:path extrusionOk="0" h="114909" w="146288">
                  <a:moveTo>
                    <a:pt x="145019" y="1905"/>
                  </a:moveTo>
                  <a:cubicBezTo>
                    <a:pt x="145616" y="1409"/>
                    <a:pt x="146060" y="747"/>
                    <a:pt x="146289" y="0"/>
                  </a:cubicBezTo>
                  <a:cubicBezTo>
                    <a:pt x="145426" y="1955"/>
                    <a:pt x="143470" y="3205"/>
                    <a:pt x="141338" y="3174"/>
                  </a:cubicBezTo>
                  <a:cubicBezTo>
                    <a:pt x="140791" y="3295"/>
                    <a:pt x="140233" y="3295"/>
                    <a:pt x="139687" y="3174"/>
                  </a:cubicBezTo>
                  <a:lnTo>
                    <a:pt x="130799" y="508"/>
                  </a:lnTo>
                  <a:lnTo>
                    <a:pt x="3831" y="104494"/>
                  </a:lnTo>
                  <a:lnTo>
                    <a:pt x="1545" y="106398"/>
                  </a:lnTo>
                  <a:cubicBezTo>
                    <a:pt x="-346" y="108068"/>
                    <a:pt x="-524" y="110957"/>
                    <a:pt x="1139" y="112850"/>
                  </a:cubicBezTo>
                  <a:cubicBezTo>
                    <a:pt x="1266" y="112993"/>
                    <a:pt x="1406" y="113129"/>
                    <a:pt x="1545" y="113255"/>
                  </a:cubicBezTo>
                  <a:cubicBezTo>
                    <a:pt x="2599" y="114362"/>
                    <a:pt x="4085" y="114964"/>
                    <a:pt x="5609" y="114905"/>
                  </a:cubicBezTo>
                  <a:cubicBezTo>
                    <a:pt x="6802" y="114896"/>
                    <a:pt x="7970" y="114495"/>
                    <a:pt x="8909" y="113763"/>
                  </a:cubicBezTo>
                  <a:lnTo>
                    <a:pt x="8909" y="113763"/>
                  </a:lnTo>
                  <a:lnTo>
                    <a:pt x="10687" y="112366"/>
                  </a:lnTo>
                  <a:lnTo>
                    <a:pt x="141845" y="53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49" name="Google Shape;3149;p17"/>
            <p:cNvSpPr/>
            <p:nvPr/>
          </p:nvSpPr>
          <p:spPr>
            <a:xfrm>
              <a:off x="9117463" y="-1"/>
              <a:ext cx="351320" cy="285802"/>
            </a:xfrm>
            <a:custGeom>
              <a:rect b="b" l="l" r="r" t="t"/>
              <a:pathLst>
                <a:path extrusionOk="0" h="285802" w="351320">
                  <a:moveTo>
                    <a:pt x="0" y="285803"/>
                  </a:moveTo>
                  <a:lnTo>
                    <a:pt x="0" y="285676"/>
                  </a:lnTo>
                  <a:lnTo>
                    <a:pt x="351321" y="0"/>
                  </a:lnTo>
                  <a:lnTo>
                    <a:pt x="337735" y="0"/>
                  </a:lnTo>
                  <a:lnTo>
                    <a:pt x="0" y="285803"/>
                  </a:lnTo>
                  <a:lnTo>
                    <a:pt x="0" y="2858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50" name="Google Shape;3150;p17"/>
            <p:cNvSpPr/>
            <p:nvPr/>
          </p:nvSpPr>
          <p:spPr>
            <a:xfrm>
              <a:off x="9124827" y="292911"/>
              <a:ext cx="127" cy="126"/>
            </a:xfrm>
            <a:custGeom>
              <a:rect b="b" l="l" r="r" t="t"/>
              <a:pathLst>
                <a:path extrusionOk="0" h="126" w="127">
                  <a:moveTo>
                    <a:pt x="0" y="127"/>
                  </a:moveTo>
                  <a:lnTo>
                    <a:pt x="127" y="0"/>
                  </a:lnTo>
                  <a:lnTo>
                    <a:pt x="0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51" name="Google Shape;3151;p17"/>
            <p:cNvSpPr/>
            <p:nvPr/>
          </p:nvSpPr>
          <p:spPr>
            <a:xfrm>
              <a:off x="8808676" y="-1"/>
              <a:ext cx="539995" cy="449971"/>
            </a:xfrm>
            <a:custGeom>
              <a:rect b="b" l="l" r="r" t="t"/>
              <a:pathLst>
                <a:path extrusionOk="0" h="449971" w="539995">
                  <a:moveTo>
                    <a:pt x="2920" y="444385"/>
                  </a:moveTo>
                  <a:lnTo>
                    <a:pt x="2920" y="444385"/>
                  </a:lnTo>
                  <a:lnTo>
                    <a:pt x="3936" y="444385"/>
                  </a:lnTo>
                  <a:lnTo>
                    <a:pt x="4698" y="444385"/>
                  </a:lnTo>
                  <a:lnTo>
                    <a:pt x="5332" y="445146"/>
                  </a:lnTo>
                  <a:lnTo>
                    <a:pt x="5332" y="445908"/>
                  </a:lnTo>
                  <a:cubicBezTo>
                    <a:pt x="5332" y="445908"/>
                    <a:pt x="5332" y="445908"/>
                    <a:pt x="5332" y="446797"/>
                  </a:cubicBezTo>
                  <a:cubicBezTo>
                    <a:pt x="5332" y="447686"/>
                    <a:pt x="5332" y="446797"/>
                    <a:pt x="5332" y="447813"/>
                  </a:cubicBezTo>
                  <a:lnTo>
                    <a:pt x="5332" y="447813"/>
                  </a:lnTo>
                  <a:lnTo>
                    <a:pt x="5332" y="449971"/>
                  </a:lnTo>
                  <a:lnTo>
                    <a:pt x="539996" y="0"/>
                  </a:lnTo>
                  <a:lnTo>
                    <a:pt x="524125" y="0"/>
                  </a:lnTo>
                  <a:lnTo>
                    <a:pt x="0" y="4434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52" name="Google Shape;3152;p17"/>
            <p:cNvSpPr/>
            <p:nvPr/>
          </p:nvSpPr>
          <p:spPr>
            <a:xfrm>
              <a:off x="8809945" y="541005"/>
              <a:ext cx="1269" cy="55"/>
            </a:xfrm>
            <a:custGeom>
              <a:rect b="b" l="l" r="r" t="t"/>
              <a:pathLst>
                <a:path extrusionOk="0" h="55" w="1269">
                  <a:moveTo>
                    <a:pt x="0" y="0"/>
                  </a:moveTo>
                  <a:lnTo>
                    <a:pt x="1269" y="0"/>
                  </a:lnTo>
                  <a:lnTo>
                    <a:pt x="1269" y="0"/>
                  </a:lnTo>
                  <a:cubicBezTo>
                    <a:pt x="851" y="74"/>
                    <a:pt x="419" y="7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53" name="Google Shape;3153;p17"/>
            <p:cNvSpPr/>
            <p:nvPr/>
          </p:nvSpPr>
          <p:spPr>
            <a:xfrm>
              <a:off x="8804613" y="449081"/>
              <a:ext cx="10887" cy="83290"/>
            </a:xfrm>
            <a:custGeom>
              <a:rect b="b" l="l" r="r" t="t"/>
              <a:pathLst>
                <a:path extrusionOk="0" h="83290" w="10887">
                  <a:moveTo>
                    <a:pt x="5332" y="4952"/>
                  </a:moveTo>
                  <a:lnTo>
                    <a:pt x="3682" y="4952"/>
                  </a:lnTo>
                  <a:lnTo>
                    <a:pt x="0" y="3809"/>
                  </a:lnTo>
                  <a:lnTo>
                    <a:pt x="0" y="79989"/>
                  </a:lnTo>
                  <a:lnTo>
                    <a:pt x="7110" y="82148"/>
                  </a:lnTo>
                  <a:cubicBezTo>
                    <a:pt x="7846" y="82403"/>
                    <a:pt x="8545" y="82790"/>
                    <a:pt x="9141" y="83290"/>
                  </a:cubicBezTo>
                  <a:lnTo>
                    <a:pt x="10792" y="82021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919" y="543"/>
                    <a:pt x="10919" y="1107"/>
                    <a:pt x="10792" y="1651"/>
                  </a:cubicBezTo>
                  <a:cubicBezTo>
                    <a:pt x="9865" y="3810"/>
                    <a:pt x="7669" y="5140"/>
                    <a:pt x="5332" y="49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54" name="Google Shape;3154;p17"/>
            <p:cNvSpPr/>
            <p:nvPr/>
          </p:nvSpPr>
          <p:spPr>
            <a:xfrm>
              <a:off x="7509790" y="60308"/>
              <a:ext cx="888" cy="12696"/>
            </a:xfrm>
            <a:custGeom>
              <a:rect b="b" l="l" r="r" t="t"/>
              <a:pathLst>
                <a:path extrusionOk="0" h="12696" w="888">
                  <a:moveTo>
                    <a:pt x="0" y="0"/>
                  </a:moveTo>
                  <a:lnTo>
                    <a:pt x="0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55" name="Google Shape;3155;p17"/>
            <p:cNvSpPr/>
            <p:nvPr/>
          </p:nvSpPr>
          <p:spPr>
            <a:xfrm>
              <a:off x="7511695" y="54975"/>
              <a:ext cx="1303424" cy="398805"/>
            </a:xfrm>
            <a:custGeom>
              <a:rect b="b" l="l" r="r" t="t"/>
              <a:pathLst>
                <a:path extrusionOk="0" h="398805" w="1303424">
                  <a:moveTo>
                    <a:pt x="652363" y="203909"/>
                  </a:moveTo>
                  <a:lnTo>
                    <a:pt x="1292791" y="397661"/>
                  </a:lnTo>
                  <a:lnTo>
                    <a:pt x="1296473" y="398804"/>
                  </a:lnTo>
                  <a:lnTo>
                    <a:pt x="1298123" y="398804"/>
                  </a:lnTo>
                  <a:cubicBezTo>
                    <a:pt x="1300409" y="398861"/>
                    <a:pt x="1302479" y="397493"/>
                    <a:pt x="1303329" y="395375"/>
                  </a:cubicBezTo>
                  <a:cubicBezTo>
                    <a:pt x="1303457" y="394832"/>
                    <a:pt x="1303457" y="394268"/>
                    <a:pt x="1303329" y="393725"/>
                  </a:cubicBezTo>
                  <a:cubicBezTo>
                    <a:pt x="1303329" y="393725"/>
                    <a:pt x="1303329" y="392963"/>
                    <a:pt x="1303329" y="392709"/>
                  </a:cubicBezTo>
                  <a:cubicBezTo>
                    <a:pt x="1303329" y="392455"/>
                    <a:pt x="1303329" y="392074"/>
                    <a:pt x="1303329" y="391820"/>
                  </a:cubicBezTo>
                  <a:lnTo>
                    <a:pt x="1303329" y="391059"/>
                  </a:lnTo>
                  <a:lnTo>
                    <a:pt x="1302694" y="390297"/>
                  </a:lnTo>
                  <a:lnTo>
                    <a:pt x="1301932" y="390297"/>
                  </a:lnTo>
                  <a:lnTo>
                    <a:pt x="1299901" y="389408"/>
                  </a:lnTo>
                  <a:lnTo>
                    <a:pt x="1299901" y="389408"/>
                  </a:lnTo>
                  <a:lnTo>
                    <a:pt x="1296854" y="388392"/>
                  </a:lnTo>
                  <a:lnTo>
                    <a:pt x="12443" y="0"/>
                  </a:lnTo>
                  <a:lnTo>
                    <a:pt x="5460" y="5587"/>
                  </a:lnTo>
                  <a:cubicBezTo>
                    <a:pt x="4469" y="6429"/>
                    <a:pt x="3200" y="6881"/>
                    <a:pt x="1905" y="6856"/>
                  </a:cubicBezTo>
                  <a:cubicBezTo>
                    <a:pt x="1283" y="7002"/>
                    <a:pt x="622" y="7002"/>
                    <a:pt x="0" y="6856"/>
                  </a:cubicBezTo>
                  <a:lnTo>
                    <a:pt x="0" y="68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56" name="Google Shape;3156;p17"/>
            <p:cNvSpPr/>
            <p:nvPr/>
          </p:nvSpPr>
          <p:spPr>
            <a:xfrm>
              <a:off x="7508394" y="54467"/>
              <a:ext cx="12696" cy="888"/>
            </a:xfrm>
            <a:custGeom>
              <a:rect b="b" l="l" r="r" t="t"/>
              <a:pathLst>
                <a:path extrusionOk="0" h="888" w="12696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57" name="Google Shape;3157;p17"/>
            <p:cNvSpPr/>
            <p:nvPr/>
          </p:nvSpPr>
          <p:spPr>
            <a:xfrm>
              <a:off x="10965739" y="-1"/>
              <a:ext cx="252159" cy="205178"/>
            </a:xfrm>
            <a:custGeom>
              <a:rect b="b" l="l" r="r" t="t"/>
              <a:pathLst>
                <a:path extrusionOk="0" h="205178" w="252159">
                  <a:moveTo>
                    <a:pt x="1651" y="201624"/>
                  </a:moveTo>
                  <a:cubicBezTo>
                    <a:pt x="1689" y="201918"/>
                    <a:pt x="1689" y="202218"/>
                    <a:pt x="1651" y="202512"/>
                  </a:cubicBezTo>
                  <a:cubicBezTo>
                    <a:pt x="1714" y="202719"/>
                    <a:pt x="1714" y="202940"/>
                    <a:pt x="1651" y="203147"/>
                  </a:cubicBezTo>
                  <a:lnTo>
                    <a:pt x="1651" y="203147"/>
                  </a:lnTo>
                  <a:cubicBezTo>
                    <a:pt x="1321" y="203979"/>
                    <a:pt x="749" y="204689"/>
                    <a:pt x="0" y="205179"/>
                  </a:cubicBezTo>
                  <a:lnTo>
                    <a:pt x="0" y="205179"/>
                  </a:lnTo>
                  <a:lnTo>
                    <a:pt x="252160" y="0"/>
                  </a:lnTo>
                  <a:lnTo>
                    <a:pt x="236034" y="0"/>
                  </a:lnTo>
                  <a:lnTo>
                    <a:pt x="1651" y="1904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58" name="Google Shape;3158;p17"/>
            <p:cNvSpPr/>
            <p:nvPr/>
          </p:nvSpPr>
          <p:spPr>
            <a:xfrm>
              <a:off x="10458247" y="46722"/>
              <a:ext cx="503555" cy="160361"/>
            </a:xfrm>
            <a:custGeom>
              <a:rect b="b" l="l" r="r" t="t"/>
              <a:pathLst>
                <a:path extrusionOk="0" h="160361" w="503555">
                  <a:moveTo>
                    <a:pt x="498223" y="154900"/>
                  </a:moveTo>
                  <a:lnTo>
                    <a:pt x="498223" y="148171"/>
                  </a:lnTo>
                  <a:lnTo>
                    <a:pt x="7237" y="0"/>
                  </a:lnTo>
                  <a:lnTo>
                    <a:pt x="7237" y="4063"/>
                  </a:lnTo>
                  <a:cubicBezTo>
                    <a:pt x="7098" y="6864"/>
                    <a:pt x="4723" y="9025"/>
                    <a:pt x="1917" y="8888"/>
                  </a:cubicBezTo>
                  <a:cubicBezTo>
                    <a:pt x="1917" y="8888"/>
                    <a:pt x="1905" y="8888"/>
                    <a:pt x="1905" y="8888"/>
                  </a:cubicBezTo>
                  <a:lnTo>
                    <a:pt x="0" y="8888"/>
                  </a:lnTo>
                  <a:lnTo>
                    <a:pt x="0" y="8888"/>
                  </a:lnTo>
                  <a:lnTo>
                    <a:pt x="501905" y="160359"/>
                  </a:lnTo>
                  <a:lnTo>
                    <a:pt x="503556" y="160359"/>
                  </a:lnTo>
                  <a:cubicBezTo>
                    <a:pt x="500687" y="160433"/>
                    <a:pt x="498287" y="158163"/>
                    <a:pt x="498223" y="155288"/>
                  </a:cubicBezTo>
                  <a:cubicBezTo>
                    <a:pt x="498211" y="155159"/>
                    <a:pt x="498223" y="155029"/>
                    <a:pt x="498223" y="1549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59" name="Google Shape;3159;p17"/>
            <p:cNvSpPr/>
            <p:nvPr/>
          </p:nvSpPr>
          <p:spPr>
            <a:xfrm>
              <a:off x="10967009" y="202511"/>
              <a:ext cx="47" cy="761"/>
            </a:xfrm>
            <a:custGeom>
              <a:rect b="b" l="l" r="r" t="t"/>
              <a:pathLst>
                <a:path extrusionOk="0" h="761" w="47">
                  <a:moveTo>
                    <a:pt x="0" y="635"/>
                  </a:moveTo>
                  <a:cubicBezTo>
                    <a:pt x="64" y="428"/>
                    <a:pt x="64" y="207"/>
                    <a:pt x="0" y="0"/>
                  </a:cubicBezTo>
                  <a:cubicBezTo>
                    <a:pt x="0" y="0"/>
                    <a:pt x="0" y="0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60" name="Google Shape;3160;p17"/>
            <p:cNvSpPr/>
            <p:nvPr/>
          </p:nvSpPr>
          <p:spPr>
            <a:xfrm>
              <a:off x="10956471" y="100683"/>
              <a:ext cx="10694" cy="106389"/>
            </a:xfrm>
            <a:custGeom>
              <a:rect b="b" l="l" r="r" t="t"/>
              <a:pathLst>
                <a:path extrusionOk="0" h="106389" w="10694">
                  <a:moveTo>
                    <a:pt x="10666" y="102462"/>
                  </a:moveTo>
                  <a:cubicBezTo>
                    <a:pt x="10704" y="102168"/>
                    <a:pt x="10704" y="101868"/>
                    <a:pt x="10666" y="101574"/>
                  </a:cubicBezTo>
                  <a:lnTo>
                    <a:pt x="10666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08" y="2113"/>
                    <a:pt x="6653" y="2512"/>
                    <a:pt x="5460" y="2539"/>
                  </a:cubicBezTo>
                  <a:lnTo>
                    <a:pt x="3809" y="2539"/>
                  </a:lnTo>
                  <a:lnTo>
                    <a:pt x="0" y="1397"/>
                  </a:lnTo>
                  <a:lnTo>
                    <a:pt x="0" y="101447"/>
                  </a:lnTo>
                  <a:cubicBezTo>
                    <a:pt x="216" y="104383"/>
                    <a:pt x="2768" y="106590"/>
                    <a:pt x="5714" y="106376"/>
                  </a:cubicBezTo>
                  <a:cubicBezTo>
                    <a:pt x="6615" y="106308"/>
                    <a:pt x="7491" y="106011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02" y="105020"/>
                    <a:pt x="9574" y="104310"/>
                    <a:pt x="9904" y="103478"/>
                  </a:cubicBezTo>
                  <a:cubicBezTo>
                    <a:pt x="9904" y="103478"/>
                    <a:pt x="10666" y="102462"/>
                    <a:pt x="10666" y="1024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61" name="Google Shape;3161;p17"/>
            <p:cNvSpPr/>
            <p:nvPr/>
          </p:nvSpPr>
          <p:spPr>
            <a:xfrm>
              <a:off x="10961930" y="101826"/>
              <a:ext cx="3301" cy="1142"/>
            </a:xfrm>
            <a:custGeom>
              <a:rect b="b" l="l" r="r" t="t"/>
              <a:pathLst>
                <a:path extrusionOk="0" h="1142" w="3301">
                  <a:moveTo>
                    <a:pt x="0" y="1143"/>
                  </a:moveTo>
                  <a:cubicBezTo>
                    <a:pt x="1193" y="1116"/>
                    <a:pt x="2349" y="716"/>
                    <a:pt x="3301" y="0"/>
                  </a:cubicBezTo>
                  <a:cubicBezTo>
                    <a:pt x="2362" y="732"/>
                    <a:pt x="1193" y="1134"/>
                    <a:pt x="0" y="1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62" name="Google Shape;3162;p17"/>
            <p:cNvSpPr/>
            <p:nvPr/>
          </p:nvSpPr>
          <p:spPr>
            <a:xfrm>
              <a:off x="10619751" y="-1"/>
              <a:ext cx="342179" cy="102817"/>
            </a:xfrm>
            <a:custGeom>
              <a:rect b="b" l="l" r="r" t="t"/>
              <a:pathLst>
                <a:path extrusionOk="0" h="102817" w="342179">
                  <a:moveTo>
                    <a:pt x="340529" y="102716"/>
                  </a:moveTo>
                  <a:lnTo>
                    <a:pt x="342180" y="102716"/>
                  </a:lnTo>
                  <a:cubicBezTo>
                    <a:pt x="340567" y="103028"/>
                    <a:pt x="338891" y="102610"/>
                    <a:pt x="337609" y="101574"/>
                  </a:cubicBezTo>
                  <a:cubicBezTo>
                    <a:pt x="335717" y="99904"/>
                    <a:pt x="335539" y="97016"/>
                    <a:pt x="337203" y="95122"/>
                  </a:cubicBezTo>
                  <a:cubicBezTo>
                    <a:pt x="337330" y="94979"/>
                    <a:pt x="337469" y="94844"/>
                    <a:pt x="337609" y="94717"/>
                  </a:cubicBezTo>
                  <a:lnTo>
                    <a:pt x="339894" y="92813"/>
                  </a:lnTo>
                  <a:lnTo>
                    <a:pt x="34282" y="0"/>
                  </a:lnTo>
                  <a:lnTo>
                    <a:pt x="0" y="0"/>
                  </a:lnTo>
                  <a:lnTo>
                    <a:pt x="336720" y="1015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63" name="Google Shape;3163;p17"/>
            <p:cNvSpPr/>
            <p:nvPr/>
          </p:nvSpPr>
          <p:spPr>
            <a:xfrm>
              <a:off x="10956093" y="379"/>
              <a:ext cx="133693" cy="102844"/>
            </a:xfrm>
            <a:custGeom>
              <a:rect b="b" l="l" r="r" t="t"/>
              <a:pathLst>
                <a:path extrusionOk="0" h="102844" w="133693">
                  <a:moveTo>
                    <a:pt x="2282" y="94083"/>
                  </a:moveTo>
                  <a:cubicBezTo>
                    <a:pt x="98" y="95348"/>
                    <a:pt x="-651" y="98145"/>
                    <a:pt x="618" y="100329"/>
                  </a:cubicBezTo>
                  <a:cubicBezTo>
                    <a:pt x="796" y="100641"/>
                    <a:pt x="1012" y="100931"/>
                    <a:pt x="1266" y="101193"/>
                  </a:cubicBezTo>
                  <a:cubicBezTo>
                    <a:pt x="2332" y="102274"/>
                    <a:pt x="3806" y="102870"/>
                    <a:pt x="5329" y="102843"/>
                  </a:cubicBezTo>
                  <a:cubicBezTo>
                    <a:pt x="6523" y="102834"/>
                    <a:pt x="7690" y="102433"/>
                    <a:pt x="8630" y="101701"/>
                  </a:cubicBezTo>
                  <a:lnTo>
                    <a:pt x="8630" y="101701"/>
                  </a:lnTo>
                  <a:lnTo>
                    <a:pt x="10534" y="100304"/>
                  </a:lnTo>
                  <a:lnTo>
                    <a:pt x="133694" y="0"/>
                  </a:lnTo>
                  <a:lnTo>
                    <a:pt x="117569" y="0"/>
                  </a:lnTo>
                  <a:lnTo>
                    <a:pt x="3297" y="925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64" name="Google Shape;3164;p17"/>
            <p:cNvSpPr/>
            <p:nvPr/>
          </p:nvSpPr>
          <p:spPr>
            <a:xfrm>
              <a:off x="7874316" y="829982"/>
              <a:ext cx="136490" cy="116174"/>
            </a:xfrm>
            <a:custGeom>
              <a:rect b="b" l="l" r="r" t="t"/>
              <a:pathLst>
                <a:path extrusionOk="0" h="116174" w="136490">
                  <a:moveTo>
                    <a:pt x="127350" y="2158"/>
                  </a:moveTo>
                  <a:lnTo>
                    <a:pt x="127350" y="0"/>
                  </a:lnTo>
                  <a:lnTo>
                    <a:pt x="1651" y="101574"/>
                  </a:lnTo>
                  <a:lnTo>
                    <a:pt x="1651" y="112620"/>
                  </a:lnTo>
                  <a:cubicBezTo>
                    <a:pt x="1702" y="112871"/>
                    <a:pt x="1702" y="113130"/>
                    <a:pt x="1651" y="113382"/>
                  </a:cubicBezTo>
                  <a:lnTo>
                    <a:pt x="1651" y="114143"/>
                  </a:lnTo>
                  <a:lnTo>
                    <a:pt x="1651" y="114143"/>
                  </a:lnTo>
                  <a:cubicBezTo>
                    <a:pt x="1283" y="114953"/>
                    <a:pt x="724" y="115653"/>
                    <a:pt x="0" y="116175"/>
                  </a:cubicBezTo>
                  <a:lnTo>
                    <a:pt x="0" y="116175"/>
                  </a:lnTo>
                  <a:lnTo>
                    <a:pt x="136491" y="5079"/>
                  </a:lnTo>
                  <a:lnTo>
                    <a:pt x="136491" y="5079"/>
                  </a:lnTo>
                  <a:cubicBezTo>
                    <a:pt x="135475" y="5975"/>
                    <a:pt x="134168" y="6471"/>
                    <a:pt x="132809" y="6475"/>
                  </a:cubicBezTo>
                  <a:cubicBezTo>
                    <a:pt x="130156" y="6643"/>
                    <a:pt x="127794" y="4782"/>
                    <a:pt x="127350" y="2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65" name="Google Shape;3165;p17"/>
            <p:cNvSpPr/>
            <p:nvPr/>
          </p:nvSpPr>
          <p:spPr>
            <a:xfrm>
              <a:off x="6283531" y="459238"/>
              <a:ext cx="1586976" cy="488698"/>
            </a:xfrm>
            <a:custGeom>
              <a:rect b="b" l="l" r="r" t="t"/>
              <a:pathLst>
                <a:path extrusionOk="0" h="488698" w="1586976">
                  <a:moveTo>
                    <a:pt x="1581644" y="483998"/>
                  </a:moveTo>
                  <a:lnTo>
                    <a:pt x="1581644" y="477142"/>
                  </a:lnTo>
                  <a:lnTo>
                    <a:pt x="3174" y="0"/>
                  </a:lnTo>
                  <a:lnTo>
                    <a:pt x="3174" y="3555"/>
                  </a:lnTo>
                  <a:lnTo>
                    <a:pt x="3174" y="3555"/>
                  </a:lnTo>
                  <a:cubicBezTo>
                    <a:pt x="3237" y="4019"/>
                    <a:pt x="3237" y="4488"/>
                    <a:pt x="3174" y="4952"/>
                  </a:cubicBezTo>
                  <a:lnTo>
                    <a:pt x="3174" y="4952"/>
                  </a:lnTo>
                  <a:lnTo>
                    <a:pt x="3174" y="4952"/>
                  </a:lnTo>
                  <a:cubicBezTo>
                    <a:pt x="3034" y="5363"/>
                    <a:pt x="2768" y="5719"/>
                    <a:pt x="2412" y="5967"/>
                  </a:cubicBezTo>
                  <a:lnTo>
                    <a:pt x="2412" y="5967"/>
                  </a:lnTo>
                  <a:lnTo>
                    <a:pt x="0" y="7999"/>
                  </a:lnTo>
                  <a:lnTo>
                    <a:pt x="1585325" y="488696"/>
                  </a:lnTo>
                  <a:lnTo>
                    <a:pt x="1586976" y="488696"/>
                  </a:lnTo>
                  <a:cubicBezTo>
                    <a:pt x="1584234" y="488776"/>
                    <a:pt x="1581910" y="486723"/>
                    <a:pt x="1581644" y="4839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66" name="Google Shape;3166;p17"/>
            <p:cNvSpPr/>
            <p:nvPr/>
          </p:nvSpPr>
          <p:spPr>
            <a:xfrm>
              <a:off x="7875713" y="943998"/>
              <a:ext cx="47" cy="888"/>
            </a:xfrm>
            <a:custGeom>
              <a:rect b="b" l="l" r="r" t="t"/>
              <a:pathLst>
                <a:path extrusionOk="0" h="888" w="47">
                  <a:moveTo>
                    <a:pt x="0" y="762"/>
                  </a:moveTo>
                  <a:lnTo>
                    <a:pt x="0" y="0"/>
                  </a:lnTo>
                  <a:cubicBezTo>
                    <a:pt x="64" y="292"/>
                    <a:pt x="64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67" name="Google Shape;3167;p17"/>
            <p:cNvSpPr/>
            <p:nvPr/>
          </p:nvSpPr>
          <p:spPr>
            <a:xfrm>
              <a:off x="5393991" y="460762"/>
              <a:ext cx="890936" cy="765357"/>
            </a:xfrm>
            <a:custGeom>
              <a:rect b="b" l="l" r="r" t="t"/>
              <a:pathLst>
                <a:path extrusionOk="0" h="765357" w="890936">
                  <a:moveTo>
                    <a:pt x="890936" y="5587"/>
                  </a:moveTo>
                  <a:cubicBezTo>
                    <a:pt x="889933" y="6505"/>
                    <a:pt x="888613" y="7005"/>
                    <a:pt x="887254" y="6983"/>
                  </a:cubicBezTo>
                  <a:cubicBezTo>
                    <a:pt x="884385" y="7127"/>
                    <a:pt x="881934" y="4915"/>
                    <a:pt x="881795" y="2044"/>
                  </a:cubicBezTo>
                  <a:cubicBezTo>
                    <a:pt x="881795" y="2039"/>
                    <a:pt x="881795" y="2035"/>
                    <a:pt x="881795" y="2031"/>
                  </a:cubicBezTo>
                  <a:lnTo>
                    <a:pt x="881795" y="0"/>
                  </a:lnTo>
                  <a:lnTo>
                    <a:pt x="0" y="761802"/>
                  </a:lnTo>
                  <a:lnTo>
                    <a:pt x="3048" y="762691"/>
                  </a:lnTo>
                  <a:lnTo>
                    <a:pt x="3048" y="762691"/>
                  </a:lnTo>
                  <a:lnTo>
                    <a:pt x="11681" y="765357"/>
                  </a:lnTo>
                  <a:lnTo>
                    <a:pt x="888524" y="7618"/>
                  </a:lnTo>
                  <a:lnTo>
                    <a:pt x="890936" y="55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68" name="Google Shape;3168;p17"/>
            <p:cNvSpPr/>
            <p:nvPr/>
          </p:nvSpPr>
          <p:spPr>
            <a:xfrm>
              <a:off x="5053209" y="1176729"/>
              <a:ext cx="196674" cy="65768"/>
            </a:xfrm>
            <a:custGeom>
              <a:rect b="b" l="l" r="r" t="t"/>
              <a:pathLst>
                <a:path extrusionOk="0" h="65768" w="196674">
                  <a:moveTo>
                    <a:pt x="194388" y="59421"/>
                  </a:moveTo>
                  <a:lnTo>
                    <a:pt x="196674" y="57516"/>
                  </a:lnTo>
                  <a:lnTo>
                    <a:pt x="7237" y="0"/>
                  </a:lnTo>
                  <a:lnTo>
                    <a:pt x="7237" y="4063"/>
                  </a:lnTo>
                  <a:cubicBezTo>
                    <a:pt x="7098" y="6935"/>
                    <a:pt x="4660" y="9152"/>
                    <a:pt x="1791" y="9015"/>
                  </a:cubicBezTo>
                  <a:cubicBezTo>
                    <a:pt x="1791" y="9015"/>
                    <a:pt x="1778" y="9015"/>
                    <a:pt x="1778" y="9015"/>
                  </a:cubicBezTo>
                  <a:cubicBezTo>
                    <a:pt x="1194" y="9145"/>
                    <a:pt x="584" y="9145"/>
                    <a:pt x="0" y="9015"/>
                  </a:cubicBezTo>
                  <a:lnTo>
                    <a:pt x="0" y="9015"/>
                  </a:lnTo>
                  <a:lnTo>
                    <a:pt x="187278" y="65769"/>
                  </a:lnTo>
                  <a:lnTo>
                    <a:pt x="194262" y="601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69" name="Google Shape;3169;p17"/>
            <p:cNvSpPr/>
            <p:nvPr/>
          </p:nvSpPr>
          <p:spPr>
            <a:xfrm>
              <a:off x="6275913" y="364902"/>
              <a:ext cx="9951" cy="102849"/>
            </a:xfrm>
            <a:custGeom>
              <a:rect b="b" l="l" r="r" t="t"/>
              <a:pathLst>
                <a:path extrusionOk="0" h="102849" w="9951">
                  <a:moveTo>
                    <a:pt x="6729" y="0"/>
                  </a:moveTo>
                  <a:lnTo>
                    <a:pt x="0" y="5840"/>
                  </a:lnTo>
                  <a:lnTo>
                    <a:pt x="0" y="97892"/>
                  </a:lnTo>
                  <a:cubicBezTo>
                    <a:pt x="139" y="100764"/>
                    <a:pt x="2577" y="102980"/>
                    <a:pt x="5447" y="102843"/>
                  </a:cubicBezTo>
                  <a:cubicBezTo>
                    <a:pt x="5447" y="102843"/>
                    <a:pt x="5460" y="102843"/>
                    <a:pt x="5460" y="102843"/>
                  </a:cubicBezTo>
                  <a:cubicBezTo>
                    <a:pt x="6818" y="102865"/>
                    <a:pt x="8139" y="102365"/>
                    <a:pt x="9142" y="101447"/>
                  </a:cubicBezTo>
                  <a:cubicBezTo>
                    <a:pt x="9497" y="101198"/>
                    <a:pt x="9764" y="100842"/>
                    <a:pt x="9904" y="100431"/>
                  </a:cubicBezTo>
                  <a:lnTo>
                    <a:pt x="9904" y="100431"/>
                  </a:lnTo>
                  <a:lnTo>
                    <a:pt x="9904" y="100431"/>
                  </a:lnTo>
                  <a:cubicBezTo>
                    <a:pt x="9967" y="99967"/>
                    <a:pt x="9967" y="99498"/>
                    <a:pt x="9904" y="99034"/>
                  </a:cubicBezTo>
                  <a:lnTo>
                    <a:pt x="9904" y="99034"/>
                  </a:lnTo>
                  <a:lnTo>
                    <a:pt x="9904" y="1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70" name="Google Shape;3170;p17"/>
            <p:cNvSpPr/>
            <p:nvPr/>
          </p:nvSpPr>
          <p:spPr>
            <a:xfrm>
              <a:off x="6279341" y="354744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71" name="Google Shape;3171;p17"/>
            <p:cNvSpPr/>
            <p:nvPr/>
          </p:nvSpPr>
          <p:spPr>
            <a:xfrm>
              <a:off x="7865175" y="841663"/>
              <a:ext cx="10576" cy="106146"/>
            </a:xfrm>
            <a:custGeom>
              <a:rect b="b" l="l" r="r" t="t"/>
              <a:pathLst>
                <a:path extrusionOk="0" h="106146" w="10576">
                  <a:moveTo>
                    <a:pt x="10538" y="102335"/>
                  </a:moveTo>
                  <a:cubicBezTo>
                    <a:pt x="10589" y="102084"/>
                    <a:pt x="10589" y="101825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cubicBezTo>
                    <a:pt x="8761" y="1524"/>
                    <a:pt x="8761" y="1524"/>
                    <a:pt x="8761" y="1524"/>
                  </a:cubicBezTo>
                  <a:cubicBezTo>
                    <a:pt x="8278" y="1903"/>
                    <a:pt x="7707" y="2164"/>
                    <a:pt x="7110" y="2285"/>
                  </a:cubicBezTo>
                  <a:cubicBezTo>
                    <a:pt x="6526" y="2416"/>
                    <a:pt x="5917" y="2416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101193"/>
                  </a:lnTo>
                  <a:cubicBezTo>
                    <a:pt x="139" y="104018"/>
                    <a:pt x="2501" y="106217"/>
                    <a:pt x="5332" y="106144"/>
                  </a:cubicBezTo>
                  <a:cubicBezTo>
                    <a:pt x="6335" y="106144"/>
                    <a:pt x="7313" y="105835"/>
                    <a:pt x="8125" y="105256"/>
                  </a:cubicBezTo>
                  <a:lnTo>
                    <a:pt x="8125" y="105256"/>
                  </a:lnTo>
                  <a:lnTo>
                    <a:pt x="8125" y="105256"/>
                  </a:lnTo>
                  <a:cubicBezTo>
                    <a:pt x="8849" y="104734"/>
                    <a:pt x="9408" y="104034"/>
                    <a:pt x="9776" y="103224"/>
                  </a:cubicBezTo>
                  <a:cubicBezTo>
                    <a:pt x="10119" y="103015"/>
                    <a:pt x="10386" y="102705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72" name="Google Shape;3172;p17"/>
            <p:cNvSpPr/>
            <p:nvPr/>
          </p:nvSpPr>
          <p:spPr>
            <a:xfrm>
              <a:off x="6281119" y="354364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73" name="Google Shape;3173;p17"/>
            <p:cNvSpPr/>
            <p:nvPr/>
          </p:nvSpPr>
          <p:spPr>
            <a:xfrm>
              <a:off x="6278199" y="355455"/>
              <a:ext cx="1015" cy="51"/>
            </a:xfrm>
            <a:custGeom>
              <a:rect b="b" l="l" r="r" t="t"/>
              <a:pathLst>
                <a:path extrusionOk="0" h="51" w="1015">
                  <a:moveTo>
                    <a:pt x="889" y="51"/>
                  </a:moveTo>
                  <a:lnTo>
                    <a:pt x="0" y="51"/>
                  </a:lnTo>
                  <a:cubicBezTo>
                    <a:pt x="330" y="-17"/>
                    <a:pt x="685" y="-17"/>
                    <a:pt x="1016" y="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74" name="Google Shape;3174;p17"/>
            <p:cNvSpPr/>
            <p:nvPr/>
          </p:nvSpPr>
          <p:spPr>
            <a:xfrm>
              <a:off x="6282388" y="354617"/>
              <a:ext cx="1588119" cy="489712"/>
            </a:xfrm>
            <a:custGeom>
              <a:rect b="b" l="l" r="r" t="t"/>
              <a:pathLst>
                <a:path extrusionOk="0" h="489712" w="1588119">
                  <a:moveTo>
                    <a:pt x="1584564" y="481332"/>
                  </a:moveTo>
                  <a:lnTo>
                    <a:pt x="1586850" y="479428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902" y="95"/>
                    <a:pt x="1778" y="399"/>
                    <a:pt x="2540" y="889"/>
                  </a:cubicBezTo>
                  <a:cubicBezTo>
                    <a:pt x="4470" y="2518"/>
                    <a:pt x="4711" y="5401"/>
                    <a:pt x="3085" y="7330"/>
                  </a:cubicBezTo>
                  <a:cubicBezTo>
                    <a:pt x="2920" y="7525"/>
                    <a:pt x="2730" y="7707"/>
                    <a:pt x="2540" y="7872"/>
                  </a:cubicBezTo>
                  <a:lnTo>
                    <a:pt x="127" y="9903"/>
                  </a:lnTo>
                  <a:lnTo>
                    <a:pt x="4190" y="11046"/>
                  </a:lnTo>
                  <a:lnTo>
                    <a:pt x="1582787" y="488569"/>
                  </a:lnTo>
                  <a:lnTo>
                    <a:pt x="1586469" y="489712"/>
                  </a:lnTo>
                  <a:lnTo>
                    <a:pt x="1588119" y="489712"/>
                  </a:lnTo>
                  <a:cubicBezTo>
                    <a:pt x="1586634" y="489734"/>
                    <a:pt x="1585212" y="489135"/>
                    <a:pt x="1584183" y="488061"/>
                  </a:cubicBezTo>
                  <a:cubicBezTo>
                    <a:pt x="1582419" y="486253"/>
                    <a:pt x="1582457" y="483360"/>
                    <a:pt x="1584272" y="481597"/>
                  </a:cubicBezTo>
                  <a:cubicBezTo>
                    <a:pt x="1584361" y="481505"/>
                    <a:pt x="1584462" y="481416"/>
                    <a:pt x="1584564" y="4813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75" name="Google Shape;3175;p17"/>
            <p:cNvSpPr/>
            <p:nvPr/>
          </p:nvSpPr>
          <p:spPr>
            <a:xfrm>
              <a:off x="8011696" y="726885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76" name="Google Shape;3176;p17"/>
            <p:cNvSpPr/>
            <p:nvPr/>
          </p:nvSpPr>
          <p:spPr>
            <a:xfrm>
              <a:off x="8001919" y="728408"/>
              <a:ext cx="10411" cy="107928"/>
            </a:xfrm>
            <a:custGeom>
              <a:rect b="b" l="l" r="r" t="t"/>
              <a:pathLst>
                <a:path extrusionOk="0" h="107928" w="10411">
                  <a:moveTo>
                    <a:pt x="10411" y="1143"/>
                  </a:moveTo>
                  <a:lnTo>
                    <a:pt x="10411" y="1143"/>
                  </a:lnTo>
                  <a:cubicBezTo>
                    <a:pt x="10183" y="1924"/>
                    <a:pt x="9688" y="2598"/>
                    <a:pt x="9015" y="3047"/>
                  </a:cubicBezTo>
                  <a:lnTo>
                    <a:pt x="0" y="10411"/>
                  </a:lnTo>
                  <a:lnTo>
                    <a:pt x="0" y="102970"/>
                  </a:lnTo>
                  <a:cubicBezTo>
                    <a:pt x="140" y="105842"/>
                    <a:pt x="2577" y="108059"/>
                    <a:pt x="5447" y="107922"/>
                  </a:cubicBezTo>
                  <a:cubicBezTo>
                    <a:pt x="5447" y="107922"/>
                    <a:pt x="5460" y="107922"/>
                    <a:pt x="5460" y="107922"/>
                  </a:cubicBezTo>
                  <a:cubicBezTo>
                    <a:pt x="6819" y="107919"/>
                    <a:pt x="8126" y="107423"/>
                    <a:pt x="9142" y="106525"/>
                  </a:cubicBezTo>
                  <a:lnTo>
                    <a:pt x="9904" y="105637"/>
                  </a:lnTo>
                  <a:lnTo>
                    <a:pt x="9904" y="105637"/>
                  </a:lnTo>
                  <a:cubicBezTo>
                    <a:pt x="9967" y="105387"/>
                    <a:pt x="9967" y="105125"/>
                    <a:pt x="9904" y="104875"/>
                  </a:cubicBezTo>
                  <a:cubicBezTo>
                    <a:pt x="9967" y="104496"/>
                    <a:pt x="9967" y="104110"/>
                    <a:pt x="9904" y="103732"/>
                  </a:cubicBezTo>
                  <a:lnTo>
                    <a:pt x="9904" y="103732"/>
                  </a:lnTo>
                  <a:lnTo>
                    <a:pt x="9904" y="0"/>
                  </a:lnTo>
                  <a:lnTo>
                    <a:pt x="9904" y="0"/>
                  </a:lnTo>
                  <a:cubicBezTo>
                    <a:pt x="9904" y="0"/>
                    <a:pt x="10411" y="762"/>
                    <a:pt x="10411" y="1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77" name="Google Shape;3177;p17"/>
            <p:cNvSpPr/>
            <p:nvPr/>
          </p:nvSpPr>
          <p:spPr>
            <a:xfrm>
              <a:off x="8009284" y="723711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78" name="Google Shape;3178;p17"/>
            <p:cNvSpPr/>
            <p:nvPr/>
          </p:nvSpPr>
          <p:spPr>
            <a:xfrm>
              <a:off x="8011696" y="725234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79" name="Google Shape;3179;p17"/>
            <p:cNvSpPr/>
            <p:nvPr/>
          </p:nvSpPr>
          <p:spPr>
            <a:xfrm>
              <a:off x="7865330" y="731456"/>
              <a:ext cx="146873" cy="113225"/>
            </a:xfrm>
            <a:custGeom>
              <a:rect b="b" l="l" r="r" t="t"/>
              <a:pathLst>
                <a:path extrusionOk="0" h="113225" w="146873">
                  <a:moveTo>
                    <a:pt x="1622" y="104494"/>
                  </a:moveTo>
                  <a:cubicBezTo>
                    <a:pt x="-308" y="106123"/>
                    <a:pt x="-549" y="109006"/>
                    <a:pt x="1077" y="110935"/>
                  </a:cubicBezTo>
                  <a:cubicBezTo>
                    <a:pt x="1242" y="111130"/>
                    <a:pt x="1432" y="111312"/>
                    <a:pt x="1622" y="111477"/>
                  </a:cubicBezTo>
                  <a:cubicBezTo>
                    <a:pt x="2651" y="112551"/>
                    <a:pt x="4073" y="113149"/>
                    <a:pt x="5558" y="113128"/>
                  </a:cubicBezTo>
                  <a:cubicBezTo>
                    <a:pt x="6142" y="113258"/>
                    <a:pt x="6752" y="113258"/>
                    <a:pt x="7336" y="113128"/>
                  </a:cubicBezTo>
                  <a:cubicBezTo>
                    <a:pt x="7933" y="113006"/>
                    <a:pt x="8504" y="112745"/>
                    <a:pt x="8986" y="112366"/>
                  </a:cubicBezTo>
                  <a:cubicBezTo>
                    <a:pt x="8986" y="112366"/>
                    <a:pt x="8986" y="112366"/>
                    <a:pt x="8986" y="112366"/>
                  </a:cubicBezTo>
                  <a:lnTo>
                    <a:pt x="10764" y="110842"/>
                  </a:lnTo>
                  <a:lnTo>
                    <a:pt x="136462" y="9269"/>
                  </a:lnTo>
                  <a:lnTo>
                    <a:pt x="145477" y="1904"/>
                  </a:lnTo>
                  <a:cubicBezTo>
                    <a:pt x="146150" y="1455"/>
                    <a:pt x="146645" y="780"/>
                    <a:pt x="146874" y="0"/>
                  </a:cubicBezTo>
                  <a:cubicBezTo>
                    <a:pt x="146011" y="1955"/>
                    <a:pt x="144055" y="3205"/>
                    <a:pt x="141923" y="3174"/>
                  </a:cubicBezTo>
                  <a:cubicBezTo>
                    <a:pt x="141338" y="3297"/>
                    <a:pt x="140729" y="3297"/>
                    <a:pt x="140145" y="3174"/>
                  </a:cubicBezTo>
                  <a:lnTo>
                    <a:pt x="131384" y="508"/>
                  </a:lnTo>
                  <a:lnTo>
                    <a:pt x="4416" y="1039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80" name="Google Shape;3180;p17"/>
            <p:cNvSpPr/>
            <p:nvPr/>
          </p:nvSpPr>
          <p:spPr>
            <a:xfrm>
              <a:off x="8011696" y="725869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81" name="Google Shape;3181;p17"/>
            <p:cNvSpPr/>
            <p:nvPr/>
          </p:nvSpPr>
          <p:spPr>
            <a:xfrm>
              <a:off x="8012049" y="726885"/>
              <a:ext cx="282" cy="761"/>
            </a:xfrm>
            <a:custGeom>
              <a:rect b="b" l="l" r="r" t="t"/>
              <a:pathLst>
                <a:path extrusionOk="0" h="761" w="282">
                  <a:moveTo>
                    <a:pt x="282" y="762"/>
                  </a:moveTo>
                  <a:lnTo>
                    <a:pt x="282" y="0"/>
                  </a:lnTo>
                  <a:lnTo>
                    <a:pt x="282" y="0"/>
                  </a:lnTo>
                  <a:cubicBezTo>
                    <a:pt x="282" y="0"/>
                    <a:pt x="-353" y="508"/>
                    <a:pt x="282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82" name="Google Shape;3182;p17"/>
            <p:cNvSpPr/>
            <p:nvPr/>
          </p:nvSpPr>
          <p:spPr>
            <a:xfrm>
              <a:off x="8009284" y="724599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83" name="Google Shape;3183;p17"/>
            <p:cNvSpPr/>
            <p:nvPr/>
          </p:nvSpPr>
          <p:spPr>
            <a:xfrm>
              <a:off x="6168244" y="167849"/>
              <a:ext cx="1844007" cy="565476"/>
            </a:xfrm>
            <a:custGeom>
              <a:rect b="b" l="l" r="r" t="t"/>
              <a:pathLst>
                <a:path extrusionOk="0" h="565476" w="1844007">
                  <a:moveTo>
                    <a:pt x="2412" y="8380"/>
                  </a:moveTo>
                  <a:lnTo>
                    <a:pt x="127" y="10284"/>
                  </a:lnTo>
                  <a:lnTo>
                    <a:pt x="1828470" y="562718"/>
                  </a:lnTo>
                  <a:lnTo>
                    <a:pt x="1837231" y="565384"/>
                  </a:lnTo>
                  <a:cubicBezTo>
                    <a:pt x="1837815" y="565507"/>
                    <a:pt x="1838424" y="565507"/>
                    <a:pt x="1839009" y="565384"/>
                  </a:cubicBezTo>
                  <a:cubicBezTo>
                    <a:pt x="1841141" y="565415"/>
                    <a:pt x="1843096" y="564165"/>
                    <a:pt x="1843960" y="562210"/>
                  </a:cubicBezTo>
                  <a:lnTo>
                    <a:pt x="1843960" y="562210"/>
                  </a:lnTo>
                  <a:cubicBezTo>
                    <a:pt x="1843960" y="562210"/>
                    <a:pt x="1843960" y="561575"/>
                    <a:pt x="1843960" y="561194"/>
                  </a:cubicBezTo>
                  <a:lnTo>
                    <a:pt x="1843960" y="561194"/>
                  </a:lnTo>
                  <a:cubicBezTo>
                    <a:pt x="1843960" y="561194"/>
                    <a:pt x="1843960" y="561194"/>
                    <a:pt x="1843960" y="560433"/>
                  </a:cubicBezTo>
                  <a:cubicBezTo>
                    <a:pt x="1843960" y="559671"/>
                    <a:pt x="1843960" y="559798"/>
                    <a:pt x="1843960" y="559544"/>
                  </a:cubicBezTo>
                  <a:lnTo>
                    <a:pt x="1843960" y="559544"/>
                  </a:lnTo>
                  <a:cubicBezTo>
                    <a:pt x="1844023" y="559294"/>
                    <a:pt x="1844023" y="559032"/>
                    <a:pt x="1843960" y="558782"/>
                  </a:cubicBezTo>
                  <a:lnTo>
                    <a:pt x="1843960" y="558147"/>
                  </a:lnTo>
                  <a:lnTo>
                    <a:pt x="1843960" y="558147"/>
                  </a:lnTo>
                  <a:lnTo>
                    <a:pt x="1843198" y="558147"/>
                  </a:lnTo>
                  <a:lnTo>
                    <a:pt x="1842309" y="558147"/>
                  </a:lnTo>
                  <a:lnTo>
                    <a:pt x="1842309" y="558147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55" y="86"/>
                    <a:pt x="2235" y="582"/>
                    <a:pt x="3047" y="1397"/>
                  </a:cubicBezTo>
                  <a:cubicBezTo>
                    <a:pt x="4825" y="3292"/>
                    <a:pt x="4723" y="6265"/>
                    <a:pt x="2819" y="8037"/>
                  </a:cubicBezTo>
                  <a:cubicBezTo>
                    <a:pt x="2692" y="8159"/>
                    <a:pt x="2552" y="8273"/>
                    <a:pt x="2412" y="83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84" name="Google Shape;3184;p17"/>
            <p:cNvSpPr/>
            <p:nvPr/>
          </p:nvSpPr>
          <p:spPr>
            <a:xfrm>
              <a:off x="5342950" y="1168095"/>
              <a:ext cx="10792" cy="41899"/>
            </a:xfrm>
            <a:custGeom>
              <a:rect b="b" l="l" r="r" t="t"/>
              <a:pathLst>
                <a:path extrusionOk="0" h="41899" w="10792">
                  <a:moveTo>
                    <a:pt x="8253" y="1016"/>
                  </a:moveTo>
                  <a:lnTo>
                    <a:pt x="8253" y="1016"/>
                  </a:lnTo>
                  <a:cubicBezTo>
                    <a:pt x="7377" y="1446"/>
                    <a:pt x="6425" y="1704"/>
                    <a:pt x="5460" y="1778"/>
                  </a:cubicBezTo>
                  <a:lnTo>
                    <a:pt x="3682" y="1778"/>
                  </a:lnTo>
                  <a:lnTo>
                    <a:pt x="0" y="635"/>
                  </a:lnTo>
                  <a:lnTo>
                    <a:pt x="0" y="38725"/>
                  </a:lnTo>
                  <a:lnTo>
                    <a:pt x="7110" y="40883"/>
                  </a:lnTo>
                  <a:lnTo>
                    <a:pt x="7110" y="40883"/>
                  </a:lnTo>
                  <a:lnTo>
                    <a:pt x="10792" y="41899"/>
                  </a:lnTo>
                  <a:lnTo>
                    <a:pt x="10792" y="0"/>
                  </a:lnTo>
                  <a:lnTo>
                    <a:pt x="9142" y="13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85" name="Google Shape;3185;p17"/>
            <p:cNvSpPr/>
            <p:nvPr/>
          </p:nvSpPr>
          <p:spPr>
            <a:xfrm>
              <a:off x="5060827" y="1074775"/>
              <a:ext cx="287075" cy="95227"/>
            </a:xfrm>
            <a:custGeom>
              <a:rect b="b" l="l" r="r" t="t"/>
              <a:pathLst>
                <a:path extrusionOk="0" h="95227" w="287075">
                  <a:moveTo>
                    <a:pt x="281616" y="94083"/>
                  </a:moveTo>
                  <a:lnTo>
                    <a:pt x="285298" y="95225"/>
                  </a:lnTo>
                  <a:lnTo>
                    <a:pt x="287075" y="95225"/>
                  </a:lnTo>
                  <a:cubicBezTo>
                    <a:pt x="285615" y="95266"/>
                    <a:pt x="284193" y="94716"/>
                    <a:pt x="283139" y="93702"/>
                  </a:cubicBezTo>
                  <a:cubicBezTo>
                    <a:pt x="281209" y="91966"/>
                    <a:pt x="281057" y="88995"/>
                    <a:pt x="282797" y="87068"/>
                  </a:cubicBezTo>
                  <a:cubicBezTo>
                    <a:pt x="282898" y="86945"/>
                    <a:pt x="283012" y="86829"/>
                    <a:pt x="283139" y="86719"/>
                  </a:cubicBezTo>
                  <a:lnTo>
                    <a:pt x="285551" y="84687"/>
                  </a:lnTo>
                  <a:lnTo>
                    <a:pt x="5206" y="0"/>
                  </a:lnTo>
                  <a:lnTo>
                    <a:pt x="0" y="4190"/>
                  </a:lnTo>
                  <a:lnTo>
                    <a:pt x="0" y="8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86" name="Google Shape;3186;p17"/>
            <p:cNvSpPr/>
            <p:nvPr/>
          </p:nvSpPr>
          <p:spPr>
            <a:xfrm>
              <a:off x="5050543" y="1073378"/>
              <a:ext cx="634" cy="761"/>
            </a:xfrm>
            <a:custGeom>
              <a:rect b="b" l="l" r="r" t="t"/>
              <a:pathLst>
                <a:path extrusionOk="0" h="761" w="634">
                  <a:moveTo>
                    <a:pt x="635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87" name="Google Shape;3187;p17"/>
            <p:cNvSpPr/>
            <p:nvPr/>
          </p:nvSpPr>
          <p:spPr>
            <a:xfrm>
              <a:off x="5050035" y="1075028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88" name="Google Shape;3188;p17"/>
            <p:cNvSpPr/>
            <p:nvPr/>
          </p:nvSpPr>
          <p:spPr>
            <a:xfrm>
              <a:off x="5342475" y="354439"/>
              <a:ext cx="944202" cy="815816"/>
            </a:xfrm>
            <a:custGeom>
              <a:rect b="b" l="l" r="r" t="t"/>
              <a:pathLst>
                <a:path extrusionOk="0" h="815816" w="944202">
                  <a:moveTo>
                    <a:pt x="1491" y="814291"/>
                  </a:moveTo>
                  <a:cubicBezTo>
                    <a:pt x="2545" y="815306"/>
                    <a:pt x="3967" y="815855"/>
                    <a:pt x="5427" y="815815"/>
                  </a:cubicBezTo>
                  <a:cubicBezTo>
                    <a:pt x="6405" y="815742"/>
                    <a:pt x="7345" y="815483"/>
                    <a:pt x="8221" y="815053"/>
                  </a:cubicBezTo>
                  <a:lnTo>
                    <a:pt x="8221" y="815053"/>
                  </a:lnTo>
                  <a:lnTo>
                    <a:pt x="8221" y="815053"/>
                  </a:lnTo>
                  <a:lnTo>
                    <a:pt x="9871" y="813656"/>
                  </a:lnTo>
                  <a:lnTo>
                    <a:pt x="933438" y="16303"/>
                  </a:lnTo>
                  <a:lnTo>
                    <a:pt x="940168" y="10463"/>
                  </a:lnTo>
                  <a:lnTo>
                    <a:pt x="942580" y="8431"/>
                  </a:lnTo>
                  <a:cubicBezTo>
                    <a:pt x="944510" y="6802"/>
                    <a:pt x="944751" y="3919"/>
                    <a:pt x="943126" y="1990"/>
                  </a:cubicBezTo>
                  <a:cubicBezTo>
                    <a:pt x="942961" y="1795"/>
                    <a:pt x="942770" y="1613"/>
                    <a:pt x="942580" y="1448"/>
                  </a:cubicBezTo>
                  <a:cubicBezTo>
                    <a:pt x="941793" y="737"/>
                    <a:pt x="940828" y="255"/>
                    <a:pt x="939787" y="51"/>
                  </a:cubicBezTo>
                  <a:lnTo>
                    <a:pt x="937628" y="51"/>
                  </a:lnTo>
                  <a:lnTo>
                    <a:pt x="936739" y="51"/>
                  </a:lnTo>
                  <a:lnTo>
                    <a:pt x="936739" y="51"/>
                  </a:lnTo>
                  <a:cubicBezTo>
                    <a:pt x="936409" y="-17"/>
                    <a:pt x="936054" y="-17"/>
                    <a:pt x="935724" y="51"/>
                  </a:cubicBezTo>
                  <a:lnTo>
                    <a:pt x="935089" y="51"/>
                  </a:lnTo>
                  <a:lnTo>
                    <a:pt x="935089" y="51"/>
                  </a:lnTo>
                  <a:lnTo>
                    <a:pt x="4030" y="805276"/>
                  </a:lnTo>
                  <a:lnTo>
                    <a:pt x="1618" y="807308"/>
                  </a:lnTo>
                  <a:cubicBezTo>
                    <a:pt x="-337" y="809008"/>
                    <a:pt x="-553" y="811975"/>
                    <a:pt x="1148" y="813934"/>
                  </a:cubicBezTo>
                  <a:cubicBezTo>
                    <a:pt x="1250" y="814060"/>
                    <a:pt x="1364" y="814178"/>
                    <a:pt x="1491" y="8142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89" name="Google Shape;3189;p17"/>
            <p:cNvSpPr/>
            <p:nvPr/>
          </p:nvSpPr>
          <p:spPr>
            <a:xfrm>
              <a:off x="10102355" y="2381138"/>
              <a:ext cx="1506478" cy="460636"/>
            </a:xfrm>
            <a:custGeom>
              <a:rect b="b" l="l" r="r" t="t"/>
              <a:pathLst>
                <a:path extrusionOk="0" h="460636" w="1506478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90" name="Google Shape;3190;p17"/>
            <p:cNvSpPr/>
            <p:nvPr/>
          </p:nvSpPr>
          <p:spPr>
            <a:xfrm>
              <a:off x="11308173" y="2835554"/>
              <a:ext cx="300280" cy="253553"/>
            </a:xfrm>
            <a:custGeom>
              <a:rect b="b" l="l" r="r" t="t"/>
              <a:pathLst>
                <a:path extrusionOk="0" h="253553" w="300280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91" name="Google Shape;3191;p17"/>
            <p:cNvSpPr/>
            <p:nvPr/>
          </p:nvSpPr>
          <p:spPr>
            <a:xfrm>
              <a:off x="7601208" y="1036304"/>
              <a:ext cx="156170" cy="132680"/>
            </a:xfrm>
            <a:custGeom>
              <a:rect b="b" l="l" r="r" t="t"/>
              <a:pathLst>
                <a:path extrusionOk="0" h="132680" w="156170">
                  <a:moveTo>
                    <a:pt x="147029" y="2158"/>
                  </a:moveTo>
                  <a:lnTo>
                    <a:pt x="147029" y="0"/>
                  </a:lnTo>
                  <a:lnTo>
                    <a:pt x="1651" y="118079"/>
                  </a:lnTo>
                  <a:lnTo>
                    <a:pt x="1651" y="128998"/>
                  </a:lnTo>
                  <a:cubicBezTo>
                    <a:pt x="1689" y="129293"/>
                    <a:pt x="1689" y="129593"/>
                    <a:pt x="1651" y="129887"/>
                  </a:cubicBezTo>
                  <a:lnTo>
                    <a:pt x="1651" y="130522"/>
                  </a:lnTo>
                  <a:lnTo>
                    <a:pt x="1651" y="130522"/>
                  </a:lnTo>
                  <a:cubicBezTo>
                    <a:pt x="1295" y="131369"/>
                    <a:pt x="724" y="132112"/>
                    <a:pt x="0" y="132681"/>
                  </a:cubicBezTo>
                  <a:cubicBezTo>
                    <a:pt x="0" y="132681"/>
                    <a:pt x="0" y="132681"/>
                    <a:pt x="0" y="132681"/>
                  </a:cubicBezTo>
                  <a:lnTo>
                    <a:pt x="156171" y="5713"/>
                  </a:lnTo>
                  <a:lnTo>
                    <a:pt x="156171" y="5713"/>
                  </a:lnTo>
                  <a:cubicBezTo>
                    <a:pt x="155156" y="6610"/>
                    <a:pt x="153847" y="7106"/>
                    <a:pt x="152489" y="7110"/>
                  </a:cubicBezTo>
                  <a:cubicBezTo>
                    <a:pt x="149619" y="7254"/>
                    <a:pt x="147169" y="5042"/>
                    <a:pt x="147029" y="2171"/>
                  </a:cubicBezTo>
                  <a:cubicBezTo>
                    <a:pt x="147029" y="2166"/>
                    <a:pt x="147029" y="2162"/>
                    <a:pt x="147029" y="2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92" name="Google Shape;3192;p17"/>
            <p:cNvSpPr/>
            <p:nvPr/>
          </p:nvSpPr>
          <p:spPr>
            <a:xfrm>
              <a:off x="6382947" y="795320"/>
              <a:ext cx="1214197" cy="374933"/>
            </a:xfrm>
            <a:custGeom>
              <a:rect b="b" l="l" r="r" t="t"/>
              <a:pathLst>
                <a:path extrusionOk="0" h="374933" w="1214197">
                  <a:moveTo>
                    <a:pt x="1209754" y="369982"/>
                  </a:moveTo>
                  <a:lnTo>
                    <a:pt x="1209754" y="363253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224" y="6427"/>
                    <a:pt x="4786" y="8644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7"/>
                    <a:pt x="635" y="8627"/>
                    <a:pt x="0" y="8507"/>
                  </a:cubicBezTo>
                  <a:lnTo>
                    <a:pt x="0" y="8507"/>
                  </a:lnTo>
                  <a:lnTo>
                    <a:pt x="1212546" y="374934"/>
                  </a:lnTo>
                  <a:lnTo>
                    <a:pt x="1214197" y="374934"/>
                  </a:lnTo>
                  <a:cubicBezTo>
                    <a:pt x="1211696" y="374619"/>
                    <a:pt x="1209792" y="372509"/>
                    <a:pt x="1209754" y="3699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93" name="Google Shape;3193;p17"/>
            <p:cNvSpPr/>
            <p:nvPr/>
          </p:nvSpPr>
          <p:spPr>
            <a:xfrm>
              <a:off x="7602605" y="1166191"/>
              <a:ext cx="47" cy="761"/>
            </a:xfrm>
            <a:custGeom>
              <a:rect b="b" l="l" r="r" t="t"/>
              <a:pathLst>
                <a:path extrusionOk="0" h="761" w="47">
                  <a:moveTo>
                    <a:pt x="0" y="635"/>
                  </a:moveTo>
                  <a:lnTo>
                    <a:pt x="0" y="0"/>
                  </a:lnTo>
                  <a:cubicBezTo>
                    <a:pt x="63" y="250"/>
                    <a:pt x="63" y="512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94" name="Google Shape;3194;p17"/>
            <p:cNvSpPr/>
            <p:nvPr/>
          </p:nvSpPr>
          <p:spPr>
            <a:xfrm>
              <a:off x="6379900" y="69336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95" name="Google Shape;3195;p17"/>
            <p:cNvSpPr/>
            <p:nvPr/>
          </p:nvSpPr>
          <p:spPr>
            <a:xfrm>
              <a:off x="6381170" y="69184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96" name="Google Shape;3196;p17"/>
            <p:cNvSpPr/>
            <p:nvPr/>
          </p:nvSpPr>
          <p:spPr>
            <a:xfrm>
              <a:off x="6381259" y="696667"/>
              <a:ext cx="9052" cy="107123"/>
            </a:xfrm>
            <a:custGeom>
              <a:rect b="b" l="l" r="r" t="t"/>
              <a:pathLst>
                <a:path extrusionOk="0" h="107123" w="9052">
                  <a:moveTo>
                    <a:pt x="9053" y="102208"/>
                  </a:moveTo>
                  <a:lnTo>
                    <a:pt x="9053" y="5460"/>
                  </a:lnTo>
                  <a:lnTo>
                    <a:pt x="1943" y="3301"/>
                  </a:lnTo>
                  <a:lnTo>
                    <a:pt x="1943" y="3301"/>
                  </a:lnTo>
                  <a:cubicBezTo>
                    <a:pt x="1943" y="3301"/>
                    <a:pt x="1943" y="3301"/>
                    <a:pt x="1181" y="3301"/>
                  </a:cubicBezTo>
                  <a:lnTo>
                    <a:pt x="38" y="2666"/>
                  </a:lnTo>
                  <a:lnTo>
                    <a:pt x="38" y="2666"/>
                  </a:lnTo>
                  <a:cubicBezTo>
                    <a:pt x="38" y="2666"/>
                    <a:pt x="38" y="2666"/>
                    <a:pt x="38" y="2666"/>
                  </a:cubicBezTo>
                  <a:lnTo>
                    <a:pt x="38" y="1778"/>
                  </a:lnTo>
                  <a:cubicBezTo>
                    <a:pt x="25" y="1482"/>
                    <a:pt x="25" y="1185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103732"/>
                  </a:lnTo>
                  <a:cubicBezTo>
                    <a:pt x="-13" y="104069"/>
                    <a:pt x="-13" y="104411"/>
                    <a:pt x="38" y="104748"/>
                  </a:cubicBezTo>
                  <a:cubicBezTo>
                    <a:pt x="-13" y="104999"/>
                    <a:pt x="-13" y="105258"/>
                    <a:pt x="38" y="105510"/>
                  </a:cubicBezTo>
                  <a:cubicBezTo>
                    <a:pt x="13" y="105805"/>
                    <a:pt x="13" y="106103"/>
                    <a:pt x="38" y="106398"/>
                  </a:cubicBezTo>
                  <a:lnTo>
                    <a:pt x="673" y="107033"/>
                  </a:lnTo>
                  <a:lnTo>
                    <a:pt x="1562" y="107033"/>
                  </a:lnTo>
                  <a:lnTo>
                    <a:pt x="2450" y="107033"/>
                  </a:lnTo>
                  <a:cubicBezTo>
                    <a:pt x="3085" y="107154"/>
                    <a:pt x="3720" y="107154"/>
                    <a:pt x="4355" y="107033"/>
                  </a:cubicBezTo>
                  <a:cubicBezTo>
                    <a:pt x="6894" y="106791"/>
                    <a:pt x="8875" y="104749"/>
                    <a:pt x="9053" y="1022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97" name="Google Shape;3197;p17"/>
            <p:cNvSpPr/>
            <p:nvPr/>
          </p:nvSpPr>
          <p:spPr>
            <a:xfrm>
              <a:off x="7592701" y="1063728"/>
              <a:ext cx="9955" cy="106531"/>
            </a:xfrm>
            <a:custGeom>
              <a:rect b="b" l="l" r="r" t="t"/>
              <a:pathLst>
                <a:path extrusionOk="0" h="106531" w="9955">
                  <a:moveTo>
                    <a:pt x="9904" y="102462"/>
                  </a:moveTo>
                  <a:cubicBezTo>
                    <a:pt x="9942" y="102168"/>
                    <a:pt x="9942" y="101868"/>
                    <a:pt x="9904" y="101574"/>
                  </a:cubicBezTo>
                  <a:lnTo>
                    <a:pt x="9904" y="0"/>
                  </a:lnTo>
                  <a:lnTo>
                    <a:pt x="8126" y="1397"/>
                  </a:lnTo>
                  <a:lnTo>
                    <a:pt x="8126" y="1397"/>
                  </a:lnTo>
                  <a:cubicBezTo>
                    <a:pt x="7669" y="1767"/>
                    <a:pt x="7148" y="2066"/>
                    <a:pt x="6603" y="2285"/>
                  </a:cubicBezTo>
                  <a:lnTo>
                    <a:pt x="4825" y="2285"/>
                  </a:lnTo>
                  <a:cubicBezTo>
                    <a:pt x="4279" y="2406"/>
                    <a:pt x="3721" y="2406"/>
                    <a:pt x="3174" y="2285"/>
                  </a:cubicBezTo>
                  <a:lnTo>
                    <a:pt x="0" y="1524"/>
                  </a:lnTo>
                  <a:lnTo>
                    <a:pt x="0" y="101574"/>
                  </a:lnTo>
                  <a:cubicBezTo>
                    <a:pt x="64" y="104377"/>
                    <a:pt x="2400" y="106596"/>
                    <a:pt x="5193" y="106530"/>
                  </a:cubicBezTo>
                  <a:cubicBezTo>
                    <a:pt x="5244" y="106529"/>
                    <a:pt x="5282" y="106528"/>
                    <a:pt x="5332" y="106525"/>
                  </a:cubicBezTo>
                  <a:cubicBezTo>
                    <a:pt x="6310" y="106486"/>
                    <a:pt x="7263" y="106224"/>
                    <a:pt x="8126" y="105764"/>
                  </a:cubicBezTo>
                  <a:lnTo>
                    <a:pt x="8126" y="105764"/>
                  </a:lnTo>
                  <a:lnTo>
                    <a:pt x="8126" y="105764"/>
                  </a:lnTo>
                  <a:cubicBezTo>
                    <a:pt x="8850" y="105195"/>
                    <a:pt x="9421" y="104452"/>
                    <a:pt x="9777" y="103605"/>
                  </a:cubicBezTo>
                  <a:cubicBezTo>
                    <a:pt x="9954" y="103252"/>
                    <a:pt x="10005" y="102846"/>
                    <a:pt x="9904" y="1024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98" name="Google Shape;3198;p17"/>
            <p:cNvSpPr/>
            <p:nvPr/>
          </p:nvSpPr>
          <p:spPr>
            <a:xfrm>
              <a:off x="6380408" y="691969"/>
              <a:ext cx="635" cy="761"/>
            </a:xfrm>
            <a:custGeom>
              <a:rect b="b" l="l" r="r" t="t"/>
              <a:pathLst>
                <a:path extrusionOk="0" h="761" w="635">
                  <a:moveTo>
                    <a:pt x="635" y="0"/>
                  </a:moveTo>
                  <a:lnTo>
                    <a:pt x="0" y="762"/>
                  </a:lnTo>
                  <a:cubicBezTo>
                    <a:pt x="0" y="762"/>
                    <a:pt x="0" y="127"/>
                    <a:pt x="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199" name="Google Shape;3199;p17"/>
            <p:cNvSpPr/>
            <p:nvPr/>
          </p:nvSpPr>
          <p:spPr>
            <a:xfrm>
              <a:off x="6379900" y="692731"/>
              <a:ext cx="9" cy="888"/>
            </a:xfrm>
            <a:custGeom>
              <a:rect b="b" l="l" r="r" t="t"/>
              <a:pathLst>
                <a:path extrusionOk="0" h="888" w="9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889"/>
                  </a:cubicBezTo>
                  <a:cubicBezTo>
                    <a:pt x="12" y="593"/>
                    <a:pt x="12" y="29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00" name="Google Shape;3200;p17"/>
            <p:cNvSpPr/>
            <p:nvPr/>
          </p:nvSpPr>
          <p:spPr>
            <a:xfrm>
              <a:off x="6382947" y="693366"/>
              <a:ext cx="1215085" cy="373119"/>
            </a:xfrm>
            <a:custGeom>
              <a:rect b="b" l="l" r="r" t="t"/>
              <a:pathLst>
                <a:path extrusionOk="0" h="373119" w="1215085">
                  <a:moveTo>
                    <a:pt x="1210897" y="364776"/>
                  </a:moveTo>
                  <a:lnTo>
                    <a:pt x="1213182" y="362872"/>
                  </a:lnTo>
                  <a:lnTo>
                    <a:pt x="12443" y="0"/>
                  </a:lnTo>
                  <a:lnTo>
                    <a:pt x="5587" y="5587"/>
                  </a:lnTo>
                  <a:cubicBezTo>
                    <a:pt x="4545" y="6428"/>
                    <a:pt x="3238" y="6878"/>
                    <a:pt x="1904" y="6856"/>
                  </a:cubicBezTo>
                  <a:cubicBezTo>
                    <a:pt x="1270" y="6977"/>
                    <a:pt x="635" y="6977"/>
                    <a:pt x="0" y="6856"/>
                  </a:cubicBezTo>
                  <a:lnTo>
                    <a:pt x="0" y="6856"/>
                  </a:lnTo>
                  <a:lnTo>
                    <a:pt x="7110" y="9015"/>
                  </a:lnTo>
                  <a:lnTo>
                    <a:pt x="1209754" y="371887"/>
                  </a:lnTo>
                  <a:lnTo>
                    <a:pt x="1213435" y="373029"/>
                  </a:lnTo>
                  <a:cubicBezTo>
                    <a:pt x="1213982" y="373150"/>
                    <a:pt x="1214540" y="373150"/>
                    <a:pt x="1215086" y="373029"/>
                  </a:cubicBezTo>
                  <a:cubicBezTo>
                    <a:pt x="1213562" y="373042"/>
                    <a:pt x="1212102" y="372448"/>
                    <a:pt x="1211023" y="371379"/>
                  </a:cubicBezTo>
                  <a:cubicBezTo>
                    <a:pt x="1209169" y="369668"/>
                    <a:pt x="1209042" y="366777"/>
                    <a:pt x="1210756" y="364920"/>
                  </a:cubicBezTo>
                  <a:cubicBezTo>
                    <a:pt x="1210807" y="364872"/>
                    <a:pt x="1210845" y="364823"/>
                    <a:pt x="1210897" y="3647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01" name="Google Shape;3201;p17"/>
            <p:cNvSpPr/>
            <p:nvPr/>
          </p:nvSpPr>
          <p:spPr>
            <a:xfrm>
              <a:off x="6379637" y="562970"/>
              <a:ext cx="160878" cy="135818"/>
            </a:xfrm>
            <a:custGeom>
              <a:rect b="b" l="l" r="r" t="t"/>
              <a:pathLst>
                <a:path extrusionOk="0" h="135818" w="160878">
                  <a:moveTo>
                    <a:pt x="9" y="133315"/>
                  </a:moveTo>
                  <a:cubicBezTo>
                    <a:pt x="-3" y="133611"/>
                    <a:pt x="-3" y="133908"/>
                    <a:pt x="9" y="134204"/>
                  </a:cubicBezTo>
                  <a:lnTo>
                    <a:pt x="9" y="135093"/>
                  </a:lnTo>
                  <a:cubicBezTo>
                    <a:pt x="9" y="135093"/>
                    <a:pt x="9" y="135093"/>
                    <a:pt x="9" y="135093"/>
                  </a:cubicBezTo>
                  <a:lnTo>
                    <a:pt x="9" y="135093"/>
                  </a:lnTo>
                  <a:lnTo>
                    <a:pt x="1152" y="135728"/>
                  </a:lnTo>
                  <a:cubicBezTo>
                    <a:pt x="1152" y="135728"/>
                    <a:pt x="1152" y="135728"/>
                    <a:pt x="1914" y="135728"/>
                  </a:cubicBezTo>
                  <a:cubicBezTo>
                    <a:pt x="2549" y="135848"/>
                    <a:pt x="3184" y="135848"/>
                    <a:pt x="3819" y="135728"/>
                  </a:cubicBezTo>
                  <a:cubicBezTo>
                    <a:pt x="5151" y="135749"/>
                    <a:pt x="6459" y="135300"/>
                    <a:pt x="7500" y="134458"/>
                  </a:cubicBezTo>
                  <a:lnTo>
                    <a:pt x="14357" y="128872"/>
                  </a:lnTo>
                  <a:lnTo>
                    <a:pt x="160878" y="9523"/>
                  </a:lnTo>
                  <a:lnTo>
                    <a:pt x="157958" y="8634"/>
                  </a:lnTo>
                  <a:cubicBezTo>
                    <a:pt x="155317" y="7911"/>
                    <a:pt x="153768" y="5188"/>
                    <a:pt x="154492" y="2549"/>
                  </a:cubicBezTo>
                  <a:cubicBezTo>
                    <a:pt x="154504" y="2504"/>
                    <a:pt x="154517" y="2458"/>
                    <a:pt x="154530" y="2412"/>
                  </a:cubicBezTo>
                  <a:cubicBezTo>
                    <a:pt x="154949" y="1422"/>
                    <a:pt x="155660" y="581"/>
                    <a:pt x="156561" y="0"/>
                  </a:cubicBezTo>
                  <a:cubicBezTo>
                    <a:pt x="156561" y="0"/>
                    <a:pt x="156561" y="0"/>
                    <a:pt x="156561" y="0"/>
                  </a:cubicBezTo>
                  <a:lnTo>
                    <a:pt x="771" y="126967"/>
                  </a:lnTo>
                  <a:lnTo>
                    <a:pt x="771" y="126967"/>
                  </a:lnTo>
                  <a:cubicBezTo>
                    <a:pt x="771" y="126967"/>
                    <a:pt x="771" y="126967"/>
                    <a:pt x="136" y="127729"/>
                  </a:cubicBezTo>
                  <a:lnTo>
                    <a:pt x="136" y="127729"/>
                  </a:lnTo>
                  <a:lnTo>
                    <a:pt x="136" y="127729"/>
                  </a:lnTo>
                  <a:cubicBezTo>
                    <a:pt x="149" y="128025"/>
                    <a:pt x="149" y="128322"/>
                    <a:pt x="136" y="128618"/>
                  </a:cubicBezTo>
                  <a:cubicBezTo>
                    <a:pt x="136" y="128618"/>
                    <a:pt x="136" y="128618"/>
                    <a:pt x="136" y="129506"/>
                  </a:cubicBezTo>
                  <a:lnTo>
                    <a:pt x="136" y="129506"/>
                  </a:lnTo>
                  <a:cubicBezTo>
                    <a:pt x="136" y="129506"/>
                    <a:pt x="9" y="133061"/>
                    <a:pt x="9" y="1333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02" name="Google Shape;3202;p17"/>
            <p:cNvSpPr/>
            <p:nvPr/>
          </p:nvSpPr>
          <p:spPr>
            <a:xfrm>
              <a:off x="7756998" y="931302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03" name="Google Shape;3203;p17"/>
            <p:cNvSpPr/>
            <p:nvPr/>
          </p:nvSpPr>
          <p:spPr>
            <a:xfrm>
              <a:off x="7758903" y="933460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04" name="Google Shape;3204;p17"/>
            <p:cNvSpPr/>
            <p:nvPr/>
          </p:nvSpPr>
          <p:spPr>
            <a:xfrm>
              <a:off x="7758521" y="932825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05" name="Google Shape;3205;p17"/>
            <p:cNvSpPr/>
            <p:nvPr/>
          </p:nvSpPr>
          <p:spPr>
            <a:xfrm>
              <a:off x="6535117" y="563859"/>
              <a:ext cx="1219722" cy="373029"/>
            </a:xfrm>
            <a:custGeom>
              <a:rect b="b" l="l" r="r" t="t"/>
              <a:pathLst>
                <a:path extrusionOk="0" h="373029" w="1219722">
                  <a:moveTo>
                    <a:pt x="3747" y="9269"/>
                  </a:moveTo>
                  <a:lnTo>
                    <a:pt x="6667" y="10157"/>
                  </a:lnTo>
                  <a:lnTo>
                    <a:pt x="1207914" y="373029"/>
                  </a:lnTo>
                  <a:lnTo>
                    <a:pt x="1214897" y="367443"/>
                  </a:lnTo>
                  <a:cubicBezTo>
                    <a:pt x="1214897" y="367443"/>
                    <a:pt x="1214897" y="367443"/>
                    <a:pt x="1215532" y="367443"/>
                  </a:cubicBezTo>
                  <a:cubicBezTo>
                    <a:pt x="1215862" y="367374"/>
                    <a:pt x="1216218" y="367374"/>
                    <a:pt x="1216548" y="367443"/>
                  </a:cubicBezTo>
                  <a:lnTo>
                    <a:pt x="1217690" y="367443"/>
                  </a:lnTo>
                  <a:lnTo>
                    <a:pt x="1218579" y="367443"/>
                  </a:lnTo>
                  <a:lnTo>
                    <a:pt x="1219722" y="367443"/>
                  </a:lnTo>
                  <a:lnTo>
                    <a:pt x="1219722" y="367443"/>
                  </a:lnTo>
                  <a:lnTo>
                    <a:pt x="7302" y="0"/>
                  </a:lnTo>
                  <a:lnTo>
                    <a:pt x="4509" y="0"/>
                  </a:lnTo>
                  <a:lnTo>
                    <a:pt x="3493" y="0"/>
                  </a:lnTo>
                  <a:lnTo>
                    <a:pt x="2478" y="0"/>
                  </a:lnTo>
                  <a:cubicBezTo>
                    <a:pt x="1575" y="581"/>
                    <a:pt x="865" y="1422"/>
                    <a:pt x="446" y="2412"/>
                  </a:cubicBezTo>
                  <a:cubicBezTo>
                    <a:pt x="-684" y="4901"/>
                    <a:pt x="408" y="7838"/>
                    <a:pt x="2896" y="8971"/>
                  </a:cubicBezTo>
                  <a:cubicBezTo>
                    <a:pt x="3176" y="9096"/>
                    <a:pt x="3455" y="9195"/>
                    <a:pt x="3747" y="92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06" name="Google Shape;3206;p17"/>
            <p:cNvSpPr/>
            <p:nvPr/>
          </p:nvSpPr>
          <p:spPr>
            <a:xfrm>
              <a:off x="7748745" y="934857"/>
              <a:ext cx="9405" cy="108562"/>
            </a:xfrm>
            <a:custGeom>
              <a:rect b="b" l="l" r="r" t="t"/>
              <a:pathLst>
                <a:path extrusionOk="0" h="108562" w="9405">
                  <a:moveTo>
                    <a:pt x="9015" y="3682"/>
                  </a:moveTo>
                  <a:lnTo>
                    <a:pt x="0" y="11046"/>
                  </a:lnTo>
                  <a:lnTo>
                    <a:pt x="0" y="103605"/>
                  </a:lnTo>
                  <a:cubicBezTo>
                    <a:pt x="140" y="106477"/>
                    <a:pt x="2577" y="108694"/>
                    <a:pt x="5447" y="108557"/>
                  </a:cubicBezTo>
                  <a:cubicBezTo>
                    <a:pt x="5447" y="108557"/>
                    <a:pt x="5460" y="108557"/>
                    <a:pt x="5460" y="108557"/>
                  </a:cubicBezTo>
                  <a:cubicBezTo>
                    <a:pt x="6819" y="108553"/>
                    <a:pt x="8126" y="108057"/>
                    <a:pt x="9142" y="107160"/>
                  </a:cubicBezTo>
                  <a:lnTo>
                    <a:pt x="9015" y="106271"/>
                  </a:lnTo>
                  <a:lnTo>
                    <a:pt x="9015" y="106271"/>
                  </a:lnTo>
                  <a:cubicBezTo>
                    <a:pt x="9079" y="106021"/>
                    <a:pt x="9079" y="105760"/>
                    <a:pt x="9015" y="105510"/>
                  </a:cubicBezTo>
                  <a:cubicBezTo>
                    <a:pt x="9079" y="105131"/>
                    <a:pt x="9079" y="104745"/>
                    <a:pt x="9015" y="104367"/>
                  </a:cubicBezTo>
                  <a:lnTo>
                    <a:pt x="9015" y="104367"/>
                  </a:lnTo>
                  <a:lnTo>
                    <a:pt x="9015" y="0"/>
                  </a:lnTo>
                  <a:lnTo>
                    <a:pt x="9015" y="0"/>
                  </a:lnTo>
                  <a:cubicBezTo>
                    <a:pt x="9536" y="1173"/>
                    <a:pt x="9536" y="2509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07" name="Google Shape;3207;p17"/>
            <p:cNvSpPr/>
            <p:nvPr/>
          </p:nvSpPr>
          <p:spPr>
            <a:xfrm>
              <a:off x="7758648" y="93320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08" name="Google Shape;3208;p17"/>
            <p:cNvSpPr/>
            <p:nvPr/>
          </p:nvSpPr>
          <p:spPr>
            <a:xfrm>
              <a:off x="7755855" y="93041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09" name="Google Shape;3209;p17"/>
            <p:cNvSpPr/>
            <p:nvPr/>
          </p:nvSpPr>
          <p:spPr>
            <a:xfrm>
              <a:off x="7756998" y="931556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10" name="Google Shape;3210;p17"/>
            <p:cNvSpPr/>
            <p:nvPr/>
          </p:nvSpPr>
          <p:spPr>
            <a:xfrm>
              <a:off x="7753696" y="93003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11" name="Google Shape;3211;p17"/>
            <p:cNvSpPr/>
            <p:nvPr/>
          </p:nvSpPr>
          <p:spPr>
            <a:xfrm>
              <a:off x="7592298" y="929981"/>
              <a:ext cx="166791" cy="135398"/>
            </a:xfrm>
            <a:custGeom>
              <a:rect b="b" l="l" r="r" t="t"/>
              <a:pathLst>
                <a:path extrusionOk="0" h="135398" w="166791">
                  <a:moveTo>
                    <a:pt x="161525" y="51"/>
                  </a:moveTo>
                  <a:lnTo>
                    <a:pt x="160637" y="51"/>
                  </a:lnTo>
                  <a:lnTo>
                    <a:pt x="159494" y="51"/>
                  </a:lnTo>
                  <a:cubicBezTo>
                    <a:pt x="159164" y="-17"/>
                    <a:pt x="158808" y="-17"/>
                    <a:pt x="158478" y="51"/>
                  </a:cubicBezTo>
                  <a:cubicBezTo>
                    <a:pt x="158478" y="51"/>
                    <a:pt x="158478" y="51"/>
                    <a:pt x="157844" y="51"/>
                  </a:cubicBezTo>
                  <a:lnTo>
                    <a:pt x="150860" y="5638"/>
                  </a:lnTo>
                  <a:lnTo>
                    <a:pt x="3831" y="124987"/>
                  </a:lnTo>
                  <a:lnTo>
                    <a:pt x="1546" y="126891"/>
                  </a:lnTo>
                  <a:cubicBezTo>
                    <a:pt x="-347" y="128561"/>
                    <a:pt x="-524" y="131450"/>
                    <a:pt x="1139" y="133343"/>
                  </a:cubicBezTo>
                  <a:cubicBezTo>
                    <a:pt x="1266" y="133486"/>
                    <a:pt x="1405" y="133622"/>
                    <a:pt x="1546" y="133748"/>
                  </a:cubicBezTo>
                  <a:cubicBezTo>
                    <a:pt x="2624" y="134817"/>
                    <a:pt x="4084" y="135411"/>
                    <a:pt x="5608" y="135398"/>
                  </a:cubicBezTo>
                  <a:lnTo>
                    <a:pt x="7386" y="135398"/>
                  </a:lnTo>
                  <a:cubicBezTo>
                    <a:pt x="7932" y="135179"/>
                    <a:pt x="8452" y="134880"/>
                    <a:pt x="8909" y="134510"/>
                  </a:cubicBezTo>
                  <a:lnTo>
                    <a:pt x="8909" y="134510"/>
                  </a:lnTo>
                  <a:lnTo>
                    <a:pt x="10687" y="133113"/>
                  </a:lnTo>
                  <a:lnTo>
                    <a:pt x="156066" y="15034"/>
                  </a:lnTo>
                  <a:lnTo>
                    <a:pt x="165080" y="7669"/>
                  </a:lnTo>
                  <a:cubicBezTo>
                    <a:pt x="166376" y="6635"/>
                    <a:pt x="166997" y="4984"/>
                    <a:pt x="166731" y="3353"/>
                  </a:cubicBezTo>
                  <a:lnTo>
                    <a:pt x="166731" y="3353"/>
                  </a:lnTo>
                  <a:cubicBezTo>
                    <a:pt x="166782" y="3101"/>
                    <a:pt x="166782" y="2842"/>
                    <a:pt x="166731" y="2591"/>
                  </a:cubicBezTo>
                  <a:lnTo>
                    <a:pt x="166731" y="1575"/>
                  </a:lnTo>
                  <a:lnTo>
                    <a:pt x="166731" y="1575"/>
                  </a:lnTo>
                  <a:cubicBezTo>
                    <a:pt x="166731" y="1575"/>
                    <a:pt x="166731" y="1575"/>
                    <a:pt x="166731" y="1575"/>
                  </a:cubicBezTo>
                  <a:lnTo>
                    <a:pt x="166731" y="1575"/>
                  </a:lnTo>
                  <a:lnTo>
                    <a:pt x="165716" y="940"/>
                  </a:lnTo>
                  <a:lnTo>
                    <a:pt x="165716" y="940"/>
                  </a:lnTo>
                  <a:lnTo>
                    <a:pt x="164954" y="940"/>
                  </a:lnTo>
                  <a:lnTo>
                    <a:pt x="164065" y="9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12" name="Google Shape;3212;p17"/>
            <p:cNvSpPr/>
            <p:nvPr/>
          </p:nvSpPr>
          <p:spPr>
            <a:xfrm>
              <a:off x="10842707" y="1651332"/>
              <a:ext cx="41391" cy="20441"/>
            </a:xfrm>
            <a:custGeom>
              <a:rect b="b" l="l" r="r" t="t"/>
              <a:pathLst>
                <a:path extrusionOk="0" h="20441" w="41391">
                  <a:moveTo>
                    <a:pt x="0" y="3555"/>
                  </a:moveTo>
                  <a:lnTo>
                    <a:pt x="0" y="10411"/>
                  </a:lnTo>
                  <a:lnTo>
                    <a:pt x="32250" y="20442"/>
                  </a:lnTo>
                  <a:lnTo>
                    <a:pt x="38979" y="14855"/>
                  </a:lnTo>
                  <a:lnTo>
                    <a:pt x="39106" y="14855"/>
                  </a:lnTo>
                  <a:lnTo>
                    <a:pt x="41392" y="12951"/>
                  </a:lnTo>
                  <a:lnTo>
                    <a:pt x="0" y="0"/>
                  </a:lnTo>
                  <a:lnTo>
                    <a:pt x="0" y="3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13" name="Google Shape;3213;p17"/>
            <p:cNvSpPr/>
            <p:nvPr/>
          </p:nvSpPr>
          <p:spPr>
            <a:xfrm>
              <a:off x="10842707" y="1547854"/>
              <a:ext cx="133570" cy="48628"/>
            </a:xfrm>
            <a:custGeom>
              <a:rect b="b" l="l" r="r" t="t"/>
              <a:pathLst>
                <a:path extrusionOk="0" h="48628" w="133570">
                  <a:moveTo>
                    <a:pt x="0" y="10284"/>
                  </a:moveTo>
                  <a:lnTo>
                    <a:pt x="124302" y="48628"/>
                  </a:lnTo>
                  <a:lnTo>
                    <a:pt x="131158" y="43042"/>
                  </a:lnTo>
                  <a:lnTo>
                    <a:pt x="131158" y="43042"/>
                  </a:lnTo>
                  <a:lnTo>
                    <a:pt x="131158" y="43042"/>
                  </a:lnTo>
                  <a:lnTo>
                    <a:pt x="133571" y="41137"/>
                  </a:lnTo>
                  <a:lnTo>
                    <a:pt x="0" y="0"/>
                  </a:lnTo>
                  <a:lnTo>
                    <a:pt x="0" y="3428"/>
                  </a:lnTo>
                  <a:lnTo>
                    <a:pt x="0" y="102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14" name="Google Shape;3214;p17"/>
            <p:cNvSpPr/>
            <p:nvPr/>
          </p:nvSpPr>
          <p:spPr>
            <a:xfrm>
              <a:off x="7517536" y="63482"/>
              <a:ext cx="112" cy="761"/>
            </a:xfrm>
            <a:custGeom>
              <a:rect b="b" l="l" r="r" t="t"/>
              <a:pathLst>
                <a:path extrusionOk="0" h="761" w="112">
                  <a:moveTo>
                    <a:pt x="0" y="0"/>
                  </a:moveTo>
                  <a:lnTo>
                    <a:pt x="0" y="0"/>
                  </a:lnTo>
                  <a:cubicBezTo>
                    <a:pt x="38" y="253"/>
                    <a:pt x="38" y="509"/>
                    <a:pt x="0" y="762"/>
                  </a:cubicBezTo>
                  <a:cubicBezTo>
                    <a:pt x="0" y="762"/>
                    <a:pt x="253" y="63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15" name="Google Shape;3215;p17"/>
            <p:cNvSpPr/>
            <p:nvPr/>
          </p:nvSpPr>
          <p:spPr>
            <a:xfrm>
              <a:off x="7443513" y="63228"/>
              <a:ext cx="67165" cy="58277"/>
            </a:xfrm>
            <a:custGeom>
              <a:rect b="b" l="l" r="r" t="t"/>
              <a:pathLst>
                <a:path extrusionOk="0" h="58277" w="67165">
                  <a:moveTo>
                    <a:pt x="3047" y="55485"/>
                  </a:moveTo>
                  <a:lnTo>
                    <a:pt x="11808" y="58278"/>
                  </a:lnTo>
                  <a:lnTo>
                    <a:pt x="64627" y="15109"/>
                  </a:lnTo>
                  <a:lnTo>
                    <a:pt x="64627" y="4063"/>
                  </a:lnTo>
                  <a:cubicBezTo>
                    <a:pt x="64665" y="2346"/>
                    <a:pt x="65642" y="788"/>
                    <a:pt x="67166" y="0"/>
                  </a:cubicBezTo>
                  <a:lnTo>
                    <a:pt x="66404" y="0"/>
                  </a:lnTo>
                  <a:lnTo>
                    <a:pt x="45074" y="17902"/>
                  </a:lnTo>
                  <a:lnTo>
                    <a:pt x="0" y="54596"/>
                  </a:lnTo>
                  <a:lnTo>
                    <a:pt x="3047" y="554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16" name="Google Shape;3216;p17"/>
            <p:cNvSpPr/>
            <p:nvPr/>
          </p:nvSpPr>
          <p:spPr>
            <a:xfrm>
              <a:off x="9788997" y="-1"/>
              <a:ext cx="650585" cy="487553"/>
            </a:xfrm>
            <a:custGeom>
              <a:rect b="b" l="l" r="r" t="t"/>
              <a:pathLst>
                <a:path extrusionOk="0" h="487553" w="650585">
                  <a:moveTo>
                    <a:pt x="2921" y="484760"/>
                  </a:moveTo>
                  <a:lnTo>
                    <a:pt x="12062" y="487553"/>
                  </a:lnTo>
                  <a:lnTo>
                    <a:pt x="650585" y="0"/>
                  </a:lnTo>
                  <a:lnTo>
                    <a:pt x="633699" y="0"/>
                  </a:lnTo>
                  <a:lnTo>
                    <a:pt x="0" y="483998"/>
                  </a:lnTo>
                  <a:lnTo>
                    <a:pt x="2921" y="4847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17" name="Google Shape;3217;p17"/>
            <p:cNvSpPr/>
            <p:nvPr/>
          </p:nvSpPr>
          <p:spPr>
            <a:xfrm>
              <a:off x="9248240" y="854487"/>
              <a:ext cx="55357" cy="51802"/>
            </a:xfrm>
            <a:custGeom>
              <a:rect b="b" l="l" r="r" t="t"/>
              <a:pathLst>
                <a:path extrusionOk="0" h="51802" w="55357">
                  <a:moveTo>
                    <a:pt x="55358" y="0"/>
                  </a:moveTo>
                  <a:lnTo>
                    <a:pt x="0" y="42407"/>
                  </a:lnTo>
                  <a:lnTo>
                    <a:pt x="2920" y="43296"/>
                  </a:lnTo>
                  <a:cubicBezTo>
                    <a:pt x="5561" y="44018"/>
                    <a:pt x="7110" y="46742"/>
                    <a:pt x="6386" y="49380"/>
                  </a:cubicBezTo>
                  <a:cubicBezTo>
                    <a:pt x="6374" y="49426"/>
                    <a:pt x="6361" y="49471"/>
                    <a:pt x="6348" y="49517"/>
                  </a:cubicBezTo>
                  <a:cubicBezTo>
                    <a:pt x="5967" y="50460"/>
                    <a:pt x="5307" y="51260"/>
                    <a:pt x="4444" y="51802"/>
                  </a:cubicBezTo>
                  <a:lnTo>
                    <a:pt x="4444" y="51802"/>
                  </a:lnTo>
                  <a:lnTo>
                    <a:pt x="6983" y="49898"/>
                  </a:lnTo>
                  <a:lnTo>
                    <a:pt x="55104" y="12951"/>
                  </a:lnTo>
                  <a:lnTo>
                    <a:pt x="55104" y="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18" name="Google Shape;3218;p17"/>
            <p:cNvSpPr/>
            <p:nvPr/>
          </p:nvSpPr>
          <p:spPr>
            <a:xfrm>
              <a:off x="6446685" y="183593"/>
              <a:ext cx="2247972" cy="702889"/>
            </a:xfrm>
            <a:custGeom>
              <a:rect b="b" l="l" r="r" t="t"/>
              <a:pathLst>
                <a:path extrusionOk="0" h="702889" w="2247972">
                  <a:moveTo>
                    <a:pt x="2245560" y="697303"/>
                  </a:moveTo>
                  <a:lnTo>
                    <a:pt x="2247973" y="695399"/>
                  </a:lnTo>
                  <a:lnTo>
                    <a:pt x="7364" y="0"/>
                  </a:lnTo>
                  <a:lnTo>
                    <a:pt x="7364" y="3428"/>
                  </a:lnTo>
                  <a:cubicBezTo>
                    <a:pt x="7224" y="6300"/>
                    <a:pt x="4787" y="8517"/>
                    <a:pt x="1917" y="8380"/>
                  </a:cubicBezTo>
                  <a:cubicBezTo>
                    <a:pt x="1917" y="8380"/>
                    <a:pt x="1905" y="8380"/>
                    <a:pt x="1905" y="8380"/>
                  </a:cubicBezTo>
                  <a:cubicBezTo>
                    <a:pt x="1270" y="8500"/>
                    <a:pt x="635" y="8500"/>
                    <a:pt x="0" y="8380"/>
                  </a:cubicBezTo>
                  <a:lnTo>
                    <a:pt x="0" y="8380"/>
                  </a:lnTo>
                  <a:lnTo>
                    <a:pt x="2238704" y="702890"/>
                  </a:lnTo>
                  <a:lnTo>
                    <a:pt x="2245560" y="6973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19" name="Google Shape;3219;p17"/>
            <p:cNvSpPr/>
            <p:nvPr/>
          </p:nvSpPr>
          <p:spPr>
            <a:xfrm>
              <a:off x="6443638" y="81511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20" name="Google Shape;3220;p17"/>
            <p:cNvSpPr/>
            <p:nvPr/>
          </p:nvSpPr>
          <p:spPr>
            <a:xfrm>
              <a:off x="6444908" y="79988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21" name="Google Shape;3221;p17"/>
            <p:cNvSpPr/>
            <p:nvPr/>
          </p:nvSpPr>
          <p:spPr>
            <a:xfrm>
              <a:off x="6444851" y="84812"/>
              <a:ext cx="9198" cy="106488"/>
            </a:xfrm>
            <a:custGeom>
              <a:rect b="b" l="l" r="r" t="t"/>
              <a:pathLst>
                <a:path extrusionOk="0" h="106488" w="9198">
                  <a:moveTo>
                    <a:pt x="9199" y="102208"/>
                  </a:moveTo>
                  <a:lnTo>
                    <a:pt x="9199" y="5587"/>
                  </a:lnTo>
                  <a:lnTo>
                    <a:pt x="1962" y="3301"/>
                  </a:lnTo>
                  <a:lnTo>
                    <a:pt x="1962" y="3301"/>
                  </a:lnTo>
                  <a:cubicBezTo>
                    <a:pt x="1670" y="3371"/>
                    <a:pt x="1365" y="3371"/>
                    <a:pt x="1073" y="3301"/>
                  </a:cubicBezTo>
                  <a:lnTo>
                    <a:pt x="57" y="2666"/>
                  </a:lnTo>
                  <a:lnTo>
                    <a:pt x="57" y="2666"/>
                  </a:lnTo>
                  <a:lnTo>
                    <a:pt x="57" y="2666"/>
                  </a:lnTo>
                  <a:cubicBezTo>
                    <a:pt x="32" y="2371"/>
                    <a:pt x="32" y="2073"/>
                    <a:pt x="57" y="1778"/>
                  </a:cubicBezTo>
                  <a:cubicBezTo>
                    <a:pt x="-19" y="1486"/>
                    <a:pt x="-19" y="1180"/>
                    <a:pt x="57" y="889"/>
                  </a:cubicBezTo>
                  <a:cubicBezTo>
                    <a:pt x="-19" y="597"/>
                    <a:pt x="-19" y="292"/>
                    <a:pt x="57" y="0"/>
                  </a:cubicBezTo>
                  <a:lnTo>
                    <a:pt x="57" y="0"/>
                  </a:lnTo>
                  <a:lnTo>
                    <a:pt x="57" y="103732"/>
                  </a:lnTo>
                  <a:cubicBezTo>
                    <a:pt x="6" y="104069"/>
                    <a:pt x="6" y="104411"/>
                    <a:pt x="57" y="104748"/>
                  </a:cubicBezTo>
                  <a:cubicBezTo>
                    <a:pt x="-6" y="104998"/>
                    <a:pt x="-6" y="105259"/>
                    <a:pt x="57" y="105510"/>
                  </a:cubicBezTo>
                  <a:lnTo>
                    <a:pt x="692" y="106398"/>
                  </a:lnTo>
                  <a:cubicBezTo>
                    <a:pt x="692" y="106398"/>
                    <a:pt x="692" y="106398"/>
                    <a:pt x="1327" y="106398"/>
                  </a:cubicBezTo>
                  <a:lnTo>
                    <a:pt x="2089" y="106398"/>
                  </a:lnTo>
                  <a:lnTo>
                    <a:pt x="3104" y="106398"/>
                  </a:lnTo>
                  <a:cubicBezTo>
                    <a:pt x="3739" y="106519"/>
                    <a:pt x="4374" y="106519"/>
                    <a:pt x="5009" y="106398"/>
                  </a:cubicBezTo>
                  <a:cubicBezTo>
                    <a:pt x="7142" y="106010"/>
                    <a:pt x="8805" y="104342"/>
                    <a:pt x="9199" y="1022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22" name="Google Shape;3222;p17"/>
            <p:cNvSpPr/>
            <p:nvPr/>
          </p:nvSpPr>
          <p:spPr>
            <a:xfrm>
              <a:off x="6446685" y="81638"/>
              <a:ext cx="2340024" cy="730314"/>
            </a:xfrm>
            <a:custGeom>
              <a:rect b="b" l="l" r="r" t="t"/>
              <a:pathLst>
                <a:path extrusionOk="0" h="730314" w="2340024">
                  <a:moveTo>
                    <a:pt x="2337612" y="724474"/>
                  </a:moveTo>
                  <a:lnTo>
                    <a:pt x="2337612" y="724474"/>
                  </a:lnTo>
                  <a:lnTo>
                    <a:pt x="2340025" y="722443"/>
                  </a:lnTo>
                  <a:lnTo>
                    <a:pt x="12443" y="0"/>
                  </a:lnTo>
                  <a:lnTo>
                    <a:pt x="5460" y="5587"/>
                  </a:lnTo>
                  <a:cubicBezTo>
                    <a:pt x="4431" y="6338"/>
                    <a:pt x="3187" y="6739"/>
                    <a:pt x="1905" y="6729"/>
                  </a:cubicBezTo>
                  <a:cubicBezTo>
                    <a:pt x="1270" y="6849"/>
                    <a:pt x="635" y="6849"/>
                    <a:pt x="0" y="6729"/>
                  </a:cubicBezTo>
                  <a:lnTo>
                    <a:pt x="0" y="6729"/>
                  </a:lnTo>
                  <a:lnTo>
                    <a:pt x="7237" y="9015"/>
                  </a:lnTo>
                  <a:lnTo>
                    <a:pt x="2330756" y="7303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23" name="Google Shape;3223;p17"/>
            <p:cNvSpPr/>
            <p:nvPr/>
          </p:nvSpPr>
          <p:spPr>
            <a:xfrm>
              <a:off x="6444654" y="80115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24" name="Google Shape;3224;p17"/>
            <p:cNvSpPr/>
            <p:nvPr/>
          </p:nvSpPr>
          <p:spPr>
            <a:xfrm>
              <a:off x="6443483" y="80877"/>
              <a:ext cx="28" cy="888"/>
            </a:xfrm>
            <a:custGeom>
              <a:rect b="b" l="l" r="r" t="t"/>
              <a:pathLst>
                <a:path extrusionOk="0" h="888" w="28">
                  <a:moveTo>
                    <a:pt x="28" y="889"/>
                  </a:moveTo>
                  <a:lnTo>
                    <a:pt x="28" y="889"/>
                  </a:lnTo>
                  <a:cubicBezTo>
                    <a:pt x="-9" y="594"/>
                    <a:pt x="-9" y="295"/>
                    <a:pt x="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25" name="Google Shape;3225;p17"/>
            <p:cNvSpPr/>
            <p:nvPr/>
          </p:nvSpPr>
          <p:spPr>
            <a:xfrm>
              <a:off x="9150601" y="-1"/>
              <a:ext cx="1153633" cy="871120"/>
            </a:xfrm>
            <a:custGeom>
              <a:rect b="b" l="l" r="r" t="t"/>
              <a:pathLst>
                <a:path extrusionOk="0" h="871120" w="1153633">
                  <a:moveTo>
                    <a:pt x="2920" y="868328"/>
                  </a:moveTo>
                  <a:lnTo>
                    <a:pt x="12062" y="871121"/>
                  </a:lnTo>
                  <a:lnTo>
                    <a:pt x="427121" y="553703"/>
                  </a:lnTo>
                  <a:lnTo>
                    <a:pt x="545202" y="457716"/>
                  </a:lnTo>
                  <a:lnTo>
                    <a:pt x="545836" y="457716"/>
                  </a:lnTo>
                  <a:lnTo>
                    <a:pt x="546725" y="457716"/>
                  </a:lnTo>
                  <a:lnTo>
                    <a:pt x="547741" y="457716"/>
                  </a:lnTo>
                  <a:lnTo>
                    <a:pt x="550534" y="457716"/>
                  </a:lnTo>
                  <a:lnTo>
                    <a:pt x="553201" y="458478"/>
                  </a:lnTo>
                  <a:lnTo>
                    <a:pt x="1153633" y="0"/>
                  </a:lnTo>
                  <a:lnTo>
                    <a:pt x="1136746" y="0"/>
                  </a:lnTo>
                  <a:lnTo>
                    <a:pt x="0" y="8674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26" name="Google Shape;3226;p17"/>
            <p:cNvSpPr/>
            <p:nvPr/>
          </p:nvSpPr>
          <p:spPr>
            <a:xfrm>
              <a:off x="7347144" y="98398"/>
              <a:ext cx="635" cy="12696"/>
            </a:xfrm>
            <a:custGeom>
              <a:rect b="b" l="l" r="r" t="t"/>
              <a:pathLst>
                <a:path extrusionOk="0" h="12696" w="635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27" name="Google Shape;3227;p17"/>
            <p:cNvSpPr/>
            <p:nvPr/>
          </p:nvSpPr>
          <p:spPr>
            <a:xfrm>
              <a:off x="7348033" y="-1"/>
              <a:ext cx="128491" cy="93193"/>
            </a:xfrm>
            <a:custGeom>
              <a:rect b="b" l="l" r="r" t="t"/>
              <a:pathLst>
                <a:path extrusionOk="0" h="93193" w="128491">
                  <a:moveTo>
                    <a:pt x="0" y="91670"/>
                  </a:moveTo>
                  <a:cubicBezTo>
                    <a:pt x="1486" y="90343"/>
                    <a:pt x="3568" y="89908"/>
                    <a:pt x="5460" y="90528"/>
                  </a:cubicBezTo>
                  <a:lnTo>
                    <a:pt x="14220" y="93194"/>
                  </a:lnTo>
                  <a:lnTo>
                    <a:pt x="128492" y="0"/>
                  </a:lnTo>
                  <a:lnTo>
                    <a:pt x="112621" y="0"/>
                  </a:lnTo>
                  <a:lnTo>
                    <a:pt x="127" y="915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28" name="Google Shape;3228;p17"/>
            <p:cNvSpPr/>
            <p:nvPr/>
          </p:nvSpPr>
          <p:spPr>
            <a:xfrm>
              <a:off x="6443327" y="-1"/>
              <a:ext cx="115978" cy="86935"/>
            </a:xfrm>
            <a:custGeom>
              <a:rect b="b" l="l" r="r" t="t"/>
              <a:pathLst>
                <a:path extrusionOk="0" h="86935" w="115978">
                  <a:moveTo>
                    <a:pt x="57" y="84433"/>
                  </a:moveTo>
                  <a:cubicBezTo>
                    <a:pt x="-19" y="84725"/>
                    <a:pt x="-19" y="85030"/>
                    <a:pt x="57" y="85322"/>
                  </a:cubicBezTo>
                  <a:cubicBezTo>
                    <a:pt x="32" y="85618"/>
                    <a:pt x="32" y="85915"/>
                    <a:pt x="57" y="86211"/>
                  </a:cubicBezTo>
                  <a:lnTo>
                    <a:pt x="57" y="86211"/>
                  </a:lnTo>
                  <a:lnTo>
                    <a:pt x="57" y="86211"/>
                  </a:lnTo>
                  <a:lnTo>
                    <a:pt x="1073" y="86845"/>
                  </a:lnTo>
                  <a:cubicBezTo>
                    <a:pt x="1365" y="86916"/>
                    <a:pt x="1670" y="86916"/>
                    <a:pt x="1962" y="86845"/>
                  </a:cubicBezTo>
                  <a:cubicBezTo>
                    <a:pt x="2596" y="86966"/>
                    <a:pt x="3231" y="86966"/>
                    <a:pt x="3866" y="86845"/>
                  </a:cubicBezTo>
                  <a:cubicBezTo>
                    <a:pt x="5149" y="86855"/>
                    <a:pt x="6393" y="86454"/>
                    <a:pt x="7421" y="85703"/>
                  </a:cubicBezTo>
                  <a:lnTo>
                    <a:pt x="14404" y="80116"/>
                  </a:lnTo>
                  <a:lnTo>
                    <a:pt x="115979" y="0"/>
                  </a:lnTo>
                  <a:lnTo>
                    <a:pt x="99854" y="0"/>
                  </a:lnTo>
                  <a:lnTo>
                    <a:pt x="1708" y="79862"/>
                  </a:lnTo>
                  <a:lnTo>
                    <a:pt x="1708" y="79862"/>
                  </a:lnTo>
                  <a:lnTo>
                    <a:pt x="1708" y="80624"/>
                  </a:lnTo>
                  <a:lnTo>
                    <a:pt x="1708" y="80624"/>
                  </a:lnTo>
                  <a:lnTo>
                    <a:pt x="1708" y="80624"/>
                  </a:lnTo>
                  <a:cubicBezTo>
                    <a:pt x="1670" y="80919"/>
                    <a:pt x="1670" y="81218"/>
                    <a:pt x="1708" y="81513"/>
                  </a:cubicBezTo>
                  <a:cubicBezTo>
                    <a:pt x="1644" y="81806"/>
                    <a:pt x="1644" y="82109"/>
                    <a:pt x="1708" y="82402"/>
                  </a:cubicBezTo>
                  <a:lnTo>
                    <a:pt x="1708" y="82402"/>
                  </a:lnTo>
                  <a:cubicBezTo>
                    <a:pt x="705" y="82534"/>
                    <a:pt x="-19" y="83425"/>
                    <a:pt x="57" y="844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29" name="Google Shape;3229;p17"/>
            <p:cNvSpPr/>
            <p:nvPr/>
          </p:nvSpPr>
          <p:spPr>
            <a:xfrm>
              <a:off x="12036463" y="1329851"/>
              <a:ext cx="149187" cy="53326"/>
            </a:xfrm>
            <a:custGeom>
              <a:rect b="b" l="l" r="r" t="t"/>
              <a:pathLst>
                <a:path extrusionOk="0" h="53326" w="149187">
                  <a:moveTo>
                    <a:pt x="7364" y="3301"/>
                  </a:moveTo>
                  <a:cubicBezTo>
                    <a:pt x="7225" y="6171"/>
                    <a:pt x="4787" y="8393"/>
                    <a:pt x="1917" y="8253"/>
                  </a:cubicBezTo>
                  <a:cubicBezTo>
                    <a:pt x="1917" y="8253"/>
                    <a:pt x="1905" y="8253"/>
                    <a:pt x="1905" y="8253"/>
                  </a:cubicBezTo>
                  <a:cubicBezTo>
                    <a:pt x="1270" y="8367"/>
                    <a:pt x="635" y="8367"/>
                    <a:pt x="0" y="8253"/>
                  </a:cubicBezTo>
                  <a:lnTo>
                    <a:pt x="0" y="8253"/>
                  </a:lnTo>
                  <a:lnTo>
                    <a:pt x="149188" y="53326"/>
                  </a:lnTo>
                  <a:lnTo>
                    <a:pt x="149188" y="43042"/>
                  </a:lnTo>
                  <a:lnTo>
                    <a:pt x="71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30" name="Google Shape;3230;p17"/>
            <p:cNvSpPr/>
            <p:nvPr/>
          </p:nvSpPr>
          <p:spPr>
            <a:xfrm>
              <a:off x="12034685" y="1225357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31" name="Google Shape;3231;p17"/>
            <p:cNvSpPr/>
            <p:nvPr/>
          </p:nvSpPr>
          <p:spPr>
            <a:xfrm>
              <a:off x="12033415" y="1227008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32" name="Google Shape;3232;p17"/>
            <p:cNvSpPr/>
            <p:nvPr/>
          </p:nvSpPr>
          <p:spPr>
            <a:xfrm>
              <a:off x="12034726" y="1230309"/>
              <a:ext cx="9100" cy="106230"/>
            </a:xfrm>
            <a:custGeom>
              <a:rect b="b" l="l" r="r" t="t"/>
              <a:pathLst>
                <a:path extrusionOk="0" h="106230" w="9100">
                  <a:moveTo>
                    <a:pt x="9100" y="102843"/>
                  </a:moveTo>
                  <a:lnTo>
                    <a:pt x="9100" y="5460"/>
                  </a:lnTo>
                  <a:lnTo>
                    <a:pt x="1990" y="3301"/>
                  </a:lnTo>
                  <a:lnTo>
                    <a:pt x="1990" y="3301"/>
                  </a:lnTo>
                  <a:lnTo>
                    <a:pt x="1101" y="3301"/>
                  </a:lnTo>
                  <a:lnTo>
                    <a:pt x="85" y="2666"/>
                  </a:lnTo>
                  <a:lnTo>
                    <a:pt x="85" y="2666"/>
                  </a:lnTo>
                  <a:cubicBezTo>
                    <a:pt x="85" y="2666"/>
                    <a:pt x="85" y="2666"/>
                    <a:pt x="85" y="2666"/>
                  </a:cubicBezTo>
                  <a:cubicBezTo>
                    <a:pt x="22" y="2373"/>
                    <a:pt x="22" y="2071"/>
                    <a:pt x="85" y="1778"/>
                  </a:cubicBezTo>
                  <a:cubicBezTo>
                    <a:pt x="73" y="1482"/>
                    <a:pt x="73" y="1185"/>
                    <a:pt x="85" y="889"/>
                  </a:cubicBezTo>
                  <a:cubicBezTo>
                    <a:pt x="22" y="595"/>
                    <a:pt x="22" y="293"/>
                    <a:pt x="85" y="0"/>
                  </a:cubicBezTo>
                  <a:lnTo>
                    <a:pt x="85" y="0"/>
                  </a:lnTo>
                  <a:lnTo>
                    <a:pt x="85" y="0"/>
                  </a:lnTo>
                  <a:lnTo>
                    <a:pt x="85" y="102843"/>
                  </a:lnTo>
                  <a:cubicBezTo>
                    <a:pt x="47" y="103186"/>
                    <a:pt x="47" y="103516"/>
                    <a:pt x="85" y="103859"/>
                  </a:cubicBezTo>
                  <a:cubicBezTo>
                    <a:pt x="-28" y="104100"/>
                    <a:pt x="-28" y="104380"/>
                    <a:pt x="85" y="104621"/>
                  </a:cubicBezTo>
                  <a:cubicBezTo>
                    <a:pt x="85" y="104621"/>
                    <a:pt x="85" y="104621"/>
                    <a:pt x="85" y="105383"/>
                  </a:cubicBezTo>
                  <a:lnTo>
                    <a:pt x="720" y="106144"/>
                  </a:lnTo>
                  <a:lnTo>
                    <a:pt x="1482" y="106144"/>
                  </a:lnTo>
                  <a:lnTo>
                    <a:pt x="2498" y="106144"/>
                  </a:lnTo>
                  <a:cubicBezTo>
                    <a:pt x="3133" y="106259"/>
                    <a:pt x="3768" y="106259"/>
                    <a:pt x="4403" y="106144"/>
                  </a:cubicBezTo>
                  <a:cubicBezTo>
                    <a:pt x="6485" y="106081"/>
                    <a:pt x="8339" y="104786"/>
                    <a:pt x="9100" y="1028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33" name="Google Shape;3233;p17"/>
            <p:cNvSpPr/>
            <p:nvPr/>
          </p:nvSpPr>
          <p:spPr>
            <a:xfrm>
              <a:off x="12034403" y="1225484"/>
              <a:ext cx="663" cy="888"/>
            </a:xfrm>
            <a:custGeom>
              <a:rect b="b" l="l" r="r" t="t"/>
              <a:pathLst>
                <a:path extrusionOk="0" h="888" w="663">
                  <a:moveTo>
                    <a:pt x="28" y="127"/>
                  </a:moveTo>
                  <a:cubicBezTo>
                    <a:pt x="-9" y="380"/>
                    <a:pt x="-9" y="636"/>
                    <a:pt x="28" y="889"/>
                  </a:cubicBezTo>
                  <a:lnTo>
                    <a:pt x="6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34" name="Google Shape;3234;p17"/>
            <p:cNvSpPr/>
            <p:nvPr/>
          </p:nvSpPr>
          <p:spPr>
            <a:xfrm>
              <a:off x="12033251" y="1226373"/>
              <a:ext cx="37" cy="888"/>
            </a:xfrm>
            <a:custGeom>
              <a:rect b="b" l="l" r="r" t="t"/>
              <a:pathLst>
                <a:path extrusionOk="0" h="888" w="37">
                  <a:moveTo>
                    <a:pt x="38" y="889"/>
                  </a:moveTo>
                  <a:lnTo>
                    <a:pt x="38" y="889"/>
                  </a:lnTo>
                  <a:cubicBezTo>
                    <a:pt x="-13" y="596"/>
                    <a:pt x="-13" y="293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35" name="Google Shape;3235;p17"/>
            <p:cNvSpPr/>
            <p:nvPr/>
          </p:nvSpPr>
          <p:spPr>
            <a:xfrm>
              <a:off x="12036463" y="1227008"/>
              <a:ext cx="149187" cy="51929"/>
            </a:xfrm>
            <a:custGeom>
              <a:rect b="b" l="l" r="r" t="t"/>
              <a:pathLst>
                <a:path extrusionOk="0" h="51929" w="149187">
                  <a:moveTo>
                    <a:pt x="5460" y="5587"/>
                  </a:moveTo>
                  <a:cubicBezTo>
                    <a:pt x="4469" y="6430"/>
                    <a:pt x="3200" y="6880"/>
                    <a:pt x="1905" y="6856"/>
                  </a:cubicBezTo>
                  <a:cubicBezTo>
                    <a:pt x="1270" y="6977"/>
                    <a:pt x="622" y="6977"/>
                    <a:pt x="0" y="6856"/>
                  </a:cubicBezTo>
                  <a:lnTo>
                    <a:pt x="0" y="6856"/>
                  </a:lnTo>
                  <a:lnTo>
                    <a:pt x="7110" y="9015"/>
                  </a:lnTo>
                  <a:lnTo>
                    <a:pt x="149188" y="51930"/>
                  </a:lnTo>
                  <a:lnTo>
                    <a:pt x="149188" y="41391"/>
                  </a:lnTo>
                  <a:lnTo>
                    <a:pt x="128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36" name="Google Shape;3236;p17"/>
            <p:cNvSpPr/>
            <p:nvPr/>
          </p:nvSpPr>
          <p:spPr>
            <a:xfrm>
              <a:off x="12032269" y="1144099"/>
              <a:ext cx="104117" cy="88332"/>
            </a:xfrm>
            <a:custGeom>
              <a:rect b="b" l="l" r="r" t="t"/>
              <a:pathLst>
                <a:path extrusionOk="0" h="88332" w="104117">
                  <a:moveTo>
                    <a:pt x="892" y="85830"/>
                  </a:moveTo>
                  <a:cubicBezTo>
                    <a:pt x="880" y="86126"/>
                    <a:pt x="880" y="86423"/>
                    <a:pt x="892" y="86719"/>
                  </a:cubicBezTo>
                  <a:cubicBezTo>
                    <a:pt x="829" y="87012"/>
                    <a:pt x="829" y="87314"/>
                    <a:pt x="892" y="87607"/>
                  </a:cubicBezTo>
                  <a:cubicBezTo>
                    <a:pt x="892" y="87607"/>
                    <a:pt x="892" y="87607"/>
                    <a:pt x="892" y="87607"/>
                  </a:cubicBezTo>
                  <a:lnTo>
                    <a:pt x="892" y="87607"/>
                  </a:lnTo>
                  <a:lnTo>
                    <a:pt x="1908" y="88242"/>
                  </a:lnTo>
                  <a:lnTo>
                    <a:pt x="2797" y="88242"/>
                  </a:lnTo>
                  <a:cubicBezTo>
                    <a:pt x="3432" y="88363"/>
                    <a:pt x="4067" y="88363"/>
                    <a:pt x="4702" y="88242"/>
                  </a:cubicBezTo>
                  <a:cubicBezTo>
                    <a:pt x="5997" y="88266"/>
                    <a:pt x="7266" y="87815"/>
                    <a:pt x="8257" y="86972"/>
                  </a:cubicBezTo>
                  <a:lnTo>
                    <a:pt x="15240" y="81386"/>
                  </a:lnTo>
                  <a:lnTo>
                    <a:pt x="104118" y="9523"/>
                  </a:lnTo>
                  <a:lnTo>
                    <a:pt x="101071" y="8507"/>
                  </a:lnTo>
                  <a:cubicBezTo>
                    <a:pt x="98544" y="7943"/>
                    <a:pt x="96944" y="5433"/>
                    <a:pt x="97503" y="2900"/>
                  </a:cubicBezTo>
                  <a:cubicBezTo>
                    <a:pt x="97541" y="2735"/>
                    <a:pt x="97592" y="2572"/>
                    <a:pt x="97642" y="2412"/>
                  </a:cubicBezTo>
                  <a:cubicBezTo>
                    <a:pt x="97986" y="1381"/>
                    <a:pt x="98722" y="519"/>
                    <a:pt x="99674" y="0"/>
                  </a:cubicBezTo>
                  <a:lnTo>
                    <a:pt x="99674" y="0"/>
                  </a:lnTo>
                  <a:lnTo>
                    <a:pt x="2163" y="79481"/>
                  </a:lnTo>
                  <a:lnTo>
                    <a:pt x="2163" y="79481"/>
                  </a:lnTo>
                  <a:lnTo>
                    <a:pt x="1528" y="80370"/>
                  </a:lnTo>
                  <a:lnTo>
                    <a:pt x="1528" y="80370"/>
                  </a:lnTo>
                  <a:lnTo>
                    <a:pt x="1528" y="80370"/>
                  </a:lnTo>
                  <a:cubicBezTo>
                    <a:pt x="1477" y="80663"/>
                    <a:pt x="1477" y="80966"/>
                    <a:pt x="1528" y="81259"/>
                  </a:cubicBezTo>
                  <a:cubicBezTo>
                    <a:pt x="1528" y="81259"/>
                    <a:pt x="1528" y="81259"/>
                    <a:pt x="1528" y="82021"/>
                  </a:cubicBezTo>
                  <a:lnTo>
                    <a:pt x="1528" y="82021"/>
                  </a:lnTo>
                  <a:cubicBezTo>
                    <a:pt x="385" y="82371"/>
                    <a:pt x="-250" y="83579"/>
                    <a:pt x="93" y="84719"/>
                  </a:cubicBezTo>
                  <a:cubicBezTo>
                    <a:pt x="232" y="85164"/>
                    <a:pt x="512" y="85555"/>
                    <a:pt x="892" y="858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37" name="Google Shape;3237;p17"/>
            <p:cNvSpPr/>
            <p:nvPr/>
          </p:nvSpPr>
          <p:spPr>
            <a:xfrm>
              <a:off x="12130548" y="1144733"/>
              <a:ext cx="55356" cy="24123"/>
            </a:xfrm>
            <a:custGeom>
              <a:rect b="b" l="l" r="r" t="t"/>
              <a:pathLst>
                <a:path extrusionOk="0" h="24123" w="55356">
                  <a:moveTo>
                    <a:pt x="6347" y="0"/>
                  </a:moveTo>
                  <a:lnTo>
                    <a:pt x="3426" y="0"/>
                  </a:lnTo>
                  <a:lnTo>
                    <a:pt x="2284" y="0"/>
                  </a:lnTo>
                  <a:cubicBezTo>
                    <a:pt x="1331" y="519"/>
                    <a:pt x="595" y="1381"/>
                    <a:pt x="252" y="2412"/>
                  </a:cubicBezTo>
                  <a:cubicBezTo>
                    <a:pt x="-586" y="4869"/>
                    <a:pt x="735" y="7537"/>
                    <a:pt x="3197" y="8370"/>
                  </a:cubicBezTo>
                  <a:cubicBezTo>
                    <a:pt x="3350" y="8424"/>
                    <a:pt x="3515" y="8470"/>
                    <a:pt x="3680" y="8507"/>
                  </a:cubicBezTo>
                  <a:lnTo>
                    <a:pt x="6727" y="9523"/>
                  </a:lnTo>
                  <a:lnTo>
                    <a:pt x="55356" y="24124"/>
                  </a:lnTo>
                  <a:lnTo>
                    <a:pt x="55356" y="13839"/>
                  </a:lnTo>
                  <a:lnTo>
                    <a:pt x="7616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38" name="Google Shape;3238;p17"/>
            <p:cNvSpPr/>
            <p:nvPr/>
          </p:nvSpPr>
          <p:spPr>
            <a:xfrm>
              <a:off x="9207737" y="3303300"/>
              <a:ext cx="430421" cy="128109"/>
            </a:xfrm>
            <a:custGeom>
              <a:rect b="b" l="l" r="r" t="t"/>
              <a:pathLst>
                <a:path extrusionOk="0" h="128109" w="430421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39" name="Google Shape;3239;p17"/>
            <p:cNvSpPr/>
            <p:nvPr/>
          </p:nvSpPr>
          <p:spPr>
            <a:xfrm>
              <a:off x="9205832" y="2682431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40" name="Google Shape;3240;p17"/>
            <p:cNvSpPr/>
            <p:nvPr/>
          </p:nvSpPr>
          <p:spPr>
            <a:xfrm>
              <a:off x="9205198" y="2683955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41" name="Google Shape;3241;p17"/>
            <p:cNvSpPr/>
            <p:nvPr/>
          </p:nvSpPr>
          <p:spPr>
            <a:xfrm>
              <a:off x="9205795" y="2686621"/>
              <a:ext cx="9179" cy="625065"/>
            </a:xfrm>
            <a:custGeom>
              <a:rect b="b" l="l" r="r" t="t"/>
              <a:pathLst>
                <a:path extrusionOk="0" h="625065" w="9179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42" name="Google Shape;3242;p17"/>
            <p:cNvSpPr/>
            <p:nvPr/>
          </p:nvSpPr>
          <p:spPr>
            <a:xfrm>
              <a:off x="10626099" y="3119198"/>
              <a:ext cx="10792" cy="506217"/>
            </a:xfrm>
            <a:custGeom>
              <a:rect b="b" l="l" r="r" t="t"/>
              <a:pathLst>
                <a:path extrusionOk="0" h="506217" w="10792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43" name="Google Shape;3243;p17"/>
            <p:cNvSpPr/>
            <p:nvPr/>
          </p:nvSpPr>
          <p:spPr>
            <a:xfrm>
              <a:off x="9205198" y="2683447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44" name="Google Shape;3244;p17"/>
            <p:cNvSpPr/>
            <p:nvPr/>
          </p:nvSpPr>
          <p:spPr>
            <a:xfrm>
              <a:off x="9205198" y="2682558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45" name="Google Shape;3245;p17"/>
            <p:cNvSpPr/>
            <p:nvPr/>
          </p:nvSpPr>
          <p:spPr>
            <a:xfrm>
              <a:off x="9207610" y="2683955"/>
              <a:ext cx="1422679" cy="436512"/>
            </a:xfrm>
            <a:custGeom>
              <a:rect b="b" l="l" r="r" t="t"/>
              <a:pathLst>
                <a:path extrusionOk="0" h="436512" w="1422679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46" name="Google Shape;3246;p17"/>
            <p:cNvSpPr/>
            <p:nvPr/>
          </p:nvSpPr>
          <p:spPr>
            <a:xfrm>
              <a:off x="10627877" y="2911226"/>
              <a:ext cx="258888" cy="202258"/>
            </a:xfrm>
            <a:custGeom>
              <a:rect b="b" l="l" r="r" t="t"/>
              <a:pathLst>
                <a:path extrusionOk="0" h="202258" w="25888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47" name="Google Shape;3247;p17"/>
            <p:cNvSpPr/>
            <p:nvPr/>
          </p:nvSpPr>
          <p:spPr>
            <a:xfrm>
              <a:off x="10627242" y="3118309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48" name="Google Shape;3248;p17"/>
            <p:cNvSpPr/>
            <p:nvPr/>
          </p:nvSpPr>
          <p:spPr>
            <a:xfrm>
              <a:off x="8689071" y="2918082"/>
              <a:ext cx="253936" cy="211400"/>
            </a:xfrm>
            <a:custGeom>
              <a:rect b="b" l="l" r="r" t="t"/>
              <a:pathLst>
                <a:path extrusionOk="0" h="211400" w="253936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49" name="Google Shape;3249;p17"/>
            <p:cNvSpPr/>
            <p:nvPr/>
          </p:nvSpPr>
          <p:spPr>
            <a:xfrm>
              <a:off x="5045972" y="2023218"/>
              <a:ext cx="3638910" cy="1108170"/>
            </a:xfrm>
            <a:custGeom>
              <a:rect b="b" l="l" r="r" t="t"/>
              <a:pathLst>
                <a:path extrusionOk="0" h="1108170" w="363891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50" name="Google Shape;3250;p17"/>
            <p:cNvSpPr/>
            <p:nvPr/>
          </p:nvSpPr>
          <p:spPr>
            <a:xfrm>
              <a:off x="8690529" y="3127705"/>
              <a:ext cx="66" cy="761"/>
            </a:xfrm>
            <a:custGeom>
              <a:rect b="b" l="l" r="r" t="t"/>
              <a:pathLst>
                <a:path extrusionOk="0" h="761" w="66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51" name="Google Shape;3251;p17"/>
            <p:cNvSpPr/>
            <p:nvPr/>
          </p:nvSpPr>
          <p:spPr>
            <a:xfrm>
              <a:off x="5042290" y="140374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52" name="Google Shape;3252;p17"/>
            <p:cNvSpPr/>
            <p:nvPr/>
          </p:nvSpPr>
          <p:spPr>
            <a:xfrm>
              <a:off x="5043559" y="140222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53" name="Google Shape;3253;p17"/>
            <p:cNvSpPr/>
            <p:nvPr/>
          </p:nvSpPr>
          <p:spPr>
            <a:xfrm>
              <a:off x="5043629" y="1407047"/>
              <a:ext cx="9706" cy="624382"/>
            </a:xfrm>
            <a:custGeom>
              <a:rect b="b" l="l" r="r" t="t"/>
              <a:pathLst>
                <a:path extrusionOk="0" h="624382" w="9706">
                  <a:moveTo>
                    <a:pt x="9707" y="619726"/>
                  </a:moveTo>
                  <a:lnTo>
                    <a:pt x="9707" y="5460"/>
                  </a:lnTo>
                  <a:lnTo>
                    <a:pt x="2596" y="3301"/>
                  </a:lnTo>
                  <a:lnTo>
                    <a:pt x="2596" y="3301"/>
                  </a:lnTo>
                  <a:lnTo>
                    <a:pt x="1708" y="3301"/>
                  </a:lnTo>
                  <a:lnTo>
                    <a:pt x="692" y="2666"/>
                  </a:lnTo>
                  <a:lnTo>
                    <a:pt x="692" y="2666"/>
                  </a:lnTo>
                  <a:lnTo>
                    <a:pt x="692" y="2666"/>
                  </a:lnTo>
                  <a:cubicBezTo>
                    <a:pt x="413" y="2425"/>
                    <a:pt x="197" y="2120"/>
                    <a:pt x="57" y="1778"/>
                  </a:cubicBezTo>
                  <a:cubicBezTo>
                    <a:pt x="57" y="1778"/>
                    <a:pt x="57" y="1778"/>
                    <a:pt x="57" y="1016"/>
                  </a:cubicBezTo>
                  <a:cubicBezTo>
                    <a:pt x="-7" y="686"/>
                    <a:pt x="-7" y="330"/>
                    <a:pt x="57" y="0"/>
                  </a:cubicBezTo>
                  <a:lnTo>
                    <a:pt x="57" y="0"/>
                  </a:lnTo>
                  <a:lnTo>
                    <a:pt x="57" y="620996"/>
                  </a:lnTo>
                  <a:lnTo>
                    <a:pt x="57" y="620996"/>
                  </a:lnTo>
                  <a:cubicBezTo>
                    <a:pt x="-19" y="621326"/>
                    <a:pt x="-19" y="621681"/>
                    <a:pt x="57" y="622012"/>
                  </a:cubicBezTo>
                  <a:cubicBezTo>
                    <a:pt x="6" y="622304"/>
                    <a:pt x="6" y="622608"/>
                    <a:pt x="57" y="622900"/>
                  </a:cubicBezTo>
                  <a:lnTo>
                    <a:pt x="57" y="623662"/>
                  </a:lnTo>
                  <a:cubicBezTo>
                    <a:pt x="57" y="623662"/>
                    <a:pt x="57" y="623662"/>
                    <a:pt x="692" y="624297"/>
                  </a:cubicBezTo>
                  <a:lnTo>
                    <a:pt x="1581" y="624297"/>
                  </a:lnTo>
                  <a:lnTo>
                    <a:pt x="2469" y="624297"/>
                  </a:lnTo>
                  <a:cubicBezTo>
                    <a:pt x="3104" y="624411"/>
                    <a:pt x="3739" y="624411"/>
                    <a:pt x="4374" y="624297"/>
                  </a:cubicBezTo>
                  <a:cubicBezTo>
                    <a:pt x="7066" y="624386"/>
                    <a:pt x="9377" y="622405"/>
                    <a:pt x="9707" y="6197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54" name="Google Shape;3254;p17"/>
            <p:cNvSpPr/>
            <p:nvPr/>
          </p:nvSpPr>
          <p:spPr>
            <a:xfrm>
              <a:off x="8679295" y="2507598"/>
              <a:ext cx="10537" cy="624171"/>
            </a:xfrm>
            <a:custGeom>
              <a:rect b="b" l="l" r="r" t="t"/>
              <a:pathLst>
                <a:path extrusionOk="0" h="624171" w="10537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55" name="Google Shape;3255;p17"/>
            <p:cNvSpPr/>
            <p:nvPr/>
          </p:nvSpPr>
          <p:spPr>
            <a:xfrm>
              <a:off x="5045337" y="1403746"/>
              <a:ext cx="3639672" cy="1106644"/>
            </a:xfrm>
            <a:custGeom>
              <a:rect b="b" l="l" r="r" t="t"/>
              <a:pathLst>
                <a:path extrusionOk="0" h="1106644" w="3639672">
                  <a:moveTo>
                    <a:pt x="1904" y="6856"/>
                  </a:move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3634339" y="1105502"/>
                  </a:lnTo>
                  <a:lnTo>
                    <a:pt x="3638022" y="1106645"/>
                  </a:lnTo>
                  <a:lnTo>
                    <a:pt x="3639672" y="1106645"/>
                  </a:lnTo>
                  <a:cubicBezTo>
                    <a:pt x="3638199" y="1106607"/>
                    <a:pt x="3636790" y="1106023"/>
                    <a:pt x="3635736" y="1104994"/>
                  </a:cubicBezTo>
                  <a:cubicBezTo>
                    <a:pt x="3633806" y="1103255"/>
                    <a:pt x="3633654" y="1100284"/>
                    <a:pt x="3635393" y="1098354"/>
                  </a:cubicBezTo>
                  <a:cubicBezTo>
                    <a:pt x="3635495" y="1098240"/>
                    <a:pt x="3635609" y="1098125"/>
                    <a:pt x="3635736" y="1098011"/>
                  </a:cubicBezTo>
                  <a:lnTo>
                    <a:pt x="3638022" y="1096107"/>
                  </a:lnTo>
                  <a:lnTo>
                    <a:pt x="11808" y="0"/>
                  </a:lnTo>
                  <a:lnTo>
                    <a:pt x="4825" y="5714"/>
                  </a:lnTo>
                  <a:cubicBezTo>
                    <a:pt x="3974" y="6348"/>
                    <a:pt x="2958" y="6742"/>
                    <a:pt x="1904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56" name="Google Shape;3256;p17"/>
            <p:cNvSpPr/>
            <p:nvPr/>
          </p:nvSpPr>
          <p:spPr>
            <a:xfrm>
              <a:off x="5042106" y="1403619"/>
              <a:ext cx="56" cy="1015"/>
            </a:xfrm>
            <a:custGeom>
              <a:rect b="b" l="l" r="r" t="t"/>
              <a:pathLst>
                <a:path extrusionOk="0" h="1015" w="56">
                  <a:moveTo>
                    <a:pt x="57" y="381"/>
                  </a:moveTo>
                  <a:lnTo>
                    <a:pt x="57" y="381"/>
                  </a:lnTo>
                  <a:cubicBezTo>
                    <a:pt x="-19" y="584"/>
                    <a:pt x="-19" y="813"/>
                    <a:pt x="57" y="1016"/>
                  </a:cubicBezTo>
                  <a:cubicBezTo>
                    <a:pt x="6" y="686"/>
                    <a:pt x="6" y="330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57" name="Google Shape;3257;p17"/>
            <p:cNvSpPr/>
            <p:nvPr/>
          </p:nvSpPr>
          <p:spPr>
            <a:xfrm>
              <a:off x="5043277" y="1402349"/>
              <a:ext cx="663" cy="761"/>
            </a:xfrm>
            <a:custGeom>
              <a:rect b="b" l="l" r="r" t="t"/>
              <a:pathLst>
                <a:path extrusionOk="0" h="761" w="663">
                  <a:moveTo>
                    <a:pt x="28" y="0"/>
                  </a:moveTo>
                  <a:cubicBezTo>
                    <a:pt x="-9" y="254"/>
                    <a:pt x="-9" y="508"/>
                    <a:pt x="28" y="762"/>
                  </a:cubicBezTo>
                  <a:lnTo>
                    <a:pt x="6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58" name="Google Shape;3258;p17"/>
            <p:cNvSpPr/>
            <p:nvPr/>
          </p:nvSpPr>
          <p:spPr>
            <a:xfrm>
              <a:off x="8943135" y="2295817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59" name="Google Shape;3259;p17"/>
            <p:cNvSpPr/>
            <p:nvPr/>
          </p:nvSpPr>
          <p:spPr>
            <a:xfrm>
              <a:off x="8944278" y="2297213"/>
              <a:ext cx="12696" cy="888"/>
            </a:xfrm>
            <a:custGeom>
              <a:rect b="b" l="l" r="r" t="t"/>
              <a:pathLst>
                <a:path extrusionOk="0" h="888" w="12696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60" name="Google Shape;3260;p17"/>
            <p:cNvSpPr/>
            <p:nvPr/>
          </p:nvSpPr>
          <p:spPr>
            <a:xfrm>
              <a:off x="8941357" y="2295055"/>
              <a:ext cx="762" cy="12696"/>
            </a:xfrm>
            <a:custGeom>
              <a:rect b="b" l="l" r="r" t="t"/>
              <a:pathLst>
                <a:path extrusionOk="0" h="12696" w="762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61" name="Google Shape;3261;p17"/>
            <p:cNvSpPr/>
            <p:nvPr/>
          </p:nvSpPr>
          <p:spPr>
            <a:xfrm>
              <a:off x="8680207" y="2301784"/>
              <a:ext cx="253532" cy="208702"/>
            </a:xfrm>
            <a:custGeom>
              <a:rect b="b" l="l" r="r" t="t"/>
              <a:pathLst>
                <a:path extrusionOk="0" h="208702" w="25353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62" name="Google Shape;3262;p17"/>
            <p:cNvSpPr/>
            <p:nvPr/>
          </p:nvSpPr>
          <p:spPr>
            <a:xfrm>
              <a:off x="4488327" y="1654125"/>
              <a:ext cx="272981" cy="227778"/>
            </a:xfrm>
            <a:custGeom>
              <a:rect b="b" l="l" r="r" t="t"/>
              <a:pathLst>
                <a:path extrusionOk="0" h="227778" w="272981">
                  <a:moveTo>
                    <a:pt x="272982" y="5713"/>
                  </a:moveTo>
                  <a:lnTo>
                    <a:pt x="272982" y="5713"/>
                  </a:lnTo>
                  <a:cubicBezTo>
                    <a:pt x="271941" y="6564"/>
                    <a:pt x="270646" y="7021"/>
                    <a:pt x="269300" y="6983"/>
                  </a:cubicBezTo>
                  <a:cubicBezTo>
                    <a:pt x="266494" y="7123"/>
                    <a:pt x="264107" y="4977"/>
                    <a:pt x="263967" y="2171"/>
                  </a:cubicBezTo>
                  <a:cubicBezTo>
                    <a:pt x="263967" y="2171"/>
                    <a:pt x="263967" y="2158"/>
                    <a:pt x="263967" y="2158"/>
                  </a:cubicBezTo>
                  <a:lnTo>
                    <a:pt x="263967" y="0"/>
                  </a:lnTo>
                  <a:lnTo>
                    <a:pt x="1651" y="213305"/>
                  </a:lnTo>
                  <a:lnTo>
                    <a:pt x="1651" y="224224"/>
                  </a:lnTo>
                  <a:cubicBezTo>
                    <a:pt x="1651" y="224224"/>
                    <a:pt x="1651" y="224224"/>
                    <a:pt x="1651" y="224986"/>
                  </a:cubicBezTo>
                  <a:cubicBezTo>
                    <a:pt x="1587" y="225240"/>
                    <a:pt x="1587" y="225493"/>
                    <a:pt x="1651" y="225747"/>
                  </a:cubicBezTo>
                  <a:lnTo>
                    <a:pt x="1651" y="225747"/>
                  </a:lnTo>
                  <a:cubicBezTo>
                    <a:pt x="1321" y="226586"/>
                    <a:pt x="749" y="227284"/>
                    <a:pt x="0" y="227779"/>
                  </a:cubicBezTo>
                  <a:lnTo>
                    <a:pt x="0" y="2277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63" name="Google Shape;3263;p17"/>
            <p:cNvSpPr/>
            <p:nvPr/>
          </p:nvSpPr>
          <p:spPr>
            <a:xfrm>
              <a:off x="2628242" y="1312076"/>
              <a:ext cx="1855387" cy="570845"/>
            </a:xfrm>
            <a:custGeom>
              <a:rect b="b" l="l" r="r" t="t"/>
              <a:pathLst>
                <a:path extrusionOk="0" h="570845" w="1855387">
                  <a:moveTo>
                    <a:pt x="1500765" y="463811"/>
                  </a:moveTo>
                  <a:lnTo>
                    <a:pt x="1500765" y="463811"/>
                  </a:lnTo>
                  <a:lnTo>
                    <a:pt x="1500765" y="463811"/>
                  </a:lnTo>
                  <a:lnTo>
                    <a:pt x="1853737" y="570844"/>
                  </a:lnTo>
                  <a:lnTo>
                    <a:pt x="1855387" y="570844"/>
                  </a:lnTo>
                  <a:cubicBezTo>
                    <a:pt x="1852556" y="570920"/>
                    <a:pt x="1850194" y="568724"/>
                    <a:pt x="1850054" y="565892"/>
                  </a:cubicBezTo>
                  <a:lnTo>
                    <a:pt x="1850054" y="559036"/>
                  </a:lnTo>
                  <a:lnTo>
                    <a:pt x="0" y="0"/>
                  </a:lnTo>
                  <a:lnTo>
                    <a:pt x="0" y="0"/>
                  </a:lnTo>
                  <a:lnTo>
                    <a:pt x="1501146" y="4638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64" name="Google Shape;3264;p17"/>
            <p:cNvSpPr/>
            <p:nvPr/>
          </p:nvSpPr>
          <p:spPr>
            <a:xfrm>
              <a:off x="2624052" y="1321345"/>
              <a:ext cx="634" cy="253"/>
            </a:xfrm>
            <a:custGeom>
              <a:rect b="b" l="l" r="r" t="t"/>
              <a:pathLst>
                <a:path extrusionOk="0" h="253" w="634">
                  <a:moveTo>
                    <a:pt x="127" y="0"/>
                  </a:moveTo>
                  <a:lnTo>
                    <a:pt x="635" y="254"/>
                  </a:lnTo>
                  <a:lnTo>
                    <a:pt x="0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65" name="Google Shape;3265;p17"/>
            <p:cNvSpPr/>
            <p:nvPr/>
          </p:nvSpPr>
          <p:spPr>
            <a:xfrm>
              <a:off x="4489286" y="1879111"/>
              <a:ext cx="56" cy="888"/>
            </a:xfrm>
            <a:custGeom>
              <a:rect b="b" l="l" r="r" t="t"/>
              <a:pathLst>
                <a:path extrusionOk="0" h="888" w="56">
                  <a:moveTo>
                    <a:pt x="57" y="0"/>
                  </a:moveTo>
                  <a:cubicBezTo>
                    <a:pt x="57" y="0"/>
                    <a:pt x="57" y="0"/>
                    <a:pt x="57" y="889"/>
                  </a:cubicBezTo>
                  <a:lnTo>
                    <a:pt x="57" y="889"/>
                  </a:lnTo>
                  <a:cubicBezTo>
                    <a:pt x="-19" y="597"/>
                    <a:pt x="-19" y="292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66" name="Google Shape;3266;p17"/>
            <p:cNvSpPr/>
            <p:nvPr/>
          </p:nvSpPr>
          <p:spPr>
            <a:xfrm>
              <a:off x="884175" y="171150"/>
              <a:ext cx="8919" cy="604490"/>
            </a:xfrm>
            <a:custGeom>
              <a:rect b="b" l="l" r="r" t="t"/>
              <a:pathLst>
                <a:path extrusionOk="0" h="604490" w="8919">
                  <a:moveTo>
                    <a:pt x="3713" y="603347"/>
                  </a:moveTo>
                  <a:cubicBezTo>
                    <a:pt x="4214" y="603224"/>
                    <a:pt x="4737" y="603224"/>
                    <a:pt x="5237" y="603347"/>
                  </a:cubicBezTo>
                  <a:lnTo>
                    <a:pt x="8919" y="604490"/>
                  </a:lnTo>
                  <a:lnTo>
                    <a:pt x="8919" y="5714"/>
                  </a:lnTo>
                  <a:lnTo>
                    <a:pt x="1809" y="3555"/>
                  </a:lnTo>
                  <a:lnTo>
                    <a:pt x="1809" y="3555"/>
                  </a:lnTo>
                  <a:lnTo>
                    <a:pt x="1047" y="3555"/>
                  </a:lnTo>
                  <a:lnTo>
                    <a:pt x="31" y="2793"/>
                  </a:lnTo>
                  <a:lnTo>
                    <a:pt x="31" y="2793"/>
                  </a:lnTo>
                  <a:lnTo>
                    <a:pt x="31" y="2793"/>
                  </a:lnTo>
                  <a:cubicBezTo>
                    <a:pt x="-10" y="2499"/>
                    <a:pt x="-10" y="2199"/>
                    <a:pt x="31" y="1905"/>
                  </a:cubicBezTo>
                  <a:lnTo>
                    <a:pt x="31" y="1016"/>
                  </a:lnTo>
                  <a:cubicBezTo>
                    <a:pt x="31" y="1016"/>
                    <a:pt x="31" y="381"/>
                    <a:pt x="31" y="0"/>
                  </a:cubicBezTo>
                  <a:lnTo>
                    <a:pt x="31" y="0"/>
                  </a:lnTo>
                  <a:lnTo>
                    <a:pt x="31" y="603347"/>
                  </a:lnTo>
                  <a:cubicBezTo>
                    <a:pt x="1226" y="602950"/>
                    <a:pt x="2519" y="602950"/>
                    <a:pt x="3713" y="6033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67" name="Google Shape;3267;p17"/>
            <p:cNvSpPr/>
            <p:nvPr/>
          </p:nvSpPr>
          <p:spPr>
            <a:xfrm>
              <a:off x="883952" y="16645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68" name="Google Shape;3268;p17"/>
            <p:cNvSpPr/>
            <p:nvPr/>
          </p:nvSpPr>
          <p:spPr>
            <a:xfrm>
              <a:off x="882810" y="16797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69" name="Google Shape;3269;p17"/>
            <p:cNvSpPr/>
            <p:nvPr/>
          </p:nvSpPr>
          <p:spPr>
            <a:xfrm>
              <a:off x="4477915" y="1259385"/>
              <a:ext cx="10539" cy="623865"/>
            </a:xfrm>
            <a:custGeom>
              <a:rect b="b" l="l" r="r" t="t"/>
              <a:pathLst>
                <a:path extrusionOk="0" h="623865" w="10539">
                  <a:moveTo>
                    <a:pt x="6095" y="623789"/>
                  </a:moveTo>
                  <a:cubicBezTo>
                    <a:pt x="7098" y="623789"/>
                    <a:pt x="8076" y="623484"/>
                    <a:pt x="8888" y="622900"/>
                  </a:cubicBezTo>
                  <a:lnTo>
                    <a:pt x="8888" y="622900"/>
                  </a:lnTo>
                  <a:lnTo>
                    <a:pt x="8888" y="622900"/>
                  </a:lnTo>
                  <a:cubicBezTo>
                    <a:pt x="9637" y="622405"/>
                    <a:pt x="10209" y="621707"/>
                    <a:pt x="10539" y="620869"/>
                  </a:cubicBezTo>
                  <a:cubicBezTo>
                    <a:pt x="10539" y="620869"/>
                    <a:pt x="10539" y="620234"/>
                    <a:pt x="10539" y="619980"/>
                  </a:cubicBezTo>
                  <a:cubicBezTo>
                    <a:pt x="10539" y="619726"/>
                    <a:pt x="10539" y="619980"/>
                    <a:pt x="10539" y="619218"/>
                  </a:cubicBezTo>
                  <a:lnTo>
                    <a:pt x="10539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3" y="1852"/>
                    <a:pt x="7695" y="2109"/>
                    <a:pt x="7111" y="2285"/>
                  </a:cubicBezTo>
                  <a:cubicBezTo>
                    <a:pt x="6527" y="2416"/>
                    <a:pt x="5917" y="2416"/>
                    <a:pt x="5333" y="2285"/>
                  </a:cubicBezTo>
                  <a:lnTo>
                    <a:pt x="3683" y="2285"/>
                  </a:lnTo>
                  <a:lnTo>
                    <a:pt x="0" y="1143"/>
                  </a:lnTo>
                  <a:lnTo>
                    <a:pt x="0" y="618583"/>
                  </a:lnTo>
                  <a:cubicBezTo>
                    <a:pt x="-38" y="621453"/>
                    <a:pt x="2261" y="623827"/>
                    <a:pt x="5130" y="623865"/>
                  </a:cubicBezTo>
                  <a:cubicBezTo>
                    <a:pt x="5448" y="623865"/>
                    <a:pt x="5778" y="623840"/>
                    <a:pt x="6095" y="6237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70" name="Google Shape;3270;p17"/>
            <p:cNvSpPr/>
            <p:nvPr/>
          </p:nvSpPr>
          <p:spPr>
            <a:xfrm>
              <a:off x="882683" y="167976"/>
              <a:ext cx="12696" cy="1064"/>
            </a:xfrm>
            <a:custGeom>
              <a:rect b="b" l="l" r="r" t="t"/>
              <a:pathLst>
                <a:path extrusionOk="0" h="1064" w="12696">
                  <a:moveTo>
                    <a:pt x="0" y="254"/>
                  </a:moveTo>
                  <a:lnTo>
                    <a:pt x="0" y="254"/>
                  </a:lnTo>
                  <a:cubicBezTo>
                    <a:pt x="0" y="254"/>
                    <a:pt x="0" y="254"/>
                    <a:pt x="0" y="889"/>
                  </a:cubicBezTo>
                  <a:cubicBezTo>
                    <a:pt x="0" y="1524"/>
                    <a:pt x="0" y="25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71" name="Google Shape;3271;p17"/>
            <p:cNvSpPr/>
            <p:nvPr/>
          </p:nvSpPr>
          <p:spPr>
            <a:xfrm>
              <a:off x="883825" y="165944"/>
              <a:ext cx="761" cy="761"/>
            </a:xfrm>
            <a:custGeom>
              <a:rect b="b" l="l" r="r" t="t"/>
              <a:pathLst>
                <a:path extrusionOk="0" h="761" w="761">
                  <a:moveTo>
                    <a:pt x="0" y="762"/>
                  </a:moveTo>
                  <a:lnTo>
                    <a:pt x="0" y="76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72" name="Google Shape;3272;p17"/>
            <p:cNvSpPr/>
            <p:nvPr/>
          </p:nvSpPr>
          <p:spPr>
            <a:xfrm>
              <a:off x="885730" y="167976"/>
              <a:ext cx="3597899" cy="1093948"/>
            </a:xfrm>
            <a:custGeom>
              <a:rect b="b" l="l" r="r" t="t"/>
              <a:pathLst>
                <a:path extrusionOk="0" h="1093948" w="3597899">
                  <a:moveTo>
                    <a:pt x="3596249" y="1093948"/>
                  </a:moveTo>
                  <a:lnTo>
                    <a:pt x="3597899" y="1093948"/>
                  </a:lnTo>
                  <a:cubicBezTo>
                    <a:pt x="3596427" y="1093914"/>
                    <a:pt x="3595017" y="1093325"/>
                    <a:pt x="3593963" y="1092298"/>
                  </a:cubicBezTo>
                  <a:cubicBezTo>
                    <a:pt x="3592033" y="1090669"/>
                    <a:pt x="3591792" y="1087785"/>
                    <a:pt x="3593418" y="1085857"/>
                  </a:cubicBezTo>
                  <a:cubicBezTo>
                    <a:pt x="3593583" y="1085661"/>
                    <a:pt x="3593773" y="1085479"/>
                    <a:pt x="3593963" y="1085314"/>
                  </a:cubicBezTo>
                  <a:lnTo>
                    <a:pt x="3596249" y="1083410"/>
                  </a:lnTo>
                  <a:lnTo>
                    <a:pt x="12443" y="0"/>
                  </a:lnTo>
                  <a:lnTo>
                    <a:pt x="5587" y="5714"/>
                  </a:lnTo>
                  <a:cubicBezTo>
                    <a:pt x="4531" y="6529"/>
                    <a:pt x="3238" y="6974"/>
                    <a:pt x="1905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7110" y="9142"/>
                  </a:lnTo>
                  <a:lnTo>
                    <a:pt x="3592948" y="10928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73" name="Google Shape;3273;p17"/>
            <p:cNvSpPr/>
            <p:nvPr/>
          </p:nvSpPr>
          <p:spPr>
            <a:xfrm>
              <a:off x="882397" y="-1"/>
              <a:ext cx="222225" cy="173563"/>
            </a:xfrm>
            <a:custGeom>
              <a:rect b="b" l="l" r="r" t="t"/>
              <a:pathLst>
                <a:path extrusionOk="0" h="173563" w="222225">
                  <a:moveTo>
                    <a:pt x="31" y="171025"/>
                  </a:moveTo>
                  <a:lnTo>
                    <a:pt x="31" y="171913"/>
                  </a:lnTo>
                  <a:cubicBezTo>
                    <a:pt x="-10" y="172208"/>
                    <a:pt x="-10" y="172508"/>
                    <a:pt x="31" y="172802"/>
                  </a:cubicBezTo>
                  <a:lnTo>
                    <a:pt x="31" y="172802"/>
                  </a:lnTo>
                  <a:lnTo>
                    <a:pt x="31" y="172802"/>
                  </a:lnTo>
                  <a:lnTo>
                    <a:pt x="1047" y="173564"/>
                  </a:lnTo>
                  <a:lnTo>
                    <a:pt x="1809" y="173564"/>
                  </a:lnTo>
                  <a:lnTo>
                    <a:pt x="3714" y="173564"/>
                  </a:lnTo>
                  <a:cubicBezTo>
                    <a:pt x="5047" y="173555"/>
                    <a:pt x="6341" y="173109"/>
                    <a:pt x="7396" y="172294"/>
                  </a:cubicBezTo>
                  <a:lnTo>
                    <a:pt x="14252" y="166581"/>
                  </a:lnTo>
                  <a:lnTo>
                    <a:pt x="222226" y="0"/>
                  </a:lnTo>
                  <a:lnTo>
                    <a:pt x="206228" y="0"/>
                  </a:lnTo>
                  <a:lnTo>
                    <a:pt x="1682" y="166327"/>
                  </a:lnTo>
                  <a:lnTo>
                    <a:pt x="1682" y="166327"/>
                  </a:lnTo>
                  <a:lnTo>
                    <a:pt x="920" y="167089"/>
                  </a:lnTo>
                  <a:lnTo>
                    <a:pt x="920" y="167723"/>
                  </a:lnTo>
                  <a:lnTo>
                    <a:pt x="920" y="167723"/>
                  </a:lnTo>
                  <a:cubicBezTo>
                    <a:pt x="920" y="167723"/>
                    <a:pt x="920" y="168358"/>
                    <a:pt x="920" y="168612"/>
                  </a:cubicBezTo>
                  <a:cubicBezTo>
                    <a:pt x="920" y="168866"/>
                    <a:pt x="920" y="168612"/>
                    <a:pt x="920" y="169374"/>
                  </a:cubicBezTo>
                  <a:lnTo>
                    <a:pt x="920" y="169374"/>
                  </a:lnTo>
                  <a:cubicBezTo>
                    <a:pt x="920" y="169374"/>
                    <a:pt x="31" y="170644"/>
                    <a:pt x="31" y="1710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74" name="Google Shape;3274;p17"/>
            <p:cNvSpPr/>
            <p:nvPr/>
          </p:nvSpPr>
          <p:spPr>
            <a:xfrm>
              <a:off x="4478631" y="1037700"/>
              <a:ext cx="272901" cy="224575"/>
            </a:xfrm>
            <a:custGeom>
              <a:rect b="b" l="l" r="r" t="t"/>
              <a:pathLst>
                <a:path extrusionOk="0" h="224575" w="272901">
                  <a:moveTo>
                    <a:pt x="1443" y="222827"/>
                  </a:moveTo>
                  <a:cubicBezTo>
                    <a:pt x="2497" y="223854"/>
                    <a:pt x="3907" y="224443"/>
                    <a:pt x="5379" y="224478"/>
                  </a:cubicBezTo>
                  <a:cubicBezTo>
                    <a:pt x="5963" y="224609"/>
                    <a:pt x="6573" y="224609"/>
                    <a:pt x="7157" y="224478"/>
                  </a:cubicBezTo>
                  <a:cubicBezTo>
                    <a:pt x="7741" y="224301"/>
                    <a:pt x="8300" y="224045"/>
                    <a:pt x="8807" y="223716"/>
                  </a:cubicBezTo>
                  <a:lnTo>
                    <a:pt x="8807" y="223716"/>
                  </a:lnTo>
                  <a:lnTo>
                    <a:pt x="10585" y="222192"/>
                  </a:lnTo>
                  <a:lnTo>
                    <a:pt x="272902" y="8888"/>
                  </a:lnTo>
                  <a:lnTo>
                    <a:pt x="272902" y="1524"/>
                  </a:lnTo>
                  <a:lnTo>
                    <a:pt x="267696" y="0"/>
                  </a:lnTo>
                  <a:lnTo>
                    <a:pt x="4110" y="213939"/>
                  </a:lnTo>
                  <a:lnTo>
                    <a:pt x="1824" y="215844"/>
                  </a:lnTo>
                  <a:cubicBezTo>
                    <a:pt x="-195" y="217362"/>
                    <a:pt x="-601" y="220228"/>
                    <a:pt x="923" y="222244"/>
                  </a:cubicBezTo>
                  <a:cubicBezTo>
                    <a:pt x="1075" y="222454"/>
                    <a:pt x="1253" y="222648"/>
                    <a:pt x="1443" y="2228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75" name="Google Shape;3275;p17"/>
            <p:cNvSpPr/>
            <p:nvPr/>
          </p:nvSpPr>
          <p:spPr>
            <a:xfrm>
              <a:off x="8944659" y="2459858"/>
              <a:ext cx="389665" cy="125316"/>
            </a:xfrm>
            <a:custGeom>
              <a:rect b="b" l="l" r="r" t="t"/>
              <a:pathLst>
                <a:path extrusionOk="0" h="125316" w="389665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76" name="Google Shape;3276;p17"/>
            <p:cNvSpPr/>
            <p:nvPr/>
          </p:nvSpPr>
          <p:spPr>
            <a:xfrm>
              <a:off x="7755220" y="1690184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762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77" name="Google Shape;3277;p17"/>
            <p:cNvSpPr/>
            <p:nvPr/>
          </p:nvSpPr>
          <p:spPr>
            <a:xfrm>
              <a:off x="7755319" y="1693626"/>
              <a:ext cx="9678" cy="245540"/>
            </a:xfrm>
            <a:custGeom>
              <a:rect b="b" l="l" r="r" t="t"/>
              <a:pathLst>
                <a:path extrusionOk="0" h="245540" w="9678">
                  <a:moveTo>
                    <a:pt x="9678" y="245540"/>
                  </a:moveTo>
                  <a:lnTo>
                    <a:pt x="9678" y="5953"/>
                  </a:lnTo>
                  <a:lnTo>
                    <a:pt x="2568" y="3795"/>
                  </a:lnTo>
                  <a:lnTo>
                    <a:pt x="2568" y="3795"/>
                  </a:lnTo>
                  <a:lnTo>
                    <a:pt x="1425" y="3795"/>
                  </a:lnTo>
                  <a:lnTo>
                    <a:pt x="663" y="3795"/>
                  </a:lnTo>
                  <a:lnTo>
                    <a:pt x="663" y="3795"/>
                  </a:lnTo>
                  <a:cubicBezTo>
                    <a:pt x="663" y="3795"/>
                    <a:pt x="663" y="3795"/>
                    <a:pt x="663" y="3795"/>
                  </a:cubicBezTo>
                  <a:lnTo>
                    <a:pt x="28" y="2906"/>
                  </a:lnTo>
                  <a:cubicBezTo>
                    <a:pt x="-9" y="2563"/>
                    <a:pt x="-9" y="2233"/>
                    <a:pt x="28" y="1890"/>
                  </a:cubicBezTo>
                  <a:cubicBezTo>
                    <a:pt x="28" y="1890"/>
                    <a:pt x="28" y="1890"/>
                    <a:pt x="28" y="1002"/>
                  </a:cubicBezTo>
                  <a:cubicBezTo>
                    <a:pt x="28" y="113"/>
                    <a:pt x="28" y="367"/>
                    <a:pt x="28" y="113"/>
                  </a:cubicBezTo>
                  <a:cubicBezTo>
                    <a:pt x="28" y="-141"/>
                    <a:pt x="28" y="113"/>
                    <a:pt x="28" y="113"/>
                  </a:cubicBezTo>
                  <a:lnTo>
                    <a:pt x="28" y="243255"/>
                  </a:lnTo>
                  <a:lnTo>
                    <a:pt x="7139" y="2454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78" name="Google Shape;3278;p17"/>
            <p:cNvSpPr/>
            <p:nvPr/>
          </p:nvSpPr>
          <p:spPr>
            <a:xfrm>
              <a:off x="9719673" y="2288580"/>
              <a:ext cx="10791" cy="266630"/>
            </a:xfrm>
            <a:custGeom>
              <a:rect b="b" l="l" r="r" t="t"/>
              <a:pathLst>
                <a:path extrusionOk="0" h="266630" w="10791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79" name="Google Shape;3279;p17"/>
            <p:cNvSpPr/>
            <p:nvPr/>
          </p:nvSpPr>
          <p:spPr>
            <a:xfrm>
              <a:off x="7755582" y="1689422"/>
              <a:ext cx="19" cy="761"/>
            </a:xfrm>
            <a:custGeom>
              <a:rect b="b" l="l" r="r" t="t"/>
              <a:pathLst>
                <a:path extrusionOk="0" h="761" w="19">
                  <a:moveTo>
                    <a:pt x="19" y="0"/>
                  </a:moveTo>
                  <a:lnTo>
                    <a:pt x="19" y="762"/>
                  </a:lnTo>
                  <a:lnTo>
                    <a:pt x="19" y="762"/>
                  </a:lnTo>
                  <a:cubicBezTo>
                    <a:pt x="-6" y="508"/>
                    <a:pt x="-6" y="254"/>
                    <a:pt x="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80" name="Google Shape;3280;p17"/>
            <p:cNvSpPr/>
            <p:nvPr/>
          </p:nvSpPr>
          <p:spPr>
            <a:xfrm>
              <a:off x="7757887" y="1690438"/>
              <a:ext cx="1967246" cy="600935"/>
            </a:xfrm>
            <a:custGeom>
              <a:rect b="b" l="l" r="r" t="t"/>
              <a:pathLst>
                <a:path extrusionOk="0" h="600935" w="1967246">
                  <a:moveTo>
                    <a:pt x="1965468" y="600935"/>
                  </a:moveTo>
                  <a:lnTo>
                    <a:pt x="1967246" y="600935"/>
                  </a:lnTo>
                  <a:cubicBezTo>
                    <a:pt x="1965735" y="600935"/>
                    <a:pt x="1964275" y="600338"/>
                    <a:pt x="1963183" y="599284"/>
                  </a:cubicBezTo>
                  <a:cubicBezTo>
                    <a:pt x="1961253" y="597545"/>
                    <a:pt x="1961101" y="594574"/>
                    <a:pt x="1962841" y="592644"/>
                  </a:cubicBezTo>
                  <a:cubicBezTo>
                    <a:pt x="1962942" y="592530"/>
                    <a:pt x="1963056" y="592416"/>
                    <a:pt x="1963183" y="592301"/>
                  </a:cubicBezTo>
                  <a:lnTo>
                    <a:pt x="1965596" y="590397"/>
                  </a:lnTo>
                  <a:lnTo>
                    <a:pt x="11427" y="0"/>
                  </a:lnTo>
                  <a:lnTo>
                    <a:pt x="5714" y="5587"/>
                  </a:lnTo>
                  <a:cubicBezTo>
                    <a:pt x="4685" y="6666"/>
                    <a:pt x="3263" y="7263"/>
                    <a:pt x="1778" y="7237"/>
                  </a:cubicBezTo>
                  <a:cubicBezTo>
                    <a:pt x="1193" y="7364"/>
                    <a:pt x="584" y="7364"/>
                    <a:pt x="0" y="7237"/>
                  </a:cubicBezTo>
                  <a:lnTo>
                    <a:pt x="0" y="7237"/>
                  </a:lnTo>
                  <a:lnTo>
                    <a:pt x="7110" y="9396"/>
                  </a:lnTo>
                  <a:lnTo>
                    <a:pt x="1961787" y="6000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81" name="Google Shape;3281;p17"/>
            <p:cNvSpPr/>
            <p:nvPr/>
          </p:nvSpPr>
          <p:spPr>
            <a:xfrm>
              <a:off x="9725767" y="2290357"/>
              <a:ext cx="3301" cy="1269"/>
            </a:xfrm>
            <a:custGeom>
              <a:rect b="b" l="l" r="r" t="t"/>
              <a:pathLst>
                <a:path extrusionOk="0" h="1269" w="3301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82" name="Google Shape;3282;p17"/>
            <p:cNvSpPr/>
            <p:nvPr/>
          </p:nvSpPr>
          <p:spPr>
            <a:xfrm>
              <a:off x="8045343" y="1406920"/>
              <a:ext cx="634" cy="12696"/>
            </a:xfrm>
            <a:custGeom>
              <a:rect b="b" l="l" r="r" t="t"/>
              <a:pathLst>
                <a:path extrusionOk="0" h="12696" w="634">
                  <a:moveTo>
                    <a:pt x="0" y="0"/>
                  </a:moveTo>
                  <a:lnTo>
                    <a:pt x="0" y="0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83" name="Google Shape;3283;p17"/>
            <p:cNvSpPr/>
            <p:nvPr/>
          </p:nvSpPr>
          <p:spPr>
            <a:xfrm>
              <a:off x="7754430" y="1405143"/>
              <a:ext cx="295483" cy="290722"/>
            </a:xfrm>
            <a:custGeom>
              <a:rect b="b" l="l" r="r" t="t"/>
              <a:pathLst>
                <a:path extrusionOk="0" h="290722" w="295483">
                  <a:moveTo>
                    <a:pt x="28" y="288723"/>
                  </a:moveTo>
                  <a:cubicBezTo>
                    <a:pt x="-9" y="289066"/>
                    <a:pt x="-9" y="289396"/>
                    <a:pt x="28" y="289739"/>
                  </a:cubicBezTo>
                  <a:lnTo>
                    <a:pt x="663" y="290628"/>
                  </a:lnTo>
                  <a:cubicBezTo>
                    <a:pt x="663" y="290628"/>
                    <a:pt x="663" y="290628"/>
                    <a:pt x="663" y="290628"/>
                  </a:cubicBezTo>
                  <a:lnTo>
                    <a:pt x="663" y="290628"/>
                  </a:lnTo>
                  <a:lnTo>
                    <a:pt x="1425" y="290628"/>
                  </a:lnTo>
                  <a:lnTo>
                    <a:pt x="2568" y="290628"/>
                  </a:lnTo>
                  <a:cubicBezTo>
                    <a:pt x="3152" y="290755"/>
                    <a:pt x="3761" y="290755"/>
                    <a:pt x="4346" y="290628"/>
                  </a:cubicBezTo>
                  <a:cubicBezTo>
                    <a:pt x="5831" y="290653"/>
                    <a:pt x="7253" y="290056"/>
                    <a:pt x="8282" y="288977"/>
                  </a:cubicBezTo>
                  <a:lnTo>
                    <a:pt x="13995" y="283391"/>
                  </a:lnTo>
                  <a:lnTo>
                    <a:pt x="295484" y="8888"/>
                  </a:lnTo>
                  <a:lnTo>
                    <a:pt x="292183" y="7872"/>
                  </a:lnTo>
                  <a:cubicBezTo>
                    <a:pt x="289656" y="7313"/>
                    <a:pt x="288056" y="4799"/>
                    <a:pt x="288615" y="2260"/>
                  </a:cubicBezTo>
                  <a:cubicBezTo>
                    <a:pt x="288653" y="2095"/>
                    <a:pt x="288704" y="1943"/>
                    <a:pt x="288754" y="1778"/>
                  </a:cubicBezTo>
                  <a:cubicBezTo>
                    <a:pt x="289008" y="1117"/>
                    <a:pt x="289402" y="508"/>
                    <a:pt x="289897" y="0"/>
                  </a:cubicBezTo>
                  <a:lnTo>
                    <a:pt x="410" y="282375"/>
                  </a:lnTo>
                  <a:lnTo>
                    <a:pt x="410" y="282375"/>
                  </a:lnTo>
                  <a:cubicBezTo>
                    <a:pt x="372" y="282667"/>
                    <a:pt x="372" y="282972"/>
                    <a:pt x="410" y="283263"/>
                  </a:cubicBezTo>
                  <a:lnTo>
                    <a:pt x="410" y="283898"/>
                  </a:lnTo>
                  <a:lnTo>
                    <a:pt x="410" y="283898"/>
                  </a:lnTo>
                  <a:lnTo>
                    <a:pt x="410" y="283898"/>
                  </a:lnTo>
                  <a:cubicBezTo>
                    <a:pt x="410" y="283898"/>
                    <a:pt x="410" y="283898"/>
                    <a:pt x="410" y="284787"/>
                  </a:cubicBezTo>
                  <a:cubicBezTo>
                    <a:pt x="410" y="285676"/>
                    <a:pt x="28" y="288469"/>
                    <a:pt x="28" y="2887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84" name="Google Shape;3284;p17"/>
            <p:cNvSpPr/>
            <p:nvPr/>
          </p:nvSpPr>
          <p:spPr>
            <a:xfrm>
              <a:off x="10061726" y="2014458"/>
              <a:ext cx="37" cy="634"/>
            </a:xfrm>
            <a:custGeom>
              <a:rect b="b" l="l" r="r" t="t"/>
              <a:pathLst>
                <a:path extrusionOk="0" h="634" w="37">
                  <a:moveTo>
                    <a:pt x="0" y="635"/>
                  </a:moveTo>
                  <a:cubicBezTo>
                    <a:pt x="50" y="432"/>
                    <a:pt x="50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85" name="Google Shape;3285;p17"/>
            <p:cNvSpPr/>
            <p:nvPr/>
          </p:nvSpPr>
          <p:spPr>
            <a:xfrm>
              <a:off x="10062233" y="2016235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86" name="Google Shape;3286;p17"/>
            <p:cNvSpPr/>
            <p:nvPr/>
          </p:nvSpPr>
          <p:spPr>
            <a:xfrm>
              <a:off x="8043520" y="1405524"/>
              <a:ext cx="2015031" cy="613250"/>
            </a:xfrm>
            <a:custGeom>
              <a:rect b="b" l="l" r="r" t="t"/>
              <a:pathLst>
                <a:path extrusionOk="0" h="613250" w="2015031">
                  <a:moveTo>
                    <a:pt x="3981" y="9396"/>
                  </a:moveTo>
                  <a:lnTo>
                    <a:pt x="7283" y="10411"/>
                  </a:lnTo>
                  <a:lnTo>
                    <a:pt x="2002843" y="613251"/>
                  </a:lnTo>
                  <a:lnTo>
                    <a:pt x="2009699" y="607537"/>
                  </a:lnTo>
                  <a:lnTo>
                    <a:pt x="2010334" y="607537"/>
                  </a:lnTo>
                  <a:lnTo>
                    <a:pt x="2011476" y="606903"/>
                  </a:lnTo>
                  <a:lnTo>
                    <a:pt x="2015032" y="606903"/>
                  </a:lnTo>
                  <a:lnTo>
                    <a:pt x="7663" y="0"/>
                  </a:lnTo>
                  <a:lnTo>
                    <a:pt x="5378" y="0"/>
                  </a:lnTo>
                  <a:lnTo>
                    <a:pt x="4489" y="0"/>
                  </a:lnTo>
                  <a:lnTo>
                    <a:pt x="3474" y="0"/>
                  </a:lnTo>
                  <a:cubicBezTo>
                    <a:pt x="3474" y="0"/>
                    <a:pt x="2711" y="0"/>
                    <a:pt x="2331" y="762"/>
                  </a:cubicBezTo>
                  <a:lnTo>
                    <a:pt x="1696" y="762"/>
                  </a:lnTo>
                  <a:lnTo>
                    <a:pt x="1696" y="762"/>
                  </a:lnTo>
                  <a:cubicBezTo>
                    <a:pt x="1201" y="1270"/>
                    <a:pt x="807" y="1879"/>
                    <a:pt x="553" y="2539"/>
                  </a:cubicBezTo>
                  <a:cubicBezTo>
                    <a:pt x="-666" y="4825"/>
                    <a:pt x="197" y="7669"/>
                    <a:pt x="2483" y="8900"/>
                  </a:cubicBezTo>
                  <a:cubicBezTo>
                    <a:pt x="2953" y="9142"/>
                    <a:pt x="3461" y="9319"/>
                    <a:pt x="3981" y="93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87" name="Google Shape;3287;p17"/>
            <p:cNvSpPr/>
            <p:nvPr/>
          </p:nvSpPr>
          <p:spPr>
            <a:xfrm>
              <a:off x="10051441" y="2017124"/>
              <a:ext cx="10792" cy="401723"/>
            </a:xfrm>
            <a:custGeom>
              <a:rect b="b" l="l" r="r" t="t"/>
              <a:pathLst>
                <a:path extrusionOk="0" h="401723" w="10792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88" name="Google Shape;3288;p17"/>
            <p:cNvSpPr/>
            <p:nvPr/>
          </p:nvSpPr>
          <p:spPr>
            <a:xfrm>
              <a:off x="10056901" y="2012299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89" name="Google Shape;3289;p17"/>
            <p:cNvSpPr/>
            <p:nvPr/>
          </p:nvSpPr>
          <p:spPr>
            <a:xfrm>
              <a:off x="10061843" y="2014711"/>
              <a:ext cx="9" cy="634"/>
            </a:xfrm>
            <a:custGeom>
              <a:rect b="b" l="l" r="r" t="t"/>
              <a:pathLst>
                <a:path extrusionOk="0" h="634" w="9">
                  <a:moveTo>
                    <a:pt x="9" y="635"/>
                  </a:moveTo>
                  <a:lnTo>
                    <a:pt x="9" y="635"/>
                  </a:lnTo>
                  <a:lnTo>
                    <a:pt x="9" y="0"/>
                  </a:lnTo>
                  <a:cubicBezTo>
                    <a:pt x="-3" y="216"/>
                    <a:pt x="-3" y="419"/>
                    <a:pt x="9" y="6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90" name="Google Shape;3290;p17"/>
            <p:cNvSpPr/>
            <p:nvPr/>
          </p:nvSpPr>
          <p:spPr>
            <a:xfrm>
              <a:off x="10058043" y="2012680"/>
              <a:ext cx="1015" cy="12696"/>
            </a:xfrm>
            <a:custGeom>
              <a:rect b="b" l="l" r="r" t="t"/>
              <a:pathLst>
                <a:path extrusionOk="0" h="12696" w="1015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91" name="Google Shape;3291;p17"/>
            <p:cNvSpPr/>
            <p:nvPr/>
          </p:nvSpPr>
          <p:spPr>
            <a:xfrm>
              <a:off x="10059694" y="2013569"/>
              <a:ext cx="1143" cy="761"/>
            </a:xfrm>
            <a:custGeom>
              <a:rect b="b" l="l" r="r" t="t"/>
              <a:pathLst>
                <a:path extrusionOk="0" h="761" w="1143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143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92" name="Google Shape;3292;p17"/>
            <p:cNvSpPr/>
            <p:nvPr/>
          </p:nvSpPr>
          <p:spPr>
            <a:xfrm>
              <a:off x="9719897" y="2012299"/>
              <a:ext cx="342397" cy="278819"/>
            </a:xfrm>
            <a:custGeom>
              <a:rect b="b" l="l" r="r" t="t"/>
              <a:pathLst>
                <a:path extrusionOk="0" h="278819" w="342397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93" name="Google Shape;3293;p17"/>
            <p:cNvSpPr/>
            <p:nvPr/>
          </p:nvSpPr>
          <p:spPr>
            <a:xfrm>
              <a:off x="10797506" y="2151963"/>
              <a:ext cx="1276792" cy="415943"/>
            </a:xfrm>
            <a:custGeom>
              <a:rect b="b" l="l" r="r" t="t"/>
              <a:pathLst>
                <a:path extrusionOk="0" h="415943" w="1276792">
                  <a:moveTo>
                    <a:pt x="1274635" y="414547"/>
                  </a:moveTo>
                  <a:lnTo>
                    <a:pt x="1273873" y="414547"/>
                  </a:lnTo>
                  <a:lnTo>
                    <a:pt x="1273873" y="413786"/>
                  </a:lnTo>
                  <a:lnTo>
                    <a:pt x="1273238" y="413024"/>
                  </a:lnTo>
                  <a:cubicBezTo>
                    <a:pt x="1273238" y="413024"/>
                    <a:pt x="1273238" y="413024"/>
                    <a:pt x="1273238" y="412135"/>
                  </a:cubicBezTo>
                  <a:cubicBezTo>
                    <a:pt x="1273238" y="411246"/>
                    <a:pt x="1273238" y="412135"/>
                    <a:pt x="1273238" y="411119"/>
                  </a:cubicBezTo>
                  <a:lnTo>
                    <a:pt x="1273238" y="411119"/>
                  </a:lnTo>
                  <a:lnTo>
                    <a:pt x="1273238" y="404136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225" y="6361"/>
                    <a:pt x="4850" y="8519"/>
                    <a:pt x="2044" y="8380"/>
                  </a:cubicBezTo>
                  <a:cubicBezTo>
                    <a:pt x="2044" y="8380"/>
                    <a:pt x="2032" y="8380"/>
                    <a:pt x="2032" y="8380"/>
                  </a:cubicBezTo>
                  <a:cubicBezTo>
                    <a:pt x="1359" y="8519"/>
                    <a:pt x="673" y="8519"/>
                    <a:pt x="0" y="8380"/>
                  </a:cubicBezTo>
                  <a:lnTo>
                    <a:pt x="0" y="8380"/>
                  </a:lnTo>
                  <a:lnTo>
                    <a:pt x="1276793" y="415944"/>
                  </a:lnTo>
                  <a:lnTo>
                    <a:pt x="1276793" y="4159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94" name="Google Shape;3294;p17"/>
            <p:cNvSpPr/>
            <p:nvPr/>
          </p:nvSpPr>
          <p:spPr>
            <a:xfrm>
              <a:off x="12069506" y="2152090"/>
              <a:ext cx="10633" cy="410357"/>
            </a:xfrm>
            <a:custGeom>
              <a:rect b="b" l="l" r="r" t="t"/>
              <a:pathLst>
                <a:path extrusionOk="0" h="410357" w="10633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95" name="Google Shape;3295;p17"/>
            <p:cNvSpPr/>
            <p:nvPr/>
          </p:nvSpPr>
          <p:spPr>
            <a:xfrm>
              <a:off x="10803728" y="1738685"/>
              <a:ext cx="1270697" cy="414547"/>
            </a:xfrm>
            <a:custGeom>
              <a:rect b="b" l="l" r="r" t="t"/>
              <a:pathLst>
                <a:path extrusionOk="0" h="414547" w="1270697">
                  <a:moveTo>
                    <a:pt x="0" y="8761"/>
                  </a:moveTo>
                  <a:lnTo>
                    <a:pt x="1265873" y="413405"/>
                  </a:lnTo>
                  <a:lnTo>
                    <a:pt x="1269555" y="414547"/>
                  </a:lnTo>
                  <a:lnTo>
                    <a:pt x="1269555" y="414547"/>
                  </a:lnTo>
                  <a:lnTo>
                    <a:pt x="1268667" y="414547"/>
                  </a:lnTo>
                  <a:cubicBezTo>
                    <a:pt x="1268273" y="414370"/>
                    <a:pt x="1267930" y="414103"/>
                    <a:pt x="1267651" y="413786"/>
                  </a:cubicBezTo>
                  <a:lnTo>
                    <a:pt x="1267651" y="413786"/>
                  </a:lnTo>
                  <a:lnTo>
                    <a:pt x="1267651" y="413786"/>
                  </a:lnTo>
                  <a:cubicBezTo>
                    <a:pt x="1267625" y="413494"/>
                    <a:pt x="1267625" y="413189"/>
                    <a:pt x="1267651" y="412897"/>
                  </a:cubicBezTo>
                  <a:cubicBezTo>
                    <a:pt x="1267575" y="412605"/>
                    <a:pt x="1267575" y="412300"/>
                    <a:pt x="1267651" y="412008"/>
                  </a:cubicBezTo>
                  <a:cubicBezTo>
                    <a:pt x="1267587" y="411716"/>
                    <a:pt x="1267587" y="411411"/>
                    <a:pt x="1267651" y="411119"/>
                  </a:cubicBezTo>
                  <a:cubicBezTo>
                    <a:pt x="1267587" y="410789"/>
                    <a:pt x="1267587" y="410434"/>
                    <a:pt x="1267651" y="410104"/>
                  </a:cubicBezTo>
                  <a:lnTo>
                    <a:pt x="1267651" y="409469"/>
                  </a:lnTo>
                  <a:lnTo>
                    <a:pt x="1267651" y="409469"/>
                  </a:lnTo>
                  <a:cubicBezTo>
                    <a:pt x="1267613" y="409215"/>
                    <a:pt x="1267613" y="408961"/>
                    <a:pt x="1267651" y="408707"/>
                  </a:cubicBezTo>
                  <a:cubicBezTo>
                    <a:pt x="1267790" y="408364"/>
                    <a:pt x="1268006" y="408059"/>
                    <a:pt x="1268285" y="407818"/>
                  </a:cubicBezTo>
                  <a:lnTo>
                    <a:pt x="1268285" y="407818"/>
                  </a:lnTo>
                  <a:lnTo>
                    <a:pt x="1270698" y="405787"/>
                  </a:lnTo>
                  <a:lnTo>
                    <a:pt x="5078" y="0"/>
                  </a:lnTo>
                  <a:lnTo>
                    <a:pt x="0" y="40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96" name="Google Shape;3296;p17"/>
            <p:cNvSpPr/>
            <p:nvPr/>
          </p:nvSpPr>
          <p:spPr>
            <a:xfrm>
              <a:off x="10793824" y="1737162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97" name="Google Shape;3297;p17"/>
            <p:cNvSpPr/>
            <p:nvPr/>
          </p:nvSpPr>
          <p:spPr>
            <a:xfrm>
              <a:off x="10793190" y="1739447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98" name="Google Shape;3298;p17"/>
            <p:cNvSpPr/>
            <p:nvPr/>
          </p:nvSpPr>
          <p:spPr>
            <a:xfrm>
              <a:off x="11111372" y="1482085"/>
              <a:ext cx="1074912" cy="334939"/>
            </a:xfrm>
            <a:custGeom>
              <a:rect b="b" l="l" r="r" t="t"/>
              <a:pathLst>
                <a:path extrusionOk="0" h="334939" w="1074912">
                  <a:moveTo>
                    <a:pt x="0" y="0"/>
                  </a:moveTo>
                  <a:cubicBezTo>
                    <a:pt x="1155" y="165"/>
                    <a:pt x="2222" y="698"/>
                    <a:pt x="3047" y="1524"/>
                  </a:cubicBezTo>
                  <a:cubicBezTo>
                    <a:pt x="4939" y="3200"/>
                    <a:pt x="5117" y="6082"/>
                    <a:pt x="3453" y="7974"/>
                  </a:cubicBezTo>
                  <a:cubicBezTo>
                    <a:pt x="3327" y="8113"/>
                    <a:pt x="3187" y="8253"/>
                    <a:pt x="3047" y="8380"/>
                  </a:cubicBezTo>
                  <a:lnTo>
                    <a:pt x="635" y="10284"/>
                  </a:lnTo>
                  <a:lnTo>
                    <a:pt x="1074913" y="334939"/>
                  </a:lnTo>
                  <a:lnTo>
                    <a:pt x="1074913" y="324655"/>
                  </a:lnTo>
                  <a:lnTo>
                    <a:pt x="1142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99" name="Google Shape;3299;p17"/>
            <p:cNvSpPr/>
            <p:nvPr/>
          </p:nvSpPr>
          <p:spPr>
            <a:xfrm>
              <a:off x="12070617" y="2151328"/>
              <a:ext cx="634" cy="634"/>
            </a:xfrm>
            <a:custGeom>
              <a:rect b="b" l="l" r="r" t="t"/>
              <a:pathLst>
                <a:path extrusionOk="0" h="634" w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00" name="Google Shape;3300;p17"/>
            <p:cNvSpPr/>
            <p:nvPr/>
          </p:nvSpPr>
          <p:spPr>
            <a:xfrm>
              <a:off x="12071379" y="2052167"/>
              <a:ext cx="114652" cy="94336"/>
            </a:xfrm>
            <a:custGeom>
              <a:rect b="b" l="l" r="r" t="t"/>
              <a:pathLst>
                <a:path extrusionOk="0" h="94336" w="114652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01" name="Google Shape;3301;p17"/>
            <p:cNvSpPr/>
            <p:nvPr/>
          </p:nvSpPr>
          <p:spPr>
            <a:xfrm>
              <a:off x="10467516" y="1820452"/>
              <a:ext cx="325928" cy="237174"/>
            </a:xfrm>
            <a:custGeom>
              <a:rect b="b" l="l" r="r" t="t"/>
              <a:pathLst>
                <a:path extrusionOk="0" h="237174" w="325928">
                  <a:moveTo>
                    <a:pt x="325420" y="381"/>
                  </a:moveTo>
                  <a:lnTo>
                    <a:pt x="1651" y="223716"/>
                  </a:lnTo>
                  <a:lnTo>
                    <a:pt x="1651" y="233492"/>
                  </a:lnTo>
                  <a:cubicBezTo>
                    <a:pt x="1651" y="233492"/>
                    <a:pt x="1651" y="234127"/>
                    <a:pt x="1651" y="234381"/>
                  </a:cubicBezTo>
                  <a:cubicBezTo>
                    <a:pt x="1714" y="234635"/>
                    <a:pt x="1714" y="234889"/>
                    <a:pt x="1651" y="235143"/>
                  </a:cubicBezTo>
                  <a:lnTo>
                    <a:pt x="1651" y="235143"/>
                  </a:lnTo>
                  <a:cubicBezTo>
                    <a:pt x="1334" y="235981"/>
                    <a:pt x="749" y="236692"/>
                    <a:pt x="0" y="237174"/>
                  </a:cubicBezTo>
                  <a:lnTo>
                    <a:pt x="0" y="237174"/>
                  </a:lnTo>
                  <a:lnTo>
                    <a:pt x="325928" y="12697"/>
                  </a:lnTo>
                  <a:lnTo>
                    <a:pt x="3259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02" name="Google Shape;3302;p17"/>
            <p:cNvSpPr/>
            <p:nvPr/>
          </p:nvSpPr>
          <p:spPr>
            <a:xfrm>
              <a:off x="10466627" y="205788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03" name="Google Shape;3303;p17"/>
            <p:cNvSpPr/>
            <p:nvPr/>
          </p:nvSpPr>
          <p:spPr>
            <a:xfrm>
              <a:off x="10468903" y="2054579"/>
              <a:ext cx="56" cy="888"/>
            </a:xfrm>
            <a:custGeom>
              <a:rect b="b" l="l" r="r" t="t"/>
              <a:pathLst>
                <a:path extrusionOk="0" h="888" w="56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04" name="Google Shape;3304;p17"/>
            <p:cNvSpPr/>
            <p:nvPr/>
          </p:nvSpPr>
          <p:spPr>
            <a:xfrm>
              <a:off x="8495699" y="1455803"/>
              <a:ext cx="1968262" cy="602600"/>
            </a:xfrm>
            <a:custGeom>
              <a:rect b="b" l="l" r="r" t="t"/>
              <a:pathLst>
                <a:path extrusionOk="0" h="602600" w="1968262">
                  <a:moveTo>
                    <a:pt x="1962675" y="597888"/>
                  </a:moveTo>
                  <a:lnTo>
                    <a:pt x="1962675" y="591159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225" y="6424"/>
                    <a:pt x="4787" y="8646"/>
                    <a:pt x="1917" y="8507"/>
                  </a:cubicBezTo>
                  <a:cubicBezTo>
                    <a:pt x="1917" y="8507"/>
                    <a:pt x="190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966484" y="602586"/>
                  </a:lnTo>
                  <a:lnTo>
                    <a:pt x="1968262" y="602586"/>
                  </a:lnTo>
                  <a:cubicBezTo>
                    <a:pt x="1965430" y="602801"/>
                    <a:pt x="1962942" y="600719"/>
                    <a:pt x="1962675" y="5978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05" name="Google Shape;3305;p17"/>
            <p:cNvSpPr/>
            <p:nvPr/>
          </p:nvSpPr>
          <p:spPr>
            <a:xfrm>
              <a:off x="8492906" y="104316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06" name="Google Shape;3306;p17"/>
            <p:cNvSpPr/>
            <p:nvPr/>
          </p:nvSpPr>
          <p:spPr>
            <a:xfrm>
              <a:off x="8494175" y="1041128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07" name="Google Shape;3307;p17"/>
            <p:cNvSpPr/>
            <p:nvPr/>
          </p:nvSpPr>
          <p:spPr>
            <a:xfrm>
              <a:off x="8493629" y="1047096"/>
              <a:ext cx="9687" cy="415794"/>
            </a:xfrm>
            <a:custGeom>
              <a:rect b="b" l="l" r="r" t="t"/>
              <a:pathLst>
                <a:path extrusionOk="0" h="415794" w="9687">
                  <a:moveTo>
                    <a:pt x="9687" y="412262"/>
                  </a:moveTo>
                  <a:lnTo>
                    <a:pt x="9687" y="4825"/>
                  </a:lnTo>
                  <a:lnTo>
                    <a:pt x="2577" y="2666"/>
                  </a:lnTo>
                  <a:lnTo>
                    <a:pt x="2577" y="2666"/>
                  </a:lnTo>
                  <a:cubicBezTo>
                    <a:pt x="2577" y="2666"/>
                    <a:pt x="2577" y="2666"/>
                    <a:pt x="1815" y="2666"/>
                  </a:cubicBezTo>
                  <a:lnTo>
                    <a:pt x="673" y="2666"/>
                  </a:lnTo>
                  <a:cubicBezTo>
                    <a:pt x="673" y="2666"/>
                    <a:pt x="673" y="2666"/>
                    <a:pt x="673" y="2666"/>
                  </a:cubicBezTo>
                  <a:cubicBezTo>
                    <a:pt x="673" y="2666"/>
                    <a:pt x="673" y="2666"/>
                    <a:pt x="673" y="2666"/>
                  </a:cubicBezTo>
                  <a:lnTo>
                    <a:pt x="38" y="1778"/>
                  </a:lnTo>
                  <a:cubicBezTo>
                    <a:pt x="25" y="1482"/>
                    <a:pt x="25" y="1185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413024"/>
                  </a:lnTo>
                  <a:cubicBezTo>
                    <a:pt x="-13" y="413354"/>
                    <a:pt x="-13" y="413709"/>
                    <a:pt x="38" y="414040"/>
                  </a:cubicBezTo>
                  <a:cubicBezTo>
                    <a:pt x="-13" y="414293"/>
                    <a:pt x="-13" y="414547"/>
                    <a:pt x="38" y="414801"/>
                  </a:cubicBezTo>
                  <a:cubicBezTo>
                    <a:pt x="13" y="415093"/>
                    <a:pt x="13" y="415398"/>
                    <a:pt x="38" y="415690"/>
                  </a:cubicBezTo>
                  <a:lnTo>
                    <a:pt x="38" y="415690"/>
                  </a:lnTo>
                  <a:lnTo>
                    <a:pt x="927" y="415690"/>
                  </a:lnTo>
                  <a:lnTo>
                    <a:pt x="1815" y="415690"/>
                  </a:lnTo>
                  <a:lnTo>
                    <a:pt x="3720" y="415690"/>
                  </a:lnTo>
                  <a:cubicBezTo>
                    <a:pt x="6285" y="416211"/>
                    <a:pt x="8850" y="414738"/>
                    <a:pt x="9687" y="4122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08" name="Google Shape;3308;p17"/>
            <p:cNvSpPr/>
            <p:nvPr/>
          </p:nvSpPr>
          <p:spPr>
            <a:xfrm>
              <a:off x="10458501" y="1641936"/>
              <a:ext cx="10284" cy="416838"/>
            </a:xfrm>
            <a:custGeom>
              <a:rect b="b" l="l" r="r" t="t"/>
              <a:pathLst>
                <a:path extrusionOk="0" h="416838" w="10284">
                  <a:moveTo>
                    <a:pt x="10284" y="413532"/>
                  </a:moveTo>
                  <a:cubicBezTo>
                    <a:pt x="10271" y="413240"/>
                    <a:pt x="10271" y="412935"/>
                    <a:pt x="10284" y="412643"/>
                  </a:cubicBezTo>
                  <a:cubicBezTo>
                    <a:pt x="10284" y="412643"/>
                    <a:pt x="10284" y="412643"/>
                    <a:pt x="10284" y="411754"/>
                  </a:cubicBezTo>
                  <a:lnTo>
                    <a:pt x="10284" y="0"/>
                  </a:lnTo>
                  <a:lnTo>
                    <a:pt x="8125" y="1524"/>
                  </a:lnTo>
                  <a:lnTo>
                    <a:pt x="8125" y="1524"/>
                  </a:lnTo>
                  <a:cubicBezTo>
                    <a:pt x="7186" y="2146"/>
                    <a:pt x="6082" y="2450"/>
                    <a:pt x="4951" y="2412"/>
                  </a:cubicBezTo>
                  <a:lnTo>
                    <a:pt x="3682" y="2412"/>
                  </a:lnTo>
                  <a:lnTo>
                    <a:pt x="0" y="1270"/>
                  </a:lnTo>
                  <a:lnTo>
                    <a:pt x="0" y="411881"/>
                  </a:lnTo>
                  <a:cubicBezTo>
                    <a:pt x="139" y="414750"/>
                    <a:pt x="2577" y="416972"/>
                    <a:pt x="5446" y="416833"/>
                  </a:cubicBezTo>
                  <a:cubicBezTo>
                    <a:pt x="5446" y="416833"/>
                    <a:pt x="5460" y="416833"/>
                    <a:pt x="5460" y="416833"/>
                  </a:cubicBezTo>
                  <a:cubicBezTo>
                    <a:pt x="6437" y="416782"/>
                    <a:pt x="7389" y="416515"/>
                    <a:pt x="8252" y="416071"/>
                  </a:cubicBezTo>
                  <a:lnTo>
                    <a:pt x="8252" y="416071"/>
                  </a:lnTo>
                  <a:cubicBezTo>
                    <a:pt x="9243" y="415538"/>
                    <a:pt x="9979" y="414611"/>
                    <a:pt x="10284" y="4135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09" name="Google Shape;3309;p17"/>
            <p:cNvSpPr/>
            <p:nvPr/>
          </p:nvSpPr>
          <p:spPr>
            <a:xfrm>
              <a:off x="8492906" y="1042525"/>
              <a:ext cx="9" cy="888"/>
            </a:xfrm>
            <a:custGeom>
              <a:rect b="b" l="l" r="r" t="t"/>
              <a:pathLst>
                <a:path extrusionOk="0" h="888" w="9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889"/>
                  </a:cubicBezTo>
                  <a:cubicBezTo>
                    <a:pt x="12" y="593"/>
                    <a:pt x="12" y="29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10" name="Google Shape;3310;p17"/>
            <p:cNvSpPr/>
            <p:nvPr/>
          </p:nvSpPr>
          <p:spPr>
            <a:xfrm>
              <a:off x="8494175" y="1041763"/>
              <a:ext cx="28" cy="761"/>
            </a:xfrm>
            <a:custGeom>
              <a:rect b="b" l="l" r="r" t="t"/>
              <a:pathLst>
                <a:path extrusionOk="0" h="761" w="28">
                  <a:moveTo>
                    <a:pt x="0" y="0"/>
                  </a:moveTo>
                  <a:cubicBezTo>
                    <a:pt x="38" y="253"/>
                    <a:pt x="38" y="509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11" name="Google Shape;3311;p17"/>
            <p:cNvSpPr/>
            <p:nvPr/>
          </p:nvSpPr>
          <p:spPr>
            <a:xfrm>
              <a:off x="8495953" y="1043160"/>
              <a:ext cx="1967880" cy="601318"/>
            </a:xfrm>
            <a:custGeom>
              <a:rect b="b" l="l" r="r" t="t"/>
              <a:pathLst>
                <a:path extrusionOk="0" h="601318" w="1967880">
                  <a:moveTo>
                    <a:pt x="1964580" y="592428"/>
                  </a:moveTo>
                  <a:lnTo>
                    <a:pt x="1966865" y="590905"/>
                  </a:lnTo>
                  <a:lnTo>
                    <a:pt x="12443" y="0"/>
                  </a:lnTo>
                  <a:lnTo>
                    <a:pt x="5587" y="5586"/>
                  </a:lnTo>
                  <a:cubicBezTo>
                    <a:pt x="4545" y="6428"/>
                    <a:pt x="3238" y="6878"/>
                    <a:pt x="1904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962421" y="600173"/>
                  </a:lnTo>
                  <a:lnTo>
                    <a:pt x="1966103" y="601316"/>
                  </a:lnTo>
                  <a:lnTo>
                    <a:pt x="1967881" y="601316"/>
                  </a:lnTo>
                  <a:cubicBezTo>
                    <a:pt x="1966230" y="601367"/>
                    <a:pt x="1964643" y="600668"/>
                    <a:pt x="1963564" y="599411"/>
                  </a:cubicBezTo>
                  <a:cubicBezTo>
                    <a:pt x="1961863" y="597545"/>
                    <a:pt x="1962002" y="594650"/>
                    <a:pt x="1963869" y="592949"/>
                  </a:cubicBezTo>
                  <a:cubicBezTo>
                    <a:pt x="1964097" y="592758"/>
                    <a:pt x="1964325" y="592581"/>
                    <a:pt x="1964580" y="5924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12" name="Google Shape;3312;p17"/>
            <p:cNvSpPr/>
            <p:nvPr/>
          </p:nvSpPr>
          <p:spPr>
            <a:xfrm>
              <a:off x="10843088" y="1380892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13" name="Google Shape;3313;p17"/>
            <p:cNvSpPr/>
            <p:nvPr/>
          </p:nvSpPr>
          <p:spPr>
            <a:xfrm>
              <a:off x="10840295" y="137848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14" name="Google Shape;3314;p17"/>
            <p:cNvSpPr/>
            <p:nvPr/>
          </p:nvSpPr>
          <p:spPr>
            <a:xfrm>
              <a:off x="10841762" y="1379820"/>
              <a:ext cx="56" cy="56"/>
            </a:xfrm>
            <a:custGeom>
              <a:rect b="b" l="l" r="r" t="t"/>
              <a:pathLst>
                <a:path extrusionOk="0" h="56" w="56">
                  <a:moveTo>
                    <a:pt x="56" y="56"/>
                  </a:moveTo>
                  <a:lnTo>
                    <a:pt x="56" y="56"/>
                  </a:lnTo>
                  <a:lnTo>
                    <a:pt x="56" y="56"/>
                  </a:lnTo>
                  <a:lnTo>
                    <a:pt x="56" y="56"/>
                  </a:lnTo>
                  <a:cubicBezTo>
                    <a:pt x="56" y="56"/>
                    <a:pt x="-71" y="-71"/>
                    <a:pt x="56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15" name="Google Shape;3315;p17"/>
            <p:cNvSpPr/>
            <p:nvPr/>
          </p:nvSpPr>
          <p:spPr>
            <a:xfrm>
              <a:off x="10458405" y="1384193"/>
              <a:ext cx="373510" cy="260150"/>
            </a:xfrm>
            <a:custGeom>
              <a:rect b="b" l="l" r="r" t="t"/>
              <a:pathLst>
                <a:path extrusionOk="0" h="260150" w="373510">
                  <a:moveTo>
                    <a:pt x="373510" y="1778"/>
                  </a:moveTo>
                  <a:lnTo>
                    <a:pt x="367416" y="0"/>
                  </a:lnTo>
                  <a:lnTo>
                    <a:pt x="4413" y="249871"/>
                  </a:lnTo>
                  <a:lnTo>
                    <a:pt x="2128" y="251395"/>
                  </a:lnTo>
                  <a:cubicBezTo>
                    <a:pt x="-5" y="252741"/>
                    <a:pt x="-640" y="255559"/>
                    <a:pt x="706" y="257705"/>
                  </a:cubicBezTo>
                  <a:cubicBezTo>
                    <a:pt x="821" y="257896"/>
                    <a:pt x="960" y="258073"/>
                    <a:pt x="1112" y="258251"/>
                  </a:cubicBezTo>
                  <a:cubicBezTo>
                    <a:pt x="3055" y="260333"/>
                    <a:pt x="6179" y="260752"/>
                    <a:pt x="8604" y="259267"/>
                  </a:cubicBezTo>
                  <a:lnTo>
                    <a:pt x="8604" y="259267"/>
                  </a:lnTo>
                  <a:lnTo>
                    <a:pt x="10762" y="257743"/>
                  </a:lnTo>
                  <a:lnTo>
                    <a:pt x="373510" y="8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16" name="Google Shape;3316;p17"/>
            <p:cNvSpPr/>
            <p:nvPr/>
          </p:nvSpPr>
          <p:spPr>
            <a:xfrm>
              <a:off x="7809943" y="3109294"/>
              <a:ext cx="38979" cy="36947"/>
            </a:xfrm>
            <a:custGeom>
              <a:rect b="b" l="l" r="r" t="t"/>
              <a:pathLst>
                <a:path extrusionOk="0" h="36947" w="38979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17" name="Google Shape;3317;p17"/>
            <p:cNvSpPr/>
            <p:nvPr/>
          </p:nvSpPr>
          <p:spPr>
            <a:xfrm>
              <a:off x="7799151" y="2938524"/>
              <a:ext cx="10792" cy="204670"/>
            </a:xfrm>
            <a:custGeom>
              <a:rect b="b" l="l" r="r" t="t"/>
              <a:pathLst>
                <a:path extrusionOk="0" h="204670" w="10792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18" name="Google Shape;3318;p17"/>
            <p:cNvSpPr/>
            <p:nvPr/>
          </p:nvSpPr>
          <p:spPr>
            <a:xfrm>
              <a:off x="7257631" y="276788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19" name="Google Shape;3319;p17"/>
            <p:cNvSpPr/>
            <p:nvPr/>
          </p:nvSpPr>
          <p:spPr>
            <a:xfrm>
              <a:off x="7260679" y="2767118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20" name="Google Shape;3320;p17"/>
            <p:cNvSpPr/>
            <p:nvPr/>
          </p:nvSpPr>
          <p:spPr>
            <a:xfrm>
              <a:off x="7258647" y="276788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21" name="Google Shape;3321;p17"/>
            <p:cNvSpPr/>
            <p:nvPr/>
          </p:nvSpPr>
          <p:spPr>
            <a:xfrm>
              <a:off x="7262710" y="2777530"/>
              <a:ext cx="540631" cy="160740"/>
            </a:xfrm>
            <a:custGeom>
              <a:rect b="b" l="l" r="r" t="t"/>
              <a:pathLst>
                <a:path extrusionOk="0" h="160740" w="540631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22" name="Google Shape;3322;p17"/>
            <p:cNvSpPr/>
            <p:nvPr/>
          </p:nvSpPr>
          <p:spPr>
            <a:xfrm>
              <a:off x="7848288" y="2902465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23" name="Google Shape;3323;p17"/>
            <p:cNvSpPr/>
            <p:nvPr/>
          </p:nvSpPr>
          <p:spPr>
            <a:xfrm>
              <a:off x="7848796" y="2903608"/>
              <a:ext cx="47" cy="761"/>
            </a:xfrm>
            <a:custGeom>
              <a:rect b="b" l="l" r="r" t="t"/>
              <a:pathLst>
                <a:path extrusionOk="0" h="761" w="47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24" name="Google Shape;3324;p17"/>
            <p:cNvSpPr/>
            <p:nvPr/>
          </p:nvSpPr>
          <p:spPr>
            <a:xfrm>
              <a:off x="7845876" y="2901069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25" name="Google Shape;3325;p17"/>
            <p:cNvSpPr/>
            <p:nvPr/>
          </p:nvSpPr>
          <p:spPr>
            <a:xfrm>
              <a:off x="7257631" y="2767832"/>
              <a:ext cx="888" cy="47"/>
            </a:xfrm>
            <a:custGeom>
              <a:rect b="b" l="l" r="r" t="t"/>
              <a:pathLst>
                <a:path extrusionOk="0" h="47" w="888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26" name="Google Shape;3326;p17"/>
            <p:cNvSpPr/>
            <p:nvPr/>
          </p:nvSpPr>
          <p:spPr>
            <a:xfrm>
              <a:off x="7259409" y="2767880"/>
              <a:ext cx="1143" cy="12696"/>
            </a:xfrm>
            <a:custGeom>
              <a:rect b="b" l="l" r="r" t="t"/>
              <a:pathLst>
                <a:path extrusionOk="0" h="12696" w="1143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27" name="Google Shape;3327;p17"/>
            <p:cNvSpPr/>
            <p:nvPr/>
          </p:nvSpPr>
          <p:spPr>
            <a:xfrm>
              <a:off x="7261822" y="2767880"/>
              <a:ext cx="583037" cy="139663"/>
            </a:xfrm>
            <a:custGeom>
              <a:rect b="b" l="l" r="r" t="t"/>
              <a:pathLst>
                <a:path extrusionOk="0" h="139663" w="583037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28" name="Google Shape;3328;p17"/>
            <p:cNvSpPr/>
            <p:nvPr/>
          </p:nvSpPr>
          <p:spPr>
            <a:xfrm>
              <a:off x="7843463" y="2899799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29" name="Google Shape;3329;p17"/>
            <p:cNvSpPr/>
            <p:nvPr/>
          </p:nvSpPr>
          <p:spPr>
            <a:xfrm>
              <a:off x="7844860" y="2900307"/>
              <a:ext cx="888" cy="12696"/>
            </a:xfrm>
            <a:custGeom>
              <a:rect b="b" l="l" r="r" t="t"/>
              <a:pathLst>
                <a:path extrusionOk="0" h="12696" w="888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30" name="Google Shape;3330;p17"/>
            <p:cNvSpPr/>
            <p:nvPr/>
          </p:nvSpPr>
          <p:spPr>
            <a:xfrm>
              <a:off x="7837622" y="2903989"/>
              <a:ext cx="10030" cy="212417"/>
            </a:xfrm>
            <a:custGeom>
              <a:rect b="b" l="l" r="r" t="t"/>
              <a:pathLst>
                <a:path extrusionOk="0" h="212417" w="10030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31" name="Google Shape;3331;p17"/>
            <p:cNvSpPr/>
            <p:nvPr/>
          </p:nvSpPr>
          <p:spPr>
            <a:xfrm>
              <a:off x="7848542" y="290297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32" name="Google Shape;3332;p17"/>
            <p:cNvSpPr/>
            <p:nvPr/>
          </p:nvSpPr>
          <p:spPr>
            <a:xfrm>
              <a:off x="7847399" y="290132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33" name="Google Shape;3333;p17"/>
            <p:cNvSpPr/>
            <p:nvPr/>
          </p:nvSpPr>
          <p:spPr>
            <a:xfrm>
              <a:off x="7800929" y="2899799"/>
              <a:ext cx="48317" cy="38597"/>
            </a:xfrm>
            <a:custGeom>
              <a:rect b="b" l="l" r="r" t="t"/>
              <a:pathLst>
                <a:path extrusionOk="0" h="38597" w="4831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34" name="Google Shape;3334;p17"/>
            <p:cNvSpPr/>
            <p:nvPr/>
          </p:nvSpPr>
          <p:spPr>
            <a:xfrm>
              <a:off x="5174464" y="699333"/>
              <a:ext cx="243397" cy="203147"/>
            </a:xfrm>
            <a:custGeom>
              <a:rect b="b" l="l" r="r" t="t"/>
              <a:pathLst>
                <a:path extrusionOk="0" h="203147" w="243397">
                  <a:moveTo>
                    <a:pt x="234383" y="2285"/>
                  </a:moveTo>
                  <a:lnTo>
                    <a:pt x="234383" y="0"/>
                  </a:lnTo>
                  <a:lnTo>
                    <a:pt x="0" y="190451"/>
                  </a:lnTo>
                  <a:lnTo>
                    <a:pt x="0" y="203147"/>
                  </a:lnTo>
                  <a:lnTo>
                    <a:pt x="243398" y="5333"/>
                  </a:lnTo>
                  <a:lnTo>
                    <a:pt x="243398" y="5333"/>
                  </a:lnTo>
                  <a:cubicBezTo>
                    <a:pt x="242344" y="6148"/>
                    <a:pt x="241049" y="6593"/>
                    <a:pt x="239716" y="6602"/>
                  </a:cubicBezTo>
                  <a:cubicBezTo>
                    <a:pt x="237113" y="6704"/>
                    <a:pt x="234828" y="4858"/>
                    <a:pt x="234383" y="22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35" name="Google Shape;3335;p17"/>
            <p:cNvSpPr/>
            <p:nvPr/>
          </p:nvSpPr>
          <p:spPr>
            <a:xfrm>
              <a:off x="4880532" y="1132037"/>
              <a:ext cx="169121" cy="150582"/>
            </a:xfrm>
            <a:custGeom>
              <a:rect b="b" l="l" r="r" t="t"/>
              <a:pathLst>
                <a:path extrusionOk="0" h="150582" w="169121">
                  <a:moveTo>
                    <a:pt x="169121" y="12697"/>
                  </a:moveTo>
                  <a:lnTo>
                    <a:pt x="169121" y="0"/>
                  </a:lnTo>
                  <a:lnTo>
                    <a:pt x="1650" y="135855"/>
                  </a:lnTo>
                  <a:lnTo>
                    <a:pt x="1650" y="146901"/>
                  </a:lnTo>
                  <a:cubicBezTo>
                    <a:pt x="1650" y="146901"/>
                    <a:pt x="1650" y="146901"/>
                    <a:pt x="1650" y="147663"/>
                  </a:cubicBezTo>
                  <a:cubicBezTo>
                    <a:pt x="1650" y="148424"/>
                    <a:pt x="1650" y="147663"/>
                    <a:pt x="1650" y="148551"/>
                  </a:cubicBezTo>
                  <a:lnTo>
                    <a:pt x="1650" y="148551"/>
                  </a:lnTo>
                  <a:cubicBezTo>
                    <a:pt x="1320" y="149377"/>
                    <a:pt x="749" y="150088"/>
                    <a:pt x="0" y="150583"/>
                  </a:cubicBezTo>
                  <a:lnTo>
                    <a:pt x="0" y="1505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36" name="Google Shape;3336;p17"/>
            <p:cNvSpPr/>
            <p:nvPr/>
          </p:nvSpPr>
          <p:spPr>
            <a:xfrm>
              <a:off x="4763213" y="1235642"/>
              <a:ext cx="114144" cy="47872"/>
            </a:xfrm>
            <a:custGeom>
              <a:rect b="b" l="l" r="r" t="t"/>
              <a:pathLst>
                <a:path extrusionOk="0" h="47872" w="114144">
                  <a:moveTo>
                    <a:pt x="112367" y="47867"/>
                  </a:moveTo>
                  <a:lnTo>
                    <a:pt x="114145" y="47867"/>
                  </a:lnTo>
                  <a:cubicBezTo>
                    <a:pt x="111339" y="48006"/>
                    <a:pt x="108951" y="45860"/>
                    <a:pt x="108812" y="43055"/>
                  </a:cubicBezTo>
                  <a:cubicBezTo>
                    <a:pt x="108812" y="43055"/>
                    <a:pt x="108812" y="43042"/>
                    <a:pt x="108812" y="43042"/>
                  </a:cubicBezTo>
                  <a:lnTo>
                    <a:pt x="108812" y="35932"/>
                  </a:lnTo>
                  <a:lnTo>
                    <a:pt x="0" y="0"/>
                  </a:lnTo>
                  <a:lnTo>
                    <a:pt x="0" y="105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37" name="Google Shape;3337;p17"/>
            <p:cNvSpPr/>
            <p:nvPr/>
          </p:nvSpPr>
          <p:spPr>
            <a:xfrm>
              <a:off x="4881999" y="1279699"/>
              <a:ext cx="56" cy="888"/>
            </a:xfrm>
            <a:custGeom>
              <a:rect b="b" l="l" r="r" t="t"/>
              <a:pathLst>
                <a:path extrusionOk="0" h="888" w="56">
                  <a:moveTo>
                    <a:pt x="56" y="0"/>
                  </a:moveTo>
                  <a:cubicBezTo>
                    <a:pt x="56" y="0"/>
                    <a:pt x="56" y="0"/>
                    <a:pt x="56" y="889"/>
                  </a:cubicBezTo>
                  <a:lnTo>
                    <a:pt x="56" y="889"/>
                  </a:lnTo>
                  <a:cubicBezTo>
                    <a:pt x="56" y="889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38" name="Google Shape;3338;p17"/>
            <p:cNvSpPr/>
            <p:nvPr/>
          </p:nvSpPr>
          <p:spPr>
            <a:xfrm>
              <a:off x="4870755" y="1073886"/>
              <a:ext cx="10411" cy="209882"/>
            </a:xfrm>
            <a:custGeom>
              <a:rect b="b" l="l" r="r" t="t"/>
              <a:pathLst>
                <a:path extrusionOk="0" h="209882" w="10411">
                  <a:moveTo>
                    <a:pt x="635" y="205052"/>
                  </a:moveTo>
                  <a:cubicBezTo>
                    <a:pt x="775" y="207858"/>
                    <a:pt x="3149" y="210016"/>
                    <a:pt x="5955" y="209877"/>
                  </a:cubicBezTo>
                  <a:cubicBezTo>
                    <a:pt x="5955" y="209877"/>
                    <a:pt x="5968" y="209877"/>
                    <a:pt x="5968" y="209877"/>
                  </a:cubicBezTo>
                  <a:cubicBezTo>
                    <a:pt x="6945" y="209877"/>
                    <a:pt x="7910" y="209610"/>
                    <a:pt x="8761" y="209115"/>
                  </a:cubicBezTo>
                  <a:lnTo>
                    <a:pt x="8761" y="209115"/>
                  </a:lnTo>
                  <a:lnTo>
                    <a:pt x="8761" y="209115"/>
                  </a:lnTo>
                  <a:cubicBezTo>
                    <a:pt x="9510" y="208620"/>
                    <a:pt x="10081" y="207921"/>
                    <a:pt x="10411" y="207083"/>
                  </a:cubicBezTo>
                  <a:cubicBezTo>
                    <a:pt x="10411" y="207083"/>
                    <a:pt x="10411" y="207083"/>
                    <a:pt x="10411" y="206194"/>
                  </a:cubicBezTo>
                  <a:cubicBezTo>
                    <a:pt x="10411" y="205306"/>
                    <a:pt x="10411" y="206194"/>
                    <a:pt x="10411" y="205433"/>
                  </a:cubicBezTo>
                  <a:lnTo>
                    <a:pt x="10411" y="0"/>
                  </a:lnTo>
                  <a:lnTo>
                    <a:pt x="8634" y="1524"/>
                  </a:lnTo>
                  <a:lnTo>
                    <a:pt x="8634" y="1524"/>
                  </a:lnTo>
                  <a:lnTo>
                    <a:pt x="7110" y="2285"/>
                  </a:lnTo>
                  <a:cubicBezTo>
                    <a:pt x="6526" y="2416"/>
                    <a:pt x="5917" y="2416"/>
                    <a:pt x="5333" y="2285"/>
                  </a:cubicBezTo>
                  <a:lnTo>
                    <a:pt x="3555" y="2285"/>
                  </a:lnTo>
                  <a:lnTo>
                    <a:pt x="0" y="1143"/>
                  </a:lnTo>
                  <a:lnTo>
                    <a:pt x="0" y="2042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39" name="Google Shape;3339;p17"/>
            <p:cNvSpPr/>
            <p:nvPr/>
          </p:nvSpPr>
          <p:spPr>
            <a:xfrm>
              <a:off x="4054604" y="800653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40" name="Google Shape;3340;p17"/>
            <p:cNvSpPr/>
            <p:nvPr/>
          </p:nvSpPr>
          <p:spPr>
            <a:xfrm>
              <a:off x="4057651" y="801414"/>
              <a:ext cx="818564" cy="273233"/>
            </a:xfrm>
            <a:custGeom>
              <a:rect b="b" l="l" r="r" t="t"/>
              <a:pathLst>
                <a:path extrusionOk="0" h="273233" w="818564">
                  <a:moveTo>
                    <a:pt x="701373" y="229176"/>
                  </a:moveTo>
                  <a:lnTo>
                    <a:pt x="702388" y="229176"/>
                  </a:lnTo>
                  <a:cubicBezTo>
                    <a:pt x="702388" y="229176"/>
                    <a:pt x="703024" y="229176"/>
                    <a:pt x="703150" y="229176"/>
                  </a:cubicBezTo>
                  <a:lnTo>
                    <a:pt x="703785" y="229176"/>
                  </a:lnTo>
                  <a:cubicBezTo>
                    <a:pt x="703785" y="229176"/>
                    <a:pt x="703785" y="229176"/>
                    <a:pt x="704420" y="230064"/>
                  </a:cubicBezTo>
                  <a:cubicBezTo>
                    <a:pt x="705055" y="230953"/>
                    <a:pt x="704420" y="230064"/>
                    <a:pt x="704420" y="230826"/>
                  </a:cubicBezTo>
                  <a:cubicBezTo>
                    <a:pt x="704458" y="231164"/>
                    <a:pt x="704458" y="231504"/>
                    <a:pt x="704420" y="231842"/>
                  </a:cubicBezTo>
                  <a:lnTo>
                    <a:pt x="704420" y="236286"/>
                  </a:lnTo>
                  <a:lnTo>
                    <a:pt x="813232" y="272090"/>
                  </a:lnTo>
                  <a:lnTo>
                    <a:pt x="816787" y="273233"/>
                  </a:lnTo>
                  <a:lnTo>
                    <a:pt x="818564" y="273233"/>
                  </a:lnTo>
                  <a:cubicBezTo>
                    <a:pt x="817092" y="273199"/>
                    <a:pt x="815682" y="272610"/>
                    <a:pt x="814628" y="271583"/>
                  </a:cubicBezTo>
                  <a:cubicBezTo>
                    <a:pt x="812699" y="269954"/>
                    <a:pt x="812457" y="267070"/>
                    <a:pt x="814082" y="265142"/>
                  </a:cubicBezTo>
                  <a:cubicBezTo>
                    <a:pt x="814247" y="264946"/>
                    <a:pt x="814438" y="264764"/>
                    <a:pt x="814628" y="264599"/>
                  </a:cubicBezTo>
                  <a:lnTo>
                    <a:pt x="817930" y="265107"/>
                  </a:lnTo>
                  <a:lnTo>
                    <a:pt x="12824" y="0"/>
                  </a:lnTo>
                  <a:lnTo>
                    <a:pt x="5460" y="5460"/>
                  </a:lnTo>
                  <a:cubicBezTo>
                    <a:pt x="4470" y="6210"/>
                    <a:pt x="3263" y="6611"/>
                    <a:pt x="2032" y="6602"/>
                  </a:cubicBezTo>
                  <a:cubicBezTo>
                    <a:pt x="1359" y="6718"/>
                    <a:pt x="673" y="6718"/>
                    <a:pt x="0" y="6602"/>
                  </a:cubicBezTo>
                  <a:lnTo>
                    <a:pt x="0" y="6602"/>
                  </a:lnTo>
                  <a:lnTo>
                    <a:pt x="410489" y="141568"/>
                  </a:lnTo>
                  <a:lnTo>
                    <a:pt x="700992" y="2294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41" name="Google Shape;3341;p17"/>
            <p:cNvSpPr/>
            <p:nvPr/>
          </p:nvSpPr>
          <p:spPr>
            <a:xfrm>
              <a:off x="5171797" y="829815"/>
              <a:ext cx="635" cy="40"/>
            </a:xfrm>
            <a:custGeom>
              <a:rect b="b" l="l" r="r" t="t"/>
              <a:pathLst>
                <a:path extrusionOk="0" h="40" w="635">
                  <a:moveTo>
                    <a:pt x="635" y="40"/>
                  </a:moveTo>
                  <a:cubicBezTo>
                    <a:pt x="432" y="-13"/>
                    <a:pt x="203" y="-13"/>
                    <a:pt x="0" y="40"/>
                  </a:cubicBezTo>
                  <a:lnTo>
                    <a:pt x="635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42" name="Google Shape;3342;p17"/>
            <p:cNvSpPr/>
            <p:nvPr/>
          </p:nvSpPr>
          <p:spPr>
            <a:xfrm>
              <a:off x="5174845" y="832775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43" name="Google Shape;3343;p17"/>
            <p:cNvSpPr/>
            <p:nvPr/>
          </p:nvSpPr>
          <p:spPr>
            <a:xfrm>
              <a:off x="5173956" y="831125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44" name="Google Shape;3344;p17"/>
            <p:cNvSpPr/>
            <p:nvPr/>
          </p:nvSpPr>
          <p:spPr>
            <a:xfrm>
              <a:off x="4871545" y="836457"/>
              <a:ext cx="292252" cy="240700"/>
            </a:xfrm>
            <a:custGeom>
              <a:rect b="b" l="l" r="r" t="t"/>
              <a:pathLst>
                <a:path extrusionOk="0" h="240700" w="292252">
                  <a:moveTo>
                    <a:pt x="8479" y="239079"/>
                  </a:moveTo>
                  <a:lnTo>
                    <a:pt x="8479" y="239079"/>
                  </a:lnTo>
                  <a:lnTo>
                    <a:pt x="10256" y="237555"/>
                  </a:lnTo>
                  <a:lnTo>
                    <a:pt x="292253" y="9015"/>
                  </a:lnTo>
                  <a:lnTo>
                    <a:pt x="292253" y="1524"/>
                  </a:lnTo>
                  <a:lnTo>
                    <a:pt x="287174" y="0"/>
                  </a:lnTo>
                  <a:lnTo>
                    <a:pt x="4035" y="230064"/>
                  </a:lnTo>
                  <a:lnTo>
                    <a:pt x="1622" y="231969"/>
                  </a:lnTo>
                  <a:cubicBezTo>
                    <a:pt x="-308" y="233598"/>
                    <a:pt x="-549" y="236481"/>
                    <a:pt x="1076" y="238410"/>
                  </a:cubicBezTo>
                  <a:cubicBezTo>
                    <a:pt x="1242" y="238605"/>
                    <a:pt x="1432" y="238787"/>
                    <a:pt x="1622" y="238952"/>
                  </a:cubicBezTo>
                  <a:cubicBezTo>
                    <a:pt x="2676" y="239979"/>
                    <a:pt x="4086" y="240568"/>
                    <a:pt x="5558" y="240603"/>
                  </a:cubicBezTo>
                  <a:cubicBezTo>
                    <a:pt x="6142" y="240733"/>
                    <a:pt x="6752" y="240733"/>
                    <a:pt x="7336" y="2406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45" name="Google Shape;3345;p17"/>
            <p:cNvSpPr/>
            <p:nvPr/>
          </p:nvSpPr>
          <p:spPr>
            <a:xfrm>
              <a:off x="5038823" y="793543"/>
              <a:ext cx="38" cy="888"/>
            </a:xfrm>
            <a:custGeom>
              <a:rect b="b" l="l" r="r" t="t"/>
              <a:pathLst>
                <a:path extrusionOk="0" h="888" w="38">
                  <a:moveTo>
                    <a:pt x="38" y="889"/>
                  </a:moveTo>
                  <a:lnTo>
                    <a:pt x="38" y="889"/>
                  </a:lnTo>
                  <a:cubicBezTo>
                    <a:pt x="-13" y="595"/>
                    <a:pt x="-13" y="293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46" name="Google Shape;3346;p17"/>
            <p:cNvSpPr/>
            <p:nvPr/>
          </p:nvSpPr>
          <p:spPr>
            <a:xfrm>
              <a:off x="5172432" y="830236"/>
              <a:ext cx="888" cy="12696"/>
            </a:xfrm>
            <a:custGeom>
              <a:rect b="b" l="l" r="r" t="t"/>
              <a:pathLst>
                <a:path extrusionOk="0" h="12696" w="888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47" name="Google Shape;3347;p17"/>
            <p:cNvSpPr/>
            <p:nvPr/>
          </p:nvSpPr>
          <p:spPr>
            <a:xfrm>
              <a:off x="5174971" y="832775"/>
              <a:ext cx="38" cy="888"/>
            </a:xfrm>
            <a:custGeom>
              <a:rect b="b" l="l" r="r" t="t"/>
              <a:pathLst>
                <a:path extrusionOk="0" h="888" w="3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51" y="293"/>
                    <a:pt x="51" y="596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48" name="Google Shape;3348;p17"/>
            <p:cNvSpPr/>
            <p:nvPr/>
          </p:nvSpPr>
          <p:spPr>
            <a:xfrm>
              <a:off x="5174464" y="831125"/>
              <a:ext cx="12696" cy="634"/>
            </a:xfrm>
            <a:custGeom>
              <a:rect b="b" l="l" r="r" t="t"/>
              <a:pathLst>
                <a:path extrusionOk="0" h="634" w="12696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49" name="Google Shape;3349;p17"/>
            <p:cNvSpPr/>
            <p:nvPr/>
          </p:nvSpPr>
          <p:spPr>
            <a:xfrm>
              <a:off x="5042417" y="793796"/>
              <a:ext cx="129126" cy="43549"/>
            </a:xfrm>
            <a:custGeom>
              <a:rect b="b" l="l" r="r" t="t"/>
              <a:pathLst>
                <a:path extrusionOk="0" h="43549" w="129126">
                  <a:moveTo>
                    <a:pt x="127222" y="35170"/>
                  </a:moveTo>
                  <a:lnTo>
                    <a:pt x="129126" y="35170"/>
                  </a:lnTo>
                  <a:lnTo>
                    <a:pt x="129126" y="35170"/>
                  </a:lnTo>
                  <a:lnTo>
                    <a:pt x="12443" y="0"/>
                  </a:lnTo>
                  <a:lnTo>
                    <a:pt x="5460" y="5587"/>
                  </a:lnTo>
                  <a:cubicBezTo>
                    <a:pt x="4469" y="6430"/>
                    <a:pt x="3199" y="6880"/>
                    <a:pt x="1904" y="6856"/>
                  </a:cubicBezTo>
                  <a:cubicBezTo>
                    <a:pt x="1282" y="6986"/>
                    <a:pt x="622" y="6986"/>
                    <a:pt x="0" y="6856"/>
                  </a:cubicBezTo>
                  <a:lnTo>
                    <a:pt x="0" y="6856"/>
                  </a:lnTo>
                  <a:lnTo>
                    <a:pt x="116811" y="42026"/>
                  </a:lnTo>
                  <a:lnTo>
                    <a:pt x="121889" y="43550"/>
                  </a:lnTo>
                  <a:lnTo>
                    <a:pt x="121889" y="39995"/>
                  </a:lnTo>
                  <a:cubicBezTo>
                    <a:pt x="122093" y="37219"/>
                    <a:pt x="124442" y="35095"/>
                    <a:pt x="127222" y="351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50" name="Google Shape;3350;p17"/>
            <p:cNvSpPr/>
            <p:nvPr/>
          </p:nvSpPr>
          <p:spPr>
            <a:xfrm>
              <a:off x="5418623" y="491107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51" name="Google Shape;3351;p17"/>
            <p:cNvSpPr/>
            <p:nvPr/>
          </p:nvSpPr>
          <p:spPr>
            <a:xfrm>
              <a:off x="5409609" y="494408"/>
              <a:ext cx="10411" cy="212042"/>
            </a:xfrm>
            <a:custGeom>
              <a:rect b="b" l="l" r="r" t="t"/>
              <a:pathLst>
                <a:path extrusionOk="0" h="212042" w="10411">
                  <a:moveTo>
                    <a:pt x="10411" y="762"/>
                  </a:moveTo>
                  <a:cubicBezTo>
                    <a:pt x="10411" y="762"/>
                    <a:pt x="10411" y="762"/>
                    <a:pt x="10411" y="1397"/>
                  </a:cubicBezTo>
                  <a:lnTo>
                    <a:pt x="10411" y="1397"/>
                  </a:lnTo>
                  <a:cubicBezTo>
                    <a:pt x="10107" y="2134"/>
                    <a:pt x="9624" y="2788"/>
                    <a:pt x="9015" y="3301"/>
                  </a:cubicBezTo>
                  <a:lnTo>
                    <a:pt x="0" y="10665"/>
                  </a:lnTo>
                  <a:lnTo>
                    <a:pt x="0" y="207210"/>
                  </a:lnTo>
                  <a:cubicBezTo>
                    <a:pt x="203" y="210037"/>
                    <a:pt x="2628" y="212181"/>
                    <a:pt x="5460" y="212035"/>
                  </a:cubicBezTo>
                  <a:cubicBezTo>
                    <a:pt x="6793" y="212026"/>
                    <a:pt x="8088" y="211580"/>
                    <a:pt x="9142" y="210765"/>
                  </a:cubicBezTo>
                  <a:lnTo>
                    <a:pt x="9904" y="209750"/>
                  </a:lnTo>
                  <a:lnTo>
                    <a:pt x="9904" y="209115"/>
                  </a:lnTo>
                  <a:cubicBezTo>
                    <a:pt x="9954" y="208863"/>
                    <a:pt x="9954" y="208604"/>
                    <a:pt x="9904" y="208353"/>
                  </a:cubicBezTo>
                  <a:cubicBezTo>
                    <a:pt x="9954" y="208017"/>
                    <a:pt x="9954" y="207674"/>
                    <a:pt x="9904" y="207337"/>
                  </a:cubicBezTo>
                  <a:lnTo>
                    <a:pt x="9904" y="207337"/>
                  </a:lnTo>
                  <a:lnTo>
                    <a:pt x="9904" y="0"/>
                  </a:lnTo>
                  <a:lnTo>
                    <a:pt x="9904" y="0"/>
                  </a:lnTo>
                  <a:cubicBezTo>
                    <a:pt x="9904" y="0"/>
                    <a:pt x="10411" y="762"/>
                    <a:pt x="10411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52" name="Google Shape;3352;p17"/>
            <p:cNvSpPr/>
            <p:nvPr/>
          </p:nvSpPr>
          <p:spPr>
            <a:xfrm>
              <a:off x="5419766" y="492758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53" name="Google Shape;3353;p17"/>
            <p:cNvSpPr/>
            <p:nvPr/>
          </p:nvSpPr>
          <p:spPr>
            <a:xfrm>
              <a:off x="5416973" y="489964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54" name="Google Shape;3354;p17"/>
            <p:cNvSpPr/>
            <p:nvPr/>
          </p:nvSpPr>
          <p:spPr>
            <a:xfrm>
              <a:off x="5039957" y="496186"/>
              <a:ext cx="379301" cy="303421"/>
            </a:xfrm>
            <a:custGeom>
              <a:rect b="b" l="l" r="r" t="t"/>
              <a:pathLst>
                <a:path extrusionOk="0" h="303421" w="379301">
                  <a:moveTo>
                    <a:pt x="682" y="296341"/>
                  </a:moveTo>
                  <a:lnTo>
                    <a:pt x="48" y="297103"/>
                  </a:lnTo>
                  <a:lnTo>
                    <a:pt x="48" y="297992"/>
                  </a:lnTo>
                  <a:cubicBezTo>
                    <a:pt x="-3" y="298285"/>
                    <a:pt x="-3" y="298587"/>
                    <a:pt x="48" y="298880"/>
                  </a:cubicBezTo>
                  <a:cubicBezTo>
                    <a:pt x="-16" y="299216"/>
                    <a:pt x="-16" y="299561"/>
                    <a:pt x="48" y="299896"/>
                  </a:cubicBezTo>
                  <a:cubicBezTo>
                    <a:pt x="-16" y="300189"/>
                    <a:pt x="-16" y="300492"/>
                    <a:pt x="48" y="300785"/>
                  </a:cubicBezTo>
                  <a:cubicBezTo>
                    <a:pt x="-3" y="301078"/>
                    <a:pt x="-3" y="301380"/>
                    <a:pt x="48" y="301674"/>
                  </a:cubicBezTo>
                  <a:cubicBezTo>
                    <a:pt x="22" y="301970"/>
                    <a:pt x="22" y="302267"/>
                    <a:pt x="48" y="302562"/>
                  </a:cubicBezTo>
                  <a:lnTo>
                    <a:pt x="48" y="302562"/>
                  </a:lnTo>
                  <a:lnTo>
                    <a:pt x="48" y="302562"/>
                  </a:lnTo>
                  <a:lnTo>
                    <a:pt x="1063" y="303324"/>
                  </a:lnTo>
                  <a:lnTo>
                    <a:pt x="1952" y="303324"/>
                  </a:lnTo>
                  <a:cubicBezTo>
                    <a:pt x="2574" y="303454"/>
                    <a:pt x="3234" y="303454"/>
                    <a:pt x="3857" y="303324"/>
                  </a:cubicBezTo>
                  <a:cubicBezTo>
                    <a:pt x="5151" y="303348"/>
                    <a:pt x="6421" y="302898"/>
                    <a:pt x="7412" y="302055"/>
                  </a:cubicBezTo>
                  <a:lnTo>
                    <a:pt x="14395" y="296468"/>
                  </a:lnTo>
                  <a:lnTo>
                    <a:pt x="368890" y="9269"/>
                  </a:lnTo>
                  <a:lnTo>
                    <a:pt x="377905" y="1904"/>
                  </a:lnTo>
                  <a:cubicBezTo>
                    <a:pt x="378514" y="1392"/>
                    <a:pt x="378997" y="738"/>
                    <a:pt x="379302" y="0"/>
                  </a:cubicBezTo>
                  <a:cubicBezTo>
                    <a:pt x="378413" y="1932"/>
                    <a:pt x="376483" y="3172"/>
                    <a:pt x="374350" y="3174"/>
                  </a:cubicBezTo>
                  <a:lnTo>
                    <a:pt x="372572" y="3174"/>
                  </a:lnTo>
                  <a:lnTo>
                    <a:pt x="363812" y="508"/>
                  </a:lnTo>
                  <a:lnTo>
                    <a:pt x="682" y="2960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55" name="Google Shape;3355;p17"/>
            <p:cNvSpPr/>
            <p:nvPr/>
          </p:nvSpPr>
          <p:spPr>
            <a:xfrm>
              <a:off x="5419131" y="49174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56" name="Google Shape;3356;p17"/>
            <p:cNvSpPr/>
            <p:nvPr/>
          </p:nvSpPr>
          <p:spPr>
            <a:xfrm>
              <a:off x="5420020" y="49339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57" name="Google Shape;3357;p17"/>
            <p:cNvSpPr/>
            <p:nvPr/>
          </p:nvSpPr>
          <p:spPr>
            <a:xfrm>
              <a:off x="5416973" y="490345"/>
              <a:ext cx="634" cy="12696"/>
            </a:xfrm>
            <a:custGeom>
              <a:rect b="b" l="l" r="r" t="t"/>
              <a:pathLst>
                <a:path extrusionOk="0" h="12696" w="634">
                  <a:moveTo>
                    <a:pt x="635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58" name="Google Shape;3358;p17"/>
            <p:cNvSpPr/>
            <p:nvPr/>
          </p:nvSpPr>
          <p:spPr>
            <a:xfrm>
              <a:off x="5098917" y="328589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59" name="Google Shape;3359;p17"/>
            <p:cNvSpPr/>
            <p:nvPr/>
          </p:nvSpPr>
          <p:spPr>
            <a:xfrm>
              <a:off x="5100695" y="33011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60" name="Google Shape;3360;p17"/>
            <p:cNvSpPr/>
            <p:nvPr/>
          </p:nvSpPr>
          <p:spPr>
            <a:xfrm>
              <a:off x="5091553" y="333033"/>
              <a:ext cx="10791" cy="61705"/>
            </a:xfrm>
            <a:custGeom>
              <a:rect b="b" l="l" r="r" t="t"/>
              <a:pathLst>
                <a:path extrusionOk="0" h="61705" w="10791">
                  <a:moveTo>
                    <a:pt x="10411" y="1016"/>
                  </a:moveTo>
                  <a:cubicBezTo>
                    <a:pt x="10462" y="1224"/>
                    <a:pt x="10462" y="1442"/>
                    <a:pt x="10411" y="1651"/>
                  </a:cubicBezTo>
                  <a:lnTo>
                    <a:pt x="10411" y="1651"/>
                  </a:lnTo>
                  <a:cubicBezTo>
                    <a:pt x="10132" y="2406"/>
                    <a:pt x="9649" y="3068"/>
                    <a:pt x="9015" y="3555"/>
                  </a:cubicBezTo>
                  <a:lnTo>
                    <a:pt x="0" y="10792"/>
                  </a:lnTo>
                  <a:lnTo>
                    <a:pt x="0" y="58405"/>
                  </a:lnTo>
                  <a:lnTo>
                    <a:pt x="7110" y="60563"/>
                  </a:lnTo>
                  <a:lnTo>
                    <a:pt x="7110" y="60563"/>
                  </a:lnTo>
                  <a:lnTo>
                    <a:pt x="10792" y="6170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411" y="635"/>
                    <a:pt x="10411" y="10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61" name="Google Shape;3361;p17"/>
            <p:cNvSpPr/>
            <p:nvPr/>
          </p:nvSpPr>
          <p:spPr>
            <a:xfrm>
              <a:off x="5101711" y="33138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62" name="Google Shape;3362;p17"/>
            <p:cNvSpPr/>
            <p:nvPr/>
          </p:nvSpPr>
          <p:spPr>
            <a:xfrm>
              <a:off x="5033402" y="382931"/>
              <a:ext cx="635" cy="761"/>
            </a:xfrm>
            <a:custGeom>
              <a:rect b="b" l="l" r="r" t="t"/>
              <a:pathLst>
                <a:path extrusionOk="0" h="761" w="635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63" name="Google Shape;3363;p17"/>
            <p:cNvSpPr/>
            <p:nvPr/>
          </p:nvSpPr>
          <p:spPr>
            <a:xfrm>
              <a:off x="5034291" y="334811"/>
              <a:ext cx="67547" cy="43676"/>
            </a:xfrm>
            <a:custGeom>
              <a:rect b="b" l="l" r="r" t="t"/>
              <a:pathLst>
                <a:path extrusionOk="0" h="43676" w="67547">
                  <a:moveTo>
                    <a:pt x="0" y="42280"/>
                  </a:moveTo>
                  <a:cubicBezTo>
                    <a:pt x="1473" y="40932"/>
                    <a:pt x="3542" y="40450"/>
                    <a:pt x="5460" y="41010"/>
                  </a:cubicBezTo>
                  <a:lnTo>
                    <a:pt x="14347" y="43677"/>
                  </a:lnTo>
                  <a:lnTo>
                    <a:pt x="57136" y="9142"/>
                  </a:lnTo>
                  <a:lnTo>
                    <a:pt x="66150" y="1905"/>
                  </a:lnTo>
                  <a:cubicBezTo>
                    <a:pt x="66785" y="1417"/>
                    <a:pt x="67268" y="755"/>
                    <a:pt x="67547" y="0"/>
                  </a:cubicBezTo>
                  <a:cubicBezTo>
                    <a:pt x="66684" y="1955"/>
                    <a:pt x="64728" y="3205"/>
                    <a:pt x="62595" y="3174"/>
                  </a:cubicBezTo>
                  <a:lnTo>
                    <a:pt x="60818" y="3174"/>
                  </a:lnTo>
                  <a:lnTo>
                    <a:pt x="51930" y="508"/>
                  </a:lnTo>
                  <a:lnTo>
                    <a:pt x="381" y="422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64" name="Google Shape;3364;p17"/>
            <p:cNvSpPr/>
            <p:nvPr/>
          </p:nvSpPr>
          <p:spPr>
            <a:xfrm>
              <a:off x="5101965" y="331382"/>
              <a:ext cx="9" cy="761"/>
            </a:xfrm>
            <a:custGeom>
              <a:rect b="b" l="l" r="r" t="t"/>
              <a:pathLst>
                <a:path extrusionOk="0" h="761" w="9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13" y="254"/>
                    <a:pt x="13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65" name="Google Shape;3365;p17"/>
            <p:cNvSpPr/>
            <p:nvPr/>
          </p:nvSpPr>
          <p:spPr>
            <a:xfrm>
              <a:off x="5098917" y="329069"/>
              <a:ext cx="761" cy="28"/>
            </a:xfrm>
            <a:custGeom>
              <a:rect b="b" l="l" r="r" t="t"/>
              <a:pathLst>
                <a:path extrusionOk="0" h="28" w="761">
                  <a:moveTo>
                    <a:pt x="762" y="29"/>
                  </a:moveTo>
                  <a:lnTo>
                    <a:pt x="0" y="29"/>
                  </a:lnTo>
                  <a:lnTo>
                    <a:pt x="0" y="29"/>
                  </a:lnTo>
                  <a:cubicBezTo>
                    <a:pt x="254" y="-10"/>
                    <a:pt x="508" y="-10"/>
                    <a:pt x="762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66" name="Google Shape;3366;p17"/>
            <p:cNvSpPr/>
            <p:nvPr/>
          </p:nvSpPr>
          <p:spPr>
            <a:xfrm>
              <a:off x="5101076" y="33011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67" name="Google Shape;3367;p17"/>
            <p:cNvSpPr/>
            <p:nvPr/>
          </p:nvSpPr>
          <p:spPr>
            <a:xfrm>
              <a:off x="4804986" y="240982"/>
              <a:ext cx="296762" cy="96749"/>
            </a:xfrm>
            <a:custGeom>
              <a:rect b="b" l="l" r="r" t="t"/>
              <a:pathLst>
                <a:path extrusionOk="0" h="96749" w="296762">
                  <a:moveTo>
                    <a:pt x="2412" y="7237"/>
                  </a:moveTo>
                  <a:lnTo>
                    <a:pt x="0" y="9015"/>
                  </a:lnTo>
                  <a:lnTo>
                    <a:pt x="281108" y="94083"/>
                  </a:lnTo>
                  <a:lnTo>
                    <a:pt x="289995" y="96749"/>
                  </a:lnTo>
                  <a:lnTo>
                    <a:pt x="291773" y="96749"/>
                  </a:lnTo>
                  <a:cubicBezTo>
                    <a:pt x="293906" y="96779"/>
                    <a:pt x="295861" y="95530"/>
                    <a:pt x="296725" y="93575"/>
                  </a:cubicBezTo>
                  <a:lnTo>
                    <a:pt x="296725" y="93575"/>
                  </a:lnTo>
                  <a:cubicBezTo>
                    <a:pt x="296776" y="93366"/>
                    <a:pt x="296776" y="93148"/>
                    <a:pt x="296725" y="92940"/>
                  </a:cubicBezTo>
                  <a:cubicBezTo>
                    <a:pt x="296725" y="92940"/>
                    <a:pt x="296725" y="92940"/>
                    <a:pt x="296725" y="91924"/>
                  </a:cubicBezTo>
                  <a:lnTo>
                    <a:pt x="296725" y="91924"/>
                  </a:lnTo>
                  <a:cubicBezTo>
                    <a:pt x="296725" y="91924"/>
                    <a:pt x="296725" y="91924"/>
                    <a:pt x="296725" y="91162"/>
                  </a:cubicBezTo>
                  <a:cubicBezTo>
                    <a:pt x="296738" y="90867"/>
                    <a:pt x="296738" y="90569"/>
                    <a:pt x="296725" y="90274"/>
                  </a:cubicBezTo>
                  <a:lnTo>
                    <a:pt x="296725" y="90274"/>
                  </a:lnTo>
                  <a:lnTo>
                    <a:pt x="296725" y="89639"/>
                  </a:lnTo>
                  <a:lnTo>
                    <a:pt x="296725" y="88877"/>
                  </a:lnTo>
                  <a:lnTo>
                    <a:pt x="296725" y="88877"/>
                  </a:lnTo>
                  <a:lnTo>
                    <a:pt x="295963" y="88877"/>
                  </a:lnTo>
                  <a:cubicBezTo>
                    <a:pt x="295633" y="88808"/>
                    <a:pt x="295278" y="88808"/>
                    <a:pt x="294947" y="88877"/>
                  </a:cubicBezTo>
                  <a:lnTo>
                    <a:pt x="294947" y="88877"/>
                  </a:lnTo>
                  <a:lnTo>
                    <a:pt x="2158" y="0"/>
                  </a:lnTo>
                  <a:lnTo>
                    <a:pt x="1524" y="0"/>
                  </a:lnTo>
                  <a:cubicBezTo>
                    <a:pt x="2692" y="213"/>
                    <a:pt x="3758" y="791"/>
                    <a:pt x="4571" y="1651"/>
                  </a:cubicBezTo>
                  <a:cubicBezTo>
                    <a:pt x="5345" y="3790"/>
                    <a:pt x="4418" y="6172"/>
                    <a:pt x="2412" y="72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68" name="Google Shape;3368;p17"/>
            <p:cNvSpPr/>
            <p:nvPr/>
          </p:nvSpPr>
          <p:spPr>
            <a:xfrm>
              <a:off x="4055562" y="239712"/>
              <a:ext cx="753600" cy="567372"/>
            </a:xfrm>
            <a:custGeom>
              <a:rect b="b" l="l" r="r" t="t"/>
              <a:pathLst>
                <a:path extrusionOk="0" h="567372" w="753600">
                  <a:moveTo>
                    <a:pt x="7421" y="567162"/>
                  </a:moveTo>
                  <a:lnTo>
                    <a:pt x="14785" y="561702"/>
                  </a:lnTo>
                  <a:lnTo>
                    <a:pt x="749297" y="10284"/>
                  </a:lnTo>
                  <a:lnTo>
                    <a:pt x="751709" y="8507"/>
                  </a:lnTo>
                  <a:cubicBezTo>
                    <a:pt x="753753" y="7029"/>
                    <a:pt x="754210" y="4171"/>
                    <a:pt x="752737" y="2125"/>
                  </a:cubicBezTo>
                  <a:cubicBezTo>
                    <a:pt x="752623" y="1958"/>
                    <a:pt x="752484" y="1799"/>
                    <a:pt x="752344" y="1651"/>
                  </a:cubicBezTo>
                  <a:cubicBezTo>
                    <a:pt x="751531" y="791"/>
                    <a:pt x="750465" y="213"/>
                    <a:pt x="749297" y="0"/>
                  </a:cubicBezTo>
                  <a:lnTo>
                    <a:pt x="747265" y="0"/>
                  </a:lnTo>
                  <a:lnTo>
                    <a:pt x="746250" y="0"/>
                  </a:lnTo>
                  <a:lnTo>
                    <a:pt x="745234" y="0"/>
                  </a:lnTo>
                  <a:lnTo>
                    <a:pt x="745234" y="0"/>
                  </a:lnTo>
                  <a:lnTo>
                    <a:pt x="692" y="560179"/>
                  </a:lnTo>
                  <a:lnTo>
                    <a:pt x="692" y="560179"/>
                  </a:lnTo>
                  <a:lnTo>
                    <a:pt x="57" y="560940"/>
                  </a:lnTo>
                  <a:cubicBezTo>
                    <a:pt x="-6" y="561232"/>
                    <a:pt x="-6" y="561537"/>
                    <a:pt x="57" y="561829"/>
                  </a:cubicBezTo>
                  <a:lnTo>
                    <a:pt x="57" y="562591"/>
                  </a:lnTo>
                  <a:cubicBezTo>
                    <a:pt x="57" y="562591"/>
                    <a:pt x="57" y="563226"/>
                    <a:pt x="57" y="563607"/>
                  </a:cubicBezTo>
                  <a:cubicBezTo>
                    <a:pt x="-19" y="563899"/>
                    <a:pt x="-19" y="564204"/>
                    <a:pt x="57" y="564496"/>
                  </a:cubicBezTo>
                  <a:cubicBezTo>
                    <a:pt x="-19" y="564788"/>
                    <a:pt x="-19" y="565092"/>
                    <a:pt x="57" y="565384"/>
                  </a:cubicBezTo>
                  <a:cubicBezTo>
                    <a:pt x="-6" y="565676"/>
                    <a:pt x="-6" y="565981"/>
                    <a:pt x="57" y="566273"/>
                  </a:cubicBezTo>
                  <a:cubicBezTo>
                    <a:pt x="57" y="566273"/>
                    <a:pt x="57" y="566273"/>
                    <a:pt x="57" y="566273"/>
                  </a:cubicBezTo>
                  <a:lnTo>
                    <a:pt x="57" y="566273"/>
                  </a:lnTo>
                  <a:lnTo>
                    <a:pt x="1200" y="567035"/>
                  </a:lnTo>
                  <a:lnTo>
                    <a:pt x="1962" y="567035"/>
                  </a:lnTo>
                  <a:cubicBezTo>
                    <a:pt x="2634" y="567150"/>
                    <a:pt x="3320" y="567150"/>
                    <a:pt x="3993" y="567035"/>
                  </a:cubicBezTo>
                  <a:cubicBezTo>
                    <a:pt x="5098" y="567436"/>
                    <a:pt x="6291" y="567481"/>
                    <a:pt x="7421" y="5671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69" name="Google Shape;3369;p17"/>
            <p:cNvSpPr/>
            <p:nvPr/>
          </p:nvSpPr>
          <p:spPr>
            <a:xfrm>
              <a:off x="9141714" y="3345834"/>
              <a:ext cx="1254319" cy="376203"/>
            </a:xfrm>
            <a:custGeom>
              <a:rect b="b" l="l" r="r" t="t"/>
              <a:pathLst>
                <a:path extrusionOk="0" h="376203" w="1254319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70" name="Google Shape;3370;p17"/>
            <p:cNvSpPr/>
            <p:nvPr/>
          </p:nvSpPr>
          <p:spPr>
            <a:xfrm>
              <a:off x="10393113" y="3611703"/>
              <a:ext cx="141315" cy="107287"/>
            </a:xfrm>
            <a:custGeom>
              <a:rect b="b" l="l" r="r" t="t"/>
              <a:pathLst>
                <a:path extrusionOk="0" h="107287" w="141315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71" name="Google Shape;3371;p17"/>
            <p:cNvSpPr/>
            <p:nvPr/>
          </p:nvSpPr>
          <p:spPr>
            <a:xfrm>
              <a:off x="3848026" y="-1"/>
              <a:ext cx="142712" cy="106525"/>
            </a:xfrm>
            <a:custGeom>
              <a:rect b="b" l="l" r="r" t="t"/>
              <a:pathLst>
                <a:path extrusionOk="0" h="106525" w="142712">
                  <a:moveTo>
                    <a:pt x="3047" y="103859"/>
                  </a:moveTo>
                  <a:lnTo>
                    <a:pt x="3047" y="103859"/>
                  </a:lnTo>
                  <a:lnTo>
                    <a:pt x="11935" y="106525"/>
                  </a:lnTo>
                  <a:lnTo>
                    <a:pt x="142712" y="0"/>
                  </a:lnTo>
                  <a:lnTo>
                    <a:pt x="126587" y="0"/>
                  </a:lnTo>
                  <a:lnTo>
                    <a:pt x="0" y="102970"/>
                  </a:lnTo>
                  <a:lnTo>
                    <a:pt x="3047" y="1038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72" name="Google Shape;3372;p17"/>
            <p:cNvSpPr/>
            <p:nvPr/>
          </p:nvSpPr>
          <p:spPr>
            <a:xfrm>
              <a:off x="3639671" y="370869"/>
              <a:ext cx="403885" cy="325035"/>
            </a:xfrm>
            <a:custGeom>
              <a:rect b="b" l="l" r="r" t="t"/>
              <a:pathLst>
                <a:path extrusionOk="0" h="325035" w="403885">
                  <a:moveTo>
                    <a:pt x="394871" y="2158"/>
                  </a:moveTo>
                  <a:lnTo>
                    <a:pt x="394871" y="0"/>
                  </a:lnTo>
                  <a:lnTo>
                    <a:pt x="0" y="321354"/>
                  </a:lnTo>
                  <a:lnTo>
                    <a:pt x="2920" y="322369"/>
                  </a:lnTo>
                  <a:lnTo>
                    <a:pt x="2920" y="322369"/>
                  </a:lnTo>
                  <a:lnTo>
                    <a:pt x="11808" y="325036"/>
                  </a:lnTo>
                  <a:lnTo>
                    <a:pt x="403886" y="5840"/>
                  </a:lnTo>
                  <a:lnTo>
                    <a:pt x="403886" y="5840"/>
                  </a:lnTo>
                  <a:cubicBezTo>
                    <a:pt x="402845" y="6672"/>
                    <a:pt x="401537" y="7120"/>
                    <a:pt x="400204" y="7110"/>
                  </a:cubicBezTo>
                  <a:cubicBezTo>
                    <a:pt x="397373" y="7183"/>
                    <a:pt x="395011" y="4983"/>
                    <a:pt x="394871" y="2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73" name="Google Shape;3373;p17"/>
            <p:cNvSpPr/>
            <p:nvPr/>
          </p:nvSpPr>
          <p:spPr>
            <a:xfrm>
              <a:off x="2235783" y="22765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74" name="Google Shape;3374;p17"/>
            <p:cNvSpPr/>
            <p:nvPr/>
          </p:nvSpPr>
          <p:spPr>
            <a:xfrm>
              <a:off x="2234641" y="229174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75" name="Google Shape;3375;p17"/>
            <p:cNvSpPr/>
            <p:nvPr/>
          </p:nvSpPr>
          <p:spPr>
            <a:xfrm>
              <a:off x="2235990" y="232475"/>
              <a:ext cx="8935" cy="38090"/>
            </a:xfrm>
            <a:custGeom>
              <a:rect b="b" l="l" r="r" t="t"/>
              <a:pathLst>
                <a:path extrusionOk="0" h="38090" w="8935">
                  <a:moveTo>
                    <a:pt x="8935" y="37963"/>
                  </a:moveTo>
                  <a:lnTo>
                    <a:pt x="8935" y="5460"/>
                  </a:lnTo>
                  <a:lnTo>
                    <a:pt x="1825" y="3301"/>
                  </a:lnTo>
                  <a:lnTo>
                    <a:pt x="1825" y="3301"/>
                  </a:lnTo>
                  <a:lnTo>
                    <a:pt x="1063" y="3301"/>
                  </a:lnTo>
                  <a:lnTo>
                    <a:pt x="48" y="2666"/>
                  </a:lnTo>
                  <a:lnTo>
                    <a:pt x="48" y="2666"/>
                  </a:lnTo>
                  <a:lnTo>
                    <a:pt x="48" y="2666"/>
                  </a:lnTo>
                  <a:cubicBezTo>
                    <a:pt x="-16" y="2374"/>
                    <a:pt x="-16" y="2070"/>
                    <a:pt x="48" y="1778"/>
                  </a:cubicBezTo>
                  <a:cubicBezTo>
                    <a:pt x="-3" y="1526"/>
                    <a:pt x="-3" y="1267"/>
                    <a:pt x="48" y="1016"/>
                  </a:cubicBezTo>
                  <a:cubicBezTo>
                    <a:pt x="-3" y="679"/>
                    <a:pt x="-3" y="336"/>
                    <a:pt x="48" y="0"/>
                  </a:cubicBezTo>
                  <a:lnTo>
                    <a:pt x="48" y="0"/>
                  </a:lnTo>
                  <a:lnTo>
                    <a:pt x="48" y="36059"/>
                  </a:lnTo>
                  <a:lnTo>
                    <a:pt x="7158" y="380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76" name="Google Shape;3376;p17"/>
            <p:cNvSpPr/>
            <p:nvPr/>
          </p:nvSpPr>
          <p:spPr>
            <a:xfrm>
              <a:off x="3488579" y="611599"/>
              <a:ext cx="10791" cy="38090"/>
            </a:xfrm>
            <a:custGeom>
              <a:rect b="b" l="l" r="r" t="t"/>
              <a:pathLst>
                <a:path extrusionOk="0" h="38090" w="10791">
                  <a:moveTo>
                    <a:pt x="8761" y="2158"/>
                  </a:moveTo>
                  <a:lnTo>
                    <a:pt x="8761" y="2158"/>
                  </a:lnTo>
                  <a:cubicBezTo>
                    <a:pt x="8316" y="2548"/>
                    <a:pt x="7796" y="2850"/>
                    <a:pt x="7237" y="3047"/>
                  </a:cubicBezTo>
                  <a:cubicBezTo>
                    <a:pt x="6653" y="3167"/>
                    <a:pt x="6043" y="3167"/>
                    <a:pt x="5460" y="3047"/>
                  </a:cubicBezTo>
                  <a:lnTo>
                    <a:pt x="3682" y="3047"/>
                  </a:lnTo>
                  <a:lnTo>
                    <a:pt x="0" y="1905"/>
                  </a:lnTo>
                  <a:lnTo>
                    <a:pt x="0" y="34789"/>
                  </a:lnTo>
                  <a:lnTo>
                    <a:pt x="7110" y="36947"/>
                  </a:lnTo>
                  <a:lnTo>
                    <a:pt x="10792" y="3809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77" name="Google Shape;3377;p17"/>
            <p:cNvSpPr/>
            <p:nvPr/>
          </p:nvSpPr>
          <p:spPr>
            <a:xfrm>
              <a:off x="2234641" y="227777"/>
              <a:ext cx="1015" cy="761"/>
            </a:xfrm>
            <a:custGeom>
              <a:rect b="b" l="l" r="r" t="t"/>
              <a:pathLst>
                <a:path extrusionOk="0" h="761" w="1015">
                  <a:moveTo>
                    <a:pt x="1016" y="0"/>
                  </a:moveTo>
                  <a:lnTo>
                    <a:pt x="0" y="76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78" name="Google Shape;3378;p17"/>
            <p:cNvSpPr/>
            <p:nvPr/>
          </p:nvSpPr>
          <p:spPr>
            <a:xfrm>
              <a:off x="2237561" y="229174"/>
              <a:ext cx="1255843" cy="385598"/>
            </a:xfrm>
            <a:custGeom>
              <a:rect b="b" l="l" r="r" t="t"/>
              <a:pathLst>
                <a:path extrusionOk="0" h="385598" w="1255843">
                  <a:moveTo>
                    <a:pt x="1254066" y="385599"/>
                  </a:moveTo>
                  <a:lnTo>
                    <a:pt x="1255843" y="385599"/>
                  </a:lnTo>
                  <a:cubicBezTo>
                    <a:pt x="1254332" y="385572"/>
                    <a:pt x="1252885" y="384983"/>
                    <a:pt x="1251780" y="383948"/>
                  </a:cubicBezTo>
                  <a:cubicBezTo>
                    <a:pt x="1249850" y="382213"/>
                    <a:pt x="1249698" y="379242"/>
                    <a:pt x="1251437" y="377314"/>
                  </a:cubicBezTo>
                  <a:cubicBezTo>
                    <a:pt x="1251539" y="377191"/>
                    <a:pt x="1251653" y="377076"/>
                    <a:pt x="1251780" y="376965"/>
                  </a:cubicBezTo>
                  <a:lnTo>
                    <a:pt x="1254193" y="375061"/>
                  </a:lnTo>
                  <a:lnTo>
                    <a:pt x="12570" y="0"/>
                  </a:lnTo>
                  <a:lnTo>
                    <a:pt x="5587" y="5714"/>
                  </a:lnTo>
                  <a:cubicBezTo>
                    <a:pt x="4558" y="6465"/>
                    <a:pt x="3314" y="6865"/>
                    <a:pt x="2032" y="6856"/>
                  </a:cubicBezTo>
                  <a:cubicBezTo>
                    <a:pt x="1359" y="6990"/>
                    <a:pt x="673" y="6990"/>
                    <a:pt x="0" y="6856"/>
                  </a:cubicBezTo>
                  <a:lnTo>
                    <a:pt x="0" y="6856"/>
                  </a:lnTo>
                  <a:lnTo>
                    <a:pt x="7110" y="9015"/>
                  </a:lnTo>
                  <a:lnTo>
                    <a:pt x="1250510" y="3847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79" name="Google Shape;3379;p17"/>
            <p:cNvSpPr/>
            <p:nvPr/>
          </p:nvSpPr>
          <p:spPr>
            <a:xfrm>
              <a:off x="2234631" y="229301"/>
              <a:ext cx="57" cy="888"/>
            </a:xfrm>
            <a:custGeom>
              <a:rect b="b" l="l" r="r" t="t"/>
              <a:pathLst>
                <a:path extrusionOk="0" h="888" w="57">
                  <a:moveTo>
                    <a:pt x="10" y="127"/>
                  </a:moveTo>
                  <a:lnTo>
                    <a:pt x="10" y="127"/>
                  </a:lnTo>
                  <a:cubicBezTo>
                    <a:pt x="73" y="377"/>
                    <a:pt x="73" y="639"/>
                    <a:pt x="10" y="889"/>
                  </a:cubicBezTo>
                  <a:cubicBezTo>
                    <a:pt x="-3" y="593"/>
                    <a:pt x="-3" y="296"/>
                    <a:pt x="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80" name="Google Shape;3380;p17"/>
            <p:cNvSpPr/>
            <p:nvPr/>
          </p:nvSpPr>
          <p:spPr>
            <a:xfrm>
              <a:off x="4042161" y="161374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81" name="Google Shape;3381;p17"/>
            <p:cNvSpPr/>
            <p:nvPr/>
          </p:nvSpPr>
          <p:spPr>
            <a:xfrm>
              <a:off x="4043938" y="16251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82" name="Google Shape;3382;p17"/>
            <p:cNvSpPr/>
            <p:nvPr/>
          </p:nvSpPr>
          <p:spPr>
            <a:xfrm>
              <a:off x="4045081" y="164167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83" name="Google Shape;3383;p17"/>
            <p:cNvSpPr/>
            <p:nvPr/>
          </p:nvSpPr>
          <p:spPr>
            <a:xfrm>
              <a:off x="4034797" y="165817"/>
              <a:ext cx="10411" cy="212041"/>
            </a:xfrm>
            <a:custGeom>
              <a:rect b="b" l="l" r="r" t="t"/>
              <a:pathLst>
                <a:path extrusionOk="0" h="212041" w="10411">
                  <a:moveTo>
                    <a:pt x="10411" y="1016"/>
                  </a:moveTo>
                  <a:lnTo>
                    <a:pt x="10411" y="1016"/>
                  </a:lnTo>
                  <a:cubicBezTo>
                    <a:pt x="10183" y="1797"/>
                    <a:pt x="9688" y="2471"/>
                    <a:pt x="9015" y="2920"/>
                  </a:cubicBezTo>
                  <a:lnTo>
                    <a:pt x="0" y="10284"/>
                  </a:lnTo>
                  <a:lnTo>
                    <a:pt x="0" y="207210"/>
                  </a:lnTo>
                  <a:cubicBezTo>
                    <a:pt x="203" y="210037"/>
                    <a:pt x="2628" y="212181"/>
                    <a:pt x="5460" y="212035"/>
                  </a:cubicBezTo>
                  <a:cubicBezTo>
                    <a:pt x="6793" y="212045"/>
                    <a:pt x="8101" y="211597"/>
                    <a:pt x="9142" y="210765"/>
                  </a:cubicBezTo>
                  <a:lnTo>
                    <a:pt x="9142" y="209877"/>
                  </a:lnTo>
                  <a:cubicBezTo>
                    <a:pt x="9142" y="209877"/>
                    <a:pt x="9142" y="209877"/>
                    <a:pt x="9776" y="209115"/>
                  </a:cubicBezTo>
                  <a:cubicBezTo>
                    <a:pt x="9853" y="208910"/>
                    <a:pt x="9853" y="208684"/>
                    <a:pt x="9776" y="208480"/>
                  </a:cubicBezTo>
                  <a:cubicBezTo>
                    <a:pt x="9840" y="208102"/>
                    <a:pt x="9840" y="207716"/>
                    <a:pt x="9776" y="207337"/>
                  </a:cubicBezTo>
                  <a:lnTo>
                    <a:pt x="9776" y="207337"/>
                  </a:lnTo>
                  <a:lnTo>
                    <a:pt x="9776" y="0"/>
                  </a:lnTo>
                  <a:lnTo>
                    <a:pt x="9776" y="0"/>
                  </a:lnTo>
                  <a:cubicBezTo>
                    <a:pt x="10056" y="288"/>
                    <a:pt x="10272" y="635"/>
                    <a:pt x="10411" y="10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84" name="Google Shape;3384;p17"/>
            <p:cNvSpPr/>
            <p:nvPr/>
          </p:nvSpPr>
          <p:spPr>
            <a:xfrm>
              <a:off x="3488346" y="167976"/>
              <a:ext cx="556354" cy="447140"/>
            </a:xfrm>
            <a:custGeom>
              <a:rect b="b" l="l" r="r" t="t"/>
              <a:pathLst>
                <a:path extrusionOk="0" h="447140" w="556354">
                  <a:moveTo>
                    <a:pt x="1376" y="445400"/>
                  </a:moveTo>
                  <a:cubicBezTo>
                    <a:pt x="2481" y="446435"/>
                    <a:pt x="3928" y="447024"/>
                    <a:pt x="5439" y="447051"/>
                  </a:cubicBezTo>
                  <a:cubicBezTo>
                    <a:pt x="6023" y="447170"/>
                    <a:pt x="6632" y="447170"/>
                    <a:pt x="7216" y="447051"/>
                  </a:cubicBezTo>
                  <a:cubicBezTo>
                    <a:pt x="7775" y="446854"/>
                    <a:pt x="8295" y="446552"/>
                    <a:pt x="8740" y="446162"/>
                  </a:cubicBezTo>
                  <a:lnTo>
                    <a:pt x="8740" y="446162"/>
                  </a:lnTo>
                  <a:lnTo>
                    <a:pt x="10518" y="444639"/>
                  </a:lnTo>
                  <a:lnTo>
                    <a:pt x="545943" y="9269"/>
                  </a:lnTo>
                  <a:lnTo>
                    <a:pt x="554958" y="1905"/>
                  </a:lnTo>
                  <a:cubicBezTo>
                    <a:pt x="555630" y="1455"/>
                    <a:pt x="556125" y="781"/>
                    <a:pt x="556354" y="0"/>
                  </a:cubicBezTo>
                  <a:cubicBezTo>
                    <a:pt x="555491" y="1955"/>
                    <a:pt x="553536" y="3205"/>
                    <a:pt x="551403" y="3174"/>
                  </a:cubicBezTo>
                  <a:lnTo>
                    <a:pt x="549752" y="3174"/>
                  </a:lnTo>
                  <a:lnTo>
                    <a:pt x="540864" y="508"/>
                  </a:lnTo>
                  <a:lnTo>
                    <a:pt x="4169" y="436513"/>
                  </a:lnTo>
                  <a:lnTo>
                    <a:pt x="1757" y="438417"/>
                  </a:lnTo>
                  <a:cubicBezTo>
                    <a:pt x="-262" y="440042"/>
                    <a:pt x="-592" y="442999"/>
                    <a:pt x="1033" y="445022"/>
                  </a:cubicBezTo>
                  <a:cubicBezTo>
                    <a:pt x="1147" y="445154"/>
                    <a:pt x="1262" y="445280"/>
                    <a:pt x="1376" y="4454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85" name="Google Shape;3385;p17"/>
            <p:cNvSpPr/>
            <p:nvPr/>
          </p:nvSpPr>
          <p:spPr>
            <a:xfrm>
              <a:off x="4044319" y="163151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86" name="Google Shape;3386;p17"/>
            <p:cNvSpPr/>
            <p:nvPr/>
          </p:nvSpPr>
          <p:spPr>
            <a:xfrm>
              <a:off x="4042161" y="161881"/>
              <a:ext cx="762" cy="12696"/>
            </a:xfrm>
            <a:custGeom>
              <a:rect b="b" l="l" r="r" t="t"/>
              <a:pathLst>
                <a:path extrusionOk="0" h="12696" w="762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87" name="Google Shape;3387;p17"/>
            <p:cNvSpPr/>
            <p:nvPr/>
          </p:nvSpPr>
          <p:spPr>
            <a:xfrm>
              <a:off x="4045208" y="164294"/>
              <a:ext cx="9" cy="761"/>
            </a:xfrm>
            <a:custGeom>
              <a:rect b="b" l="l" r="r" t="t"/>
              <a:pathLst>
                <a:path extrusionOk="0" h="761" w="9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13" y="254"/>
                    <a:pt x="13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88" name="Google Shape;3388;p17"/>
            <p:cNvSpPr/>
            <p:nvPr/>
          </p:nvSpPr>
          <p:spPr>
            <a:xfrm>
              <a:off x="3659098" y="55610"/>
              <a:ext cx="634" cy="12696"/>
            </a:xfrm>
            <a:custGeom>
              <a:rect b="b" l="l" r="r" t="t"/>
              <a:pathLst>
                <a:path extrusionOk="0" h="12696" w="634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89" name="Google Shape;3389;p17"/>
            <p:cNvSpPr/>
            <p:nvPr/>
          </p:nvSpPr>
          <p:spPr>
            <a:xfrm>
              <a:off x="3659986" y="-381"/>
              <a:ext cx="76180" cy="50786"/>
            </a:xfrm>
            <a:custGeom>
              <a:rect b="b" l="l" r="r" t="t"/>
              <a:pathLst>
                <a:path extrusionOk="0" h="50786" w="76180">
                  <a:moveTo>
                    <a:pt x="0" y="49263"/>
                  </a:moveTo>
                  <a:cubicBezTo>
                    <a:pt x="1498" y="47959"/>
                    <a:pt x="3542" y="47483"/>
                    <a:pt x="5460" y="47994"/>
                  </a:cubicBezTo>
                  <a:lnTo>
                    <a:pt x="14347" y="50787"/>
                  </a:lnTo>
                  <a:lnTo>
                    <a:pt x="76181" y="0"/>
                  </a:lnTo>
                  <a:lnTo>
                    <a:pt x="60183" y="0"/>
                  </a:lnTo>
                  <a:lnTo>
                    <a:pt x="254" y="486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90" name="Google Shape;3390;p17"/>
            <p:cNvSpPr/>
            <p:nvPr/>
          </p:nvSpPr>
          <p:spPr>
            <a:xfrm>
              <a:off x="2234555" y="-1"/>
              <a:ext cx="297191" cy="234608"/>
            </a:xfrm>
            <a:custGeom>
              <a:rect b="b" l="l" r="r" t="t"/>
              <a:pathLst>
                <a:path extrusionOk="0" h="234608" w="297191">
                  <a:moveTo>
                    <a:pt x="86" y="232223"/>
                  </a:moveTo>
                  <a:cubicBezTo>
                    <a:pt x="35" y="232474"/>
                    <a:pt x="35" y="232733"/>
                    <a:pt x="86" y="232985"/>
                  </a:cubicBezTo>
                  <a:cubicBezTo>
                    <a:pt x="22" y="233277"/>
                    <a:pt x="22" y="233581"/>
                    <a:pt x="86" y="233873"/>
                  </a:cubicBezTo>
                  <a:lnTo>
                    <a:pt x="86" y="233873"/>
                  </a:lnTo>
                  <a:lnTo>
                    <a:pt x="86" y="233873"/>
                  </a:lnTo>
                  <a:lnTo>
                    <a:pt x="1101" y="234508"/>
                  </a:lnTo>
                  <a:lnTo>
                    <a:pt x="1863" y="234508"/>
                  </a:lnTo>
                  <a:cubicBezTo>
                    <a:pt x="2536" y="234641"/>
                    <a:pt x="3222" y="234641"/>
                    <a:pt x="3895" y="234508"/>
                  </a:cubicBezTo>
                  <a:cubicBezTo>
                    <a:pt x="5177" y="234517"/>
                    <a:pt x="6421" y="234117"/>
                    <a:pt x="7450" y="233365"/>
                  </a:cubicBezTo>
                  <a:lnTo>
                    <a:pt x="14433" y="227652"/>
                  </a:lnTo>
                  <a:lnTo>
                    <a:pt x="297191" y="0"/>
                  </a:lnTo>
                  <a:lnTo>
                    <a:pt x="280939" y="0"/>
                  </a:lnTo>
                  <a:lnTo>
                    <a:pt x="1609" y="227525"/>
                  </a:lnTo>
                  <a:lnTo>
                    <a:pt x="1609" y="227525"/>
                  </a:lnTo>
                  <a:lnTo>
                    <a:pt x="86" y="228541"/>
                  </a:lnTo>
                  <a:lnTo>
                    <a:pt x="86" y="229176"/>
                  </a:lnTo>
                  <a:lnTo>
                    <a:pt x="86" y="229176"/>
                  </a:lnTo>
                  <a:cubicBezTo>
                    <a:pt x="73" y="229471"/>
                    <a:pt x="73" y="229768"/>
                    <a:pt x="86" y="230064"/>
                  </a:cubicBezTo>
                  <a:cubicBezTo>
                    <a:pt x="86" y="230064"/>
                    <a:pt x="86" y="230064"/>
                    <a:pt x="86" y="230826"/>
                  </a:cubicBezTo>
                  <a:lnTo>
                    <a:pt x="86" y="230826"/>
                  </a:lnTo>
                  <a:cubicBezTo>
                    <a:pt x="-29" y="231286"/>
                    <a:pt x="-29" y="231763"/>
                    <a:pt x="86" y="2322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91" name="Google Shape;3391;p17"/>
            <p:cNvSpPr/>
            <p:nvPr/>
          </p:nvSpPr>
          <p:spPr>
            <a:xfrm>
              <a:off x="9807408" y="805604"/>
              <a:ext cx="355256" cy="248220"/>
            </a:xfrm>
            <a:custGeom>
              <a:rect b="b" l="l" r="r" t="t"/>
              <a:pathLst>
                <a:path extrusionOk="0" h="248220" w="355256">
                  <a:moveTo>
                    <a:pt x="346750" y="2412"/>
                  </a:moveTo>
                  <a:lnTo>
                    <a:pt x="346750" y="0"/>
                  </a:lnTo>
                  <a:lnTo>
                    <a:pt x="0" y="244412"/>
                  </a:lnTo>
                  <a:lnTo>
                    <a:pt x="2794" y="245300"/>
                  </a:lnTo>
                  <a:lnTo>
                    <a:pt x="12443" y="248221"/>
                  </a:lnTo>
                  <a:lnTo>
                    <a:pt x="355257" y="6983"/>
                  </a:lnTo>
                  <a:cubicBezTo>
                    <a:pt x="355257" y="6983"/>
                    <a:pt x="355257" y="6983"/>
                    <a:pt x="355257" y="6983"/>
                  </a:cubicBezTo>
                  <a:cubicBezTo>
                    <a:pt x="354254" y="7816"/>
                    <a:pt x="352997" y="8266"/>
                    <a:pt x="351702" y="8253"/>
                  </a:cubicBezTo>
                  <a:cubicBezTo>
                    <a:pt x="348896" y="8215"/>
                    <a:pt x="346649" y="5910"/>
                    <a:pt x="346687" y="3106"/>
                  </a:cubicBezTo>
                  <a:cubicBezTo>
                    <a:pt x="346700" y="2873"/>
                    <a:pt x="346712" y="2642"/>
                    <a:pt x="346750" y="24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92" name="Google Shape;3392;p17"/>
            <p:cNvSpPr/>
            <p:nvPr/>
          </p:nvSpPr>
          <p:spPr>
            <a:xfrm>
              <a:off x="9722086" y="908194"/>
              <a:ext cx="10791" cy="118841"/>
            </a:xfrm>
            <a:custGeom>
              <a:rect b="b" l="l" r="r" t="t"/>
              <a:pathLst>
                <a:path extrusionOk="0" h="118841" w="10791">
                  <a:moveTo>
                    <a:pt x="8634" y="1524"/>
                  </a:moveTo>
                  <a:lnTo>
                    <a:pt x="8634" y="1524"/>
                  </a:lnTo>
                  <a:cubicBezTo>
                    <a:pt x="7707" y="2177"/>
                    <a:pt x="6602" y="2532"/>
                    <a:pt x="5460" y="2539"/>
                  </a:cubicBezTo>
                  <a:lnTo>
                    <a:pt x="3682" y="2539"/>
                  </a:lnTo>
                  <a:lnTo>
                    <a:pt x="0" y="1397"/>
                  </a:lnTo>
                  <a:lnTo>
                    <a:pt x="0" y="115667"/>
                  </a:lnTo>
                  <a:lnTo>
                    <a:pt x="7110" y="117699"/>
                  </a:lnTo>
                  <a:lnTo>
                    <a:pt x="10792" y="118841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93" name="Google Shape;3393;p17"/>
            <p:cNvSpPr/>
            <p:nvPr/>
          </p:nvSpPr>
          <p:spPr>
            <a:xfrm>
              <a:off x="9305065" y="776021"/>
              <a:ext cx="56" cy="761"/>
            </a:xfrm>
            <a:custGeom>
              <a:rect b="b" l="l" r="r" t="t"/>
              <a:pathLst>
                <a:path extrusionOk="0" h="761" w="56">
                  <a:moveTo>
                    <a:pt x="57" y="0"/>
                  </a:moveTo>
                  <a:lnTo>
                    <a:pt x="57" y="762"/>
                  </a:lnTo>
                  <a:lnTo>
                    <a:pt x="57" y="762"/>
                  </a:lnTo>
                  <a:cubicBezTo>
                    <a:pt x="-19" y="514"/>
                    <a:pt x="-19" y="248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94" name="Google Shape;3394;p17"/>
            <p:cNvSpPr/>
            <p:nvPr/>
          </p:nvSpPr>
          <p:spPr>
            <a:xfrm>
              <a:off x="9303923" y="777672"/>
              <a:ext cx="56" cy="56"/>
            </a:xfrm>
            <a:custGeom>
              <a:rect b="b" l="l" r="r" t="t"/>
              <a:pathLst>
                <a:path extrusionOk="0" h="56" w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95" name="Google Shape;3395;p17"/>
            <p:cNvSpPr/>
            <p:nvPr/>
          </p:nvSpPr>
          <p:spPr>
            <a:xfrm>
              <a:off x="9314898" y="777164"/>
              <a:ext cx="412519" cy="133315"/>
            </a:xfrm>
            <a:custGeom>
              <a:rect b="b" l="l" r="r" t="t"/>
              <a:pathLst>
                <a:path extrusionOk="0" h="133315" w="412519">
                  <a:moveTo>
                    <a:pt x="407060" y="132173"/>
                  </a:moveTo>
                  <a:lnTo>
                    <a:pt x="410742" y="133315"/>
                  </a:lnTo>
                  <a:lnTo>
                    <a:pt x="412520" y="133315"/>
                  </a:lnTo>
                  <a:cubicBezTo>
                    <a:pt x="410869" y="133332"/>
                    <a:pt x="409294" y="132637"/>
                    <a:pt x="408202" y="131411"/>
                  </a:cubicBezTo>
                  <a:cubicBezTo>
                    <a:pt x="406552" y="129503"/>
                    <a:pt x="406756" y="126615"/>
                    <a:pt x="408673" y="124964"/>
                  </a:cubicBezTo>
                  <a:cubicBezTo>
                    <a:pt x="408838" y="124814"/>
                    <a:pt x="409028" y="124677"/>
                    <a:pt x="409218" y="124555"/>
                  </a:cubicBezTo>
                  <a:lnTo>
                    <a:pt x="411504" y="122904"/>
                  </a:lnTo>
                  <a:lnTo>
                    <a:pt x="5205" y="0"/>
                  </a:lnTo>
                  <a:lnTo>
                    <a:pt x="0" y="4190"/>
                  </a:lnTo>
                  <a:lnTo>
                    <a:pt x="0" y="87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96" name="Google Shape;3396;p17"/>
            <p:cNvSpPr/>
            <p:nvPr/>
          </p:nvSpPr>
          <p:spPr>
            <a:xfrm>
              <a:off x="9305249" y="458096"/>
              <a:ext cx="395252" cy="323512"/>
            </a:xfrm>
            <a:custGeom>
              <a:rect b="b" l="l" r="r" t="t"/>
              <a:pathLst>
                <a:path extrusionOk="0" h="323512" w="395252">
                  <a:moveTo>
                    <a:pt x="0" y="317672"/>
                  </a:moveTo>
                  <a:cubicBezTo>
                    <a:pt x="1092" y="316839"/>
                    <a:pt x="2438" y="316393"/>
                    <a:pt x="3809" y="316402"/>
                  </a:cubicBezTo>
                  <a:cubicBezTo>
                    <a:pt x="6615" y="316258"/>
                    <a:pt x="9002" y="318413"/>
                    <a:pt x="9141" y="321214"/>
                  </a:cubicBezTo>
                  <a:cubicBezTo>
                    <a:pt x="9141" y="321218"/>
                    <a:pt x="9141" y="321223"/>
                    <a:pt x="9141" y="321227"/>
                  </a:cubicBezTo>
                  <a:lnTo>
                    <a:pt x="9141" y="323512"/>
                  </a:lnTo>
                  <a:lnTo>
                    <a:pt x="14347" y="319322"/>
                  </a:lnTo>
                  <a:lnTo>
                    <a:pt x="395252" y="9523"/>
                  </a:lnTo>
                  <a:lnTo>
                    <a:pt x="392205" y="8507"/>
                  </a:lnTo>
                  <a:cubicBezTo>
                    <a:pt x="389678" y="7943"/>
                    <a:pt x="388079" y="5433"/>
                    <a:pt x="388637" y="2900"/>
                  </a:cubicBezTo>
                  <a:cubicBezTo>
                    <a:pt x="388675" y="2735"/>
                    <a:pt x="388726" y="2572"/>
                    <a:pt x="388777" y="2412"/>
                  </a:cubicBezTo>
                  <a:cubicBezTo>
                    <a:pt x="389132" y="1345"/>
                    <a:pt x="389907" y="471"/>
                    <a:pt x="390935" y="0"/>
                  </a:cubicBezTo>
                  <a:lnTo>
                    <a:pt x="390300" y="0"/>
                  </a:lnTo>
                  <a:lnTo>
                    <a:pt x="272220" y="95987"/>
                  </a:lnTo>
                  <a:lnTo>
                    <a:pt x="127" y="3175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97" name="Google Shape;3397;p17"/>
            <p:cNvSpPr/>
            <p:nvPr/>
          </p:nvSpPr>
          <p:spPr>
            <a:xfrm>
              <a:off x="9303814" y="778180"/>
              <a:ext cx="38" cy="1015"/>
            </a:xfrm>
            <a:custGeom>
              <a:rect b="b" l="l" r="r" t="t"/>
              <a:pathLst>
                <a:path extrusionOk="0" h="1015" w="38">
                  <a:moveTo>
                    <a:pt x="38" y="254"/>
                  </a:moveTo>
                  <a:cubicBezTo>
                    <a:pt x="-13" y="505"/>
                    <a:pt x="-13" y="764"/>
                    <a:pt x="38" y="1016"/>
                  </a:cubicBezTo>
                  <a:cubicBezTo>
                    <a:pt x="-13" y="679"/>
                    <a:pt x="-13" y="336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98" name="Google Shape;3398;p17"/>
            <p:cNvSpPr/>
            <p:nvPr/>
          </p:nvSpPr>
          <p:spPr>
            <a:xfrm>
              <a:off x="9304458" y="776021"/>
              <a:ext cx="28" cy="761"/>
            </a:xfrm>
            <a:custGeom>
              <a:rect b="b" l="l" r="r" t="t"/>
              <a:pathLst>
                <a:path extrusionOk="0" h="761" w="28">
                  <a:moveTo>
                    <a:pt x="28" y="762"/>
                  </a:moveTo>
                  <a:lnTo>
                    <a:pt x="28" y="762"/>
                  </a:lnTo>
                  <a:cubicBezTo>
                    <a:pt x="-9" y="509"/>
                    <a:pt x="-9" y="253"/>
                    <a:pt x="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99" name="Google Shape;3399;p17"/>
            <p:cNvSpPr/>
            <p:nvPr/>
          </p:nvSpPr>
          <p:spPr>
            <a:xfrm>
              <a:off x="10164570" y="59941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00" name="Google Shape;3400;p17"/>
            <p:cNvSpPr/>
            <p:nvPr/>
          </p:nvSpPr>
          <p:spPr>
            <a:xfrm>
              <a:off x="10161903" y="596744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01" name="Google Shape;3401;p17"/>
            <p:cNvSpPr/>
            <p:nvPr/>
          </p:nvSpPr>
          <p:spPr>
            <a:xfrm>
              <a:off x="10154412" y="601060"/>
              <a:ext cx="10284" cy="211914"/>
            </a:xfrm>
            <a:custGeom>
              <a:rect b="b" l="l" r="r" t="t"/>
              <a:pathLst>
                <a:path extrusionOk="0" h="211914" w="10284">
                  <a:moveTo>
                    <a:pt x="10284" y="1016"/>
                  </a:moveTo>
                  <a:lnTo>
                    <a:pt x="10284" y="1016"/>
                  </a:lnTo>
                  <a:lnTo>
                    <a:pt x="10284" y="1016"/>
                  </a:lnTo>
                  <a:cubicBezTo>
                    <a:pt x="9929" y="1869"/>
                    <a:pt x="9370" y="2613"/>
                    <a:pt x="8634" y="3174"/>
                  </a:cubicBezTo>
                  <a:lnTo>
                    <a:pt x="0" y="9269"/>
                  </a:lnTo>
                  <a:lnTo>
                    <a:pt x="0" y="206956"/>
                  </a:lnTo>
                  <a:cubicBezTo>
                    <a:pt x="64" y="209761"/>
                    <a:pt x="2399" y="211979"/>
                    <a:pt x="5193" y="211913"/>
                  </a:cubicBezTo>
                  <a:cubicBezTo>
                    <a:pt x="5243" y="211912"/>
                    <a:pt x="5282" y="211911"/>
                    <a:pt x="5332" y="211908"/>
                  </a:cubicBezTo>
                  <a:cubicBezTo>
                    <a:pt x="6627" y="211921"/>
                    <a:pt x="7898" y="211471"/>
                    <a:pt x="8888" y="210638"/>
                  </a:cubicBezTo>
                  <a:lnTo>
                    <a:pt x="9650" y="209877"/>
                  </a:lnTo>
                  <a:lnTo>
                    <a:pt x="9650" y="209115"/>
                  </a:lnTo>
                  <a:lnTo>
                    <a:pt x="9650" y="208226"/>
                  </a:lnTo>
                  <a:cubicBezTo>
                    <a:pt x="9650" y="208226"/>
                    <a:pt x="9650" y="207591"/>
                    <a:pt x="9650" y="207337"/>
                  </a:cubicBezTo>
                  <a:cubicBezTo>
                    <a:pt x="9650" y="207083"/>
                    <a:pt x="9650" y="207337"/>
                    <a:pt x="9650" y="207337"/>
                  </a:cubicBezTo>
                  <a:lnTo>
                    <a:pt x="9650" y="0"/>
                  </a:lnTo>
                  <a:cubicBezTo>
                    <a:pt x="9929" y="296"/>
                    <a:pt x="10145" y="640"/>
                    <a:pt x="10284" y="10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02" name="Google Shape;3402;p17"/>
            <p:cNvSpPr/>
            <p:nvPr/>
          </p:nvSpPr>
          <p:spPr>
            <a:xfrm>
              <a:off x="10163554" y="597759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03" name="Google Shape;3403;p17"/>
            <p:cNvSpPr/>
            <p:nvPr/>
          </p:nvSpPr>
          <p:spPr>
            <a:xfrm>
              <a:off x="9721989" y="602203"/>
              <a:ext cx="442326" cy="308022"/>
            </a:xfrm>
            <a:custGeom>
              <a:rect b="b" l="l" r="r" t="t"/>
              <a:pathLst>
                <a:path extrusionOk="0" h="308022" w="442326">
                  <a:moveTo>
                    <a:pt x="2128" y="299261"/>
                  </a:moveTo>
                  <a:cubicBezTo>
                    <a:pt x="-5" y="300608"/>
                    <a:pt x="-640" y="303432"/>
                    <a:pt x="706" y="305566"/>
                  </a:cubicBezTo>
                  <a:cubicBezTo>
                    <a:pt x="821" y="305760"/>
                    <a:pt x="960" y="305945"/>
                    <a:pt x="1112" y="306118"/>
                  </a:cubicBezTo>
                  <a:cubicBezTo>
                    <a:pt x="2204" y="307345"/>
                    <a:pt x="3779" y="308039"/>
                    <a:pt x="5429" y="308022"/>
                  </a:cubicBezTo>
                  <a:cubicBezTo>
                    <a:pt x="6572" y="308014"/>
                    <a:pt x="7677" y="307660"/>
                    <a:pt x="8604" y="307006"/>
                  </a:cubicBezTo>
                  <a:lnTo>
                    <a:pt x="8604" y="307006"/>
                  </a:lnTo>
                  <a:lnTo>
                    <a:pt x="10635" y="305483"/>
                  </a:lnTo>
                  <a:lnTo>
                    <a:pt x="432042" y="8253"/>
                  </a:lnTo>
                  <a:lnTo>
                    <a:pt x="440676" y="2158"/>
                  </a:lnTo>
                  <a:cubicBezTo>
                    <a:pt x="441413" y="1597"/>
                    <a:pt x="441972" y="853"/>
                    <a:pt x="442327" y="0"/>
                  </a:cubicBezTo>
                  <a:cubicBezTo>
                    <a:pt x="441464" y="1955"/>
                    <a:pt x="439508" y="3205"/>
                    <a:pt x="437376" y="3174"/>
                  </a:cubicBezTo>
                  <a:lnTo>
                    <a:pt x="435725" y="3174"/>
                  </a:lnTo>
                  <a:lnTo>
                    <a:pt x="426075" y="254"/>
                  </a:lnTo>
                  <a:lnTo>
                    <a:pt x="4413" y="2981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04" name="Google Shape;3404;p17"/>
            <p:cNvSpPr/>
            <p:nvPr/>
          </p:nvSpPr>
          <p:spPr>
            <a:xfrm>
              <a:off x="10164824" y="599410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05" name="Google Shape;3405;p17"/>
            <p:cNvSpPr/>
            <p:nvPr/>
          </p:nvSpPr>
          <p:spPr>
            <a:xfrm>
              <a:off x="10164062" y="598394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06" name="Google Shape;3406;p17"/>
            <p:cNvSpPr/>
            <p:nvPr/>
          </p:nvSpPr>
          <p:spPr>
            <a:xfrm>
              <a:off x="10162539" y="596744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07" name="Google Shape;3407;p17"/>
            <p:cNvSpPr/>
            <p:nvPr/>
          </p:nvSpPr>
          <p:spPr>
            <a:xfrm>
              <a:off x="11317061" y="1395"/>
              <a:ext cx="868716" cy="271074"/>
            </a:xfrm>
            <a:custGeom>
              <a:rect b="b" l="l" r="r" t="t"/>
              <a:pathLst>
                <a:path extrusionOk="0" h="271074" w="868716">
                  <a:moveTo>
                    <a:pt x="7237" y="3555"/>
                  </a:moveTo>
                  <a:cubicBezTo>
                    <a:pt x="7033" y="6381"/>
                    <a:pt x="4609" y="8525"/>
                    <a:pt x="1777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868717" y="271075"/>
                  </a:lnTo>
                  <a:lnTo>
                    <a:pt x="868717" y="260663"/>
                  </a:lnTo>
                  <a:lnTo>
                    <a:pt x="7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08" name="Google Shape;3408;p17"/>
            <p:cNvSpPr/>
            <p:nvPr/>
          </p:nvSpPr>
          <p:spPr>
            <a:xfrm>
              <a:off x="11313467" y="-1"/>
              <a:ext cx="10830" cy="8815"/>
            </a:xfrm>
            <a:custGeom>
              <a:rect b="b" l="l" r="r" t="t"/>
              <a:pathLst>
                <a:path extrusionOk="0" h="8815" w="10830">
                  <a:moveTo>
                    <a:pt x="10831" y="4952"/>
                  </a:moveTo>
                  <a:lnTo>
                    <a:pt x="10831" y="0"/>
                  </a:lnTo>
                  <a:lnTo>
                    <a:pt x="38" y="0"/>
                  </a:lnTo>
                  <a:lnTo>
                    <a:pt x="38" y="4952"/>
                  </a:lnTo>
                  <a:lnTo>
                    <a:pt x="38" y="4952"/>
                  </a:lnTo>
                  <a:cubicBezTo>
                    <a:pt x="-13" y="5288"/>
                    <a:pt x="-13" y="5631"/>
                    <a:pt x="38" y="5967"/>
                  </a:cubicBezTo>
                  <a:cubicBezTo>
                    <a:pt x="38" y="5967"/>
                    <a:pt x="38" y="6602"/>
                    <a:pt x="38" y="6856"/>
                  </a:cubicBezTo>
                  <a:lnTo>
                    <a:pt x="38" y="7618"/>
                  </a:lnTo>
                  <a:cubicBezTo>
                    <a:pt x="0" y="7871"/>
                    <a:pt x="0" y="8127"/>
                    <a:pt x="38" y="8380"/>
                  </a:cubicBezTo>
                  <a:lnTo>
                    <a:pt x="927" y="8380"/>
                  </a:lnTo>
                  <a:lnTo>
                    <a:pt x="1943" y="8380"/>
                  </a:lnTo>
                  <a:lnTo>
                    <a:pt x="3720" y="8380"/>
                  </a:lnTo>
                  <a:cubicBezTo>
                    <a:pt x="6361" y="9529"/>
                    <a:pt x="9421" y="8324"/>
                    <a:pt x="10576" y="5689"/>
                  </a:cubicBezTo>
                  <a:cubicBezTo>
                    <a:pt x="10678" y="5450"/>
                    <a:pt x="10767" y="5204"/>
                    <a:pt x="10831" y="49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09" name="Google Shape;3409;p17"/>
            <p:cNvSpPr/>
            <p:nvPr/>
          </p:nvSpPr>
          <p:spPr>
            <a:xfrm>
              <a:off x="11970693" y="-1"/>
              <a:ext cx="215211" cy="65134"/>
            </a:xfrm>
            <a:custGeom>
              <a:rect b="b" l="l" r="r" t="t"/>
              <a:pathLst>
                <a:path extrusionOk="0" h="65134" w="215211">
                  <a:moveTo>
                    <a:pt x="0" y="0"/>
                  </a:moveTo>
                  <a:lnTo>
                    <a:pt x="215211" y="65134"/>
                  </a:lnTo>
                  <a:lnTo>
                    <a:pt x="215211" y="54723"/>
                  </a:lnTo>
                  <a:lnTo>
                    <a:pt x="341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10" name="Google Shape;3410;p17"/>
            <p:cNvSpPr/>
            <p:nvPr/>
          </p:nvSpPr>
          <p:spPr>
            <a:xfrm>
              <a:off x="6527818" y="3719879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11" name="Google Shape;3411;p17"/>
            <p:cNvSpPr/>
            <p:nvPr/>
          </p:nvSpPr>
          <p:spPr>
            <a:xfrm>
              <a:off x="6532516" y="3621733"/>
              <a:ext cx="55866" cy="95352"/>
            </a:xfrm>
            <a:custGeom>
              <a:rect b="b" l="l" r="r" t="t"/>
              <a:pathLst>
                <a:path extrusionOk="0" h="95352" w="55866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12" name="Google Shape;3412;p17"/>
            <p:cNvSpPr/>
            <p:nvPr/>
          </p:nvSpPr>
          <p:spPr>
            <a:xfrm>
              <a:off x="6527818" y="3719879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13" name="Google Shape;3413;p17"/>
            <p:cNvSpPr/>
            <p:nvPr/>
          </p:nvSpPr>
          <p:spPr>
            <a:xfrm>
              <a:off x="5718015" y="3575644"/>
              <a:ext cx="809803" cy="144494"/>
            </a:xfrm>
            <a:custGeom>
              <a:rect b="b" l="l" r="r" t="t"/>
              <a:pathLst>
                <a:path extrusionOk="0" h="144494" w="809803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14" name="Google Shape;3414;p17"/>
            <p:cNvSpPr/>
            <p:nvPr/>
          </p:nvSpPr>
          <p:spPr>
            <a:xfrm>
              <a:off x="6533151" y="3715816"/>
              <a:ext cx="12696" cy="634"/>
            </a:xfrm>
            <a:custGeom>
              <a:rect b="b" l="l" r="r" t="t"/>
              <a:pathLst>
                <a:path extrusionOk="0" h="634" w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15" name="Google Shape;3415;p17"/>
            <p:cNvSpPr/>
            <p:nvPr/>
          </p:nvSpPr>
          <p:spPr>
            <a:xfrm>
              <a:off x="5714656" y="3473944"/>
              <a:ext cx="56" cy="888"/>
            </a:xfrm>
            <a:custGeom>
              <a:rect b="b" l="l" r="r" t="t"/>
              <a:pathLst>
                <a:path extrusionOk="0" h="888" w="56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16" name="Google Shape;3416;p17"/>
            <p:cNvSpPr/>
            <p:nvPr/>
          </p:nvSpPr>
          <p:spPr>
            <a:xfrm>
              <a:off x="5714929" y="3476610"/>
              <a:ext cx="9941" cy="107336"/>
            </a:xfrm>
            <a:custGeom>
              <a:rect b="b" l="l" r="r" t="t"/>
              <a:pathLst>
                <a:path extrusionOk="0" h="107336" w="9941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17" name="Google Shape;3417;p17"/>
            <p:cNvSpPr/>
            <p:nvPr/>
          </p:nvSpPr>
          <p:spPr>
            <a:xfrm>
              <a:off x="5714110" y="3475341"/>
              <a:ext cx="95" cy="1650"/>
            </a:xfrm>
            <a:custGeom>
              <a:rect b="b" l="l" r="r" t="t"/>
              <a:pathLst>
                <a:path extrusionOk="0" h="1650" w="95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18" name="Google Shape;3418;p17"/>
            <p:cNvSpPr/>
            <p:nvPr/>
          </p:nvSpPr>
          <p:spPr>
            <a:xfrm>
              <a:off x="5716618" y="348029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19" name="Google Shape;3419;p17"/>
            <p:cNvSpPr/>
            <p:nvPr/>
          </p:nvSpPr>
          <p:spPr>
            <a:xfrm>
              <a:off x="5714967" y="3365387"/>
              <a:ext cx="82275" cy="108175"/>
            </a:xfrm>
            <a:custGeom>
              <a:rect b="b" l="l" r="r" t="t"/>
              <a:pathLst>
                <a:path extrusionOk="0" h="108175" w="822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20" name="Google Shape;3420;p17"/>
            <p:cNvSpPr/>
            <p:nvPr/>
          </p:nvSpPr>
          <p:spPr>
            <a:xfrm>
              <a:off x="6587239" y="351571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21" name="Google Shape;3421;p17"/>
            <p:cNvSpPr/>
            <p:nvPr/>
          </p:nvSpPr>
          <p:spPr>
            <a:xfrm>
              <a:off x="6589652" y="3519017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22" name="Google Shape;3422;p17"/>
            <p:cNvSpPr/>
            <p:nvPr/>
          </p:nvSpPr>
          <p:spPr>
            <a:xfrm>
              <a:off x="6588509" y="351698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23" name="Google Shape;3423;p17"/>
            <p:cNvSpPr/>
            <p:nvPr/>
          </p:nvSpPr>
          <p:spPr>
            <a:xfrm>
              <a:off x="5789244" y="3364879"/>
              <a:ext cx="795328" cy="158074"/>
            </a:xfrm>
            <a:custGeom>
              <a:rect b="b" l="l" r="r" t="t"/>
              <a:pathLst>
                <a:path extrusionOk="0" h="158074" w="795328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24" name="Google Shape;3424;p17"/>
            <p:cNvSpPr/>
            <p:nvPr/>
          </p:nvSpPr>
          <p:spPr>
            <a:xfrm>
              <a:off x="6585334" y="3515081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25" name="Google Shape;3425;p17"/>
            <p:cNvSpPr/>
            <p:nvPr/>
          </p:nvSpPr>
          <p:spPr>
            <a:xfrm>
              <a:off x="6587747" y="3516224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26" name="Google Shape;3426;p17"/>
            <p:cNvSpPr/>
            <p:nvPr/>
          </p:nvSpPr>
          <p:spPr>
            <a:xfrm>
              <a:off x="6579494" y="3518890"/>
              <a:ext cx="10433" cy="109070"/>
            </a:xfrm>
            <a:custGeom>
              <a:rect b="b" l="l" r="r" t="t"/>
              <a:pathLst>
                <a:path extrusionOk="0" h="109070" w="10433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27" name="Google Shape;3427;p17"/>
            <p:cNvSpPr/>
            <p:nvPr/>
          </p:nvSpPr>
          <p:spPr>
            <a:xfrm>
              <a:off x="6588763" y="3517239"/>
              <a:ext cx="47" cy="635"/>
            </a:xfrm>
            <a:custGeom>
              <a:rect b="b" l="l" r="r" t="t"/>
              <a:pathLst>
                <a:path extrusionOk="0" h="635" w="47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28" name="Google Shape;3428;p17"/>
            <p:cNvSpPr/>
            <p:nvPr/>
          </p:nvSpPr>
          <p:spPr>
            <a:xfrm>
              <a:off x="6583811" y="351457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29" name="Google Shape;3429;p17"/>
            <p:cNvSpPr/>
            <p:nvPr/>
          </p:nvSpPr>
          <p:spPr>
            <a:xfrm>
              <a:off x="6525279" y="3513431"/>
              <a:ext cx="61856" cy="95733"/>
            </a:xfrm>
            <a:custGeom>
              <a:rect b="b" l="l" r="r" t="t"/>
              <a:pathLst>
                <a:path extrusionOk="0" h="95733" w="61856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30" name="Google Shape;3430;p17"/>
            <p:cNvSpPr/>
            <p:nvPr/>
          </p:nvSpPr>
          <p:spPr>
            <a:xfrm>
              <a:off x="6522486" y="3612338"/>
              <a:ext cx="10712" cy="108558"/>
            </a:xfrm>
            <a:custGeom>
              <a:rect b="b" l="l" r="r" t="t"/>
              <a:pathLst>
                <a:path extrusionOk="0" h="108558" w="10712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31" name="Google Shape;3431;p17"/>
            <p:cNvSpPr/>
            <p:nvPr/>
          </p:nvSpPr>
          <p:spPr>
            <a:xfrm>
              <a:off x="5714205" y="3472201"/>
              <a:ext cx="818231" cy="143695"/>
            </a:xfrm>
            <a:custGeom>
              <a:rect b="b" l="l" r="r" t="t"/>
              <a:pathLst>
                <a:path extrusionOk="0" h="143695" w="818231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32" name="Google Shape;3432;p17"/>
            <p:cNvSpPr/>
            <p:nvPr/>
          </p:nvSpPr>
          <p:spPr>
            <a:xfrm>
              <a:off x="4078220" y="3046065"/>
              <a:ext cx="175216" cy="148170"/>
            </a:xfrm>
            <a:custGeom>
              <a:rect b="b" l="l" r="r" t="t"/>
              <a:pathLst>
                <a:path extrusionOk="0" h="148170" w="175216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33" name="Google Shape;3433;p17"/>
            <p:cNvSpPr/>
            <p:nvPr/>
          </p:nvSpPr>
          <p:spPr>
            <a:xfrm>
              <a:off x="4079616" y="3192585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34" name="Google Shape;3434;p17"/>
            <p:cNvSpPr/>
            <p:nvPr/>
          </p:nvSpPr>
          <p:spPr>
            <a:xfrm>
              <a:off x="0" y="2163009"/>
              <a:ext cx="4074411" cy="1033011"/>
            </a:xfrm>
            <a:custGeom>
              <a:rect b="b" l="l" r="r" t="t"/>
              <a:pathLst>
                <a:path extrusionOk="0" h="1033011" w="40744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35" name="Google Shape;3435;p17"/>
            <p:cNvSpPr/>
            <p:nvPr/>
          </p:nvSpPr>
          <p:spPr>
            <a:xfrm>
              <a:off x="4069078" y="3089742"/>
              <a:ext cx="10538" cy="106531"/>
            </a:xfrm>
            <a:custGeom>
              <a:rect b="b" l="l" r="r" t="t"/>
              <a:pathLst>
                <a:path extrusionOk="0" h="106531" w="10538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36" name="Google Shape;3436;p17"/>
            <p:cNvSpPr/>
            <p:nvPr/>
          </p:nvSpPr>
          <p:spPr>
            <a:xfrm>
              <a:off x="4074411" y="3091519"/>
              <a:ext cx="3301" cy="1142"/>
            </a:xfrm>
            <a:custGeom>
              <a:rect b="b" l="l" r="r" t="t"/>
              <a:pathLst>
                <a:path extrusionOk="0" h="1142" w="3301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37" name="Google Shape;3437;p17"/>
            <p:cNvSpPr/>
            <p:nvPr/>
          </p:nvSpPr>
          <p:spPr>
            <a:xfrm>
              <a:off x="0" y="2059404"/>
              <a:ext cx="4074411" cy="1033003"/>
            </a:xfrm>
            <a:custGeom>
              <a:rect b="b" l="l" r="r" t="t"/>
              <a:pathLst>
                <a:path extrusionOk="0" h="1033003" w="4074411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38" name="Google Shape;3438;p17"/>
            <p:cNvSpPr/>
            <p:nvPr/>
          </p:nvSpPr>
          <p:spPr>
            <a:xfrm>
              <a:off x="4255214" y="2941825"/>
              <a:ext cx="12696" cy="634"/>
            </a:xfrm>
            <a:custGeom>
              <a:rect b="b" l="l" r="r" t="t"/>
              <a:pathLst>
                <a:path extrusionOk="0" h="634" w="12696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39" name="Google Shape;3439;p17"/>
            <p:cNvSpPr/>
            <p:nvPr/>
          </p:nvSpPr>
          <p:spPr>
            <a:xfrm>
              <a:off x="4255721" y="2943602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40" name="Google Shape;3440;p17"/>
            <p:cNvSpPr/>
            <p:nvPr/>
          </p:nvSpPr>
          <p:spPr>
            <a:xfrm>
              <a:off x="4252674" y="2941063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41" name="Google Shape;3441;p17"/>
            <p:cNvSpPr/>
            <p:nvPr/>
          </p:nvSpPr>
          <p:spPr>
            <a:xfrm>
              <a:off x="0" y="1870223"/>
              <a:ext cx="4251023" cy="1076807"/>
            </a:xfrm>
            <a:custGeom>
              <a:rect b="b" l="l" r="r" t="t"/>
              <a:pathLst>
                <a:path extrusionOk="0" h="1076807" w="4251023">
                  <a:moveTo>
                    <a:pt x="4239343" y="1076808"/>
                  </a:moveTo>
                  <a:lnTo>
                    <a:pt x="4246707" y="1070840"/>
                  </a:lnTo>
                  <a:lnTo>
                    <a:pt x="4246707" y="1070840"/>
                  </a:lnTo>
                  <a:lnTo>
                    <a:pt x="4247850" y="1070205"/>
                  </a:lnTo>
                  <a:lnTo>
                    <a:pt x="4249882" y="1070205"/>
                  </a:lnTo>
                  <a:lnTo>
                    <a:pt x="4251024" y="1070205"/>
                  </a:lnTo>
                  <a:lnTo>
                    <a:pt x="4251024" y="1070205"/>
                  </a:lnTo>
                  <a:lnTo>
                    <a:pt x="0" y="0"/>
                  </a:lnTo>
                  <a:lnTo>
                    <a:pt x="0" y="101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42" name="Google Shape;3442;p17"/>
            <p:cNvSpPr/>
            <p:nvPr/>
          </p:nvSpPr>
          <p:spPr>
            <a:xfrm>
              <a:off x="4252547" y="2940174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43" name="Google Shape;3443;p17"/>
            <p:cNvSpPr/>
            <p:nvPr/>
          </p:nvSpPr>
          <p:spPr>
            <a:xfrm>
              <a:off x="4250389" y="2939793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44" name="Google Shape;3444;p17"/>
            <p:cNvSpPr/>
            <p:nvPr/>
          </p:nvSpPr>
          <p:spPr>
            <a:xfrm>
              <a:off x="4255340" y="2942968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45" name="Google Shape;3445;p17"/>
            <p:cNvSpPr/>
            <p:nvPr/>
          </p:nvSpPr>
          <p:spPr>
            <a:xfrm>
              <a:off x="4253690" y="2941317"/>
              <a:ext cx="635" cy="12696"/>
            </a:xfrm>
            <a:custGeom>
              <a:rect b="b" l="l" r="r" t="t"/>
              <a:pathLst>
                <a:path extrusionOk="0" h="12696" w="635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46" name="Google Shape;3446;p17"/>
            <p:cNvSpPr/>
            <p:nvPr/>
          </p:nvSpPr>
          <p:spPr>
            <a:xfrm>
              <a:off x="4244929" y="2943983"/>
              <a:ext cx="10726" cy="109197"/>
            </a:xfrm>
            <a:custGeom>
              <a:rect b="b" l="l" r="r" t="t"/>
              <a:pathLst>
                <a:path extrusionOk="0" h="109197" w="10726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47" name="Google Shape;3447;p17"/>
            <p:cNvSpPr/>
            <p:nvPr/>
          </p:nvSpPr>
          <p:spPr>
            <a:xfrm>
              <a:off x="4069810" y="2939793"/>
              <a:ext cx="186480" cy="152233"/>
            </a:xfrm>
            <a:custGeom>
              <a:rect b="b" l="l" r="r" t="t"/>
              <a:pathLst>
                <a:path extrusionOk="0" h="152233" w="186480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48" name="Google Shape;3448;p17"/>
            <p:cNvSpPr/>
            <p:nvPr/>
          </p:nvSpPr>
          <p:spPr>
            <a:xfrm>
              <a:off x="5453540" y="3394463"/>
              <a:ext cx="94464" cy="128236"/>
            </a:xfrm>
            <a:custGeom>
              <a:rect b="b" l="l" r="r" t="t"/>
              <a:pathLst>
                <a:path extrusionOk="0" h="128236" w="94464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49" name="Google Shape;3449;p17"/>
            <p:cNvSpPr/>
            <p:nvPr/>
          </p:nvSpPr>
          <p:spPr>
            <a:xfrm>
              <a:off x="4368342" y="3319933"/>
              <a:ext cx="1080246" cy="204416"/>
            </a:xfrm>
            <a:custGeom>
              <a:rect b="b" l="l" r="r" t="t"/>
              <a:pathLst>
                <a:path extrusionOk="0" h="204416" w="108024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50" name="Google Shape;3450;p17"/>
            <p:cNvSpPr/>
            <p:nvPr/>
          </p:nvSpPr>
          <p:spPr>
            <a:xfrm>
              <a:off x="5454429" y="3520414"/>
              <a:ext cx="12696" cy="988"/>
            </a:xfrm>
            <a:custGeom>
              <a:rect b="b" l="l" r="r" t="t"/>
              <a:pathLst>
                <a:path extrusionOk="0" h="988" w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51" name="Google Shape;3451;p17"/>
            <p:cNvSpPr/>
            <p:nvPr/>
          </p:nvSpPr>
          <p:spPr>
            <a:xfrm>
              <a:off x="4365295" y="3218105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52" name="Google Shape;3452;p17"/>
            <p:cNvSpPr/>
            <p:nvPr/>
          </p:nvSpPr>
          <p:spPr>
            <a:xfrm>
              <a:off x="4365971" y="3220772"/>
              <a:ext cx="9354" cy="106167"/>
            </a:xfrm>
            <a:custGeom>
              <a:rect b="b" l="l" r="r" t="t"/>
              <a:pathLst>
                <a:path extrusionOk="0" h="106167" w="9354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53" name="Google Shape;3453;p17"/>
            <p:cNvSpPr/>
            <p:nvPr/>
          </p:nvSpPr>
          <p:spPr>
            <a:xfrm>
              <a:off x="4499500" y="3061809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54" name="Google Shape;3454;p17"/>
            <p:cNvSpPr/>
            <p:nvPr/>
          </p:nvSpPr>
          <p:spPr>
            <a:xfrm>
              <a:off x="4364658" y="3217851"/>
              <a:ext cx="256" cy="1015"/>
            </a:xfrm>
            <a:custGeom>
              <a:rect b="b" l="l" r="r" t="t"/>
              <a:pathLst>
                <a:path extrusionOk="0" h="1015" w="256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55" name="Google Shape;3455;p17"/>
            <p:cNvSpPr/>
            <p:nvPr/>
          </p:nvSpPr>
          <p:spPr>
            <a:xfrm>
              <a:off x="4365676" y="3062571"/>
              <a:ext cx="140173" cy="154772"/>
            </a:xfrm>
            <a:custGeom>
              <a:rect b="b" l="l" r="r" t="t"/>
              <a:pathLst>
                <a:path extrusionOk="0" h="154772" w="140173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56" name="Google Shape;3456;p17"/>
            <p:cNvSpPr/>
            <p:nvPr/>
          </p:nvSpPr>
          <p:spPr>
            <a:xfrm>
              <a:off x="4365930" y="3224961"/>
              <a:ext cx="635" cy="12696"/>
            </a:xfrm>
            <a:custGeom>
              <a:rect b="b" l="l" r="r" t="t"/>
              <a:pathLst>
                <a:path extrusionOk="0" h="12696" w="635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57" name="Google Shape;3457;p17"/>
            <p:cNvSpPr/>
            <p:nvPr/>
          </p:nvSpPr>
          <p:spPr>
            <a:xfrm>
              <a:off x="5548512" y="329009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58" name="Google Shape;3458;p17"/>
            <p:cNvSpPr/>
            <p:nvPr/>
          </p:nvSpPr>
          <p:spPr>
            <a:xfrm>
              <a:off x="5548512" y="329200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59" name="Google Shape;3459;p17"/>
            <p:cNvSpPr/>
            <p:nvPr/>
          </p:nvSpPr>
          <p:spPr>
            <a:xfrm>
              <a:off x="5546988" y="3288445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60" name="Google Shape;3460;p17"/>
            <p:cNvSpPr/>
            <p:nvPr/>
          </p:nvSpPr>
          <p:spPr>
            <a:xfrm>
              <a:off x="4498501" y="3059819"/>
              <a:ext cx="1046074" cy="234974"/>
            </a:xfrm>
            <a:custGeom>
              <a:rect b="b" l="l" r="r" t="t"/>
              <a:pathLst>
                <a:path extrusionOk="0" h="234974" w="10460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61" name="Google Shape;3461;p17"/>
            <p:cNvSpPr/>
            <p:nvPr/>
          </p:nvSpPr>
          <p:spPr>
            <a:xfrm>
              <a:off x="5545211" y="3288369"/>
              <a:ext cx="888" cy="76"/>
            </a:xfrm>
            <a:custGeom>
              <a:rect b="b" l="l" r="r" t="t"/>
              <a:pathLst>
                <a:path extrusionOk="0" h="76" w="888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62" name="Google Shape;3462;p17"/>
            <p:cNvSpPr/>
            <p:nvPr/>
          </p:nvSpPr>
          <p:spPr>
            <a:xfrm>
              <a:off x="5537720" y="3291873"/>
              <a:ext cx="10800" cy="108798"/>
            </a:xfrm>
            <a:custGeom>
              <a:rect b="b" l="l" r="r" t="t"/>
              <a:pathLst>
                <a:path extrusionOk="0" h="108798" w="10800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63" name="Google Shape;3463;p17"/>
            <p:cNvSpPr/>
            <p:nvPr/>
          </p:nvSpPr>
          <p:spPr>
            <a:xfrm>
              <a:off x="5546988" y="3288699"/>
              <a:ext cx="634" cy="635"/>
            </a:xfrm>
            <a:custGeom>
              <a:rect b="b" l="l" r="r" t="t"/>
              <a:pathLst>
                <a:path extrusionOk="0" h="635" w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64" name="Google Shape;3464;p17"/>
            <p:cNvSpPr/>
            <p:nvPr/>
          </p:nvSpPr>
          <p:spPr>
            <a:xfrm>
              <a:off x="5543560" y="3287429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65" name="Google Shape;3465;p17"/>
            <p:cNvSpPr/>
            <p:nvPr/>
          </p:nvSpPr>
          <p:spPr>
            <a:xfrm>
              <a:off x="5548512" y="3290096"/>
              <a:ext cx="12696" cy="888"/>
            </a:xfrm>
            <a:custGeom>
              <a:rect b="b" l="l" r="r" t="t"/>
              <a:pathLst>
                <a:path extrusionOk="0" h="888" w="12696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66" name="Google Shape;3466;p17"/>
            <p:cNvSpPr/>
            <p:nvPr/>
          </p:nvSpPr>
          <p:spPr>
            <a:xfrm>
              <a:off x="5446937" y="3287556"/>
              <a:ext cx="100439" cy="128871"/>
            </a:xfrm>
            <a:custGeom>
              <a:rect b="b" l="l" r="r" t="t"/>
              <a:pathLst>
                <a:path extrusionOk="0" h="128871" w="100439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67" name="Google Shape;3467;p17"/>
            <p:cNvSpPr/>
            <p:nvPr/>
          </p:nvSpPr>
          <p:spPr>
            <a:xfrm>
              <a:off x="5443763" y="3415412"/>
              <a:ext cx="10712" cy="109090"/>
            </a:xfrm>
            <a:custGeom>
              <a:rect b="b" l="l" r="r" t="t"/>
              <a:pathLst>
                <a:path extrusionOk="0" h="109090" w="10712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68" name="Google Shape;3468;p17"/>
            <p:cNvSpPr/>
            <p:nvPr/>
          </p:nvSpPr>
          <p:spPr>
            <a:xfrm>
              <a:off x="4364603" y="3215359"/>
              <a:ext cx="1089130" cy="204759"/>
            </a:xfrm>
            <a:custGeom>
              <a:rect b="b" l="l" r="r" t="t"/>
              <a:pathLst>
                <a:path extrusionOk="0" h="204759" w="1089130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rgbClr val="31479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69" name="Google Shape;3469;p17"/>
            <p:cNvSpPr/>
            <p:nvPr/>
          </p:nvSpPr>
          <p:spPr>
            <a:xfrm>
              <a:off x="8653393" y="4101034"/>
              <a:ext cx="97638" cy="84687"/>
            </a:xfrm>
            <a:custGeom>
              <a:rect b="b" l="l" r="r" t="t"/>
              <a:pathLst>
                <a:path extrusionOk="0" h="84687" w="97638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70" name="Google Shape;3470;p17"/>
            <p:cNvSpPr/>
            <p:nvPr/>
          </p:nvSpPr>
          <p:spPr>
            <a:xfrm>
              <a:off x="8251920" y="4080593"/>
              <a:ext cx="397410" cy="106906"/>
            </a:xfrm>
            <a:custGeom>
              <a:rect b="b" l="l" r="r" t="t"/>
              <a:pathLst>
                <a:path extrusionOk="0" h="106906" w="397410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71" name="Google Shape;3471;p17"/>
            <p:cNvSpPr/>
            <p:nvPr/>
          </p:nvSpPr>
          <p:spPr>
            <a:xfrm>
              <a:off x="8654791" y="4183816"/>
              <a:ext cx="47" cy="761"/>
            </a:xfrm>
            <a:custGeom>
              <a:rect b="b" l="l" r="r" t="t"/>
              <a:pathLst>
                <a:path extrusionOk="0" h="761" w="4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72" name="Google Shape;3472;p17"/>
            <p:cNvSpPr/>
            <p:nvPr/>
          </p:nvSpPr>
          <p:spPr>
            <a:xfrm>
              <a:off x="8249889" y="397762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73" name="Google Shape;3473;p17"/>
            <p:cNvSpPr/>
            <p:nvPr/>
          </p:nvSpPr>
          <p:spPr>
            <a:xfrm>
              <a:off x="8248689" y="3979146"/>
              <a:ext cx="56" cy="56"/>
            </a:xfrm>
            <a:custGeom>
              <a:rect b="b" l="l" r="r" t="t"/>
              <a:pathLst>
                <a:path extrusionOk="0" h="56" w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74" name="Google Shape;3474;p17"/>
            <p:cNvSpPr/>
            <p:nvPr/>
          </p:nvSpPr>
          <p:spPr>
            <a:xfrm>
              <a:off x="8249587" y="3982447"/>
              <a:ext cx="9443" cy="106493"/>
            </a:xfrm>
            <a:custGeom>
              <a:rect b="b" l="l" r="r" t="t"/>
              <a:pathLst>
                <a:path extrusionOk="0" h="106493" w="944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75" name="Google Shape;3475;p17"/>
            <p:cNvSpPr/>
            <p:nvPr/>
          </p:nvSpPr>
          <p:spPr>
            <a:xfrm>
              <a:off x="8643998" y="4080846"/>
              <a:ext cx="10830" cy="106277"/>
            </a:xfrm>
            <a:custGeom>
              <a:rect b="b" l="l" r="r" t="t"/>
              <a:pathLst>
                <a:path extrusionOk="0" h="106277" w="10830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76" name="Google Shape;3476;p17"/>
            <p:cNvSpPr/>
            <p:nvPr/>
          </p:nvSpPr>
          <p:spPr>
            <a:xfrm>
              <a:off x="8248618" y="3978511"/>
              <a:ext cx="12696" cy="1015"/>
            </a:xfrm>
            <a:custGeom>
              <a:rect b="b" l="l" r="r" t="t"/>
              <a:pathLst>
                <a:path extrusionOk="0" h="1015" w="12696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77" name="Google Shape;3477;p17"/>
            <p:cNvSpPr/>
            <p:nvPr/>
          </p:nvSpPr>
          <p:spPr>
            <a:xfrm>
              <a:off x="8249634" y="3977749"/>
              <a:ext cx="761" cy="888"/>
            </a:xfrm>
            <a:custGeom>
              <a:rect b="b" l="l" r="r" t="t"/>
              <a:pathLst>
                <a:path extrusionOk="0" h="888" w="761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78" name="Google Shape;3478;p17"/>
            <p:cNvSpPr/>
            <p:nvPr/>
          </p:nvSpPr>
          <p:spPr>
            <a:xfrm>
              <a:off x="8649584" y="4082624"/>
              <a:ext cx="3428" cy="1143"/>
            </a:xfrm>
            <a:custGeom>
              <a:rect b="b" l="l" r="r" t="t"/>
              <a:pathLst>
                <a:path extrusionOk="0" h="1143" w="3428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79" name="Google Shape;3479;p17"/>
            <p:cNvSpPr/>
            <p:nvPr/>
          </p:nvSpPr>
          <p:spPr>
            <a:xfrm>
              <a:off x="8252301" y="3979146"/>
              <a:ext cx="397410" cy="105002"/>
            </a:xfrm>
            <a:custGeom>
              <a:rect b="b" l="l" r="r" t="t"/>
              <a:pathLst>
                <a:path extrusionOk="0" h="105002" w="397410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80" name="Google Shape;3480;p17"/>
            <p:cNvSpPr/>
            <p:nvPr/>
          </p:nvSpPr>
          <p:spPr>
            <a:xfrm>
              <a:off x="8644992" y="4001492"/>
              <a:ext cx="97660" cy="82404"/>
            </a:xfrm>
            <a:custGeom>
              <a:rect b="b" l="l" r="r" t="t"/>
              <a:pathLst>
                <a:path extrusionOk="0" h="82404" w="97660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81" name="Google Shape;3481;p17"/>
            <p:cNvSpPr/>
            <p:nvPr/>
          </p:nvSpPr>
          <p:spPr>
            <a:xfrm>
              <a:off x="8751540" y="3996667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82" name="Google Shape;3482;p17"/>
            <p:cNvSpPr/>
            <p:nvPr/>
          </p:nvSpPr>
          <p:spPr>
            <a:xfrm>
              <a:off x="8749381" y="3995397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83" name="Google Shape;3483;p17"/>
            <p:cNvSpPr/>
            <p:nvPr/>
          </p:nvSpPr>
          <p:spPr>
            <a:xfrm>
              <a:off x="8752429" y="3997683"/>
              <a:ext cx="47" cy="762"/>
            </a:xfrm>
            <a:custGeom>
              <a:rect b="b" l="l" r="r" t="t"/>
              <a:pathLst>
                <a:path extrusionOk="0" h="762" w="47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84" name="Google Shape;3484;p17"/>
            <p:cNvSpPr/>
            <p:nvPr/>
          </p:nvSpPr>
          <p:spPr>
            <a:xfrm>
              <a:off x="8575308" y="3951594"/>
              <a:ext cx="634" cy="761"/>
            </a:xfrm>
            <a:custGeom>
              <a:rect b="b" l="l" r="r" t="t"/>
              <a:pathLst>
                <a:path extrusionOk="0" h="761" w="634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85" name="Google Shape;3485;p17"/>
            <p:cNvSpPr/>
            <p:nvPr/>
          </p:nvSpPr>
          <p:spPr>
            <a:xfrm>
              <a:off x="8576959" y="3878969"/>
              <a:ext cx="80624" cy="68181"/>
            </a:xfrm>
            <a:custGeom>
              <a:rect b="b" l="l" r="r" t="t"/>
              <a:pathLst>
                <a:path extrusionOk="0" h="68181" w="80624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86" name="Google Shape;3486;p17"/>
            <p:cNvSpPr/>
            <p:nvPr/>
          </p:nvSpPr>
          <p:spPr>
            <a:xfrm>
              <a:off x="8664567" y="3879731"/>
              <a:ext cx="12696" cy="634"/>
            </a:xfrm>
            <a:custGeom>
              <a:rect b="b" l="l" r="r" t="t"/>
              <a:pathLst>
                <a:path extrusionOk="0" h="634" w="12696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87" name="Google Shape;3487;p17"/>
            <p:cNvSpPr/>
            <p:nvPr/>
          </p:nvSpPr>
          <p:spPr>
            <a:xfrm>
              <a:off x="8468782" y="3801519"/>
              <a:ext cx="191848" cy="67895"/>
            </a:xfrm>
            <a:custGeom>
              <a:rect b="b" l="l" r="r" t="t"/>
              <a:pathLst>
                <a:path extrusionOk="0" h="67895" w="191848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88" name="Google Shape;3488;p17"/>
            <p:cNvSpPr/>
            <p:nvPr/>
          </p:nvSpPr>
          <p:spPr>
            <a:xfrm>
              <a:off x="8665780" y="3865510"/>
              <a:ext cx="56" cy="761"/>
            </a:xfrm>
            <a:custGeom>
              <a:rect b="b" l="l" r="r" t="t"/>
              <a:pathLst>
                <a:path extrusionOk="0" h="761" w="56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89" name="Google Shape;3489;p17"/>
            <p:cNvSpPr/>
            <p:nvPr/>
          </p:nvSpPr>
          <p:spPr>
            <a:xfrm>
              <a:off x="8247679" y="3800376"/>
              <a:ext cx="224884" cy="184356"/>
            </a:xfrm>
            <a:custGeom>
              <a:rect b="b" l="l" r="r" t="t"/>
              <a:pathLst>
                <a:path extrusionOk="0" h="184356" w="224884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90" name="Google Shape;3490;p17"/>
            <p:cNvSpPr/>
            <p:nvPr/>
          </p:nvSpPr>
          <p:spPr>
            <a:xfrm>
              <a:off x="4273497" y="2096097"/>
              <a:ext cx="28" cy="761"/>
            </a:xfrm>
            <a:custGeom>
              <a:rect b="b" l="l" r="r" t="t"/>
              <a:pathLst>
                <a:path extrusionOk="0" h="761" w="28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91" name="Google Shape;3491;p17"/>
            <p:cNvSpPr/>
            <p:nvPr/>
          </p:nvSpPr>
          <p:spPr>
            <a:xfrm>
              <a:off x="4132435" y="2094955"/>
              <a:ext cx="134332" cy="120999"/>
            </a:xfrm>
            <a:custGeom>
              <a:rect b="b" l="l" r="r" t="t"/>
              <a:pathLst>
                <a:path extrusionOk="0" h="120999" w="134332">
                  <a:moveTo>
                    <a:pt x="134332" y="0"/>
                  </a:moveTo>
                  <a:lnTo>
                    <a:pt x="133570" y="0"/>
                  </a:lnTo>
                  <a:lnTo>
                    <a:pt x="0" y="108303"/>
                  </a:lnTo>
                  <a:lnTo>
                    <a:pt x="0" y="121000"/>
                  </a:lnTo>
                  <a:lnTo>
                    <a:pt x="131793" y="14093"/>
                  </a:lnTo>
                  <a:lnTo>
                    <a:pt x="131793" y="3174"/>
                  </a:lnTo>
                  <a:cubicBezTo>
                    <a:pt x="132110" y="1790"/>
                    <a:pt x="133050" y="622"/>
                    <a:pt x="1343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92" name="Google Shape;3492;p17"/>
            <p:cNvSpPr/>
            <p:nvPr/>
          </p:nvSpPr>
          <p:spPr>
            <a:xfrm>
              <a:off x="4271719" y="2094955"/>
              <a:ext cx="888" cy="12696"/>
            </a:xfrm>
            <a:custGeom>
              <a:rect b="b" l="l" r="r" t="t"/>
              <a:pathLst>
                <a:path extrusionOk="0" h="12696" w="888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93" name="Google Shape;3493;p17"/>
            <p:cNvSpPr/>
            <p:nvPr/>
          </p:nvSpPr>
          <p:spPr>
            <a:xfrm>
              <a:off x="4296859" y="1976621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94" name="Google Shape;3494;p17"/>
            <p:cNvSpPr/>
            <p:nvPr/>
          </p:nvSpPr>
          <p:spPr>
            <a:xfrm>
              <a:off x="4132435" y="1924565"/>
              <a:ext cx="160868" cy="55484"/>
            </a:xfrm>
            <a:custGeom>
              <a:rect b="b" l="l" r="r" t="t"/>
              <a:pathLst>
                <a:path extrusionOk="0" h="55484" w="160868">
                  <a:moveTo>
                    <a:pt x="160869" y="48882"/>
                  </a:moveTo>
                  <a:lnTo>
                    <a:pt x="0" y="0"/>
                  </a:lnTo>
                  <a:lnTo>
                    <a:pt x="0" y="10411"/>
                  </a:lnTo>
                  <a:lnTo>
                    <a:pt x="148553" y="55485"/>
                  </a:lnTo>
                  <a:lnTo>
                    <a:pt x="155536" y="49771"/>
                  </a:lnTo>
                  <a:lnTo>
                    <a:pt x="156298" y="49771"/>
                  </a:lnTo>
                  <a:lnTo>
                    <a:pt x="157187" y="49771"/>
                  </a:lnTo>
                  <a:lnTo>
                    <a:pt x="159091" y="49771"/>
                  </a:lnTo>
                  <a:lnTo>
                    <a:pt x="160361" y="49771"/>
                  </a:lnTo>
                  <a:lnTo>
                    <a:pt x="160361" y="497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95" name="Google Shape;3495;p17"/>
            <p:cNvSpPr/>
            <p:nvPr/>
          </p:nvSpPr>
          <p:spPr>
            <a:xfrm>
              <a:off x="4295970" y="197535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96" name="Google Shape;3496;p17"/>
            <p:cNvSpPr/>
            <p:nvPr/>
          </p:nvSpPr>
          <p:spPr>
            <a:xfrm>
              <a:off x="4294573" y="1974082"/>
              <a:ext cx="635" cy="12696"/>
            </a:xfrm>
            <a:custGeom>
              <a:rect b="b" l="l" r="r" t="t"/>
              <a:pathLst>
                <a:path extrusionOk="0" h="12696" w="635">
                  <a:moveTo>
                    <a:pt x="0" y="0"/>
                  </a:moveTo>
                  <a:lnTo>
                    <a:pt x="0" y="0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97" name="Google Shape;3497;p17"/>
            <p:cNvSpPr/>
            <p:nvPr/>
          </p:nvSpPr>
          <p:spPr>
            <a:xfrm>
              <a:off x="4286246" y="1978018"/>
              <a:ext cx="10800" cy="90400"/>
            </a:xfrm>
            <a:custGeom>
              <a:rect b="b" l="l" r="r" t="t"/>
              <a:pathLst>
                <a:path extrusionOk="0" h="90400" w="10800">
                  <a:moveTo>
                    <a:pt x="10740" y="78085"/>
                  </a:moveTo>
                  <a:lnTo>
                    <a:pt x="10740" y="0"/>
                  </a:lnTo>
                  <a:lnTo>
                    <a:pt x="10740" y="0"/>
                  </a:lnTo>
                  <a:cubicBezTo>
                    <a:pt x="10740" y="0"/>
                    <a:pt x="10740" y="0"/>
                    <a:pt x="10740" y="0"/>
                  </a:cubicBezTo>
                  <a:cubicBezTo>
                    <a:pt x="11006" y="1638"/>
                    <a:pt x="10384" y="3288"/>
                    <a:pt x="9089" y="4317"/>
                  </a:cubicBezTo>
                  <a:lnTo>
                    <a:pt x="74" y="11681"/>
                  </a:lnTo>
                  <a:lnTo>
                    <a:pt x="74" y="89639"/>
                  </a:lnTo>
                  <a:cubicBezTo>
                    <a:pt x="74" y="89639"/>
                    <a:pt x="74" y="89639"/>
                    <a:pt x="74" y="90401"/>
                  </a:cubicBezTo>
                  <a:cubicBezTo>
                    <a:pt x="-230" y="88763"/>
                    <a:pt x="417" y="87099"/>
                    <a:pt x="1725" y="860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98" name="Google Shape;3498;p17"/>
            <p:cNvSpPr/>
            <p:nvPr/>
          </p:nvSpPr>
          <p:spPr>
            <a:xfrm>
              <a:off x="4291526" y="1973320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99" name="Google Shape;3499;p17"/>
            <p:cNvSpPr/>
            <p:nvPr/>
          </p:nvSpPr>
          <p:spPr>
            <a:xfrm>
              <a:off x="4293050" y="1973447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00" name="Google Shape;3500;p17"/>
            <p:cNvSpPr/>
            <p:nvPr/>
          </p:nvSpPr>
          <p:spPr>
            <a:xfrm>
              <a:off x="4294573" y="1974082"/>
              <a:ext cx="888" cy="634"/>
            </a:xfrm>
            <a:custGeom>
              <a:rect b="b" l="l" r="r" t="t"/>
              <a:pathLst>
                <a:path extrusionOk="0" h="634" w="888">
                  <a:moveTo>
                    <a:pt x="0" y="0"/>
                  </a:moveTo>
                  <a:cubicBezTo>
                    <a:pt x="343" y="140"/>
                    <a:pt x="647" y="356"/>
                    <a:pt x="889" y="635"/>
                  </a:cubicBezTo>
                  <a:lnTo>
                    <a:pt x="889" y="6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01" name="Google Shape;3501;p17"/>
            <p:cNvSpPr/>
            <p:nvPr/>
          </p:nvSpPr>
          <p:spPr>
            <a:xfrm>
              <a:off x="4296097" y="1975352"/>
              <a:ext cx="12696" cy="1015"/>
            </a:xfrm>
            <a:custGeom>
              <a:rect b="b" l="l" r="r" t="t"/>
              <a:pathLst>
                <a:path extrusionOk="0" h="1015" w="12696">
                  <a:moveTo>
                    <a:pt x="0" y="0"/>
                  </a:moveTo>
                  <a:lnTo>
                    <a:pt x="0" y="1016"/>
                  </a:lnTo>
                  <a:lnTo>
                    <a:pt x="0" y="10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02" name="Google Shape;3502;p17"/>
            <p:cNvSpPr/>
            <p:nvPr/>
          </p:nvSpPr>
          <p:spPr>
            <a:xfrm>
              <a:off x="4133832" y="1974336"/>
              <a:ext cx="163324" cy="138901"/>
            </a:xfrm>
            <a:custGeom>
              <a:rect b="b" l="l" r="r" t="t"/>
              <a:pathLst>
                <a:path extrusionOk="0" h="138901" w="163324">
                  <a:moveTo>
                    <a:pt x="163028" y="3047"/>
                  </a:moveTo>
                  <a:lnTo>
                    <a:pt x="163028" y="3047"/>
                  </a:lnTo>
                  <a:cubicBezTo>
                    <a:pt x="163028" y="3047"/>
                    <a:pt x="163028" y="2412"/>
                    <a:pt x="163028" y="2285"/>
                  </a:cubicBezTo>
                  <a:lnTo>
                    <a:pt x="163028" y="1270"/>
                  </a:lnTo>
                  <a:lnTo>
                    <a:pt x="163028" y="1270"/>
                  </a:lnTo>
                  <a:cubicBezTo>
                    <a:pt x="163066" y="1054"/>
                    <a:pt x="163066" y="851"/>
                    <a:pt x="163028" y="635"/>
                  </a:cubicBezTo>
                  <a:lnTo>
                    <a:pt x="163028" y="635"/>
                  </a:lnTo>
                  <a:cubicBezTo>
                    <a:pt x="162786" y="356"/>
                    <a:pt x="162482" y="140"/>
                    <a:pt x="162139" y="0"/>
                  </a:cubicBezTo>
                  <a:lnTo>
                    <a:pt x="162139" y="0"/>
                  </a:lnTo>
                  <a:lnTo>
                    <a:pt x="161377" y="0"/>
                  </a:lnTo>
                  <a:lnTo>
                    <a:pt x="160615" y="0"/>
                  </a:lnTo>
                  <a:lnTo>
                    <a:pt x="159345" y="0"/>
                  </a:lnTo>
                  <a:lnTo>
                    <a:pt x="157187" y="0"/>
                  </a:lnTo>
                  <a:lnTo>
                    <a:pt x="156298" y="0"/>
                  </a:lnTo>
                  <a:lnTo>
                    <a:pt x="155536" y="0"/>
                  </a:lnTo>
                  <a:lnTo>
                    <a:pt x="148553" y="5713"/>
                  </a:lnTo>
                  <a:lnTo>
                    <a:pt x="0" y="126205"/>
                  </a:lnTo>
                  <a:lnTo>
                    <a:pt x="0" y="138902"/>
                  </a:lnTo>
                  <a:lnTo>
                    <a:pt x="153759" y="14220"/>
                  </a:lnTo>
                  <a:lnTo>
                    <a:pt x="162773" y="6856"/>
                  </a:lnTo>
                  <a:cubicBezTo>
                    <a:pt x="163408" y="5688"/>
                    <a:pt x="163497" y="4291"/>
                    <a:pt x="163028" y="30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03" name="Google Shape;3503;p17"/>
            <p:cNvSpPr/>
            <p:nvPr/>
          </p:nvSpPr>
          <p:spPr>
            <a:xfrm>
              <a:off x="6073780" y="2978011"/>
              <a:ext cx="42153" cy="28186"/>
            </a:xfrm>
            <a:custGeom>
              <a:rect b="b" l="l" r="r" t="t"/>
              <a:pathLst>
                <a:path extrusionOk="0" h="28186" w="42153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04" name="Google Shape;3504;p17"/>
            <p:cNvSpPr/>
            <p:nvPr/>
          </p:nvSpPr>
          <p:spPr>
            <a:xfrm>
              <a:off x="4267656" y="2702365"/>
              <a:ext cx="1555107" cy="478284"/>
            </a:xfrm>
            <a:custGeom>
              <a:rect b="b" l="l" r="r" t="t"/>
              <a:pathLst>
                <a:path extrusionOk="0" h="478284" w="1555107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05" name="Google Shape;3505;p17"/>
            <p:cNvSpPr/>
            <p:nvPr/>
          </p:nvSpPr>
          <p:spPr>
            <a:xfrm>
              <a:off x="5853617" y="2567526"/>
              <a:ext cx="10538" cy="511423"/>
            </a:xfrm>
            <a:custGeom>
              <a:rect b="b" l="l" r="r" t="t"/>
              <a:pathLst>
                <a:path extrusionOk="0" h="511423" w="10538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06" name="Google Shape;3506;p17"/>
            <p:cNvSpPr/>
            <p:nvPr/>
          </p:nvSpPr>
          <p:spPr>
            <a:xfrm>
              <a:off x="5858822" y="2569050"/>
              <a:ext cx="3301" cy="1145"/>
            </a:xfrm>
            <a:custGeom>
              <a:rect b="b" l="l" r="r" t="t"/>
              <a:pathLst>
                <a:path extrusionOk="0" h="1145" w="3301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07" name="Google Shape;3507;p17"/>
            <p:cNvSpPr/>
            <p:nvPr/>
          </p:nvSpPr>
          <p:spPr>
            <a:xfrm>
              <a:off x="4263808" y="2079987"/>
              <a:ext cx="1595014" cy="490224"/>
            </a:xfrm>
            <a:custGeom>
              <a:rect b="b" l="l" r="r" t="t"/>
              <a:pathLst>
                <a:path extrusionOk="0" h="490224" w="159501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08" name="Google Shape;3508;p17"/>
            <p:cNvSpPr/>
            <p:nvPr/>
          </p:nvSpPr>
          <p:spPr>
            <a:xfrm>
              <a:off x="4524005" y="1874286"/>
              <a:ext cx="1589896" cy="487299"/>
            </a:xfrm>
            <a:custGeom>
              <a:rect b="b" l="l" r="r" t="t"/>
              <a:pathLst>
                <a:path extrusionOk="0" h="487299" w="1589896">
                  <a:moveTo>
                    <a:pt x="1585326" y="480697"/>
                  </a:moveTo>
                  <a:lnTo>
                    <a:pt x="1586341" y="480697"/>
                  </a:lnTo>
                  <a:lnTo>
                    <a:pt x="1587484" y="480697"/>
                  </a:lnTo>
                  <a:lnTo>
                    <a:pt x="1589897" y="480697"/>
                  </a:lnTo>
                  <a:lnTo>
                    <a:pt x="1007620" y="304721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17" y="203"/>
                    <a:pt x="2171" y="686"/>
                    <a:pt x="3047" y="1397"/>
                  </a:cubicBezTo>
                  <a:cubicBezTo>
                    <a:pt x="4977" y="3136"/>
                    <a:pt x="5129" y="6107"/>
                    <a:pt x="3390" y="8037"/>
                  </a:cubicBezTo>
                  <a:cubicBezTo>
                    <a:pt x="3289" y="8151"/>
                    <a:pt x="3174" y="8266"/>
                    <a:pt x="3047" y="8380"/>
                  </a:cubicBezTo>
                  <a:lnTo>
                    <a:pt x="762" y="10284"/>
                  </a:lnTo>
                  <a:lnTo>
                    <a:pt x="1577708" y="487300"/>
                  </a:lnTo>
                  <a:lnTo>
                    <a:pt x="1584564" y="4815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09" name="Google Shape;3509;p17"/>
            <p:cNvSpPr/>
            <p:nvPr/>
          </p:nvSpPr>
          <p:spPr>
            <a:xfrm>
              <a:off x="6117076" y="2356253"/>
              <a:ext cx="28" cy="761"/>
            </a:xfrm>
            <a:custGeom>
              <a:rect b="b" l="l" r="r" t="t"/>
              <a:pathLst>
                <a:path extrusionOk="0" h="761" w="28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10" name="Google Shape;3510;p17"/>
            <p:cNvSpPr/>
            <p:nvPr/>
          </p:nvSpPr>
          <p:spPr>
            <a:xfrm>
              <a:off x="6117584" y="2358030"/>
              <a:ext cx="12696" cy="888"/>
            </a:xfrm>
            <a:custGeom>
              <a:rect b="b" l="l" r="r" t="t"/>
              <a:pathLst>
                <a:path extrusionOk="0" h="888" w="12696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11" name="Google Shape;3511;p17"/>
            <p:cNvSpPr/>
            <p:nvPr/>
          </p:nvSpPr>
          <p:spPr>
            <a:xfrm>
              <a:off x="6115044" y="2355491"/>
              <a:ext cx="888" cy="12696"/>
            </a:xfrm>
            <a:custGeom>
              <a:rect b="b" l="l" r="r" t="t"/>
              <a:pathLst>
                <a:path extrusionOk="0" h="12696" w="888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12" name="Google Shape;3512;p17"/>
            <p:cNvSpPr/>
            <p:nvPr/>
          </p:nvSpPr>
          <p:spPr>
            <a:xfrm>
              <a:off x="6113521" y="2354348"/>
              <a:ext cx="888" cy="12696"/>
            </a:xfrm>
            <a:custGeom>
              <a:rect b="b" l="l" r="r" t="t"/>
              <a:pathLst>
                <a:path extrusionOk="0" h="12696" w="888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13" name="Google Shape;3513;p17"/>
            <p:cNvSpPr/>
            <p:nvPr/>
          </p:nvSpPr>
          <p:spPr>
            <a:xfrm>
              <a:off x="6115425" y="2355745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14" name="Google Shape;3514;p17"/>
            <p:cNvSpPr/>
            <p:nvPr/>
          </p:nvSpPr>
          <p:spPr>
            <a:xfrm>
              <a:off x="6111489" y="2354221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15" name="Google Shape;3515;p17"/>
            <p:cNvSpPr/>
            <p:nvPr/>
          </p:nvSpPr>
          <p:spPr>
            <a:xfrm>
              <a:off x="6117203" y="2357269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16" name="Google Shape;3516;p17"/>
            <p:cNvSpPr/>
            <p:nvPr/>
          </p:nvSpPr>
          <p:spPr>
            <a:xfrm>
              <a:off x="6106791" y="2359046"/>
              <a:ext cx="10468" cy="625319"/>
            </a:xfrm>
            <a:custGeom>
              <a:rect b="b" l="l" r="r" t="t"/>
              <a:pathLst>
                <a:path extrusionOk="0" h="625319" w="10468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17" name="Google Shape;3517;p17"/>
            <p:cNvSpPr/>
            <p:nvPr/>
          </p:nvSpPr>
          <p:spPr>
            <a:xfrm>
              <a:off x="5855618" y="2355999"/>
              <a:ext cx="261899" cy="214829"/>
            </a:xfrm>
            <a:custGeom>
              <a:rect b="b" l="l" r="r" t="t"/>
              <a:pathLst>
                <a:path extrusionOk="0" h="214829" w="26189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18" name="Google Shape;3518;p17"/>
            <p:cNvSpPr/>
            <p:nvPr/>
          </p:nvSpPr>
          <p:spPr>
            <a:xfrm>
              <a:off x="3877483" y="2399676"/>
              <a:ext cx="253936" cy="212162"/>
            </a:xfrm>
            <a:custGeom>
              <a:rect b="b" l="l" r="r" t="t"/>
              <a:pathLst>
                <a:path extrusionOk="0" h="212162" w="253936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19" name="Google Shape;3519;p17"/>
            <p:cNvSpPr/>
            <p:nvPr/>
          </p:nvSpPr>
          <p:spPr>
            <a:xfrm>
              <a:off x="3878752" y="2608917"/>
              <a:ext cx="57" cy="888"/>
            </a:xfrm>
            <a:custGeom>
              <a:rect b="b" l="l" r="r" t="t"/>
              <a:pathLst>
                <a:path extrusionOk="0" h="888" w="57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20" name="Google Shape;3520;p17"/>
            <p:cNvSpPr/>
            <p:nvPr/>
          </p:nvSpPr>
          <p:spPr>
            <a:xfrm>
              <a:off x="610590" y="1618447"/>
              <a:ext cx="3263719" cy="994484"/>
            </a:xfrm>
            <a:custGeom>
              <a:rect b="b" l="l" r="r" t="t"/>
              <a:pathLst>
                <a:path extrusionOk="0" h="994484" w="3263719">
                  <a:moveTo>
                    <a:pt x="3257625" y="989708"/>
                  </a:moveTo>
                  <a:lnTo>
                    <a:pt x="3257625" y="982979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00" y="6386"/>
                    <a:pt x="4732" y="8583"/>
                    <a:pt x="1905" y="8507"/>
                  </a:cubicBezTo>
                  <a:cubicBezTo>
                    <a:pt x="1279" y="8659"/>
                    <a:pt x="626" y="8659"/>
                    <a:pt x="0" y="8507"/>
                  </a:cubicBezTo>
                  <a:lnTo>
                    <a:pt x="0" y="8507"/>
                  </a:lnTo>
                  <a:lnTo>
                    <a:pt x="3261941" y="994406"/>
                  </a:lnTo>
                  <a:lnTo>
                    <a:pt x="3263719" y="994406"/>
                  </a:lnTo>
                  <a:cubicBezTo>
                    <a:pt x="3260887" y="994901"/>
                    <a:pt x="3258183" y="993022"/>
                    <a:pt x="3257688" y="990191"/>
                  </a:cubicBezTo>
                  <a:cubicBezTo>
                    <a:pt x="3257663" y="990026"/>
                    <a:pt x="3257637" y="989873"/>
                    <a:pt x="3257625" y="9897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21" name="Google Shape;3521;p17"/>
            <p:cNvSpPr/>
            <p:nvPr/>
          </p:nvSpPr>
          <p:spPr>
            <a:xfrm>
              <a:off x="606908" y="99910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22" name="Google Shape;3522;p17"/>
            <p:cNvSpPr/>
            <p:nvPr/>
          </p:nvSpPr>
          <p:spPr>
            <a:xfrm>
              <a:off x="608050" y="99745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23" name="Google Shape;3523;p17"/>
            <p:cNvSpPr/>
            <p:nvPr/>
          </p:nvSpPr>
          <p:spPr>
            <a:xfrm>
              <a:off x="608255" y="1002276"/>
              <a:ext cx="8937" cy="624030"/>
            </a:xfrm>
            <a:custGeom>
              <a:rect b="b" l="l" r="r" t="t"/>
              <a:pathLst>
                <a:path extrusionOk="0" h="624030" w="8937">
                  <a:moveTo>
                    <a:pt x="8937" y="619726"/>
                  </a:moveTo>
                  <a:lnTo>
                    <a:pt x="8937" y="5586"/>
                  </a:lnTo>
                  <a:lnTo>
                    <a:pt x="1827" y="3428"/>
                  </a:lnTo>
                  <a:lnTo>
                    <a:pt x="1827" y="3428"/>
                  </a:lnTo>
                  <a:lnTo>
                    <a:pt x="1065" y="3428"/>
                  </a:lnTo>
                  <a:cubicBezTo>
                    <a:pt x="677" y="3248"/>
                    <a:pt x="331" y="2989"/>
                    <a:pt x="50" y="2666"/>
                  </a:cubicBezTo>
                  <a:cubicBezTo>
                    <a:pt x="50" y="2666"/>
                    <a:pt x="50" y="2666"/>
                    <a:pt x="50" y="2666"/>
                  </a:cubicBezTo>
                  <a:lnTo>
                    <a:pt x="50" y="2666"/>
                  </a:lnTo>
                  <a:cubicBezTo>
                    <a:pt x="-17" y="2374"/>
                    <a:pt x="-17" y="2071"/>
                    <a:pt x="50" y="1778"/>
                  </a:cubicBezTo>
                  <a:lnTo>
                    <a:pt x="50" y="889"/>
                  </a:lnTo>
                  <a:cubicBezTo>
                    <a:pt x="50" y="889"/>
                    <a:pt x="50" y="889"/>
                    <a:pt x="50" y="0"/>
                  </a:cubicBezTo>
                  <a:lnTo>
                    <a:pt x="50" y="0"/>
                  </a:lnTo>
                  <a:lnTo>
                    <a:pt x="50" y="0"/>
                  </a:lnTo>
                  <a:lnTo>
                    <a:pt x="50" y="621250"/>
                  </a:lnTo>
                  <a:cubicBezTo>
                    <a:pt x="-8" y="621580"/>
                    <a:pt x="-8" y="621935"/>
                    <a:pt x="50" y="622265"/>
                  </a:cubicBezTo>
                  <a:cubicBezTo>
                    <a:pt x="50" y="622265"/>
                    <a:pt x="50" y="622265"/>
                    <a:pt x="50" y="623027"/>
                  </a:cubicBezTo>
                  <a:cubicBezTo>
                    <a:pt x="187" y="623370"/>
                    <a:pt x="404" y="623675"/>
                    <a:pt x="684" y="623916"/>
                  </a:cubicBezTo>
                  <a:lnTo>
                    <a:pt x="684" y="623916"/>
                  </a:lnTo>
                  <a:lnTo>
                    <a:pt x="1573" y="623916"/>
                  </a:lnTo>
                  <a:lnTo>
                    <a:pt x="2589" y="623916"/>
                  </a:lnTo>
                  <a:cubicBezTo>
                    <a:pt x="3215" y="624068"/>
                    <a:pt x="3867" y="624068"/>
                    <a:pt x="4493" y="623916"/>
                  </a:cubicBezTo>
                  <a:cubicBezTo>
                    <a:pt x="6724" y="623624"/>
                    <a:pt x="8517" y="621935"/>
                    <a:pt x="8937" y="6197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24" name="Google Shape;3524;p17"/>
            <p:cNvSpPr/>
            <p:nvPr/>
          </p:nvSpPr>
          <p:spPr>
            <a:xfrm>
              <a:off x="3868341" y="1988937"/>
              <a:ext cx="10538" cy="624303"/>
            </a:xfrm>
            <a:custGeom>
              <a:rect b="b" l="l" r="r" t="t"/>
              <a:pathLst>
                <a:path extrusionOk="0" h="624303" w="10538">
                  <a:moveTo>
                    <a:pt x="10538" y="619980"/>
                  </a:moveTo>
                  <a:cubicBezTo>
                    <a:pt x="10538" y="619980"/>
                    <a:pt x="10538" y="619980"/>
                    <a:pt x="10538" y="619218"/>
                  </a:cubicBezTo>
                  <a:lnTo>
                    <a:pt x="10538" y="0"/>
                  </a:lnTo>
                  <a:lnTo>
                    <a:pt x="8760" y="1524"/>
                  </a:lnTo>
                  <a:lnTo>
                    <a:pt x="8760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682" y="2666"/>
                  </a:lnTo>
                  <a:lnTo>
                    <a:pt x="0" y="1524"/>
                  </a:lnTo>
                  <a:lnTo>
                    <a:pt x="0" y="619345"/>
                  </a:lnTo>
                  <a:cubicBezTo>
                    <a:pt x="139" y="622215"/>
                    <a:pt x="2577" y="624437"/>
                    <a:pt x="5447" y="624297"/>
                  </a:cubicBezTo>
                  <a:cubicBezTo>
                    <a:pt x="5447" y="624297"/>
                    <a:pt x="5460" y="624297"/>
                    <a:pt x="5460" y="624297"/>
                  </a:cubicBezTo>
                  <a:cubicBezTo>
                    <a:pt x="6450" y="624259"/>
                    <a:pt x="7415" y="623942"/>
                    <a:pt x="8253" y="623408"/>
                  </a:cubicBezTo>
                  <a:lnTo>
                    <a:pt x="8253" y="623408"/>
                  </a:lnTo>
                  <a:lnTo>
                    <a:pt x="8253" y="623408"/>
                  </a:lnTo>
                  <a:cubicBezTo>
                    <a:pt x="8938" y="622837"/>
                    <a:pt x="9459" y="622088"/>
                    <a:pt x="9776" y="621250"/>
                  </a:cubicBezTo>
                  <a:cubicBezTo>
                    <a:pt x="10208" y="620958"/>
                    <a:pt x="10475" y="620488"/>
                    <a:pt x="10538" y="6199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25" name="Google Shape;3525;p17"/>
            <p:cNvSpPr/>
            <p:nvPr/>
          </p:nvSpPr>
          <p:spPr>
            <a:xfrm>
              <a:off x="607289" y="997579"/>
              <a:ext cx="761" cy="888"/>
            </a:xfrm>
            <a:custGeom>
              <a:rect b="b" l="l" r="r" t="t"/>
              <a:pathLst>
                <a:path extrusionOk="0" h="888" w="761">
                  <a:moveTo>
                    <a:pt x="635" y="127"/>
                  </a:moveTo>
                  <a:lnTo>
                    <a:pt x="0" y="889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26" name="Google Shape;3526;p17"/>
            <p:cNvSpPr/>
            <p:nvPr/>
          </p:nvSpPr>
          <p:spPr>
            <a:xfrm>
              <a:off x="606781" y="998467"/>
              <a:ext cx="12696" cy="888"/>
            </a:xfrm>
            <a:custGeom>
              <a:rect b="b" l="l" r="r" t="t"/>
              <a:pathLst>
                <a:path extrusionOk="0" h="888" w="12696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27" name="Google Shape;3527;p17"/>
            <p:cNvSpPr/>
            <p:nvPr/>
          </p:nvSpPr>
          <p:spPr>
            <a:xfrm>
              <a:off x="3873674" y="1990588"/>
              <a:ext cx="3301" cy="1142"/>
            </a:xfrm>
            <a:custGeom>
              <a:rect b="b" l="l" r="r" t="t"/>
              <a:pathLst>
                <a:path extrusionOk="0" h="1142" w="3301">
                  <a:moveTo>
                    <a:pt x="3301" y="0"/>
                  </a:moveTo>
                  <a:cubicBezTo>
                    <a:pt x="2324" y="673"/>
                    <a:pt x="1181" y="1067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28" name="Google Shape;3528;p17"/>
            <p:cNvSpPr/>
            <p:nvPr/>
          </p:nvSpPr>
          <p:spPr>
            <a:xfrm>
              <a:off x="609574" y="999102"/>
              <a:ext cx="3263591" cy="992628"/>
            </a:xfrm>
            <a:custGeom>
              <a:rect b="b" l="l" r="r" t="t"/>
              <a:pathLst>
                <a:path extrusionOk="0" h="992628" w="3263591">
                  <a:moveTo>
                    <a:pt x="3260418" y="983995"/>
                  </a:moveTo>
                  <a:lnTo>
                    <a:pt x="3262957" y="981582"/>
                  </a:lnTo>
                  <a:lnTo>
                    <a:pt x="12570" y="0"/>
                  </a:lnTo>
                  <a:lnTo>
                    <a:pt x="5587" y="5586"/>
                  </a:lnTo>
                  <a:cubicBezTo>
                    <a:pt x="4596" y="6430"/>
                    <a:pt x="3332" y="6880"/>
                    <a:pt x="2031" y="6856"/>
                  </a:cubicBezTo>
                  <a:cubicBezTo>
                    <a:pt x="1361" y="6990"/>
                    <a:pt x="670" y="6990"/>
                    <a:pt x="0" y="6856"/>
                  </a:cubicBezTo>
                  <a:lnTo>
                    <a:pt x="0" y="6856"/>
                  </a:lnTo>
                  <a:lnTo>
                    <a:pt x="7110" y="9015"/>
                  </a:lnTo>
                  <a:lnTo>
                    <a:pt x="3258132" y="991486"/>
                  </a:lnTo>
                  <a:lnTo>
                    <a:pt x="3261815" y="992628"/>
                  </a:lnTo>
                  <a:lnTo>
                    <a:pt x="3263592" y="992628"/>
                  </a:lnTo>
                  <a:cubicBezTo>
                    <a:pt x="3262081" y="992603"/>
                    <a:pt x="3260634" y="992019"/>
                    <a:pt x="3259529" y="990978"/>
                  </a:cubicBezTo>
                  <a:cubicBezTo>
                    <a:pt x="3257815" y="989022"/>
                    <a:pt x="3258005" y="986064"/>
                    <a:pt x="3259961" y="984350"/>
                  </a:cubicBezTo>
                  <a:cubicBezTo>
                    <a:pt x="3260100" y="984223"/>
                    <a:pt x="3260253" y="984109"/>
                    <a:pt x="3260418" y="9839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29" name="Google Shape;3529;p17"/>
            <p:cNvSpPr/>
            <p:nvPr/>
          </p:nvSpPr>
          <p:spPr>
            <a:xfrm>
              <a:off x="606477" y="773786"/>
              <a:ext cx="281665" cy="230875"/>
            </a:xfrm>
            <a:custGeom>
              <a:rect b="b" l="l" r="r" t="t"/>
              <a:pathLst>
                <a:path extrusionOk="0" h="230875" w="281665">
                  <a:moveTo>
                    <a:pt x="50" y="228236"/>
                  </a:moveTo>
                  <a:lnTo>
                    <a:pt x="50" y="229125"/>
                  </a:lnTo>
                  <a:cubicBezTo>
                    <a:pt x="-17" y="229417"/>
                    <a:pt x="-17" y="229721"/>
                    <a:pt x="50" y="230014"/>
                  </a:cubicBezTo>
                  <a:lnTo>
                    <a:pt x="50" y="230014"/>
                  </a:lnTo>
                  <a:cubicBezTo>
                    <a:pt x="50" y="230014"/>
                    <a:pt x="50" y="230014"/>
                    <a:pt x="50" y="230014"/>
                  </a:cubicBezTo>
                  <a:cubicBezTo>
                    <a:pt x="331" y="230336"/>
                    <a:pt x="677" y="230595"/>
                    <a:pt x="1065" y="230776"/>
                  </a:cubicBezTo>
                  <a:lnTo>
                    <a:pt x="1827" y="230776"/>
                  </a:lnTo>
                  <a:cubicBezTo>
                    <a:pt x="2497" y="230909"/>
                    <a:pt x="3188" y="230909"/>
                    <a:pt x="3859" y="230776"/>
                  </a:cubicBezTo>
                  <a:cubicBezTo>
                    <a:pt x="5159" y="230800"/>
                    <a:pt x="6423" y="230349"/>
                    <a:pt x="7414" y="229506"/>
                  </a:cubicBezTo>
                  <a:lnTo>
                    <a:pt x="14397" y="223919"/>
                  </a:lnTo>
                  <a:lnTo>
                    <a:pt x="279761" y="10234"/>
                  </a:lnTo>
                  <a:lnTo>
                    <a:pt x="279761" y="10234"/>
                  </a:lnTo>
                  <a:cubicBezTo>
                    <a:pt x="277172" y="9600"/>
                    <a:pt x="275587" y="6990"/>
                    <a:pt x="276219" y="4401"/>
                  </a:cubicBezTo>
                  <a:cubicBezTo>
                    <a:pt x="276252" y="4270"/>
                    <a:pt x="276289" y="4141"/>
                    <a:pt x="276332" y="4012"/>
                  </a:cubicBezTo>
                  <a:cubicBezTo>
                    <a:pt x="277207" y="1873"/>
                    <a:pt x="279361" y="540"/>
                    <a:pt x="281665" y="711"/>
                  </a:cubicBezTo>
                  <a:cubicBezTo>
                    <a:pt x="279924" y="-237"/>
                    <a:pt x="277821" y="-237"/>
                    <a:pt x="276079" y="711"/>
                  </a:cubicBezTo>
                  <a:lnTo>
                    <a:pt x="275063" y="711"/>
                  </a:lnTo>
                  <a:lnTo>
                    <a:pt x="1700" y="223665"/>
                  </a:lnTo>
                  <a:lnTo>
                    <a:pt x="1700" y="223665"/>
                  </a:lnTo>
                  <a:lnTo>
                    <a:pt x="938" y="224554"/>
                  </a:lnTo>
                  <a:lnTo>
                    <a:pt x="938" y="224554"/>
                  </a:lnTo>
                  <a:lnTo>
                    <a:pt x="938" y="224554"/>
                  </a:lnTo>
                  <a:cubicBezTo>
                    <a:pt x="938" y="224554"/>
                    <a:pt x="938" y="224554"/>
                    <a:pt x="938" y="225443"/>
                  </a:cubicBezTo>
                  <a:cubicBezTo>
                    <a:pt x="938" y="226332"/>
                    <a:pt x="938" y="225443"/>
                    <a:pt x="938" y="226205"/>
                  </a:cubicBezTo>
                  <a:lnTo>
                    <a:pt x="938" y="226205"/>
                  </a:lnTo>
                  <a:cubicBezTo>
                    <a:pt x="938" y="226205"/>
                    <a:pt x="50" y="227982"/>
                    <a:pt x="50" y="2282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30" name="Google Shape;3530;p17"/>
            <p:cNvSpPr/>
            <p:nvPr/>
          </p:nvSpPr>
          <p:spPr>
            <a:xfrm>
              <a:off x="4131038" y="1777537"/>
              <a:ext cx="112" cy="12696"/>
            </a:xfrm>
            <a:custGeom>
              <a:rect b="b" l="l" r="r" t="t"/>
              <a:pathLst>
                <a:path extrusionOk="0" h="12696" w="11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254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31" name="Google Shape;3531;p17"/>
            <p:cNvSpPr/>
            <p:nvPr/>
          </p:nvSpPr>
          <p:spPr>
            <a:xfrm>
              <a:off x="4132054" y="1778807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32" name="Google Shape;3532;p17"/>
            <p:cNvSpPr/>
            <p:nvPr/>
          </p:nvSpPr>
          <p:spPr>
            <a:xfrm>
              <a:off x="3868565" y="1782489"/>
              <a:ext cx="253332" cy="208733"/>
            </a:xfrm>
            <a:custGeom>
              <a:rect b="b" l="l" r="r" t="t"/>
              <a:pathLst>
                <a:path extrusionOk="0" h="208733" w="253332">
                  <a:moveTo>
                    <a:pt x="253078" y="1524"/>
                  </a:moveTo>
                  <a:lnTo>
                    <a:pt x="247999" y="0"/>
                  </a:lnTo>
                  <a:lnTo>
                    <a:pt x="3966" y="198196"/>
                  </a:lnTo>
                  <a:lnTo>
                    <a:pt x="1554" y="200100"/>
                  </a:lnTo>
                  <a:cubicBezTo>
                    <a:pt x="-376" y="201840"/>
                    <a:pt x="-529" y="204811"/>
                    <a:pt x="1211" y="206741"/>
                  </a:cubicBezTo>
                  <a:cubicBezTo>
                    <a:pt x="1312" y="206855"/>
                    <a:pt x="1427" y="206969"/>
                    <a:pt x="1554" y="207083"/>
                  </a:cubicBezTo>
                  <a:cubicBezTo>
                    <a:pt x="2658" y="208124"/>
                    <a:pt x="4106" y="208708"/>
                    <a:pt x="5617" y="208734"/>
                  </a:cubicBezTo>
                  <a:cubicBezTo>
                    <a:pt x="6797" y="208658"/>
                    <a:pt x="7940" y="208264"/>
                    <a:pt x="8918" y="207591"/>
                  </a:cubicBezTo>
                  <a:lnTo>
                    <a:pt x="8918" y="207591"/>
                  </a:lnTo>
                  <a:lnTo>
                    <a:pt x="10695" y="206067"/>
                  </a:lnTo>
                  <a:lnTo>
                    <a:pt x="253332" y="86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33" name="Google Shape;3533;p17"/>
            <p:cNvSpPr/>
            <p:nvPr/>
          </p:nvSpPr>
          <p:spPr>
            <a:xfrm>
              <a:off x="4129896" y="1776394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0" y="0"/>
                  </a:moveTo>
                  <a:lnTo>
                    <a:pt x="0" y="0"/>
                  </a:lnTo>
                  <a:lnTo>
                    <a:pt x="762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34" name="Google Shape;3534;p17"/>
            <p:cNvSpPr/>
            <p:nvPr/>
          </p:nvSpPr>
          <p:spPr>
            <a:xfrm>
              <a:off x="7753696" y="3139500"/>
              <a:ext cx="54898" cy="40007"/>
            </a:xfrm>
            <a:custGeom>
              <a:rect b="b" l="l" r="r" t="t"/>
              <a:pathLst>
                <a:path extrusionOk="0" h="40007" w="54898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35" name="Google Shape;3535;p17"/>
            <p:cNvSpPr/>
            <p:nvPr/>
          </p:nvSpPr>
          <p:spPr>
            <a:xfrm>
              <a:off x="7044306" y="2988295"/>
              <a:ext cx="19" cy="888"/>
            </a:xfrm>
            <a:custGeom>
              <a:rect b="b" l="l" r="r" t="t"/>
              <a:pathLst>
                <a:path extrusionOk="0" h="888" w="19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36" name="Google Shape;3536;p17"/>
            <p:cNvSpPr/>
            <p:nvPr/>
          </p:nvSpPr>
          <p:spPr>
            <a:xfrm>
              <a:off x="7044404" y="2990707"/>
              <a:ext cx="10966" cy="114143"/>
            </a:xfrm>
            <a:custGeom>
              <a:rect b="b" l="l" r="r" t="t"/>
              <a:pathLst>
                <a:path extrusionOk="0" h="114143" w="10966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37" name="Google Shape;3537;p17"/>
            <p:cNvSpPr/>
            <p:nvPr/>
          </p:nvSpPr>
          <p:spPr>
            <a:xfrm>
              <a:off x="7565276" y="3128594"/>
              <a:ext cx="10791" cy="29710"/>
            </a:xfrm>
            <a:custGeom>
              <a:rect b="b" l="l" r="r" t="t"/>
              <a:pathLst>
                <a:path extrusionOk="0" h="29710" w="10791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38" name="Google Shape;3538;p17"/>
            <p:cNvSpPr/>
            <p:nvPr/>
          </p:nvSpPr>
          <p:spPr>
            <a:xfrm>
              <a:off x="7043690" y="2989438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39" name="Google Shape;3539;p17"/>
            <p:cNvSpPr/>
            <p:nvPr/>
          </p:nvSpPr>
          <p:spPr>
            <a:xfrm>
              <a:off x="7044833" y="2987660"/>
              <a:ext cx="12696" cy="634"/>
            </a:xfrm>
            <a:custGeom>
              <a:rect b="b" l="l" r="r" t="t"/>
              <a:pathLst>
                <a:path extrusionOk="0" h="634" w="12696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40" name="Google Shape;3540;p17"/>
            <p:cNvSpPr/>
            <p:nvPr/>
          </p:nvSpPr>
          <p:spPr>
            <a:xfrm>
              <a:off x="7570354" y="3130625"/>
              <a:ext cx="3428" cy="1142"/>
            </a:xfrm>
            <a:custGeom>
              <a:rect b="b" l="l" r="r" t="t"/>
              <a:pathLst>
                <a:path extrusionOk="0" h="1142" w="3428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41" name="Google Shape;3541;p17"/>
            <p:cNvSpPr/>
            <p:nvPr/>
          </p:nvSpPr>
          <p:spPr>
            <a:xfrm>
              <a:off x="7045849" y="2988549"/>
              <a:ext cx="525014" cy="143218"/>
            </a:xfrm>
            <a:custGeom>
              <a:rect b="b" l="l" r="r" t="t"/>
              <a:pathLst>
                <a:path extrusionOk="0" h="143218" w="525014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42" name="Google Shape;3542;p17"/>
            <p:cNvSpPr/>
            <p:nvPr/>
          </p:nvSpPr>
          <p:spPr>
            <a:xfrm>
              <a:off x="7043535" y="2767499"/>
              <a:ext cx="222820" cy="227778"/>
            </a:xfrm>
            <a:custGeom>
              <a:rect b="b" l="l" r="r" t="t"/>
              <a:pathLst>
                <a:path extrusionOk="0" h="227778" w="222820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43" name="Google Shape;3543;p17"/>
            <p:cNvSpPr/>
            <p:nvPr/>
          </p:nvSpPr>
          <p:spPr>
            <a:xfrm>
              <a:off x="7565685" y="2931655"/>
              <a:ext cx="244415" cy="200366"/>
            </a:xfrm>
            <a:custGeom>
              <a:rect b="b" l="l" r="r" t="t"/>
              <a:pathLst>
                <a:path extrusionOk="0" h="200366" w="244415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44" name="Google Shape;3544;p17"/>
            <p:cNvSpPr/>
            <p:nvPr/>
          </p:nvSpPr>
          <p:spPr>
            <a:xfrm>
              <a:off x="8753699" y="4055453"/>
              <a:ext cx="1077579" cy="336335"/>
            </a:xfrm>
            <a:custGeom>
              <a:rect b="b" l="l" r="r" t="t"/>
              <a:pathLst>
                <a:path extrusionOk="0" h="336335" w="1077579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45" name="Google Shape;3545;p17"/>
            <p:cNvSpPr/>
            <p:nvPr/>
          </p:nvSpPr>
          <p:spPr>
            <a:xfrm>
              <a:off x="5826572" y="3347231"/>
              <a:ext cx="2872148" cy="449844"/>
            </a:xfrm>
            <a:custGeom>
              <a:rect b="b" l="l" r="r" t="t"/>
              <a:pathLst>
                <a:path extrusionOk="0" h="449844" w="2872148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46" name="Google Shape;3546;p17"/>
            <p:cNvSpPr/>
            <p:nvPr/>
          </p:nvSpPr>
          <p:spPr>
            <a:xfrm>
              <a:off x="9826485" y="4183944"/>
              <a:ext cx="10633" cy="203781"/>
            </a:xfrm>
            <a:custGeom>
              <a:rect b="b" l="l" r="r" t="t"/>
              <a:pathLst>
                <a:path extrusionOk="0" h="203781" w="10633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47" name="Google Shape;3547;p17"/>
            <p:cNvSpPr/>
            <p:nvPr/>
          </p:nvSpPr>
          <p:spPr>
            <a:xfrm>
              <a:off x="8655486" y="3824754"/>
              <a:ext cx="114" cy="635"/>
            </a:xfrm>
            <a:custGeom>
              <a:rect b="b" l="l" r="r" t="t"/>
              <a:pathLst>
                <a:path extrusionOk="0" h="635" w="114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48" name="Google Shape;3548;p17"/>
            <p:cNvSpPr/>
            <p:nvPr/>
          </p:nvSpPr>
          <p:spPr>
            <a:xfrm>
              <a:off x="8666726" y="3826151"/>
              <a:ext cx="1164679" cy="359443"/>
            </a:xfrm>
            <a:custGeom>
              <a:rect b="b" l="l" r="r" t="t"/>
              <a:pathLst>
                <a:path extrusionOk="0" h="359443" w="1164679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49" name="Google Shape;3549;p17"/>
            <p:cNvSpPr/>
            <p:nvPr/>
          </p:nvSpPr>
          <p:spPr>
            <a:xfrm>
              <a:off x="9828739" y="3715943"/>
              <a:ext cx="569960" cy="461779"/>
            </a:xfrm>
            <a:custGeom>
              <a:rect b="b" l="l" r="r" t="t"/>
              <a:pathLst>
                <a:path extrusionOk="0" h="461779" w="569960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50" name="Google Shape;3550;p17"/>
            <p:cNvSpPr/>
            <p:nvPr/>
          </p:nvSpPr>
          <p:spPr>
            <a:xfrm>
              <a:off x="9828104" y="418381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51" name="Google Shape;3551;p17"/>
            <p:cNvSpPr/>
            <p:nvPr/>
          </p:nvSpPr>
          <p:spPr>
            <a:xfrm>
              <a:off x="5823017" y="3142941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52" name="Google Shape;3552;p17"/>
            <p:cNvSpPr/>
            <p:nvPr/>
          </p:nvSpPr>
          <p:spPr>
            <a:xfrm>
              <a:off x="5833556" y="3140528"/>
              <a:ext cx="3082407" cy="482728"/>
            </a:xfrm>
            <a:custGeom>
              <a:rect b="b" l="l" r="r" t="t"/>
              <a:pathLst>
                <a:path extrusionOk="0" h="482728" w="3082407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53" name="Google Shape;3553;p17"/>
            <p:cNvSpPr/>
            <p:nvPr/>
          </p:nvSpPr>
          <p:spPr>
            <a:xfrm>
              <a:off x="8919773" y="362097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54" name="Google Shape;3554;p17"/>
            <p:cNvSpPr/>
            <p:nvPr/>
          </p:nvSpPr>
          <p:spPr>
            <a:xfrm>
              <a:off x="11519067" y="324794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55" name="Google Shape;3555;p17"/>
            <p:cNvSpPr/>
            <p:nvPr/>
          </p:nvSpPr>
          <p:spPr>
            <a:xfrm>
              <a:off x="11449234" y="3247181"/>
              <a:ext cx="62849" cy="64245"/>
            </a:xfrm>
            <a:custGeom>
              <a:rect b="b" l="l" r="r" t="t"/>
              <a:pathLst>
                <a:path extrusionOk="0" h="64245" w="62849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56" name="Google Shape;3556;p17"/>
            <p:cNvSpPr/>
            <p:nvPr/>
          </p:nvSpPr>
          <p:spPr>
            <a:xfrm>
              <a:off x="11450504" y="3308612"/>
              <a:ext cx="12696" cy="1289"/>
            </a:xfrm>
            <a:custGeom>
              <a:rect b="b" l="l" r="r" t="t"/>
              <a:pathLst>
                <a:path extrusionOk="0" h="1289" w="12696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57" name="Google Shape;3557;p17"/>
            <p:cNvSpPr/>
            <p:nvPr/>
          </p:nvSpPr>
          <p:spPr>
            <a:xfrm>
              <a:off x="11308553" y="3261147"/>
              <a:ext cx="136745" cy="51431"/>
            </a:xfrm>
            <a:custGeom>
              <a:rect b="b" l="l" r="r" t="t"/>
              <a:pathLst>
                <a:path extrusionOk="0" h="51431" w="136745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58" name="Google Shape;3558;p17"/>
            <p:cNvSpPr/>
            <p:nvPr/>
          </p:nvSpPr>
          <p:spPr>
            <a:xfrm>
              <a:off x="11440093" y="3206551"/>
              <a:ext cx="10537" cy="106404"/>
            </a:xfrm>
            <a:custGeom>
              <a:rect b="b" l="l" r="r" t="t"/>
              <a:pathLst>
                <a:path extrusionOk="0" h="106404" w="10537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59" name="Google Shape;3559;p17"/>
            <p:cNvSpPr/>
            <p:nvPr/>
          </p:nvSpPr>
          <p:spPr>
            <a:xfrm>
              <a:off x="11308680" y="3157796"/>
              <a:ext cx="136617" cy="51516"/>
            </a:xfrm>
            <a:custGeom>
              <a:rect b="b" l="l" r="r" t="t"/>
              <a:pathLst>
                <a:path extrusionOk="0" h="51516" w="136617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60" name="Google Shape;3560;p17"/>
            <p:cNvSpPr/>
            <p:nvPr/>
          </p:nvSpPr>
          <p:spPr>
            <a:xfrm>
              <a:off x="11445425" y="3208329"/>
              <a:ext cx="3301" cy="1142"/>
            </a:xfrm>
            <a:custGeom>
              <a:rect b="b" l="l" r="r" t="t"/>
              <a:pathLst>
                <a:path extrusionOk="0" h="1142" w="3301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61" name="Google Shape;3561;p17"/>
            <p:cNvSpPr/>
            <p:nvPr/>
          </p:nvSpPr>
          <p:spPr>
            <a:xfrm>
              <a:off x="11818966" y="2899432"/>
              <a:ext cx="761" cy="112"/>
            </a:xfrm>
            <a:custGeom>
              <a:rect b="b" l="l" r="r" t="t"/>
              <a:pathLst>
                <a:path extrusionOk="0" h="112" w="761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62" name="Google Shape;3562;p17"/>
            <p:cNvSpPr/>
            <p:nvPr/>
          </p:nvSpPr>
          <p:spPr>
            <a:xfrm>
              <a:off x="11820744" y="2900307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63" name="Google Shape;3563;p17"/>
            <p:cNvSpPr/>
            <p:nvPr/>
          </p:nvSpPr>
          <p:spPr>
            <a:xfrm>
              <a:off x="11821505" y="2902084"/>
              <a:ext cx="38" cy="761"/>
            </a:xfrm>
            <a:custGeom>
              <a:rect b="b" l="l" r="r" t="t"/>
              <a:pathLst>
                <a:path extrusionOk="0" h="761" w="38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64" name="Google Shape;3564;p17"/>
            <p:cNvSpPr/>
            <p:nvPr/>
          </p:nvSpPr>
          <p:spPr>
            <a:xfrm>
              <a:off x="11601725" y="2835046"/>
              <a:ext cx="214955" cy="69070"/>
            </a:xfrm>
            <a:custGeom>
              <a:rect b="b" l="l" r="r" t="t"/>
              <a:pathLst>
                <a:path extrusionOk="0" h="69070" w="214955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65" name="Google Shape;3565;p17"/>
            <p:cNvSpPr/>
            <p:nvPr/>
          </p:nvSpPr>
          <p:spPr>
            <a:xfrm>
              <a:off x="11817315" y="2898656"/>
              <a:ext cx="1015" cy="12696"/>
            </a:xfrm>
            <a:custGeom>
              <a:rect b="b" l="l" r="r" t="t"/>
              <a:pathLst>
                <a:path extrusionOk="0" h="12696" w="1015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66" name="Google Shape;3566;p17"/>
            <p:cNvSpPr/>
            <p:nvPr/>
          </p:nvSpPr>
          <p:spPr>
            <a:xfrm>
              <a:off x="11816046" y="2898148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67" name="Google Shape;3567;p17"/>
            <p:cNvSpPr/>
            <p:nvPr/>
          </p:nvSpPr>
          <p:spPr>
            <a:xfrm>
              <a:off x="11810713" y="2902973"/>
              <a:ext cx="10796" cy="57135"/>
            </a:xfrm>
            <a:custGeom>
              <a:rect b="b" l="l" r="r" t="t"/>
              <a:pathLst>
                <a:path extrusionOk="0" h="57135" w="10796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68" name="Google Shape;3568;p17"/>
            <p:cNvSpPr/>
            <p:nvPr/>
          </p:nvSpPr>
          <p:spPr>
            <a:xfrm>
              <a:off x="11819982" y="289967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69" name="Google Shape;3569;p17"/>
            <p:cNvSpPr/>
            <p:nvPr/>
          </p:nvSpPr>
          <p:spPr>
            <a:xfrm>
              <a:off x="11820744" y="2900688"/>
              <a:ext cx="12696" cy="634"/>
            </a:xfrm>
            <a:custGeom>
              <a:rect b="b" l="l" r="r" t="t"/>
              <a:pathLst>
                <a:path extrusionOk="0" h="634" w="12696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70" name="Google Shape;3570;p17"/>
            <p:cNvSpPr/>
            <p:nvPr/>
          </p:nvSpPr>
          <p:spPr>
            <a:xfrm>
              <a:off x="11440198" y="2898148"/>
              <a:ext cx="381368" cy="311835"/>
            </a:xfrm>
            <a:custGeom>
              <a:rect b="b" l="l" r="r" t="t"/>
              <a:pathLst>
                <a:path extrusionOk="0" h="311835" w="381368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71" name="Google Shape;3571;p17"/>
            <p:cNvSpPr/>
            <p:nvPr/>
          </p:nvSpPr>
          <p:spPr>
            <a:xfrm>
              <a:off x="11190854" y="3654364"/>
              <a:ext cx="116049" cy="89765"/>
            </a:xfrm>
            <a:custGeom>
              <a:rect b="b" l="l" r="r" t="t"/>
              <a:pathLst>
                <a:path extrusionOk="0" h="89765" w="116049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72" name="Google Shape;3572;p17"/>
            <p:cNvSpPr/>
            <p:nvPr/>
          </p:nvSpPr>
          <p:spPr>
            <a:xfrm>
              <a:off x="11044460" y="3244261"/>
              <a:ext cx="10665" cy="468889"/>
            </a:xfrm>
            <a:custGeom>
              <a:rect b="b" l="l" r="r" t="t"/>
              <a:pathLst>
                <a:path extrusionOk="0" h="468889" w="10665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73" name="Google Shape;3573;p17"/>
            <p:cNvSpPr/>
            <p:nvPr/>
          </p:nvSpPr>
          <p:spPr>
            <a:xfrm>
              <a:off x="10627693" y="3110443"/>
              <a:ext cx="422100" cy="135562"/>
            </a:xfrm>
            <a:custGeom>
              <a:rect b="b" l="l" r="r" t="t"/>
              <a:pathLst>
                <a:path extrusionOk="0" h="135562" w="422100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74" name="Google Shape;3574;p17"/>
            <p:cNvSpPr/>
            <p:nvPr/>
          </p:nvSpPr>
          <p:spPr>
            <a:xfrm>
              <a:off x="11308173" y="3032987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75" name="Google Shape;3575;p17"/>
            <p:cNvSpPr/>
            <p:nvPr/>
          </p:nvSpPr>
          <p:spPr>
            <a:xfrm>
              <a:off x="11306268" y="3032226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76" name="Google Shape;3576;p17"/>
            <p:cNvSpPr/>
            <p:nvPr/>
          </p:nvSpPr>
          <p:spPr>
            <a:xfrm>
              <a:off x="11308680" y="3034765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77" name="Google Shape;3577;p17"/>
            <p:cNvSpPr/>
            <p:nvPr/>
          </p:nvSpPr>
          <p:spPr>
            <a:xfrm>
              <a:off x="10883718" y="2905385"/>
              <a:ext cx="420391" cy="132553"/>
            </a:xfrm>
            <a:custGeom>
              <a:rect b="b" l="l" r="r" t="t"/>
              <a:pathLst>
                <a:path extrusionOk="0" h="132553" w="420391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78" name="Google Shape;3578;p17"/>
            <p:cNvSpPr/>
            <p:nvPr/>
          </p:nvSpPr>
          <p:spPr>
            <a:xfrm>
              <a:off x="11045327" y="3031718"/>
              <a:ext cx="254846" cy="214828"/>
            </a:xfrm>
            <a:custGeom>
              <a:rect b="b" l="l" r="r" t="t"/>
              <a:pathLst>
                <a:path extrusionOk="0" h="214828" w="254846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79" name="Google Shape;3579;p17"/>
            <p:cNvSpPr/>
            <p:nvPr/>
          </p:nvSpPr>
          <p:spPr>
            <a:xfrm>
              <a:off x="11308553" y="3033749"/>
              <a:ext cx="57" cy="1015"/>
            </a:xfrm>
            <a:custGeom>
              <a:rect b="b" l="l" r="r" t="t"/>
              <a:pathLst>
                <a:path extrusionOk="0" h="1015" w="57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80" name="Google Shape;3580;p17"/>
            <p:cNvSpPr/>
            <p:nvPr/>
          </p:nvSpPr>
          <p:spPr>
            <a:xfrm>
              <a:off x="11305506" y="3031718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81" name="Google Shape;3581;p17"/>
            <p:cNvSpPr/>
            <p:nvPr/>
          </p:nvSpPr>
          <p:spPr>
            <a:xfrm>
              <a:off x="11307665" y="3032987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82" name="Google Shape;3582;p17"/>
            <p:cNvSpPr/>
            <p:nvPr/>
          </p:nvSpPr>
          <p:spPr>
            <a:xfrm>
              <a:off x="12069760" y="2557510"/>
              <a:ext cx="115128" cy="42392"/>
            </a:xfrm>
            <a:custGeom>
              <a:rect b="b" l="l" r="r" t="t"/>
              <a:pathLst>
                <a:path extrusionOk="0" h="42392" w="115128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83" name="Google Shape;3583;p17"/>
            <p:cNvSpPr/>
            <p:nvPr/>
          </p:nvSpPr>
          <p:spPr>
            <a:xfrm>
              <a:off x="12070560" y="2143685"/>
              <a:ext cx="115217" cy="42813"/>
            </a:xfrm>
            <a:custGeom>
              <a:rect b="b" l="l" r="r" t="t"/>
              <a:pathLst>
                <a:path extrusionOk="0" h="42813" w="115217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84" name="Google Shape;3584;p17"/>
            <p:cNvSpPr/>
            <p:nvPr/>
          </p:nvSpPr>
          <p:spPr>
            <a:xfrm>
              <a:off x="11513100" y="3434457"/>
              <a:ext cx="672931" cy="224858"/>
            </a:xfrm>
            <a:custGeom>
              <a:rect b="b" l="l" r="r" t="t"/>
              <a:pathLst>
                <a:path extrusionOk="0" h="224858" w="672931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85" name="Google Shape;3585;p17"/>
            <p:cNvSpPr/>
            <p:nvPr/>
          </p:nvSpPr>
          <p:spPr>
            <a:xfrm>
              <a:off x="11509926" y="3229025"/>
              <a:ext cx="9" cy="888"/>
            </a:xfrm>
            <a:custGeom>
              <a:rect b="b" l="l" r="r" t="t"/>
              <a:pathLst>
                <a:path extrusionOk="0" h="888" w="9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86" name="Google Shape;3586;p17"/>
            <p:cNvSpPr/>
            <p:nvPr/>
          </p:nvSpPr>
          <p:spPr>
            <a:xfrm>
              <a:off x="11513100" y="3228390"/>
              <a:ext cx="672677" cy="223208"/>
            </a:xfrm>
            <a:custGeom>
              <a:rect b="b" l="l" r="r" t="t"/>
              <a:pathLst>
                <a:path extrusionOk="0" h="223208" w="672677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87" name="Google Shape;3587;p17"/>
            <p:cNvSpPr/>
            <p:nvPr/>
          </p:nvSpPr>
          <p:spPr>
            <a:xfrm>
              <a:off x="12098423" y="2705793"/>
              <a:ext cx="87608" cy="36566"/>
            </a:xfrm>
            <a:custGeom>
              <a:rect b="b" l="l" r="r" t="t"/>
              <a:pathLst>
                <a:path extrusionOk="0" h="36566" w="87608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88" name="Google Shape;3588;p17"/>
            <p:cNvSpPr/>
            <p:nvPr/>
          </p:nvSpPr>
          <p:spPr>
            <a:xfrm>
              <a:off x="11992024" y="4158042"/>
              <a:ext cx="189690" cy="251267"/>
            </a:xfrm>
            <a:custGeom>
              <a:rect b="b" l="l" r="r" t="t"/>
              <a:pathLst>
                <a:path extrusionOk="0" h="251267" w="189690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89" name="Google Shape;3589;p17"/>
            <p:cNvSpPr/>
            <p:nvPr/>
          </p:nvSpPr>
          <p:spPr>
            <a:xfrm>
              <a:off x="12177905" y="3948674"/>
              <a:ext cx="1015" cy="12696"/>
            </a:xfrm>
            <a:custGeom>
              <a:rect b="b" l="l" r="r" t="t"/>
              <a:pathLst>
                <a:path extrusionOk="0" h="12696" w="1015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90" name="Google Shape;3590;p17"/>
            <p:cNvSpPr/>
            <p:nvPr/>
          </p:nvSpPr>
          <p:spPr>
            <a:xfrm>
              <a:off x="12171049" y="3952737"/>
              <a:ext cx="10537" cy="211909"/>
            </a:xfrm>
            <a:custGeom>
              <a:rect b="b" l="l" r="r" t="t"/>
              <a:pathLst>
                <a:path extrusionOk="0" h="211909" w="10537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91" name="Google Shape;3591;p17"/>
            <p:cNvSpPr/>
            <p:nvPr/>
          </p:nvSpPr>
          <p:spPr>
            <a:xfrm>
              <a:off x="11981359" y="3950832"/>
              <a:ext cx="197054" cy="247712"/>
            </a:xfrm>
            <a:custGeom>
              <a:rect b="b" l="l" r="r" t="t"/>
              <a:pathLst>
                <a:path extrusionOk="0" h="247712" w="197054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92" name="Google Shape;3592;p17"/>
            <p:cNvSpPr/>
            <p:nvPr/>
          </p:nvSpPr>
          <p:spPr>
            <a:xfrm>
              <a:off x="12178540" y="3948636"/>
              <a:ext cx="888" cy="38"/>
            </a:xfrm>
            <a:custGeom>
              <a:rect b="b" l="l" r="r" t="t"/>
              <a:pathLst>
                <a:path extrusionOk="0" h="38" w="88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93" name="Google Shape;3593;p17"/>
            <p:cNvSpPr/>
            <p:nvPr/>
          </p:nvSpPr>
          <p:spPr>
            <a:xfrm>
              <a:off x="11988469" y="4196132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94" name="Google Shape;3594;p17"/>
            <p:cNvSpPr/>
            <p:nvPr/>
          </p:nvSpPr>
          <p:spPr>
            <a:xfrm>
              <a:off x="11982120" y="4200322"/>
              <a:ext cx="10804" cy="207210"/>
            </a:xfrm>
            <a:custGeom>
              <a:rect b="b" l="l" r="r" t="t"/>
              <a:pathLst>
                <a:path extrusionOk="0" h="207210" w="10804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95" name="Google Shape;3595;p17"/>
            <p:cNvSpPr/>
            <p:nvPr/>
          </p:nvSpPr>
          <p:spPr>
            <a:xfrm>
              <a:off x="11990754" y="419740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96" name="Google Shape;3596;p17"/>
            <p:cNvSpPr/>
            <p:nvPr/>
          </p:nvSpPr>
          <p:spPr>
            <a:xfrm>
              <a:off x="11991643" y="419892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97" name="Google Shape;3597;p17"/>
            <p:cNvSpPr/>
            <p:nvPr/>
          </p:nvSpPr>
          <p:spPr>
            <a:xfrm>
              <a:off x="10392260" y="3715181"/>
              <a:ext cx="1596716" cy="487426"/>
            </a:xfrm>
            <a:custGeom>
              <a:rect b="b" l="l" r="r" t="t"/>
              <a:pathLst>
                <a:path extrusionOk="0" h="487426" w="159671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98" name="Google Shape;3598;p17"/>
            <p:cNvSpPr/>
            <p:nvPr/>
          </p:nvSpPr>
          <p:spPr>
            <a:xfrm>
              <a:off x="11990246" y="4196767"/>
              <a:ext cx="761" cy="761"/>
            </a:xfrm>
            <a:custGeom>
              <a:rect b="b" l="l" r="r" t="t"/>
              <a:pathLst>
                <a:path extrusionOk="0" h="761" w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99" name="Google Shape;3599;p17"/>
            <p:cNvSpPr/>
            <p:nvPr/>
          </p:nvSpPr>
          <p:spPr>
            <a:xfrm>
              <a:off x="11991643" y="420184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00" name="Google Shape;3600;p17"/>
            <p:cNvSpPr/>
            <p:nvPr/>
          </p:nvSpPr>
          <p:spPr>
            <a:xfrm>
              <a:off x="11991897" y="4200068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01" name="Google Shape;3601;p17"/>
            <p:cNvSpPr/>
            <p:nvPr/>
          </p:nvSpPr>
          <p:spPr>
            <a:xfrm>
              <a:off x="11991389" y="4198291"/>
              <a:ext cx="12696" cy="888"/>
            </a:xfrm>
            <a:custGeom>
              <a:rect b="b" l="l" r="r" t="t"/>
              <a:pathLst>
                <a:path extrusionOk="0" h="888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02" name="Google Shape;3602;p17"/>
            <p:cNvSpPr/>
            <p:nvPr/>
          </p:nvSpPr>
          <p:spPr>
            <a:xfrm>
              <a:off x="11106420" y="4888230"/>
              <a:ext cx="175470" cy="148932"/>
            </a:xfrm>
            <a:custGeom>
              <a:rect b="b" l="l" r="r" t="t"/>
              <a:pathLst>
                <a:path extrusionOk="0" h="148932" w="175470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03" name="Google Shape;3603;p17"/>
            <p:cNvSpPr/>
            <p:nvPr/>
          </p:nvSpPr>
          <p:spPr>
            <a:xfrm>
              <a:off x="9827215" y="4665910"/>
              <a:ext cx="1275650" cy="372013"/>
            </a:xfrm>
            <a:custGeom>
              <a:rect b="b" l="l" r="r" t="t"/>
              <a:pathLst>
                <a:path extrusionOk="0" h="372013" w="1275650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04" name="Google Shape;3604;p17"/>
            <p:cNvSpPr/>
            <p:nvPr/>
          </p:nvSpPr>
          <p:spPr>
            <a:xfrm>
              <a:off x="11108198" y="5033734"/>
              <a:ext cx="9" cy="888"/>
            </a:xfrm>
            <a:custGeom>
              <a:rect b="b" l="l" r="r" t="t"/>
              <a:pathLst>
                <a:path extrusionOk="0" h="888" w="9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05" name="Google Shape;3605;p17"/>
            <p:cNvSpPr/>
            <p:nvPr/>
          </p:nvSpPr>
          <p:spPr>
            <a:xfrm>
              <a:off x="9824168" y="4563956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06" name="Google Shape;3606;p17"/>
            <p:cNvSpPr/>
            <p:nvPr/>
          </p:nvSpPr>
          <p:spPr>
            <a:xfrm>
              <a:off x="9825437" y="4562432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07" name="Google Shape;3607;p17"/>
            <p:cNvSpPr/>
            <p:nvPr/>
          </p:nvSpPr>
          <p:spPr>
            <a:xfrm>
              <a:off x="9825390" y="4567638"/>
              <a:ext cx="9069" cy="107160"/>
            </a:xfrm>
            <a:custGeom>
              <a:rect b="b" l="l" r="r" t="t"/>
              <a:pathLst>
                <a:path extrusionOk="0" h="107160" w="9069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08" name="Google Shape;3608;p17"/>
            <p:cNvSpPr/>
            <p:nvPr/>
          </p:nvSpPr>
          <p:spPr>
            <a:xfrm>
              <a:off x="11097786" y="4931399"/>
              <a:ext cx="10538" cy="106404"/>
            </a:xfrm>
            <a:custGeom>
              <a:rect b="b" l="l" r="r" t="t"/>
              <a:pathLst>
                <a:path extrusionOk="0" h="106404" w="10538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09" name="Google Shape;3609;p17"/>
            <p:cNvSpPr/>
            <p:nvPr/>
          </p:nvSpPr>
          <p:spPr>
            <a:xfrm>
              <a:off x="9825145" y="4562559"/>
              <a:ext cx="673" cy="761"/>
            </a:xfrm>
            <a:custGeom>
              <a:rect b="b" l="l" r="r" t="t"/>
              <a:pathLst>
                <a:path extrusionOk="0" h="761" w="673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10" name="Google Shape;3610;p17"/>
            <p:cNvSpPr/>
            <p:nvPr/>
          </p:nvSpPr>
          <p:spPr>
            <a:xfrm>
              <a:off x="9824003" y="4563575"/>
              <a:ext cx="37" cy="761"/>
            </a:xfrm>
            <a:custGeom>
              <a:rect b="b" l="l" r="r" t="t"/>
              <a:pathLst>
                <a:path extrusionOk="0" h="761" w="37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11" name="Google Shape;3611;p17"/>
            <p:cNvSpPr/>
            <p:nvPr/>
          </p:nvSpPr>
          <p:spPr>
            <a:xfrm>
              <a:off x="11103119" y="4933176"/>
              <a:ext cx="3301" cy="1142"/>
            </a:xfrm>
            <a:custGeom>
              <a:rect b="b" l="l" r="r" t="t"/>
              <a:pathLst>
                <a:path extrusionOk="0" h="1142" w="3301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12" name="Google Shape;3612;p17"/>
            <p:cNvSpPr/>
            <p:nvPr/>
          </p:nvSpPr>
          <p:spPr>
            <a:xfrm>
              <a:off x="9827469" y="4563829"/>
              <a:ext cx="1275649" cy="370594"/>
            </a:xfrm>
            <a:custGeom>
              <a:rect b="b" l="l" r="r" t="t"/>
              <a:pathLst>
                <a:path extrusionOk="0" h="370594" w="1275649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13" name="Google Shape;3613;p17"/>
            <p:cNvSpPr/>
            <p:nvPr/>
          </p:nvSpPr>
          <p:spPr>
            <a:xfrm>
              <a:off x="10019407" y="4402679"/>
              <a:ext cx="1261087" cy="385627"/>
            </a:xfrm>
            <a:custGeom>
              <a:rect b="b" l="l" r="r" t="t"/>
              <a:pathLst>
                <a:path extrusionOk="0" h="385627" w="126108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14" name="Google Shape;3614;p17"/>
            <p:cNvSpPr/>
            <p:nvPr/>
          </p:nvSpPr>
          <p:spPr>
            <a:xfrm>
              <a:off x="11283668" y="4787291"/>
              <a:ext cx="47" cy="761"/>
            </a:xfrm>
            <a:custGeom>
              <a:rect b="b" l="l" r="r" t="t"/>
              <a:pathLst>
                <a:path extrusionOk="0" h="761" w="47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15" name="Google Shape;3615;p17"/>
            <p:cNvSpPr/>
            <p:nvPr/>
          </p:nvSpPr>
          <p:spPr>
            <a:xfrm>
              <a:off x="11099153" y="4783402"/>
              <a:ext cx="184435" cy="152824"/>
            </a:xfrm>
            <a:custGeom>
              <a:rect b="b" l="l" r="r" t="t"/>
              <a:pathLst>
                <a:path extrusionOk="0" h="152824" w="184435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16" name="Google Shape;3616;p17"/>
            <p:cNvSpPr/>
            <p:nvPr/>
          </p:nvSpPr>
          <p:spPr>
            <a:xfrm>
              <a:off x="11611754" y="4402557"/>
              <a:ext cx="379901" cy="502813"/>
            </a:xfrm>
            <a:custGeom>
              <a:rect b="b" l="l" r="r" t="t"/>
              <a:pathLst>
                <a:path extrusionOk="0" h="502813" w="379901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17" name="Google Shape;3617;p17"/>
            <p:cNvSpPr/>
            <p:nvPr/>
          </p:nvSpPr>
          <p:spPr>
            <a:xfrm>
              <a:off x="11273336" y="4805447"/>
              <a:ext cx="47" cy="1015"/>
            </a:xfrm>
            <a:custGeom>
              <a:rect b="b" l="l" r="r" t="t"/>
              <a:pathLst>
                <a:path extrusionOk="0" h="1015" w="47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18" name="Google Shape;3618;p17"/>
            <p:cNvSpPr/>
            <p:nvPr/>
          </p:nvSpPr>
          <p:spPr>
            <a:xfrm>
              <a:off x="11612760" y="4903212"/>
              <a:ext cx="9" cy="888"/>
            </a:xfrm>
            <a:custGeom>
              <a:rect b="b" l="l" r="r" t="t"/>
              <a:pathLst>
                <a:path extrusionOk="0" h="888" w="9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19" name="Google Shape;3619;p17"/>
            <p:cNvSpPr/>
            <p:nvPr/>
          </p:nvSpPr>
          <p:spPr>
            <a:xfrm>
              <a:off x="11279351" y="4802527"/>
              <a:ext cx="328213" cy="104754"/>
            </a:xfrm>
            <a:custGeom>
              <a:rect b="b" l="l" r="r" t="t"/>
              <a:pathLst>
                <a:path extrusionOk="0" h="104754" w="328213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20" name="Google Shape;3620;p17"/>
            <p:cNvSpPr/>
            <p:nvPr/>
          </p:nvSpPr>
          <p:spPr>
            <a:xfrm>
              <a:off x="9826993" y="4383166"/>
              <a:ext cx="166804" cy="51410"/>
            </a:xfrm>
            <a:custGeom>
              <a:rect b="b" l="l" r="r" t="t"/>
              <a:pathLst>
                <a:path extrusionOk="0" h="51410" w="166804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21" name="Google Shape;3621;p17"/>
            <p:cNvSpPr/>
            <p:nvPr/>
          </p:nvSpPr>
          <p:spPr>
            <a:xfrm>
              <a:off x="9996971" y="4435084"/>
              <a:ext cx="47" cy="761"/>
            </a:xfrm>
            <a:custGeom>
              <a:rect b="b" l="l" r="r" t="t"/>
              <a:pathLst>
                <a:path extrusionOk="0" h="761" w="47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22" name="Google Shape;3622;p17"/>
            <p:cNvSpPr/>
            <p:nvPr/>
          </p:nvSpPr>
          <p:spPr>
            <a:xfrm>
              <a:off x="11604898" y="4196750"/>
              <a:ext cx="386148" cy="498743"/>
            </a:xfrm>
            <a:custGeom>
              <a:rect b="b" l="l" r="r" t="t"/>
              <a:pathLst>
                <a:path extrusionOk="0" h="498743" w="386148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23" name="Google Shape;3623;p17"/>
            <p:cNvSpPr/>
            <p:nvPr/>
          </p:nvSpPr>
          <p:spPr>
            <a:xfrm>
              <a:off x="11602358" y="4695240"/>
              <a:ext cx="10586" cy="212187"/>
            </a:xfrm>
            <a:custGeom>
              <a:rect b="b" l="l" r="r" t="t"/>
              <a:pathLst>
                <a:path extrusionOk="0" h="212187" w="10586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24" name="Google Shape;3624;p17"/>
            <p:cNvSpPr/>
            <p:nvPr/>
          </p:nvSpPr>
          <p:spPr>
            <a:xfrm>
              <a:off x="9827294" y="4175490"/>
              <a:ext cx="1785220" cy="523050"/>
            </a:xfrm>
            <a:custGeom>
              <a:rect b="b" l="l" r="r" t="t"/>
              <a:pathLst>
                <a:path extrusionOk="0" h="523050" w="178522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25" name="Google Shape;3625;p17"/>
            <p:cNvSpPr/>
            <p:nvPr/>
          </p:nvSpPr>
          <p:spPr>
            <a:xfrm>
              <a:off x="10954305" y="702340"/>
              <a:ext cx="84949" cy="33051"/>
            </a:xfrm>
            <a:custGeom>
              <a:rect b="b" l="l" r="r" t="t"/>
              <a:pathLst>
                <a:path extrusionOk="0" h="33051" w="84949">
                  <a:moveTo>
                    <a:pt x="262" y="3087"/>
                  </a:moveTo>
                  <a:cubicBezTo>
                    <a:pt x="-602" y="5607"/>
                    <a:pt x="744" y="8351"/>
                    <a:pt x="3258" y="9216"/>
                  </a:cubicBezTo>
                  <a:cubicBezTo>
                    <a:pt x="3359" y="9250"/>
                    <a:pt x="3461" y="9281"/>
                    <a:pt x="3562" y="9309"/>
                  </a:cubicBezTo>
                  <a:lnTo>
                    <a:pt x="5975" y="10070"/>
                  </a:lnTo>
                  <a:lnTo>
                    <a:pt x="81521" y="33051"/>
                  </a:lnTo>
                  <a:lnTo>
                    <a:pt x="81521" y="33051"/>
                  </a:lnTo>
                  <a:cubicBezTo>
                    <a:pt x="78880" y="32329"/>
                    <a:pt x="77331" y="29606"/>
                    <a:pt x="78055" y="26967"/>
                  </a:cubicBezTo>
                  <a:cubicBezTo>
                    <a:pt x="78068" y="26921"/>
                    <a:pt x="78080" y="26876"/>
                    <a:pt x="78093" y="26830"/>
                  </a:cubicBezTo>
                  <a:cubicBezTo>
                    <a:pt x="79248" y="24197"/>
                    <a:pt x="82194" y="22836"/>
                    <a:pt x="84949" y="23656"/>
                  </a:cubicBezTo>
                  <a:lnTo>
                    <a:pt x="77839" y="21497"/>
                  </a:lnTo>
                  <a:lnTo>
                    <a:pt x="6991" y="40"/>
                  </a:lnTo>
                  <a:lnTo>
                    <a:pt x="4705" y="40"/>
                  </a:lnTo>
                  <a:lnTo>
                    <a:pt x="3816" y="40"/>
                  </a:lnTo>
                  <a:cubicBezTo>
                    <a:pt x="3436" y="-13"/>
                    <a:pt x="3055" y="-13"/>
                    <a:pt x="2673" y="40"/>
                  </a:cubicBezTo>
                  <a:cubicBezTo>
                    <a:pt x="1455" y="646"/>
                    <a:pt x="566" y="1763"/>
                    <a:pt x="262" y="30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26" name="Google Shape;3626;p17"/>
            <p:cNvSpPr/>
            <p:nvPr/>
          </p:nvSpPr>
          <p:spPr>
            <a:xfrm>
              <a:off x="11034212" y="727409"/>
              <a:ext cx="850571" cy="262134"/>
            </a:xfrm>
            <a:custGeom>
              <a:rect b="b" l="l" r="r" t="t"/>
              <a:pathLst>
                <a:path extrusionOk="0" h="262134" w="850571">
                  <a:moveTo>
                    <a:pt x="835034" y="259377"/>
                  </a:moveTo>
                  <a:lnTo>
                    <a:pt x="843922" y="262044"/>
                  </a:lnTo>
                  <a:cubicBezTo>
                    <a:pt x="844467" y="262164"/>
                    <a:pt x="845026" y="262164"/>
                    <a:pt x="845573" y="262044"/>
                  </a:cubicBezTo>
                  <a:cubicBezTo>
                    <a:pt x="847705" y="262074"/>
                    <a:pt x="849660" y="260825"/>
                    <a:pt x="850524" y="258870"/>
                  </a:cubicBezTo>
                  <a:lnTo>
                    <a:pt x="850524" y="258870"/>
                  </a:lnTo>
                  <a:cubicBezTo>
                    <a:pt x="850587" y="258534"/>
                    <a:pt x="850587" y="258189"/>
                    <a:pt x="850524" y="257854"/>
                  </a:cubicBezTo>
                  <a:cubicBezTo>
                    <a:pt x="850587" y="257561"/>
                    <a:pt x="850587" y="257258"/>
                    <a:pt x="850524" y="256965"/>
                  </a:cubicBezTo>
                  <a:cubicBezTo>
                    <a:pt x="850575" y="256672"/>
                    <a:pt x="850575" y="256370"/>
                    <a:pt x="850524" y="256076"/>
                  </a:cubicBezTo>
                  <a:cubicBezTo>
                    <a:pt x="850549" y="255780"/>
                    <a:pt x="850549" y="255483"/>
                    <a:pt x="850524" y="255188"/>
                  </a:cubicBezTo>
                  <a:lnTo>
                    <a:pt x="850524" y="254426"/>
                  </a:lnTo>
                  <a:lnTo>
                    <a:pt x="849635" y="254426"/>
                  </a:lnTo>
                  <a:lnTo>
                    <a:pt x="848747" y="254426"/>
                  </a:lnTo>
                  <a:lnTo>
                    <a:pt x="848747" y="254426"/>
                  </a:lnTo>
                  <a:lnTo>
                    <a:pt x="10756" y="1380"/>
                  </a:lnTo>
                  <a:lnTo>
                    <a:pt x="7074" y="238"/>
                  </a:lnTo>
                  <a:lnTo>
                    <a:pt x="7074" y="238"/>
                  </a:lnTo>
                  <a:cubicBezTo>
                    <a:pt x="4319" y="-582"/>
                    <a:pt x="1373" y="779"/>
                    <a:pt x="218" y="3412"/>
                  </a:cubicBezTo>
                  <a:cubicBezTo>
                    <a:pt x="-582" y="6027"/>
                    <a:pt x="890" y="8795"/>
                    <a:pt x="3506" y="9594"/>
                  </a:cubicBezTo>
                  <a:cubicBezTo>
                    <a:pt x="3557" y="9608"/>
                    <a:pt x="3595" y="9621"/>
                    <a:pt x="3646" y="9633"/>
                  </a:cubicBezTo>
                  <a:lnTo>
                    <a:pt x="3646" y="96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27" name="Google Shape;3627;p17"/>
            <p:cNvSpPr/>
            <p:nvPr/>
          </p:nvSpPr>
          <p:spPr>
            <a:xfrm>
              <a:off x="11875800" y="996690"/>
              <a:ext cx="9823" cy="95231"/>
            </a:xfrm>
            <a:custGeom>
              <a:rect b="b" l="l" r="r" t="t"/>
              <a:pathLst>
                <a:path extrusionOk="0" h="95231" w="9823">
                  <a:moveTo>
                    <a:pt x="4872" y="0"/>
                  </a:moveTo>
                  <a:lnTo>
                    <a:pt x="3729" y="0"/>
                  </a:lnTo>
                  <a:lnTo>
                    <a:pt x="2713" y="0"/>
                  </a:lnTo>
                  <a:lnTo>
                    <a:pt x="1698" y="0"/>
                  </a:lnTo>
                  <a:lnTo>
                    <a:pt x="936" y="0"/>
                  </a:lnTo>
                  <a:lnTo>
                    <a:pt x="48" y="0"/>
                  </a:lnTo>
                  <a:cubicBezTo>
                    <a:pt x="86" y="253"/>
                    <a:pt x="86" y="509"/>
                    <a:pt x="48" y="762"/>
                  </a:cubicBezTo>
                  <a:cubicBezTo>
                    <a:pt x="-16" y="1054"/>
                    <a:pt x="-16" y="1357"/>
                    <a:pt x="48" y="1651"/>
                  </a:cubicBezTo>
                  <a:cubicBezTo>
                    <a:pt x="-3" y="1944"/>
                    <a:pt x="-3" y="2246"/>
                    <a:pt x="48" y="2539"/>
                  </a:cubicBezTo>
                  <a:cubicBezTo>
                    <a:pt x="48" y="2539"/>
                    <a:pt x="48" y="2539"/>
                    <a:pt x="48" y="3428"/>
                  </a:cubicBezTo>
                  <a:lnTo>
                    <a:pt x="48" y="90274"/>
                  </a:lnTo>
                  <a:cubicBezTo>
                    <a:pt x="110" y="93077"/>
                    <a:pt x="2447" y="95296"/>
                    <a:pt x="5241" y="95230"/>
                  </a:cubicBezTo>
                  <a:cubicBezTo>
                    <a:pt x="5291" y="95229"/>
                    <a:pt x="5329" y="95228"/>
                    <a:pt x="5380" y="95225"/>
                  </a:cubicBezTo>
                  <a:cubicBezTo>
                    <a:pt x="6739" y="95247"/>
                    <a:pt x="8059" y="94747"/>
                    <a:pt x="9062" y="93829"/>
                  </a:cubicBezTo>
                  <a:cubicBezTo>
                    <a:pt x="9380" y="93596"/>
                    <a:pt x="9646" y="93292"/>
                    <a:pt x="9824" y="92940"/>
                  </a:cubicBezTo>
                  <a:lnTo>
                    <a:pt x="9824" y="92305"/>
                  </a:lnTo>
                  <a:cubicBezTo>
                    <a:pt x="9824" y="92305"/>
                    <a:pt x="9824" y="92305"/>
                    <a:pt x="9824" y="91543"/>
                  </a:cubicBezTo>
                  <a:cubicBezTo>
                    <a:pt x="9824" y="90781"/>
                    <a:pt x="9824" y="90781"/>
                    <a:pt x="9824" y="90401"/>
                  </a:cubicBezTo>
                  <a:lnTo>
                    <a:pt x="9824" y="90401"/>
                  </a:lnTo>
                  <a:lnTo>
                    <a:pt x="9824" y="4825"/>
                  </a:lnTo>
                  <a:cubicBezTo>
                    <a:pt x="9697" y="2167"/>
                    <a:pt x="7526" y="63"/>
                    <a:pt x="48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28" name="Google Shape;3628;p17"/>
            <p:cNvSpPr/>
            <p:nvPr/>
          </p:nvSpPr>
          <p:spPr>
            <a:xfrm>
              <a:off x="7508902" y="63482"/>
              <a:ext cx="10791" cy="77449"/>
            </a:xfrm>
            <a:custGeom>
              <a:rect b="b" l="l" r="r" t="t"/>
              <a:pathLst>
                <a:path extrusionOk="0" h="77449" w="10791">
                  <a:moveTo>
                    <a:pt x="10030" y="3809"/>
                  </a:moveTo>
                  <a:cubicBezTo>
                    <a:pt x="10030" y="3809"/>
                    <a:pt x="10030" y="3809"/>
                    <a:pt x="10030" y="3047"/>
                  </a:cubicBezTo>
                  <a:lnTo>
                    <a:pt x="10030" y="2031"/>
                  </a:lnTo>
                  <a:cubicBezTo>
                    <a:pt x="10094" y="1738"/>
                    <a:pt x="10094" y="1436"/>
                    <a:pt x="10030" y="1143"/>
                  </a:cubicBezTo>
                  <a:cubicBezTo>
                    <a:pt x="10068" y="890"/>
                    <a:pt x="10068" y="634"/>
                    <a:pt x="10030" y="381"/>
                  </a:cubicBezTo>
                  <a:lnTo>
                    <a:pt x="7618" y="0"/>
                  </a:lnTo>
                  <a:lnTo>
                    <a:pt x="7618" y="0"/>
                  </a:lnTo>
                  <a:lnTo>
                    <a:pt x="6602" y="0"/>
                  </a:lnTo>
                  <a:lnTo>
                    <a:pt x="5587" y="0"/>
                  </a:lnTo>
                  <a:lnTo>
                    <a:pt x="4571" y="0"/>
                  </a:lnTo>
                  <a:lnTo>
                    <a:pt x="3428" y="0"/>
                  </a:lnTo>
                  <a:lnTo>
                    <a:pt x="2539" y="0"/>
                  </a:lnTo>
                  <a:cubicBezTo>
                    <a:pt x="1015" y="788"/>
                    <a:pt x="38" y="2346"/>
                    <a:pt x="0" y="4063"/>
                  </a:cubicBezTo>
                  <a:lnTo>
                    <a:pt x="0" y="74149"/>
                  </a:lnTo>
                  <a:lnTo>
                    <a:pt x="7110" y="76307"/>
                  </a:lnTo>
                  <a:lnTo>
                    <a:pt x="10792" y="77450"/>
                  </a:lnTo>
                  <a:lnTo>
                    <a:pt x="10792" y="38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29" name="Google Shape;3629;p17"/>
            <p:cNvSpPr/>
            <p:nvPr/>
          </p:nvSpPr>
          <p:spPr>
            <a:xfrm>
              <a:off x="7509060" y="-1"/>
              <a:ext cx="82497" cy="59784"/>
            </a:xfrm>
            <a:custGeom>
              <a:rect b="b" l="l" r="r" t="t"/>
              <a:pathLst>
                <a:path extrusionOk="0" h="59784" w="82497">
                  <a:moveTo>
                    <a:pt x="730" y="53453"/>
                  </a:moveTo>
                  <a:lnTo>
                    <a:pt x="95" y="54215"/>
                  </a:lnTo>
                  <a:lnTo>
                    <a:pt x="95" y="55104"/>
                  </a:lnTo>
                  <a:cubicBezTo>
                    <a:pt x="95" y="55104"/>
                    <a:pt x="95" y="55104"/>
                    <a:pt x="95" y="55992"/>
                  </a:cubicBezTo>
                  <a:cubicBezTo>
                    <a:pt x="-32" y="56319"/>
                    <a:pt x="-32" y="56682"/>
                    <a:pt x="95" y="57008"/>
                  </a:cubicBezTo>
                  <a:cubicBezTo>
                    <a:pt x="45" y="57302"/>
                    <a:pt x="45" y="57603"/>
                    <a:pt x="95" y="57897"/>
                  </a:cubicBezTo>
                  <a:cubicBezTo>
                    <a:pt x="45" y="58191"/>
                    <a:pt x="45" y="58492"/>
                    <a:pt x="95" y="58786"/>
                  </a:cubicBezTo>
                  <a:lnTo>
                    <a:pt x="95" y="59675"/>
                  </a:lnTo>
                  <a:lnTo>
                    <a:pt x="95" y="59675"/>
                  </a:lnTo>
                  <a:lnTo>
                    <a:pt x="95" y="59675"/>
                  </a:lnTo>
                  <a:lnTo>
                    <a:pt x="1111" y="59675"/>
                  </a:lnTo>
                  <a:lnTo>
                    <a:pt x="2000" y="59675"/>
                  </a:lnTo>
                  <a:cubicBezTo>
                    <a:pt x="2622" y="59821"/>
                    <a:pt x="3283" y="59821"/>
                    <a:pt x="3904" y="59675"/>
                  </a:cubicBezTo>
                  <a:cubicBezTo>
                    <a:pt x="5200" y="59699"/>
                    <a:pt x="6469" y="59247"/>
                    <a:pt x="7460" y="58405"/>
                  </a:cubicBezTo>
                  <a:lnTo>
                    <a:pt x="14443" y="52818"/>
                  </a:lnTo>
                  <a:lnTo>
                    <a:pt x="82498" y="0"/>
                  </a:lnTo>
                  <a:lnTo>
                    <a:pt x="66373" y="0"/>
                  </a:lnTo>
                  <a:lnTo>
                    <a:pt x="857" y="531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30" name="Google Shape;3630;p17"/>
            <p:cNvSpPr/>
            <p:nvPr/>
          </p:nvSpPr>
          <p:spPr>
            <a:xfrm>
              <a:off x="10453168" y="-1"/>
              <a:ext cx="10792" cy="54475"/>
            </a:xfrm>
            <a:custGeom>
              <a:rect b="b" l="l" r="r" t="t"/>
              <a:pathLst>
                <a:path extrusionOk="0" h="54475" w="10792">
                  <a:moveTo>
                    <a:pt x="1778" y="51422"/>
                  </a:moveTo>
                  <a:cubicBezTo>
                    <a:pt x="1778" y="51422"/>
                    <a:pt x="1778" y="51422"/>
                    <a:pt x="1778" y="52310"/>
                  </a:cubicBezTo>
                  <a:lnTo>
                    <a:pt x="1778" y="53072"/>
                  </a:lnTo>
                  <a:lnTo>
                    <a:pt x="1778" y="53834"/>
                  </a:lnTo>
                  <a:lnTo>
                    <a:pt x="2540" y="53834"/>
                  </a:lnTo>
                  <a:lnTo>
                    <a:pt x="3555" y="54469"/>
                  </a:lnTo>
                  <a:lnTo>
                    <a:pt x="5460" y="54469"/>
                  </a:lnTo>
                  <a:cubicBezTo>
                    <a:pt x="8266" y="54612"/>
                    <a:pt x="10653" y="52458"/>
                    <a:pt x="10793" y="49657"/>
                  </a:cubicBezTo>
                  <a:cubicBezTo>
                    <a:pt x="10793" y="49653"/>
                    <a:pt x="10793" y="49648"/>
                    <a:pt x="10793" y="49644"/>
                  </a:cubicBezTo>
                  <a:lnTo>
                    <a:pt x="10793" y="0"/>
                  </a:lnTo>
                  <a:lnTo>
                    <a:pt x="0" y="0"/>
                  </a:lnTo>
                  <a:lnTo>
                    <a:pt x="0" y="50787"/>
                  </a:lnTo>
                  <a:lnTo>
                    <a:pt x="0" y="50787"/>
                  </a:lnTo>
                  <a:cubicBezTo>
                    <a:pt x="0" y="50787"/>
                    <a:pt x="1778" y="50787"/>
                    <a:pt x="1778" y="514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31" name="Google Shape;3631;p17"/>
            <p:cNvSpPr/>
            <p:nvPr/>
          </p:nvSpPr>
          <p:spPr>
            <a:xfrm>
              <a:off x="5049625" y="1133687"/>
              <a:ext cx="10820" cy="50641"/>
            </a:xfrm>
            <a:custGeom>
              <a:rect b="b" l="l" r="r" t="t"/>
              <a:pathLst>
                <a:path extrusionOk="0" h="50641" w="10820">
                  <a:moveTo>
                    <a:pt x="10821" y="47105"/>
                  </a:moveTo>
                  <a:lnTo>
                    <a:pt x="10821" y="0"/>
                  </a:lnTo>
                  <a:cubicBezTo>
                    <a:pt x="10364" y="2980"/>
                    <a:pt x="7570" y="5024"/>
                    <a:pt x="4600" y="4566"/>
                  </a:cubicBezTo>
                  <a:cubicBezTo>
                    <a:pt x="2238" y="4204"/>
                    <a:pt x="397" y="2355"/>
                    <a:pt x="28" y="0"/>
                  </a:cubicBezTo>
                  <a:lnTo>
                    <a:pt x="28" y="47105"/>
                  </a:lnTo>
                  <a:cubicBezTo>
                    <a:pt x="-9" y="47443"/>
                    <a:pt x="-9" y="47783"/>
                    <a:pt x="28" y="48121"/>
                  </a:cubicBezTo>
                  <a:cubicBezTo>
                    <a:pt x="28" y="48121"/>
                    <a:pt x="28" y="48121"/>
                    <a:pt x="28" y="48882"/>
                  </a:cubicBezTo>
                  <a:cubicBezTo>
                    <a:pt x="28" y="49644"/>
                    <a:pt x="28" y="48882"/>
                    <a:pt x="664" y="49644"/>
                  </a:cubicBezTo>
                  <a:lnTo>
                    <a:pt x="664" y="50406"/>
                  </a:lnTo>
                  <a:lnTo>
                    <a:pt x="1425" y="50406"/>
                  </a:lnTo>
                  <a:lnTo>
                    <a:pt x="2568" y="50406"/>
                  </a:lnTo>
                  <a:cubicBezTo>
                    <a:pt x="3152" y="50537"/>
                    <a:pt x="3761" y="50537"/>
                    <a:pt x="4345" y="50406"/>
                  </a:cubicBezTo>
                  <a:cubicBezTo>
                    <a:pt x="7037" y="51244"/>
                    <a:pt x="9920" y="49779"/>
                    <a:pt x="10821" y="471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32" name="Google Shape;3632;p17"/>
            <p:cNvSpPr/>
            <p:nvPr/>
          </p:nvSpPr>
          <p:spPr>
            <a:xfrm>
              <a:off x="5050162" y="1074775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33" name="Google Shape;3633;p17"/>
            <p:cNvSpPr/>
            <p:nvPr/>
          </p:nvSpPr>
          <p:spPr>
            <a:xfrm>
              <a:off x="5051304" y="1073251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34" name="Google Shape;3634;p17"/>
            <p:cNvSpPr/>
            <p:nvPr/>
          </p:nvSpPr>
          <p:spPr>
            <a:xfrm>
              <a:off x="5049650" y="1076806"/>
              <a:ext cx="10795" cy="61840"/>
            </a:xfrm>
            <a:custGeom>
              <a:rect b="b" l="l" r="r" t="t"/>
              <a:pathLst>
                <a:path extrusionOk="0" h="61840" w="10795">
                  <a:moveTo>
                    <a:pt x="5336" y="61833"/>
                  </a:moveTo>
                  <a:cubicBezTo>
                    <a:pt x="8206" y="61976"/>
                    <a:pt x="10656" y="59765"/>
                    <a:pt x="10796" y="56894"/>
                  </a:cubicBezTo>
                  <a:cubicBezTo>
                    <a:pt x="10796" y="56889"/>
                    <a:pt x="10796" y="56885"/>
                    <a:pt x="10796" y="56881"/>
                  </a:cubicBezTo>
                  <a:lnTo>
                    <a:pt x="10796" y="2412"/>
                  </a:lnTo>
                  <a:lnTo>
                    <a:pt x="9018" y="3809"/>
                  </a:lnTo>
                  <a:cubicBezTo>
                    <a:pt x="7977" y="4651"/>
                    <a:pt x="6669" y="5100"/>
                    <a:pt x="5336" y="5079"/>
                  </a:cubicBezTo>
                  <a:cubicBezTo>
                    <a:pt x="3851" y="5100"/>
                    <a:pt x="2429" y="4502"/>
                    <a:pt x="1400" y="3428"/>
                  </a:cubicBezTo>
                  <a:cubicBezTo>
                    <a:pt x="461" y="2543"/>
                    <a:pt x="-47" y="1291"/>
                    <a:pt x="3" y="0"/>
                  </a:cubicBezTo>
                  <a:lnTo>
                    <a:pt x="3" y="0"/>
                  </a:lnTo>
                  <a:lnTo>
                    <a:pt x="3" y="57008"/>
                  </a:lnTo>
                  <a:cubicBezTo>
                    <a:pt x="143" y="59810"/>
                    <a:pt x="2517" y="61970"/>
                    <a:pt x="5324" y="61834"/>
                  </a:cubicBezTo>
                  <a:cubicBezTo>
                    <a:pt x="5324" y="61833"/>
                    <a:pt x="5336" y="61833"/>
                    <a:pt x="5336" y="61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35" name="Google Shape;3635;p17"/>
            <p:cNvSpPr/>
            <p:nvPr/>
          </p:nvSpPr>
          <p:spPr>
            <a:xfrm>
              <a:off x="5051266" y="982723"/>
              <a:ext cx="123578" cy="98527"/>
            </a:xfrm>
            <a:custGeom>
              <a:rect b="b" l="l" r="r" t="t"/>
              <a:pathLst>
                <a:path extrusionOk="0" h="98527" w="123578">
                  <a:moveTo>
                    <a:pt x="38" y="90527"/>
                  </a:moveTo>
                  <a:lnTo>
                    <a:pt x="38" y="91289"/>
                  </a:lnTo>
                  <a:lnTo>
                    <a:pt x="38" y="91289"/>
                  </a:lnTo>
                  <a:lnTo>
                    <a:pt x="38" y="91924"/>
                  </a:lnTo>
                  <a:cubicBezTo>
                    <a:pt x="-13" y="92175"/>
                    <a:pt x="-13" y="92435"/>
                    <a:pt x="38" y="92686"/>
                  </a:cubicBezTo>
                  <a:lnTo>
                    <a:pt x="38" y="92686"/>
                  </a:lnTo>
                  <a:cubicBezTo>
                    <a:pt x="38" y="92686"/>
                    <a:pt x="38" y="92686"/>
                    <a:pt x="38" y="93448"/>
                  </a:cubicBezTo>
                  <a:cubicBezTo>
                    <a:pt x="-13" y="94739"/>
                    <a:pt x="495" y="95991"/>
                    <a:pt x="1435" y="96876"/>
                  </a:cubicBezTo>
                  <a:cubicBezTo>
                    <a:pt x="2463" y="97950"/>
                    <a:pt x="3885" y="98548"/>
                    <a:pt x="5371" y="98526"/>
                  </a:cubicBezTo>
                  <a:cubicBezTo>
                    <a:pt x="6704" y="98548"/>
                    <a:pt x="8012" y="98098"/>
                    <a:pt x="9053" y="97257"/>
                  </a:cubicBezTo>
                  <a:lnTo>
                    <a:pt x="10830" y="95860"/>
                  </a:lnTo>
                  <a:lnTo>
                    <a:pt x="16036" y="91670"/>
                  </a:lnTo>
                  <a:lnTo>
                    <a:pt x="123578" y="4571"/>
                  </a:lnTo>
                  <a:lnTo>
                    <a:pt x="123578" y="4571"/>
                  </a:lnTo>
                  <a:cubicBezTo>
                    <a:pt x="122664" y="5376"/>
                    <a:pt x="121496" y="5827"/>
                    <a:pt x="120277" y="5840"/>
                  </a:cubicBezTo>
                  <a:cubicBezTo>
                    <a:pt x="119566" y="5971"/>
                    <a:pt x="118830" y="5971"/>
                    <a:pt x="118119" y="5840"/>
                  </a:cubicBezTo>
                  <a:lnTo>
                    <a:pt x="118119" y="5840"/>
                  </a:lnTo>
                  <a:lnTo>
                    <a:pt x="116722" y="4825"/>
                  </a:lnTo>
                  <a:lnTo>
                    <a:pt x="116722" y="4825"/>
                  </a:lnTo>
                  <a:cubicBezTo>
                    <a:pt x="116722" y="4825"/>
                    <a:pt x="116722" y="4825"/>
                    <a:pt x="116722" y="4190"/>
                  </a:cubicBezTo>
                  <a:lnTo>
                    <a:pt x="116087" y="3301"/>
                  </a:lnTo>
                  <a:cubicBezTo>
                    <a:pt x="116087" y="3301"/>
                    <a:pt x="116087" y="2539"/>
                    <a:pt x="116087" y="2158"/>
                  </a:cubicBezTo>
                  <a:lnTo>
                    <a:pt x="116087" y="0"/>
                  </a:lnTo>
                  <a:lnTo>
                    <a:pt x="3339" y="912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36" name="Google Shape;3636;p17"/>
            <p:cNvSpPr/>
            <p:nvPr/>
          </p:nvSpPr>
          <p:spPr>
            <a:xfrm>
              <a:off x="5172940" y="167468"/>
              <a:ext cx="999396" cy="820207"/>
            </a:xfrm>
            <a:custGeom>
              <a:rect b="b" l="l" r="r" t="t"/>
              <a:pathLst>
                <a:path extrusionOk="0" h="820207" w="999396">
                  <a:moveTo>
                    <a:pt x="0" y="820207"/>
                  </a:moveTo>
                  <a:lnTo>
                    <a:pt x="0" y="820207"/>
                  </a:lnTo>
                  <a:lnTo>
                    <a:pt x="995558" y="10284"/>
                  </a:lnTo>
                  <a:lnTo>
                    <a:pt x="997843" y="8380"/>
                  </a:lnTo>
                  <a:cubicBezTo>
                    <a:pt x="999773" y="6644"/>
                    <a:pt x="999926" y="3673"/>
                    <a:pt x="998186" y="1746"/>
                  </a:cubicBezTo>
                  <a:cubicBezTo>
                    <a:pt x="998084" y="1623"/>
                    <a:pt x="997970" y="1507"/>
                    <a:pt x="997843" y="1397"/>
                  </a:cubicBezTo>
                  <a:cubicBezTo>
                    <a:pt x="997031" y="582"/>
                    <a:pt x="995951" y="86"/>
                    <a:pt x="994796" y="0"/>
                  </a:cubicBezTo>
                  <a:lnTo>
                    <a:pt x="992764" y="0"/>
                  </a:lnTo>
                  <a:lnTo>
                    <a:pt x="991749" y="0"/>
                  </a:lnTo>
                  <a:lnTo>
                    <a:pt x="990733" y="0"/>
                  </a:lnTo>
                  <a:lnTo>
                    <a:pt x="990733" y="0"/>
                  </a:lnTo>
                  <a:lnTo>
                    <a:pt x="2031" y="805479"/>
                  </a:lnTo>
                  <a:lnTo>
                    <a:pt x="2031" y="816525"/>
                  </a:lnTo>
                  <a:cubicBezTo>
                    <a:pt x="2019" y="818016"/>
                    <a:pt x="1257" y="819398"/>
                    <a:pt x="0" y="8202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37" name="Google Shape;3637;p17"/>
            <p:cNvSpPr/>
            <p:nvPr/>
          </p:nvSpPr>
          <p:spPr>
            <a:xfrm>
              <a:off x="5165665" y="986659"/>
              <a:ext cx="38" cy="634"/>
            </a:xfrm>
            <a:custGeom>
              <a:rect b="b" l="l" r="r" t="t"/>
              <a:pathLst>
                <a:path extrusionOk="0" h="634" w="38">
                  <a:moveTo>
                    <a:pt x="38" y="635"/>
                  </a:moveTo>
                  <a:cubicBezTo>
                    <a:pt x="-13" y="427"/>
                    <a:pt x="-13" y="208"/>
                    <a:pt x="38" y="0"/>
                  </a:cubicBezTo>
                  <a:cubicBezTo>
                    <a:pt x="38" y="0"/>
                    <a:pt x="38" y="0"/>
                    <a:pt x="38" y="6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38" name="Google Shape;3638;p17"/>
            <p:cNvSpPr/>
            <p:nvPr/>
          </p:nvSpPr>
          <p:spPr>
            <a:xfrm>
              <a:off x="9842451" y="2417705"/>
              <a:ext cx="218004" cy="175087"/>
            </a:xfrm>
            <a:custGeom>
              <a:rect b="b" l="l" r="r" t="t"/>
              <a:pathLst>
                <a:path extrusionOk="0" h="175087" w="218004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39" name="Google Shape;3639;p17"/>
            <p:cNvSpPr/>
            <p:nvPr/>
          </p:nvSpPr>
          <p:spPr>
            <a:xfrm>
              <a:off x="10050539" y="2380123"/>
              <a:ext cx="55909" cy="45835"/>
            </a:xfrm>
            <a:custGeom>
              <a:rect b="b" l="l" r="r" t="t"/>
              <a:pathLst>
                <a:path extrusionOk="0" h="45835" w="55909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40" name="Google Shape;3640;p17"/>
            <p:cNvSpPr/>
            <p:nvPr/>
          </p:nvSpPr>
          <p:spPr>
            <a:xfrm>
              <a:off x="9806773" y="1050905"/>
              <a:ext cx="2379131" cy="728663"/>
            </a:xfrm>
            <a:custGeom>
              <a:rect b="b" l="l" r="r" t="t"/>
              <a:pathLst>
                <a:path extrusionOk="0" h="728663" w="2379131">
                  <a:moveTo>
                    <a:pt x="3428" y="0"/>
                  </a:moveTo>
                  <a:cubicBezTo>
                    <a:pt x="6018" y="632"/>
                    <a:pt x="7605" y="3244"/>
                    <a:pt x="6971" y="5833"/>
                  </a:cubicBezTo>
                  <a:cubicBezTo>
                    <a:pt x="6933" y="5964"/>
                    <a:pt x="6894" y="6093"/>
                    <a:pt x="6856" y="6221"/>
                  </a:cubicBezTo>
                  <a:cubicBezTo>
                    <a:pt x="5980" y="8247"/>
                    <a:pt x="3986" y="9548"/>
                    <a:pt x="1778" y="9523"/>
                  </a:cubicBezTo>
                  <a:lnTo>
                    <a:pt x="0" y="9523"/>
                  </a:lnTo>
                  <a:lnTo>
                    <a:pt x="2379131" y="728664"/>
                  </a:lnTo>
                  <a:lnTo>
                    <a:pt x="2379131" y="718253"/>
                  </a:lnTo>
                  <a:lnTo>
                    <a:pt x="13077" y="29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41" name="Google Shape;3641;p17"/>
            <p:cNvSpPr/>
            <p:nvPr/>
          </p:nvSpPr>
          <p:spPr>
            <a:xfrm>
              <a:off x="8811215" y="285801"/>
              <a:ext cx="313231" cy="256473"/>
            </a:xfrm>
            <a:custGeom>
              <a:rect b="b" l="l" r="r" t="t"/>
              <a:pathLst>
                <a:path extrusionOk="0" h="256473" w="313231">
                  <a:moveTo>
                    <a:pt x="305867" y="6856"/>
                  </a:moveTo>
                  <a:cubicBezTo>
                    <a:pt x="303975" y="5187"/>
                    <a:pt x="303797" y="2298"/>
                    <a:pt x="305461" y="405"/>
                  </a:cubicBezTo>
                  <a:cubicBezTo>
                    <a:pt x="305588" y="262"/>
                    <a:pt x="305727" y="127"/>
                    <a:pt x="305867" y="0"/>
                  </a:cubicBezTo>
                  <a:lnTo>
                    <a:pt x="305867" y="0"/>
                  </a:lnTo>
                  <a:lnTo>
                    <a:pt x="4190" y="245427"/>
                  </a:lnTo>
                  <a:lnTo>
                    <a:pt x="2540" y="246697"/>
                  </a:lnTo>
                  <a:cubicBezTo>
                    <a:pt x="3975" y="247964"/>
                    <a:pt x="4520" y="249955"/>
                    <a:pt x="3937" y="251776"/>
                  </a:cubicBezTo>
                  <a:cubicBezTo>
                    <a:pt x="3225" y="253393"/>
                    <a:pt x="1740" y="254541"/>
                    <a:pt x="0" y="254823"/>
                  </a:cubicBezTo>
                  <a:lnTo>
                    <a:pt x="0" y="254823"/>
                  </a:lnTo>
                  <a:lnTo>
                    <a:pt x="0" y="254823"/>
                  </a:lnTo>
                  <a:cubicBezTo>
                    <a:pt x="1054" y="255850"/>
                    <a:pt x="2464" y="256439"/>
                    <a:pt x="3937" y="256473"/>
                  </a:cubicBezTo>
                  <a:cubicBezTo>
                    <a:pt x="5270" y="256465"/>
                    <a:pt x="6565" y="256019"/>
                    <a:pt x="7619" y="255204"/>
                  </a:cubicBezTo>
                  <a:lnTo>
                    <a:pt x="313231" y="6856"/>
                  </a:lnTo>
                  <a:cubicBezTo>
                    <a:pt x="312241" y="7699"/>
                    <a:pt x="310971" y="8150"/>
                    <a:pt x="309676" y="8126"/>
                  </a:cubicBezTo>
                  <a:cubicBezTo>
                    <a:pt x="308292" y="8189"/>
                    <a:pt x="306933" y="7737"/>
                    <a:pt x="305867" y="68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42" name="Google Shape;3642;p17"/>
            <p:cNvSpPr/>
            <p:nvPr/>
          </p:nvSpPr>
          <p:spPr>
            <a:xfrm>
              <a:off x="9115713" y="-1"/>
              <a:ext cx="368814" cy="294310"/>
            </a:xfrm>
            <a:custGeom>
              <a:rect b="b" l="l" r="r" t="t"/>
              <a:pathLst>
                <a:path extrusionOk="0" h="294310" w="368814">
                  <a:moveTo>
                    <a:pt x="1368" y="292659"/>
                  </a:moveTo>
                  <a:cubicBezTo>
                    <a:pt x="2435" y="293740"/>
                    <a:pt x="3908" y="294336"/>
                    <a:pt x="5431" y="294310"/>
                  </a:cubicBezTo>
                  <a:cubicBezTo>
                    <a:pt x="6726" y="294334"/>
                    <a:pt x="7996" y="293883"/>
                    <a:pt x="8986" y="293040"/>
                  </a:cubicBezTo>
                  <a:lnTo>
                    <a:pt x="8986" y="293040"/>
                  </a:lnTo>
                  <a:lnTo>
                    <a:pt x="368814" y="0"/>
                  </a:lnTo>
                  <a:lnTo>
                    <a:pt x="352562" y="0"/>
                  </a:lnTo>
                  <a:lnTo>
                    <a:pt x="1750" y="285803"/>
                  </a:lnTo>
                  <a:cubicBezTo>
                    <a:pt x="-231" y="287362"/>
                    <a:pt x="-587" y="290235"/>
                    <a:pt x="975" y="292221"/>
                  </a:cubicBezTo>
                  <a:cubicBezTo>
                    <a:pt x="1102" y="292375"/>
                    <a:pt x="1229" y="292522"/>
                    <a:pt x="1368" y="2926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43" name="Google Shape;3643;p17"/>
            <p:cNvSpPr/>
            <p:nvPr/>
          </p:nvSpPr>
          <p:spPr>
            <a:xfrm>
              <a:off x="9205452" y="2577556"/>
              <a:ext cx="133697" cy="111225"/>
            </a:xfrm>
            <a:custGeom>
              <a:rect b="b" l="l" r="r" t="t"/>
              <a:pathLst>
                <a:path extrusionOk="0" h="111225" w="133697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44" name="Google Shape;3644;p17"/>
            <p:cNvSpPr/>
            <p:nvPr/>
          </p:nvSpPr>
          <p:spPr>
            <a:xfrm>
              <a:off x="9330621" y="2475856"/>
              <a:ext cx="134734" cy="112239"/>
            </a:xfrm>
            <a:custGeom>
              <a:rect b="b" l="l" r="r" t="t"/>
              <a:pathLst>
                <a:path extrusionOk="0" h="112239" w="134734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45" name="Google Shape;3645;p17"/>
            <p:cNvSpPr/>
            <p:nvPr/>
          </p:nvSpPr>
          <p:spPr>
            <a:xfrm>
              <a:off x="9842070" y="2589491"/>
              <a:ext cx="1048638" cy="324528"/>
            </a:xfrm>
            <a:custGeom>
              <a:rect b="b" l="l" r="r" t="t"/>
              <a:pathLst>
                <a:path extrusionOk="0" h="324528" w="104863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46" name="Google Shape;3646;p17"/>
            <p:cNvSpPr/>
            <p:nvPr/>
          </p:nvSpPr>
          <p:spPr>
            <a:xfrm>
              <a:off x="5042496" y="1235769"/>
              <a:ext cx="212084" cy="171786"/>
            </a:xfrm>
            <a:custGeom>
              <a:rect b="b" l="l" r="r" t="t"/>
              <a:pathLst>
                <a:path extrusionOk="0" h="171786" w="212084">
                  <a:moveTo>
                    <a:pt x="208656" y="8507"/>
                  </a:moveTo>
                  <a:cubicBezTo>
                    <a:pt x="207133" y="8533"/>
                    <a:pt x="205660" y="7937"/>
                    <a:pt x="204594" y="6856"/>
                  </a:cubicBezTo>
                  <a:cubicBezTo>
                    <a:pt x="202702" y="5187"/>
                    <a:pt x="202524" y="2298"/>
                    <a:pt x="204187" y="405"/>
                  </a:cubicBezTo>
                  <a:cubicBezTo>
                    <a:pt x="204314" y="262"/>
                    <a:pt x="204454" y="127"/>
                    <a:pt x="204594" y="0"/>
                  </a:cubicBezTo>
                  <a:lnTo>
                    <a:pt x="204594" y="0"/>
                  </a:lnTo>
                  <a:lnTo>
                    <a:pt x="197610" y="5586"/>
                  </a:lnTo>
                  <a:lnTo>
                    <a:pt x="683" y="165946"/>
                  </a:lnTo>
                  <a:lnTo>
                    <a:pt x="683" y="165946"/>
                  </a:lnTo>
                  <a:lnTo>
                    <a:pt x="48" y="166708"/>
                  </a:lnTo>
                  <a:lnTo>
                    <a:pt x="48" y="166708"/>
                  </a:lnTo>
                  <a:lnTo>
                    <a:pt x="48" y="166708"/>
                  </a:lnTo>
                  <a:cubicBezTo>
                    <a:pt x="-3" y="167038"/>
                    <a:pt x="-3" y="167393"/>
                    <a:pt x="48" y="167723"/>
                  </a:cubicBezTo>
                  <a:cubicBezTo>
                    <a:pt x="-16" y="167977"/>
                    <a:pt x="-16" y="168231"/>
                    <a:pt x="48" y="168485"/>
                  </a:cubicBezTo>
                  <a:lnTo>
                    <a:pt x="48" y="168485"/>
                  </a:lnTo>
                  <a:cubicBezTo>
                    <a:pt x="-16" y="168815"/>
                    <a:pt x="-16" y="169171"/>
                    <a:pt x="48" y="169501"/>
                  </a:cubicBezTo>
                  <a:cubicBezTo>
                    <a:pt x="48" y="169501"/>
                    <a:pt x="48" y="169501"/>
                    <a:pt x="48" y="170263"/>
                  </a:cubicBezTo>
                  <a:cubicBezTo>
                    <a:pt x="188" y="170606"/>
                    <a:pt x="403" y="170910"/>
                    <a:pt x="683" y="171152"/>
                  </a:cubicBezTo>
                  <a:lnTo>
                    <a:pt x="683" y="171152"/>
                  </a:lnTo>
                  <a:lnTo>
                    <a:pt x="683" y="171152"/>
                  </a:lnTo>
                  <a:lnTo>
                    <a:pt x="1698" y="171786"/>
                  </a:lnTo>
                  <a:lnTo>
                    <a:pt x="2587" y="171786"/>
                  </a:lnTo>
                  <a:lnTo>
                    <a:pt x="4492" y="171786"/>
                  </a:lnTo>
                  <a:cubicBezTo>
                    <a:pt x="5774" y="171799"/>
                    <a:pt x="7018" y="171393"/>
                    <a:pt x="8047" y="170644"/>
                  </a:cubicBezTo>
                  <a:lnTo>
                    <a:pt x="15030" y="164930"/>
                  </a:lnTo>
                  <a:lnTo>
                    <a:pt x="212085" y="4571"/>
                  </a:lnTo>
                  <a:lnTo>
                    <a:pt x="212085" y="4571"/>
                  </a:lnTo>
                  <a:cubicBezTo>
                    <a:pt x="211628" y="6348"/>
                    <a:pt x="210358" y="7807"/>
                    <a:pt x="208656" y="85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47" name="Google Shape;3647;p17"/>
            <p:cNvSpPr/>
            <p:nvPr/>
          </p:nvSpPr>
          <p:spPr>
            <a:xfrm>
              <a:off x="5246560" y="1195520"/>
              <a:ext cx="56395" cy="48502"/>
            </a:xfrm>
            <a:custGeom>
              <a:rect b="b" l="l" r="r" t="t"/>
              <a:pathLst>
                <a:path extrusionOk="0" h="48502" w="56395">
                  <a:moveTo>
                    <a:pt x="49031" y="2412"/>
                  </a:moveTo>
                  <a:cubicBezTo>
                    <a:pt x="49374" y="1374"/>
                    <a:pt x="50098" y="509"/>
                    <a:pt x="51063" y="0"/>
                  </a:cubicBezTo>
                  <a:lnTo>
                    <a:pt x="51063" y="0"/>
                  </a:lnTo>
                  <a:lnTo>
                    <a:pt x="3831" y="38090"/>
                  </a:lnTo>
                  <a:lnTo>
                    <a:pt x="1545" y="39995"/>
                  </a:lnTo>
                  <a:lnTo>
                    <a:pt x="1545" y="39995"/>
                  </a:lnTo>
                  <a:cubicBezTo>
                    <a:pt x="-346" y="41664"/>
                    <a:pt x="-524" y="44553"/>
                    <a:pt x="1139" y="46446"/>
                  </a:cubicBezTo>
                  <a:cubicBezTo>
                    <a:pt x="1266" y="46589"/>
                    <a:pt x="1406" y="46724"/>
                    <a:pt x="1545" y="46851"/>
                  </a:cubicBezTo>
                  <a:cubicBezTo>
                    <a:pt x="2612" y="47931"/>
                    <a:pt x="4085" y="48528"/>
                    <a:pt x="5608" y="48501"/>
                  </a:cubicBezTo>
                  <a:cubicBezTo>
                    <a:pt x="6942" y="48511"/>
                    <a:pt x="8249" y="48063"/>
                    <a:pt x="9290" y="47232"/>
                  </a:cubicBezTo>
                  <a:lnTo>
                    <a:pt x="9290" y="47232"/>
                  </a:lnTo>
                  <a:lnTo>
                    <a:pt x="56396" y="9142"/>
                  </a:lnTo>
                  <a:lnTo>
                    <a:pt x="53475" y="8253"/>
                  </a:lnTo>
                  <a:cubicBezTo>
                    <a:pt x="50885" y="8191"/>
                    <a:pt x="48828" y="6037"/>
                    <a:pt x="48892" y="3443"/>
                  </a:cubicBezTo>
                  <a:cubicBezTo>
                    <a:pt x="48904" y="3095"/>
                    <a:pt x="48942" y="2750"/>
                    <a:pt x="49031" y="24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48" name="Google Shape;3648;p17"/>
            <p:cNvSpPr/>
            <p:nvPr/>
          </p:nvSpPr>
          <p:spPr>
            <a:xfrm>
              <a:off x="8944024" y="2297086"/>
              <a:ext cx="38" cy="888"/>
            </a:xfrm>
            <a:custGeom>
              <a:rect b="b" l="l" r="r" t="t"/>
              <a:pathLst>
                <a:path extrusionOk="0" h="888" w="3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49" name="Google Shape;3649;p17"/>
            <p:cNvSpPr/>
            <p:nvPr/>
          </p:nvSpPr>
          <p:spPr>
            <a:xfrm>
              <a:off x="8942882" y="2295563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50" name="Google Shape;3650;p17"/>
            <p:cNvSpPr/>
            <p:nvPr/>
          </p:nvSpPr>
          <p:spPr>
            <a:xfrm>
              <a:off x="8941104" y="2294547"/>
              <a:ext cx="1015" cy="12696"/>
            </a:xfrm>
            <a:custGeom>
              <a:rect b="b" l="l" r="r" t="t"/>
              <a:pathLst>
                <a:path extrusionOk="0" h="12696" w="1015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51" name="Google Shape;3651;p17"/>
            <p:cNvSpPr/>
            <p:nvPr/>
          </p:nvSpPr>
          <p:spPr>
            <a:xfrm>
              <a:off x="8933739" y="2299118"/>
              <a:ext cx="11014" cy="164041"/>
            </a:xfrm>
            <a:custGeom>
              <a:rect b="b" l="l" r="r" t="t"/>
              <a:pathLst>
                <a:path extrusionOk="0" h="164041" w="11014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52" name="Google Shape;3652;p17"/>
            <p:cNvSpPr/>
            <p:nvPr/>
          </p:nvSpPr>
          <p:spPr>
            <a:xfrm>
              <a:off x="8932723" y="2458328"/>
              <a:ext cx="10967" cy="466870"/>
            </a:xfrm>
            <a:custGeom>
              <a:rect b="b" l="l" r="r" t="t"/>
              <a:pathLst>
                <a:path extrusionOk="0" h="466870" w="10967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53" name="Google Shape;3653;p17"/>
            <p:cNvSpPr/>
            <p:nvPr/>
          </p:nvSpPr>
          <p:spPr>
            <a:xfrm>
              <a:off x="4058032" y="819063"/>
              <a:ext cx="700991" cy="219399"/>
            </a:xfrm>
            <a:custGeom>
              <a:rect b="b" l="l" r="r" t="t"/>
              <a:pathLst>
                <a:path extrusionOk="0" h="219399" w="700991">
                  <a:moveTo>
                    <a:pt x="6856" y="6221"/>
                  </a:moveTo>
                  <a:cubicBezTo>
                    <a:pt x="5980" y="8316"/>
                    <a:pt x="3924" y="9671"/>
                    <a:pt x="1651" y="9649"/>
                  </a:cubicBezTo>
                  <a:lnTo>
                    <a:pt x="0" y="9649"/>
                  </a:lnTo>
                  <a:lnTo>
                    <a:pt x="0" y="9649"/>
                  </a:lnTo>
                  <a:lnTo>
                    <a:pt x="688549" y="217875"/>
                  </a:lnTo>
                  <a:lnTo>
                    <a:pt x="693755" y="219399"/>
                  </a:lnTo>
                  <a:lnTo>
                    <a:pt x="693755" y="215844"/>
                  </a:lnTo>
                  <a:cubicBezTo>
                    <a:pt x="693894" y="213019"/>
                    <a:pt x="696256" y="210820"/>
                    <a:pt x="699088" y="210892"/>
                  </a:cubicBezTo>
                  <a:cubicBezTo>
                    <a:pt x="699709" y="210746"/>
                    <a:pt x="700370" y="210746"/>
                    <a:pt x="700992" y="210892"/>
                  </a:cubicBezTo>
                  <a:lnTo>
                    <a:pt x="700992" y="210892"/>
                  </a:lnTo>
                  <a:lnTo>
                    <a:pt x="410489" y="123031"/>
                  </a:lnTo>
                  <a:lnTo>
                    <a:pt x="3555" y="0"/>
                  </a:lnTo>
                  <a:lnTo>
                    <a:pt x="3555" y="0"/>
                  </a:lnTo>
                  <a:cubicBezTo>
                    <a:pt x="6171" y="787"/>
                    <a:pt x="7657" y="3547"/>
                    <a:pt x="6869" y="6167"/>
                  </a:cubicBezTo>
                  <a:cubicBezTo>
                    <a:pt x="6869" y="6185"/>
                    <a:pt x="6856" y="6204"/>
                    <a:pt x="6856" y="62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54" name="Google Shape;3654;p17"/>
            <p:cNvSpPr/>
            <p:nvPr/>
          </p:nvSpPr>
          <p:spPr>
            <a:xfrm>
              <a:off x="4751786" y="1032131"/>
              <a:ext cx="10820" cy="207192"/>
            </a:xfrm>
            <a:custGeom>
              <a:rect b="b" l="l" r="r" t="t"/>
              <a:pathLst>
                <a:path extrusionOk="0" h="207192" w="10820">
                  <a:moveTo>
                    <a:pt x="0" y="207193"/>
                  </a:moveTo>
                  <a:cubicBezTo>
                    <a:pt x="457" y="204213"/>
                    <a:pt x="3251" y="202169"/>
                    <a:pt x="6221" y="202627"/>
                  </a:cubicBezTo>
                  <a:cubicBezTo>
                    <a:pt x="8583" y="202989"/>
                    <a:pt x="10424" y="204838"/>
                    <a:pt x="10792" y="207193"/>
                  </a:cubicBezTo>
                  <a:lnTo>
                    <a:pt x="10792" y="2776"/>
                  </a:lnTo>
                  <a:cubicBezTo>
                    <a:pt x="10830" y="2438"/>
                    <a:pt x="10830" y="2098"/>
                    <a:pt x="10792" y="1760"/>
                  </a:cubicBezTo>
                  <a:cubicBezTo>
                    <a:pt x="10792" y="1760"/>
                    <a:pt x="10792" y="1760"/>
                    <a:pt x="10792" y="998"/>
                  </a:cubicBezTo>
                  <a:cubicBezTo>
                    <a:pt x="10792" y="236"/>
                    <a:pt x="10792" y="998"/>
                    <a:pt x="10157" y="110"/>
                  </a:cubicBezTo>
                  <a:lnTo>
                    <a:pt x="9523" y="110"/>
                  </a:lnTo>
                  <a:cubicBezTo>
                    <a:pt x="9523" y="110"/>
                    <a:pt x="9523" y="110"/>
                    <a:pt x="8761" y="110"/>
                  </a:cubicBezTo>
                  <a:lnTo>
                    <a:pt x="7745" y="110"/>
                  </a:lnTo>
                  <a:cubicBezTo>
                    <a:pt x="7123" y="-37"/>
                    <a:pt x="6463" y="-37"/>
                    <a:pt x="5840" y="110"/>
                  </a:cubicBezTo>
                  <a:cubicBezTo>
                    <a:pt x="3009" y="37"/>
                    <a:pt x="647" y="2236"/>
                    <a:pt x="508" y="5061"/>
                  </a:cubicBezTo>
                  <a:lnTo>
                    <a:pt x="508" y="2071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55" name="Google Shape;3655;p17"/>
            <p:cNvSpPr/>
            <p:nvPr/>
          </p:nvSpPr>
          <p:spPr>
            <a:xfrm>
              <a:off x="4750771" y="1234694"/>
              <a:ext cx="10830" cy="426294"/>
            </a:xfrm>
            <a:custGeom>
              <a:rect b="b" l="l" r="r" t="t"/>
              <a:pathLst>
                <a:path extrusionOk="0" h="426294" w="10830">
                  <a:moveTo>
                    <a:pt x="1016" y="421463"/>
                  </a:moveTo>
                  <a:cubicBezTo>
                    <a:pt x="1155" y="424269"/>
                    <a:pt x="3530" y="426427"/>
                    <a:pt x="6336" y="426288"/>
                  </a:cubicBezTo>
                  <a:cubicBezTo>
                    <a:pt x="6336" y="426288"/>
                    <a:pt x="6348" y="426288"/>
                    <a:pt x="6348" y="426288"/>
                  </a:cubicBezTo>
                  <a:cubicBezTo>
                    <a:pt x="7694" y="426326"/>
                    <a:pt x="8989" y="425869"/>
                    <a:pt x="10030" y="425018"/>
                  </a:cubicBezTo>
                  <a:cubicBezTo>
                    <a:pt x="10348" y="424789"/>
                    <a:pt x="10615" y="424485"/>
                    <a:pt x="10792" y="424129"/>
                  </a:cubicBezTo>
                  <a:lnTo>
                    <a:pt x="10792" y="423494"/>
                  </a:lnTo>
                  <a:cubicBezTo>
                    <a:pt x="10792" y="423494"/>
                    <a:pt x="10792" y="423494"/>
                    <a:pt x="10792" y="422605"/>
                  </a:cubicBezTo>
                  <a:cubicBezTo>
                    <a:pt x="10843" y="422275"/>
                    <a:pt x="10843" y="421920"/>
                    <a:pt x="10792" y="421590"/>
                  </a:cubicBezTo>
                  <a:lnTo>
                    <a:pt x="10792" y="421590"/>
                  </a:lnTo>
                  <a:lnTo>
                    <a:pt x="10792" y="4630"/>
                  </a:lnTo>
                  <a:cubicBezTo>
                    <a:pt x="10335" y="1650"/>
                    <a:pt x="7542" y="-394"/>
                    <a:pt x="4571" y="64"/>
                  </a:cubicBezTo>
                  <a:cubicBezTo>
                    <a:pt x="2209" y="426"/>
                    <a:pt x="368" y="2275"/>
                    <a:pt x="0" y="4630"/>
                  </a:cubicBezTo>
                  <a:lnTo>
                    <a:pt x="0" y="4214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56" name="Google Shape;3656;p17"/>
            <p:cNvSpPr/>
            <p:nvPr/>
          </p:nvSpPr>
          <p:spPr>
            <a:xfrm>
              <a:off x="10792935" y="1740463"/>
              <a:ext cx="10792" cy="82782"/>
            </a:xfrm>
            <a:custGeom>
              <a:rect b="b" l="l" r="r" t="t"/>
              <a:pathLst>
                <a:path extrusionOk="0" h="82782" w="10792">
                  <a:moveTo>
                    <a:pt x="10793" y="2285"/>
                  </a:moveTo>
                  <a:lnTo>
                    <a:pt x="9015" y="3809"/>
                  </a:lnTo>
                  <a:cubicBezTo>
                    <a:pt x="7987" y="4558"/>
                    <a:pt x="6742" y="4964"/>
                    <a:pt x="5460" y="4952"/>
                  </a:cubicBezTo>
                  <a:cubicBezTo>
                    <a:pt x="3962" y="5002"/>
                    <a:pt x="2502" y="4457"/>
                    <a:pt x="1397" y="3428"/>
                  </a:cubicBezTo>
                  <a:cubicBezTo>
                    <a:pt x="495" y="2514"/>
                    <a:pt x="-12" y="1282"/>
                    <a:pt x="0" y="0"/>
                  </a:cubicBezTo>
                  <a:lnTo>
                    <a:pt x="0" y="0"/>
                  </a:lnTo>
                  <a:lnTo>
                    <a:pt x="0" y="82783"/>
                  </a:lnTo>
                  <a:cubicBezTo>
                    <a:pt x="457" y="79799"/>
                    <a:pt x="3251" y="77755"/>
                    <a:pt x="6222" y="78212"/>
                  </a:cubicBezTo>
                  <a:cubicBezTo>
                    <a:pt x="8584" y="78580"/>
                    <a:pt x="10424" y="80421"/>
                    <a:pt x="10793" y="82783"/>
                  </a:cubicBezTo>
                  <a:lnTo>
                    <a:pt x="10793" y="21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57" name="Google Shape;3657;p17"/>
            <p:cNvSpPr/>
            <p:nvPr/>
          </p:nvSpPr>
          <p:spPr>
            <a:xfrm>
              <a:off x="10793085" y="1738685"/>
              <a:ext cx="104" cy="761"/>
            </a:xfrm>
            <a:custGeom>
              <a:rect b="b" l="l" r="r" t="t"/>
              <a:pathLst>
                <a:path extrusionOk="0" h="761" w="104">
                  <a:moveTo>
                    <a:pt x="105" y="762"/>
                  </a:moveTo>
                  <a:cubicBezTo>
                    <a:pt x="105" y="762"/>
                    <a:pt x="105" y="762"/>
                    <a:pt x="105" y="0"/>
                  </a:cubicBezTo>
                  <a:lnTo>
                    <a:pt x="105" y="0"/>
                  </a:lnTo>
                  <a:cubicBezTo>
                    <a:pt x="-35" y="241"/>
                    <a:pt x="-35" y="521"/>
                    <a:pt x="105" y="7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58" name="Google Shape;3658;p17"/>
            <p:cNvSpPr/>
            <p:nvPr/>
          </p:nvSpPr>
          <p:spPr>
            <a:xfrm>
              <a:off x="10793951" y="1737035"/>
              <a:ext cx="12696" cy="888"/>
            </a:xfrm>
            <a:custGeom>
              <a:rect b="b" l="l" r="r" t="t"/>
              <a:pathLst>
                <a:path extrusionOk="0" h="888" w="12696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59" name="Google Shape;3659;p17"/>
            <p:cNvSpPr/>
            <p:nvPr/>
          </p:nvSpPr>
          <p:spPr>
            <a:xfrm>
              <a:off x="10792898" y="1818738"/>
              <a:ext cx="10830" cy="339897"/>
            </a:xfrm>
            <a:custGeom>
              <a:rect b="b" l="l" r="r" t="t"/>
              <a:pathLst>
                <a:path extrusionOk="0" h="339897" w="10830">
                  <a:moveTo>
                    <a:pt x="10831" y="336146"/>
                  </a:moveTo>
                  <a:lnTo>
                    <a:pt x="10831" y="4635"/>
                  </a:lnTo>
                  <a:cubicBezTo>
                    <a:pt x="10373" y="1651"/>
                    <a:pt x="7580" y="-393"/>
                    <a:pt x="4608" y="64"/>
                  </a:cubicBezTo>
                  <a:cubicBezTo>
                    <a:pt x="2247" y="432"/>
                    <a:pt x="406" y="2273"/>
                    <a:pt x="38" y="4635"/>
                  </a:cubicBezTo>
                  <a:lnTo>
                    <a:pt x="38" y="336146"/>
                  </a:lnTo>
                  <a:lnTo>
                    <a:pt x="38" y="336146"/>
                  </a:lnTo>
                  <a:cubicBezTo>
                    <a:pt x="-13" y="336476"/>
                    <a:pt x="-13" y="336831"/>
                    <a:pt x="38" y="337161"/>
                  </a:cubicBezTo>
                  <a:lnTo>
                    <a:pt x="38" y="337923"/>
                  </a:lnTo>
                  <a:cubicBezTo>
                    <a:pt x="38" y="337923"/>
                    <a:pt x="38" y="337923"/>
                    <a:pt x="38" y="338685"/>
                  </a:cubicBezTo>
                  <a:cubicBezTo>
                    <a:pt x="38" y="339447"/>
                    <a:pt x="38" y="338685"/>
                    <a:pt x="38" y="339447"/>
                  </a:cubicBezTo>
                  <a:lnTo>
                    <a:pt x="800" y="339447"/>
                  </a:lnTo>
                  <a:lnTo>
                    <a:pt x="1816" y="339447"/>
                  </a:lnTo>
                  <a:cubicBezTo>
                    <a:pt x="2488" y="339586"/>
                    <a:pt x="3174" y="339586"/>
                    <a:pt x="3847" y="339447"/>
                  </a:cubicBezTo>
                  <a:cubicBezTo>
                    <a:pt x="6399" y="340602"/>
                    <a:pt x="9409" y="339460"/>
                    <a:pt x="10564" y="336895"/>
                  </a:cubicBezTo>
                  <a:cubicBezTo>
                    <a:pt x="10665" y="336653"/>
                    <a:pt x="10754" y="336400"/>
                    <a:pt x="10831" y="3361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60" name="Google Shape;3660;p17"/>
            <p:cNvSpPr/>
            <p:nvPr/>
          </p:nvSpPr>
          <p:spPr>
            <a:xfrm>
              <a:off x="8492643" y="878737"/>
              <a:ext cx="205443" cy="169120"/>
            </a:xfrm>
            <a:custGeom>
              <a:rect b="b" l="l" r="r" t="t"/>
              <a:pathLst>
                <a:path extrusionOk="0" h="169120" w="205443">
                  <a:moveTo>
                    <a:pt x="9" y="167343"/>
                  </a:moveTo>
                  <a:cubicBezTo>
                    <a:pt x="-3" y="167638"/>
                    <a:pt x="-3" y="167936"/>
                    <a:pt x="9" y="168231"/>
                  </a:cubicBezTo>
                  <a:lnTo>
                    <a:pt x="644" y="169120"/>
                  </a:lnTo>
                  <a:cubicBezTo>
                    <a:pt x="644" y="169120"/>
                    <a:pt x="644" y="169120"/>
                    <a:pt x="644" y="169120"/>
                  </a:cubicBezTo>
                  <a:cubicBezTo>
                    <a:pt x="644" y="169120"/>
                    <a:pt x="644" y="169120"/>
                    <a:pt x="644" y="169120"/>
                  </a:cubicBezTo>
                  <a:lnTo>
                    <a:pt x="1787" y="169120"/>
                  </a:lnTo>
                  <a:cubicBezTo>
                    <a:pt x="1787" y="169120"/>
                    <a:pt x="1787" y="169120"/>
                    <a:pt x="2549" y="169120"/>
                  </a:cubicBezTo>
                  <a:lnTo>
                    <a:pt x="4453" y="169120"/>
                  </a:lnTo>
                  <a:cubicBezTo>
                    <a:pt x="5787" y="169142"/>
                    <a:pt x="7094" y="168692"/>
                    <a:pt x="8135" y="167850"/>
                  </a:cubicBezTo>
                  <a:lnTo>
                    <a:pt x="14991" y="162264"/>
                  </a:lnTo>
                  <a:lnTo>
                    <a:pt x="205444" y="7364"/>
                  </a:lnTo>
                  <a:lnTo>
                    <a:pt x="205444" y="7364"/>
                  </a:lnTo>
                  <a:cubicBezTo>
                    <a:pt x="204390" y="8179"/>
                    <a:pt x="203095" y="8625"/>
                    <a:pt x="201762" y="8634"/>
                  </a:cubicBezTo>
                  <a:cubicBezTo>
                    <a:pt x="200289" y="8599"/>
                    <a:pt x="198880" y="8010"/>
                    <a:pt x="197826" y="6983"/>
                  </a:cubicBezTo>
                  <a:cubicBezTo>
                    <a:pt x="195896" y="5248"/>
                    <a:pt x="195744" y="2276"/>
                    <a:pt x="197483" y="349"/>
                  </a:cubicBezTo>
                  <a:cubicBezTo>
                    <a:pt x="197584" y="226"/>
                    <a:pt x="197699" y="110"/>
                    <a:pt x="197826" y="0"/>
                  </a:cubicBezTo>
                  <a:lnTo>
                    <a:pt x="197826" y="0"/>
                  </a:lnTo>
                  <a:lnTo>
                    <a:pt x="190969" y="5587"/>
                  </a:lnTo>
                  <a:lnTo>
                    <a:pt x="1533" y="162391"/>
                  </a:lnTo>
                  <a:lnTo>
                    <a:pt x="1533" y="162391"/>
                  </a:lnTo>
                  <a:cubicBezTo>
                    <a:pt x="1533" y="162391"/>
                    <a:pt x="1533" y="162391"/>
                    <a:pt x="1533" y="163153"/>
                  </a:cubicBezTo>
                  <a:lnTo>
                    <a:pt x="1533" y="163153"/>
                  </a:lnTo>
                  <a:lnTo>
                    <a:pt x="1533" y="163153"/>
                  </a:lnTo>
                  <a:cubicBezTo>
                    <a:pt x="1545" y="163448"/>
                    <a:pt x="1545" y="163746"/>
                    <a:pt x="1533" y="164041"/>
                  </a:cubicBezTo>
                  <a:cubicBezTo>
                    <a:pt x="1533" y="164041"/>
                    <a:pt x="1533" y="164041"/>
                    <a:pt x="1533" y="164930"/>
                  </a:cubicBezTo>
                  <a:lnTo>
                    <a:pt x="1533" y="164930"/>
                  </a:lnTo>
                  <a:cubicBezTo>
                    <a:pt x="1533" y="164930"/>
                    <a:pt x="9" y="167089"/>
                    <a:pt x="9" y="1673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61" name="Google Shape;3661;p17"/>
            <p:cNvSpPr/>
            <p:nvPr/>
          </p:nvSpPr>
          <p:spPr>
            <a:xfrm>
              <a:off x="9270166" y="905429"/>
              <a:ext cx="1568986" cy="481177"/>
            </a:xfrm>
            <a:custGeom>
              <a:rect b="b" l="l" r="r" t="t"/>
              <a:pathLst>
                <a:path extrusionOk="0" h="481177" w="1568986">
                  <a:moveTo>
                    <a:pt x="294" y="3400"/>
                  </a:moveTo>
                  <a:lnTo>
                    <a:pt x="294" y="3400"/>
                  </a:lnTo>
                  <a:cubicBezTo>
                    <a:pt x="-608" y="5834"/>
                    <a:pt x="636" y="8536"/>
                    <a:pt x="3074" y="9434"/>
                  </a:cubicBezTo>
                  <a:cubicBezTo>
                    <a:pt x="3290" y="9512"/>
                    <a:pt x="3506" y="9575"/>
                    <a:pt x="3721" y="9621"/>
                  </a:cubicBezTo>
                  <a:lnTo>
                    <a:pt x="1555655" y="479400"/>
                  </a:lnTo>
                  <a:lnTo>
                    <a:pt x="1561749" y="481177"/>
                  </a:lnTo>
                  <a:lnTo>
                    <a:pt x="1561749" y="477622"/>
                  </a:lnTo>
                  <a:cubicBezTo>
                    <a:pt x="1561889" y="474816"/>
                    <a:pt x="1564263" y="472658"/>
                    <a:pt x="1567069" y="472797"/>
                  </a:cubicBezTo>
                  <a:cubicBezTo>
                    <a:pt x="1567069" y="472797"/>
                    <a:pt x="1567082" y="472797"/>
                    <a:pt x="1567082" y="472797"/>
                  </a:cubicBezTo>
                  <a:lnTo>
                    <a:pt x="1568986" y="472797"/>
                  </a:lnTo>
                  <a:lnTo>
                    <a:pt x="1568986" y="472797"/>
                  </a:lnTo>
                  <a:lnTo>
                    <a:pt x="16418" y="3019"/>
                  </a:lnTo>
                  <a:lnTo>
                    <a:pt x="7277" y="353"/>
                  </a:lnTo>
                  <a:cubicBezTo>
                    <a:pt x="4509" y="-692"/>
                    <a:pt x="1411" y="660"/>
                    <a:pt x="294" y="34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62" name="Google Shape;3662;p17"/>
            <p:cNvSpPr/>
            <p:nvPr/>
          </p:nvSpPr>
          <p:spPr>
            <a:xfrm>
              <a:off x="10842199" y="1380384"/>
              <a:ext cx="12696" cy="12696"/>
            </a:xfrm>
            <a:custGeom>
              <a:rect b="b" l="l" r="r" t="t"/>
              <a:pathLst>
                <a:path extrusionOk="0" h="12696" w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63" name="Google Shape;3663;p17"/>
            <p:cNvSpPr/>
            <p:nvPr/>
          </p:nvSpPr>
          <p:spPr>
            <a:xfrm>
              <a:off x="10843088" y="1381654"/>
              <a:ext cx="12696" cy="634"/>
            </a:xfrm>
            <a:custGeom>
              <a:rect b="b" l="l" r="r" t="t"/>
              <a:pathLst>
                <a:path extrusionOk="0" h="634" w="12696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254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64" name="Google Shape;3664;p17"/>
            <p:cNvSpPr/>
            <p:nvPr/>
          </p:nvSpPr>
          <p:spPr>
            <a:xfrm>
              <a:off x="10840295" y="1378861"/>
              <a:ext cx="634" cy="12696"/>
            </a:xfrm>
            <a:custGeom>
              <a:rect b="b" l="l" r="r" t="t"/>
              <a:pathLst>
                <a:path extrusionOk="0" h="12696" w="634">
                  <a:moveTo>
                    <a:pt x="635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65" name="Google Shape;3665;p17"/>
            <p:cNvSpPr/>
            <p:nvPr/>
          </p:nvSpPr>
          <p:spPr>
            <a:xfrm>
              <a:off x="10832296" y="1654887"/>
              <a:ext cx="10791" cy="51929"/>
            </a:xfrm>
            <a:custGeom>
              <a:rect b="b" l="l" r="r" t="t"/>
              <a:pathLst>
                <a:path extrusionOk="0" h="51929" w="10791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51929"/>
                  </a:lnTo>
                  <a:lnTo>
                    <a:pt x="1777" y="50406"/>
                  </a:lnTo>
                  <a:lnTo>
                    <a:pt x="10792" y="43042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66" name="Google Shape;3666;p17"/>
            <p:cNvSpPr/>
            <p:nvPr/>
          </p:nvSpPr>
          <p:spPr>
            <a:xfrm>
              <a:off x="5164179" y="900830"/>
              <a:ext cx="9522" cy="86943"/>
            </a:xfrm>
            <a:custGeom>
              <a:rect b="b" l="l" r="r" t="t"/>
              <a:pathLst>
                <a:path extrusionOk="0" h="86943" w="9522">
                  <a:moveTo>
                    <a:pt x="5460" y="4825"/>
                  </a:moveTo>
                  <a:cubicBezTo>
                    <a:pt x="2628" y="4971"/>
                    <a:pt x="203" y="2826"/>
                    <a:pt x="0" y="0"/>
                  </a:cubicBezTo>
                  <a:lnTo>
                    <a:pt x="0" y="83163"/>
                  </a:lnTo>
                  <a:cubicBezTo>
                    <a:pt x="0" y="83163"/>
                    <a:pt x="0" y="83925"/>
                    <a:pt x="0" y="84306"/>
                  </a:cubicBezTo>
                  <a:lnTo>
                    <a:pt x="635" y="85195"/>
                  </a:lnTo>
                  <a:cubicBezTo>
                    <a:pt x="584" y="85403"/>
                    <a:pt x="584" y="85622"/>
                    <a:pt x="635" y="85830"/>
                  </a:cubicBezTo>
                  <a:lnTo>
                    <a:pt x="2032" y="86846"/>
                  </a:lnTo>
                  <a:lnTo>
                    <a:pt x="2032" y="86846"/>
                  </a:lnTo>
                  <a:cubicBezTo>
                    <a:pt x="2743" y="86976"/>
                    <a:pt x="3479" y="86976"/>
                    <a:pt x="4190" y="86846"/>
                  </a:cubicBezTo>
                  <a:cubicBezTo>
                    <a:pt x="5409" y="86832"/>
                    <a:pt x="6577" y="86381"/>
                    <a:pt x="7491" y="85576"/>
                  </a:cubicBezTo>
                  <a:cubicBezTo>
                    <a:pt x="8748" y="84767"/>
                    <a:pt x="9510" y="83384"/>
                    <a:pt x="9523" y="81894"/>
                  </a:cubicBezTo>
                  <a:lnTo>
                    <a:pt x="9523" y="635"/>
                  </a:lnTo>
                  <a:cubicBezTo>
                    <a:pt x="9192" y="2748"/>
                    <a:pt x="7567" y="4424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67" name="Google Shape;3667;p17"/>
            <p:cNvSpPr/>
            <p:nvPr/>
          </p:nvSpPr>
          <p:spPr>
            <a:xfrm>
              <a:off x="5165449" y="831880"/>
              <a:ext cx="10792" cy="74214"/>
            </a:xfrm>
            <a:custGeom>
              <a:rect b="b" l="l" r="r" t="t"/>
              <a:pathLst>
                <a:path extrusionOk="0" h="74214" w="10792">
                  <a:moveTo>
                    <a:pt x="9523" y="1785"/>
                  </a:moveTo>
                  <a:cubicBezTo>
                    <a:pt x="9599" y="1449"/>
                    <a:pt x="9599" y="1104"/>
                    <a:pt x="9523" y="769"/>
                  </a:cubicBezTo>
                  <a:cubicBezTo>
                    <a:pt x="9523" y="769"/>
                    <a:pt x="9523" y="769"/>
                    <a:pt x="9523" y="769"/>
                  </a:cubicBezTo>
                  <a:lnTo>
                    <a:pt x="9523" y="769"/>
                  </a:lnTo>
                  <a:lnTo>
                    <a:pt x="8888" y="7"/>
                  </a:lnTo>
                  <a:cubicBezTo>
                    <a:pt x="8888" y="7"/>
                    <a:pt x="8888" y="7"/>
                    <a:pt x="8888" y="7"/>
                  </a:cubicBezTo>
                  <a:lnTo>
                    <a:pt x="8888" y="7"/>
                  </a:lnTo>
                  <a:lnTo>
                    <a:pt x="7999" y="7"/>
                  </a:lnTo>
                  <a:lnTo>
                    <a:pt x="7364" y="7"/>
                  </a:lnTo>
                  <a:lnTo>
                    <a:pt x="7364" y="7"/>
                  </a:lnTo>
                  <a:lnTo>
                    <a:pt x="5460" y="7"/>
                  </a:lnTo>
                  <a:cubicBezTo>
                    <a:pt x="2628" y="-139"/>
                    <a:pt x="203" y="2006"/>
                    <a:pt x="0" y="4832"/>
                  </a:cubicBezTo>
                  <a:lnTo>
                    <a:pt x="0" y="69585"/>
                  </a:lnTo>
                  <a:cubicBezTo>
                    <a:pt x="457" y="72565"/>
                    <a:pt x="3251" y="74609"/>
                    <a:pt x="6222" y="74151"/>
                  </a:cubicBezTo>
                  <a:cubicBezTo>
                    <a:pt x="8583" y="73789"/>
                    <a:pt x="10424" y="71940"/>
                    <a:pt x="10792" y="69585"/>
                  </a:cubicBezTo>
                  <a:lnTo>
                    <a:pt x="10792" y="19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68" name="Google Shape;3668;p17"/>
            <p:cNvSpPr/>
            <p:nvPr/>
          </p:nvSpPr>
          <p:spPr>
            <a:xfrm>
              <a:off x="5033599" y="375592"/>
              <a:ext cx="64684" cy="26638"/>
            </a:xfrm>
            <a:custGeom>
              <a:rect b="b" l="l" r="r" t="t"/>
              <a:pathLst>
                <a:path extrusionOk="0" h="26638" w="64684">
                  <a:moveTo>
                    <a:pt x="6151" y="229"/>
                  </a:moveTo>
                  <a:cubicBezTo>
                    <a:pt x="4234" y="-331"/>
                    <a:pt x="2165" y="151"/>
                    <a:pt x="692" y="1499"/>
                  </a:cubicBezTo>
                  <a:lnTo>
                    <a:pt x="57" y="2134"/>
                  </a:lnTo>
                  <a:cubicBezTo>
                    <a:pt x="82" y="2430"/>
                    <a:pt x="82" y="2727"/>
                    <a:pt x="57" y="3023"/>
                  </a:cubicBezTo>
                  <a:lnTo>
                    <a:pt x="57" y="3023"/>
                  </a:lnTo>
                  <a:cubicBezTo>
                    <a:pt x="-6" y="3230"/>
                    <a:pt x="-6" y="3451"/>
                    <a:pt x="57" y="3657"/>
                  </a:cubicBezTo>
                  <a:cubicBezTo>
                    <a:pt x="-6" y="3993"/>
                    <a:pt x="-6" y="4338"/>
                    <a:pt x="57" y="4673"/>
                  </a:cubicBezTo>
                  <a:cubicBezTo>
                    <a:pt x="-19" y="4965"/>
                    <a:pt x="-19" y="5270"/>
                    <a:pt x="57" y="5562"/>
                  </a:cubicBezTo>
                  <a:cubicBezTo>
                    <a:pt x="-19" y="5854"/>
                    <a:pt x="-19" y="6159"/>
                    <a:pt x="57" y="6451"/>
                  </a:cubicBezTo>
                  <a:cubicBezTo>
                    <a:pt x="32" y="6747"/>
                    <a:pt x="32" y="7044"/>
                    <a:pt x="57" y="7339"/>
                  </a:cubicBezTo>
                  <a:lnTo>
                    <a:pt x="692" y="8101"/>
                  </a:lnTo>
                  <a:lnTo>
                    <a:pt x="1708" y="8736"/>
                  </a:lnTo>
                  <a:cubicBezTo>
                    <a:pt x="2000" y="8806"/>
                    <a:pt x="2305" y="8806"/>
                    <a:pt x="2596" y="8736"/>
                  </a:cubicBezTo>
                  <a:lnTo>
                    <a:pt x="2596" y="8736"/>
                  </a:lnTo>
                  <a:lnTo>
                    <a:pt x="61256" y="26638"/>
                  </a:lnTo>
                  <a:cubicBezTo>
                    <a:pt x="58666" y="26005"/>
                    <a:pt x="57079" y="23394"/>
                    <a:pt x="57713" y="20806"/>
                  </a:cubicBezTo>
                  <a:cubicBezTo>
                    <a:pt x="57751" y="20675"/>
                    <a:pt x="57790" y="20545"/>
                    <a:pt x="57828" y="20417"/>
                  </a:cubicBezTo>
                  <a:cubicBezTo>
                    <a:pt x="58983" y="17789"/>
                    <a:pt x="61954" y="16471"/>
                    <a:pt x="64684" y="17370"/>
                  </a:cubicBezTo>
                  <a:lnTo>
                    <a:pt x="57574" y="15211"/>
                  </a:lnTo>
                  <a:lnTo>
                    <a:pt x="14912" y="25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69" name="Google Shape;3669;p17"/>
            <p:cNvSpPr/>
            <p:nvPr/>
          </p:nvSpPr>
          <p:spPr>
            <a:xfrm>
              <a:off x="5091300" y="393315"/>
              <a:ext cx="328466" cy="105664"/>
            </a:xfrm>
            <a:custGeom>
              <a:rect b="b" l="l" r="r" t="t"/>
              <a:pathLst>
                <a:path extrusionOk="0" h="105664" w="328466">
                  <a:moveTo>
                    <a:pt x="7110" y="281"/>
                  </a:moveTo>
                  <a:cubicBezTo>
                    <a:pt x="4380" y="-617"/>
                    <a:pt x="1422" y="700"/>
                    <a:pt x="254" y="3329"/>
                  </a:cubicBezTo>
                  <a:cubicBezTo>
                    <a:pt x="-597" y="5855"/>
                    <a:pt x="761" y="8590"/>
                    <a:pt x="3288" y="9437"/>
                  </a:cubicBezTo>
                  <a:cubicBezTo>
                    <a:pt x="3415" y="9480"/>
                    <a:pt x="3555" y="9518"/>
                    <a:pt x="3682" y="9550"/>
                  </a:cubicBezTo>
                  <a:lnTo>
                    <a:pt x="3682" y="9550"/>
                  </a:lnTo>
                  <a:lnTo>
                    <a:pt x="312977" y="102998"/>
                  </a:lnTo>
                  <a:lnTo>
                    <a:pt x="321737" y="105664"/>
                  </a:lnTo>
                  <a:lnTo>
                    <a:pt x="323515" y="105664"/>
                  </a:lnTo>
                  <a:cubicBezTo>
                    <a:pt x="325648" y="105662"/>
                    <a:pt x="327578" y="104422"/>
                    <a:pt x="328466" y="102490"/>
                  </a:cubicBezTo>
                  <a:lnTo>
                    <a:pt x="328466" y="102490"/>
                  </a:lnTo>
                  <a:cubicBezTo>
                    <a:pt x="328466" y="102490"/>
                    <a:pt x="328466" y="102490"/>
                    <a:pt x="328466" y="101855"/>
                  </a:cubicBezTo>
                  <a:cubicBezTo>
                    <a:pt x="328466" y="101220"/>
                    <a:pt x="328466" y="101855"/>
                    <a:pt x="328466" y="100966"/>
                  </a:cubicBezTo>
                  <a:lnTo>
                    <a:pt x="328466" y="100966"/>
                  </a:lnTo>
                  <a:cubicBezTo>
                    <a:pt x="328466" y="100966"/>
                    <a:pt x="328466" y="100966"/>
                    <a:pt x="328466" y="100078"/>
                  </a:cubicBezTo>
                  <a:lnTo>
                    <a:pt x="328466" y="99189"/>
                  </a:lnTo>
                  <a:lnTo>
                    <a:pt x="328466" y="99189"/>
                  </a:lnTo>
                  <a:lnTo>
                    <a:pt x="328466" y="98554"/>
                  </a:lnTo>
                  <a:lnTo>
                    <a:pt x="327832" y="97792"/>
                  </a:lnTo>
                  <a:lnTo>
                    <a:pt x="327832" y="97792"/>
                  </a:lnTo>
                  <a:lnTo>
                    <a:pt x="326943" y="97792"/>
                  </a:lnTo>
                  <a:lnTo>
                    <a:pt x="326054" y="97792"/>
                  </a:lnTo>
                  <a:lnTo>
                    <a:pt x="326054" y="97792"/>
                  </a:lnTo>
                  <a:lnTo>
                    <a:pt x="10792" y="1551"/>
                  </a:lnTo>
                  <a:lnTo>
                    <a:pt x="7110" y="4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70" name="Google Shape;3670;p17"/>
            <p:cNvSpPr/>
            <p:nvPr/>
          </p:nvSpPr>
          <p:spPr>
            <a:xfrm>
              <a:off x="9140825" y="3336311"/>
              <a:ext cx="497461" cy="104494"/>
            </a:xfrm>
            <a:custGeom>
              <a:rect b="b" l="l" r="r" t="t"/>
              <a:pathLst>
                <a:path extrusionOk="0" h="104494" w="497461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71" name="Google Shape;3671;p17"/>
            <p:cNvSpPr/>
            <p:nvPr/>
          </p:nvSpPr>
          <p:spPr>
            <a:xfrm>
              <a:off x="9631847" y="3431397"/>
              <a:ext cx="903470" cy="182464"/>
            </a:xfrm>
            <a:custGeom>
              <a:rect b="b" l="l" r="r" t="t"/>
              <a:pathLst>
                <a:path extrusionOk="0" h="182464" w="903470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72" name="Google Shape;3672;p17"/>
            <p:cNvSpPr/>
            <p:nvPr/>
          </p:nvSpPr>
          <p:spPr>
            <a:xfrm>
              <a:off x="3659294" y="47791"/>
              <a:ext cx="191779" cy="65335"/>
            </a:xfrm>
            <a:custGeom>
              <a:rect b="b" l="l" r="r" t="t"/>
              <a:pathLst>
                <a:path extrusionOk="0" h="65335" w="191779">
                  <a:moveTo>
                    <a:pt x="184923" y="59114"/>
                  </a:moveTo>
                  <a:cubicBezTo>
                    <a:pt x="186091" y="56486"/>
                    <a:pt x="189049" y="55168"/>
                    <a:pt x="191779" y="56067"/>
                  </a:cubicBezTo>
                  <a:lnTo>
                    <a:pt x="191779" y="56067"/>
                  </a:lnTo>
                  <a:lnTo>
                    <a:pt x="188859" y="55178"/>
                  </a:lnTo>
                  <a:lnTo>
                    <a:pt x="15040" y="2995"/>
                  </a:lnTo>
                  <a:lnTo>
                    <a:pt x="6152" y="201"/>
                  </a:lnTo>
                  <a:cubicBezTo>
                    <a:pt x="4234" y="-310"/>
                    <a:pt x="2190" y="166"/>
                    <a:pt x="692" y="1471"/>
                  </a:cubicBezTo>
                  <a:lnTo>
                    <a:pt x="57" y="2233"/>
                  </a:lnTo>
                  <a:lnTo>
                    <a:pt x="57" y="3122"/>
                  </a:lnTo>
                  <a:lnTo>
                    <a:pt x="57" y="3122"/>
                  </a:lnTo>
                  <a:lnTo>
                    <a:pt x="57" y="3122"/>
                  </a:lnTo>
                  <a:cubicBezTo>
                    <a:pt x="-19" y="3456"/>
                    <a:pt x="-19" y="3803"/>
                    <a:pt x="57" y="4137"/>
                  </a:cubicBezTo>
                  <a:cubicBezTo>
                    <a:pt x="-7" y="4430"/>
                    <a:pt x="-7" y="4733"/>
                    <a:pt x="57" y="5026"/>
                  </a:cubicBezTo>
                  <a:cubicBezTo>
                    <a:pt x="6" y="5320"/>
                    <a:pt x="6" y="5621"/>
                    <a:pt x="57" y="5915"/>
                  </a:cubicBezTo>
                  <a:lnTo>
                    <a:pt x="57" y="6804"/>
                  </a:lnTo>
                  <a:lnTo>
                    <a:pt x="692" y="6804"/>
                  </a:lnTo>
                  <a:lnTo>
                    <a:pt x="1708" y="7565"/>
                  </a:lnTo>
                  <a:lnTo>
                    <a:pt x="2596" y="7565"/>
                  </a:lnTo>
                  <a:lnTo>
                    <a:pt x="2596" y="7565"/>
                  </a:lnTo>
                  <a:lnTo>
                    <a:pt x="187843" y="65335"/>
                  </a:lnTo>
                  <a:lnTo>
                    <a:pt x="187843" y="65335"/>
                  </a:lnTo>
                  <a:cubicBezTo>
                    <a:pt x="185354" y="64385"/>
                    <a:pt x="184059" y="61636"/>
                    <a:pt x="184923" y="591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73" name="Google Shape;3673;p17"/>
            <p:cNvSpPr/>
            <p:nvPr/>
          </p:nvSpPr>
          <p:spPr>
            <a:xfrm>
              <a:off x="3843999" y="103576"/>
              <a:ext cx="201002" cy="66939"/>
            </a:xfrm>
            <a:custGeom>
              <a:rect b="b" l="l" r="r" t="t"/>
              <a:pathLst>
                <a:path extrusionOk="0" h="66939" w="201002">
                  <a:moveTo>
                    <a:pt x="7074" y="281"/>
                  </a:moveTo>
                  <a:cubicBezTo>
                    <a:pt x="4344" y="-617"/>
                    <a:pt x="1386" y="701"/>
                    <a:pt x="218" y="3328"/>
                  </a:cubicBezTo>
                  <a:cubicBezTo>
                    <a:pt x="-582" y="5944"/>
                    <a:pt x="891" y="8712"/>
                    <a:pt x="3506" y="9510"/>
                  </a:cubicBezTo>
                  <a:cubicBezTo>
                    <a:pt x="3557" y="9524"/>
                    <a:pt x="3595" y="9537"/>
                    <a:pt x="3646" y="9550"/>
                  </a:cubicBezTo>
                  <a:lnTo>
                    <a:pt x="3646" y="9550"/>
                  </a:lnTo>
                  <a:lnTo>
                    <a:pt x="185464" y="64273"/>
                  </a:lnTo>
                  <a:lnTo>
                    <a:pt x="194352" y="66939"/>
                  </a:lnTo>
                  <a:lnTo>
                    <a:pt x="196003" y="66939"/>
                  </a:lnTo>
                  <a:cubicBezTo>
                    <a:pt x="198136" y="66969"/>
                    <a:pt x="200091" y="65720"/>
                    <a:pt x="200954" y="63765"/>
                  </a:cubicBezTo>
                  <a:lnTo>
                    <a:pt x="200954" y="63765"/>
                  </a:lnTo>
                  <a:cubicBezTo>
                    <a:pt x="201018" y="63430"/>
                    <a:pt x="201018" y="63084"/>
                    <a:pt x="200954" y="62749"/>
                  </a:cubicBezTo>
                  <a:lnTo>
                    <a:pt x="200954" y="62749"/>
                  </a:lnTo>
                  <a:cubicBezTo>
                    <a:pt x="200954" y="62749"/>
                    <a:pt x="200954" y="62749"/>
                    <a:pt x="200954" y="61987"/>
                  </a:cubicBezTo>
                  <a:cubicBezTo>
                    <a:pt x="200967" y="61691"/>
                    <a:pt x="200967" y="61394"/>
                    <a:pt x="200954" y="61098"/>
                  </a:cubicBezTo>
                  <a:lnTo>
                    <a:pt x="200954" y="61098"/>
                  </a:lnTo>
                  <a:lnTo>
                    <a:pt x="200954" y="60464"/>
                  </a:lnTo>
                  <a:lnTo>
                    <a:pt x="200954" y="59702"/>
                  </a:lnTo>
                  <a:lnTo>
                    <a:pt x="200954" y="59702"/>
                  </a:lnTo>
                  <a:lnTo>
                    <a:pt x="200193" y="59702"/>
                  </a:lnTo>
                  <a:lnTo>
                    <a:pt x="199304" y="59702"/>
                  </a:lnTo>
                  <a:lnTo>
                    <a:pt x="199304" y="59702"/>
                  </a:lnTo>
                  <a:lnTo>
                    <a:pt x="15835" y="2947"/>
                  </a:lnTo>
                  <a:lnTo>
                    <a:pt x="6947" y="2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74" name="Google Shape;3674;p17"/>
            <p:cNvSpPr/>
            <p:nvPr/>
          </p:nvSpPr>
          <p:spPr>
            <a:xfrm>
              <a:off x="9305210" y="774491"/>
              <a:ext cx="9179" cy="82280"/>
            </a:xfrm>
            <a:custGeom>
              <a:rect b="b" l="l" r="r" t="t"/>
              <a:pathLst>
                <a:path extrusionOk="0" h="82280" w="9179">
                  <a:moveTo>
                    <a:pt x="3847" y="77329"/>
                  </a:moveTo>
                  <a:cubicBezTo>
                    <a:pt x="6653" y="77188"/>
                    <a:pt x="9040" y="79344"/>
                    <a:pt x="9180" y="82146"/>
                  </a:cubicBezTo>
                  <a:cubicBezTo>
                    <a:pt x="9180" y="82191"/>
                    <a:pt x="9180" y="82236"/>
                    <a:pt x="9180" y="82281"/>
                  </a:cubicBezTo>
                  <a:lnTo>
                    <a:pt x="9180" y="4831"/>
                  </a:lnTo>
                  <a:cubicBezTo>
                    <a:pt x="9040" y="2029"/>
                    <a:pt x="6666" y="-131"/>
                    <a:pt x="3860" y="6"/>
                  </a:cubicBezTo>
                  <a:cubicBezTo>
                    <a:pt x="3860" y="6"/>
                    <a:pt x="3847" y="6"/>
                    <a:pt x="3847" y="6"/>
                  </a:cubicBezTo>
                  <a:cubicBezTo>
                    <a:pt x="2476" y="-3"/>
                    <a:pt x="1130" y="443"/>
                    <a:pt x="38" y="1276"/>
                  </a:cubicBezTo>
                  <a:lnTo>
                    <a:pt x="38" y="1276"/>
                  </a:lnTo>
                  <a:cubicBezTo>
                    <a:pt x="-13" y="1484"/>
                    <a:pt x="-13" y="1702"/>
                    <a:pt x="38" y="1911"/>
                  </a:cubicBezTo>
                  <a:cubicBezTo>
                    <a:pt x="0" y="2163"/>
                    <a:pt x="0" y="2420"/>
                    <a:pt x="38" y="2672"/>
                  </a:cubicBezTo>
                  <a:lnTo>
                    <a:pt x="38" y="2672"/>
                  </a:lnTo>
                  <a:cubicBezTo>
                    <a:pt x="38" y="2672"/>
                    <a:pt x="38" y="2672"/>
                    <a:pt x="38" y="2672"/>
                  </a:cubicBezTo>
                  <a:cubicBezTo>
                    <a:pt x="-13" y="3009"/>
                    <a:pt x="-13" y="3352"/>
                    <a:pt x="38" y="3688"/>
                  </a:cubicBezTo>
                  <a:lnTo>
                    <a:pt x="38" y="3688"/>
                  </a:lnTo>
                  <a:lnTo>
                    <a:pt x="38" y="81138"/>
                  </a:lnTo>
                  <a:cubicBezTo>
                    <a:pt x="496" y="79259"/>
                    <a:pt x="1968" y="77793"/>
                    <a:pt x="3847" y="773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75" name="Google Shape;3675;p17"/>
            <p:cNvSpPr/>
            <p:nvPr/>
          </p:nvSpPr>
          <p:spPr>
            <a:xfrm>
              <a:off x="9303550" y="851814"/>
              <a:ext cx="10586" cy="52951"/>
            </a:xfrm>
            <a:custGeom>
              <a:rect b="b" l="l" r="r" t="t"/>
              <a:pathLst>
                <a:path extrusionOk="0" h="52951" w="10586">
                  <a:moveTo>
                    <a:pt x="5507" y="7"/>
                  </a:moveTo>
                  <a:cubicBezTo>
                    <a:pt x="2638" y="-137"/>
                    <a:pt x="187" y="2075"/>
                    <a:pt x="48" y="4946"/>
                  </a:cubicBezTo>
                  <a:cubicBezTo>
                    <a:pt x="48" y="4949"/>
                    <a:pt x="48" y="4955"/>
                    <a:pt x="48" y="4958"/>
                  </a:cubicBezTo>
                  <a:lnTo>
                    <a:pt x="48" y="52952"/>
                  </a:lnTo>
                  <a:cubicBezTo>
                    <a:pt x="-16" y="52362"/>
                    <a:pt x="-16" y="51765"/>
                    <a:pt x="48" y="51174"/>
                  </a:cubicBezTo>
                  <a:cubicBezTo>
                    <a:pt x="1203" y="48546"/>
                    <a:pt x="4174" y="47228"/>
                    <a:pt x="6904" y="48127"/>
                  </a:cubicBezTo>
                  <a:lnTo>
                    <a:pt x="10586" y="49143"/>
                  </a:lnTo>
                  <a:lnTo>
                    <a:pt x="10586" y="4958"/>
                  </a:lnTo>
                  <a:cubicBezTo>
                    <a:pt x="10523" y="2203"/>
                    <a:pt x="8262" y="5"/>
                    <a:pt x="550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76" name="Google Shape;3676;p17"/>
            <p:cNvSpPr/>
            <p:nvPr/>
          </p:nvSpPr>
          <p:spPr>
            <a:xfrm>
              <a:off x="9693941" y="457842"/>
              <a:ext cx="97977" cy="36312"/>
            </a:xfrm>
            <a:custGeom>
              <a:rect b="b" l="l" r="r" t="t"/>
              <a:pathLst>
                <a:path extrusionOk="0" h="36312" w="97977">
                  <a:moveTo>
                    <a:pt x="3766" y="8761"/>
                  </a:moveTo>
                  <a:lnTo>
                    <a:pt x="6814" y="9776"/>
                  </a:lnTo>
                  <a:lnTo>
                    <a:pt x="94549" y="36313"/>
                  </a:lnTo>
                  <a:cubicBezTo>
                    <a:pt x="92009" y="35772"/>
                    <a:pt x="90397" y="33277"/>
                    <a:pt x="90931" y="30739"/>
                  </a:cubicBezTo>
                  <a:cubicBezTo>
                    <a:pt x="90981" y="30519"/>
                    <a:pt x="91045" y="30302"/>
                    <a:pt x="91121" y="30091"/>
                  </a:cubicBezTo>
                  <a:cubicBezTo>
                    <a:pt x="92238" y="27413"/>
                    <a:pt x="95209" y="26035"/>
                    <a:pt x="97977" y="26917"/>
                  </a:cubicBezTo>
                  <a:lnTo>
                    <a:pt x="95057" y="26155"/>
                  </a:lnTo>
                  <a:lnTo>
                    <a:pt x="9861" y="762"/>
                  </a:lnTo>
                  <a:lnTo>
                    <a:pt x="7195" y="0"/>
                  </a:lnTo>
                  <a:lnTo>
                    <a:pt x="4402" y="0"/>
                  </a:lnTo>
                  <a:lnTo>
                    <a:pt x="3386" y="0"/>
                  </a:lnTo>
                  <a:lnTo>
                    <a:pt x="2497" y="0"/>
                  </a:lnTo>
                  <a:cubicBezTo>
                    <a:pt x="1469" y="471"/>
                    <a:pt x="694" y="1345"/>
                    <a:pt x="339" y="2412"/>
                  </a:cubicBezTo>
                  <a:cubicBezTo>
                    <a:pt x="-627" y="4821"/>
                    <a:pt x="542" y="7556"/>
                    <a:pt x="2954" y="8518"/>
                  </a:cubicBezTo>
                  <a:cubicBezTo>
                    <a:pt x="3221" y="8624"/>
                    <a:pt x="3487" y="8705"/>
                    <a:pt x="3766" y="87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77" name="Google Shape;3677;p17"/>
            <p:cNvSpPr/>
            <p:nvPr/>
          </p:nvSpPr>
          <p:spPr>
            <a:xfrm>
              <a:off x="9784768" y="484493"/>
              <a:ext cx="379712" cy="121139"/>
            </a:xfrm>
            <a:custGeom>
              <a:rect b="b" l="l" r="r" t="t"/>
              <a:pathLst>
                <a:path extrusionOk="0" h="121139" w="379712">
                  <a:moveTo>
                    <a:pt x="293" y="3440"/>
                  </a:moveTo>
                  <a:cubicBezTo>
                    <a:pt x="-608" y="5874"/>
                    <a:pt x="637" y="8576"/>
                    <a:pt x="3074" y="9474"/>
                  </a:cubicBezTo>
                  <a:cubicBezTo>
                    <a:pt x="3290" y="9552"/>
                    <a:pt x="3506" y="9614"/>
                    <a:pt x="3722" y="9661"/>
                  </a:cubicBezTo>
                  <a:lnTo>
                    <a:pt x="363423" y="118218"/>
                  </a:lnTo>
                  <a:lnTo>
                    <a:pt x="373073" y="121139"/>
                  </a:lnTo>
                  <a:lnTo>
                    <a:pt x="374723" y="121139"/>
                  </a:lnTo>
                  <a:cubicBezTo>
                    <a:pt x="376856" y="121169"/>
                    <a:pt x="378811" y="119920"/>
                    <a:pt x="379675" y="117964"/>
                  </a:cubicBezTo>
                  <a:lnTo>
                    <a:pt x="379675" y="117964"/>
                  </a:lnTo>
                  <a:lnTo>
                    <a:pt x="379675" y="117964"/>
                  </a:lnTo>
                  <a:cubicBezTo>
                    <a:pt x="379726" y="117628"/>
                    <a:pt x="379726" y="117285"/>
                    <a:pt x="379675" y="116949"/>
                  </a:cubicBezTo>
                  <a:lnTo>
                    <a:pt x="379675" y="116060"/>
                  </a:lnTo>
                  <a:lnTo>
                    <a:pt x="379675" y="115171"/>
                  </a:lnTo>
                  <a:lnTo>
                    <a:pt x="379675" y="115171"/>
                  </a:lnTo>
                  <a:lnTo>
                    <a:pt x="379675" y="115171"/>
                  </a:lnTo>
                  <a:lnTo>
                    <a:pt x="379675" y="114409"/>
                  </a:lnTo>
                  <a:lnTo>
                    <a:pt x="379675" y="114409"/>
                  </a:lnTo>
                  <a:lnTo>
                    <a:pt x="379040" y="114409"/>
                  </a:lnTo>
                  <a:lnTo>
                    <a:pt x="378151" y="114409"/>
                  </a:lnTo>
                  <a:lnTo>
                    <a:pt x="378151" y="114409"/>
                  </a:lnTo>
                  <a:lnTo>
                    <a:pt x="16292" y="3059"/>
                  </a:lnTo>
                  <a:lnTo>
                    <a:pt x="7150" y="266"/>
                  </a:lnTo>
                  <a:cubicBezTo>
                    <a:pt x="4382" y="-617"/>
                    <a:pt x="1411" y="762"/>
                    <a:pt x="293" y="34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78" name="Google Shape;3678;p17"/>
            <p:cNvSpPr/>
            <p:nvPr/>
          </p:nvSpPr>
          <p:spPr>
            <a:xfrm>
              <a:off x="8741764" y="4059389"/>
              <a:ext cx="9960" cy="48507"/>
            </a:xfrm>
            <a:custGeom>
              <a:rect b="b" l="l" r="r" t="t"/>
              <a:pathLst>
                <a:path extrusionOk="0" h="48507" w="9960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79" name="Google Shape;3679;p17"/>
            <p:cNvSpPr/>
            <p:nvPr/>
          </p:nvSpPr>
          <p:spPr>
            <a:xfrm>
              <a:off x="8742018" y="3999460"/>
              <a:ext cx="10791" cy="65070"/>
            </a:xfrm>
            <a:custGeom>
              <a:rect b="b" l="l" r="r" t="t"/>
              <a:pathLst>
                <a:path extrusionOk="0" h="65070" w="10791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80" name="Google Shape;3680;p17"/>
            <p:cNvSpPr/>
            <p:nvPr/>
          </p:nvSpPr>
          <p:spPr>
            <a:xfrm>
              <a:off x="8749381" y="3995017"/>
              <a:ext cx="1143" cy="12696"/>
            </a:xfrm>
            <a:custGeom>
              <a:rect b="b" l="l" r="r" t="t"/>
              <a:pathLst>
                <a:path extrusionOk="0" h="12696" w="1143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81" name="Google Shape;3681;p17"/>
            <p:cNvSpPr/>
            <p:nvPr/>
          </p:nvSpPr>
          <p:spPr>
            <a:xfrm>
              <a:off x="8752175" y="3997683"/>
              <a:ext cx="85" cy="888"/>
            </a:xfrm>
            <a:custGeom>
              <a:rect b="b" l="l" r="r" t="t"/>
              <a:pathLst>
                <a:path extrusionOk="0" h="888" w="85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82" name="Google Shape;3682;p17"/>
            <p:cNvSpPr/>
            <p:nvPr/>
          </p:nvSpPr>
          <p:spPr>
            <a:xfrm>
              <a:off x="8751032" y="3996159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83" name="Google Shape;3683;p17"/>
            <p:cNvSpPr/>
            <p:nvPr/>
          </p:nvSpPr>
          <p:spPr>
            <a:xfrm>
              <a:off x="8577673" y="3945256"/>
              <a:ext cx="83084" cy="32493"/>
            </a:xfrm>
            <a:custGeom>
              <a:rect b="b" l="l" r="r" t="t"/>
              <a:pathLst>
                <a:path extrusionOk="0" h="32493" w="83084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84" name="Google Shape;3684;p17"/>
            <p:cNvSpPr/>
            <p:nvPr/>
          </p:nvSpPr>
          <p:spPr>
            <a:xfrm>
              <a:off x="8658727" y="3970639"/>
              <a:ext cx="93416" cy="33773"/>
            </a:xfrm>
            <a:custGeom>
              <a:rect b="b" l="l" r="r" t="t"/>
              <a:pathLst>
                <a:path extrusionOk="0" h="33773" w="93416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85" name="Google Shape;3685;p17"/>
            <p:cNvSpPr/>
            <p:nvPr/>
          </p:nvSpPr>
          <p:spPr>
            <a:xfrm>
              <a:off x="4265069" y="2096097"/>
              <a:ext cx="9951" cy="613971"/>
            </a:xfrm>
            <a:custGeom>
              <a:rect b="b" l="l" r="r" t="t"/>
              <a:pathLst>
                <a:path extrusionOk="0" h="613971" w="995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86" name="Google Shape;3686;p17"/>
            <p:cNvSpPr/>
            <p:nvPr/>
          </p:nvSpPr>
          <p:spPr>
            <a:xfrm>
              <a:off x="4285104" y="1873651"/>
              <a:ext cx="241851" cy="197782"/>
            </a:xfrm>
            <a:custGeom>
              <a:rect b="b" l="l" r="r" t="t"/>
              <a:pathLst>
                <a:path extrusionOk="0" h="197782" w="241851">
                  <a:moveTo>
                    <a:pt x="2614" y="196799"/>
                  </a:moveTo>
                  <a:cubicBezTo>
                    <a:pt x="3033" y="197167"/>
                    <a:pt x="3502" y="197472"/>
                    <a:pt x="4010" y="197688"/>
                  </a:cubicBezTo>
                  <a:lnTo>
                    <a:pt x="4010" y="197688"/>
                  </a:lnTo>
                  <a:cubicBezTo>
                    <a:pt x="4721" y="197814"/>
                    <a:pt x="5458" y="197814"/>
                    <a:pt x="6169" y="197688"/>
                  </a:cubicBezTo>
                  <a:lnTo>
                    <a:pt x="7946" y="197688"/>
                  </a:lnTo>
                  <a:cubicBezTo>
                    <a:pt x="8492" y="197472"/>
                    <a:pt x="9013" y="197167"/>
                    <a:pt x="9470" y="196799"/>
                  </a:cubicBezTo>
                  <a:lnTo>
                    <a:pt x="9470" y="196799"/>
                  </a:lnTo>
                  <a:lnTo>
                    <a:pt x="238013" y="10284"/>
                  </a:lnTo>
                  <a:lnTo>
                    <a:pt x="240298" y="8380"/>
                  </a:lnTo>
                  <a:cubicBezTo>
                    <a:pt x="242228" y="6640"/>
                    <a:pt x="242381" y="3669"/>
                    <a:pt x="240641" y="1739"/>
                  </a:cubicBezTo>
                  <a:cubicBezTo>
                    <a:pt x="240539" y="1625"/>
                    <a:pt x="240425" y="1511"/>
                    <a:pt x="240298" y="1396"/>
                  </a:cubicBezTo>
                  <a:cubicBezTo>
                    <a:pt x="239422" y="685"/>
                    <a:pt x="238368" y="203"/>
                    <a:pt x="237251" y="0"/>
                  </a:cubicBezTo>
                  <a:lnTo>
                    <a:pt x="235093" y="0"/>
                  </a:lnTo>
                  <a:lnTo>
                    <a:pt x="234204" y="0"/>
                  </a:lnTo>
                  <a:lnTo>
                    <a:pt x="233188" y="0"/>
                  </a:lnTo>
                  <a:lnTo>
                    <a:pt x="233188" y="0"/>
                  </a:lnTo>
                  <a:lnTo>
                    <a:pt x="10740" y="181182"/>
                  </a:lnTo>
                  <a:lnTo>
                    <a:pt x="1725" y="188546"/>
                  </a:lnTo>
                  <a:cubicBezTo>
                    <a:pt x="417" y="189562"/>
                    <a:pt x="-230" y="191225"/>
                    <a:pt x="74" y="192863"/>
                  </a:cubicBezTo>
                  <a:cubicBezTo>
                    <a:pt x="74" y="192863"/>
                    <a:pt x="74" y="192863"/>
                    <a:pt x="74" y="193879"/>
                  </a:cubicBezTo>
                  <a:cubicBezTo>
                    <a:pt x="214" y="194221"/>
                    <a:pt x="430" y="194526"/>
                    <a:pt x="709" y="194767"/>
                  </a:cubicBezTo>
                  <a:cubicBezTo>
                    <a:pt x="671" y="194983"/>
                    <a:pt x="671" y="195186"/>
                    <a:pt x="709" y="195402"/>
                  </a:cubicBezTo>
                  <a:lnTo>
                    <a:pt x="709" y="1954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87" name="Google Shape;3687;p17"/>
            <p:cNvSpPr/>
            <p:nvPr/>
          </p:nvSpPr>
          <p:spPr>
            <a:xfrm>
              <a:off x="4130023" y="1776521"/>
              <a:ext cx="761" cy="12696"/>
            </a:xfrm>
            <a:custGeom>
              <a:rect b="b" l="l" r="r" t="t"/>
              <a:pathLst>
                <a:path extrusionOk="0" h="12696" w="761">
                  <a:moveTo>
                    <a:pt x="0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88" name="Google Shape;3688;p17"/>
            <p:cNvSpPr/>
            <p:nvPr/>
          </p:nvSpPr>
          <p:spPr>
            <a:xfrm>
              <a:off x="4131420" y="1777537"/>
              <a:ext cx="12696" cy="761"/>
            </a:xfrm>
            <a:custGeom>
              <a:rect b="b" l="l" r="r" t="t"/>
              <a:pathLst>
                <a:path extrusionOk="0" h="761" w="12696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89" name="Google Shape;3689;p17"/>
            <p:cNvSpPr/>
            <p:nvPr/>
          </p:nvSpPr>
          <p:spPr>
            <a:xfrm>
              <a:off x="4132181" y="1779315"/>
              <a:ext cx="38" cy="1015"/>
            </a:xfrm>
            <a:custGeom>
              <a:rect b="b" l="l" r="r" t="t"/>
              <a:pathLst>
                <a:path extrusionOk="0" h="1015" w="38">
                  <a:moveTo>
                    <a:pt x="0" y="0"/>
                  </a:moveTo>
                  <a:cubicBezTo>
                    <a:pt x="51" y="330"/>
                    <a:pt x="51" y="686"/>
                    <a:pt x="0" y="1016"/>
                  </a:cubicBezTo>
                  <a:cubicBezTo>
                    <a:pt x="0" y="1016"/>
                    <a:pt x="0" y="1016"/>
                    <a:pt x="0" y="2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90" name="Google Shape;3690;p17"/>
            <p:cNvSpPr/>
            <p:nvPr/>
          </p:nvSpPr>
          <p:spPr>
            <a:xfrm>
              <a:off x="2624687" y="1312076"/>
              <a:ext cx="1504319" cy="471936"/>
            </a:xfrm>
            <a:custGeom>
              <a:rect b="b" l="l" r="r" t="t"/>
              <a:pathLst>
                <a:path extrusionOk="0" h="471936" w="1504319">
                  <a:moveTo>
                    <a:pt x="1502415" y="463557"/>
                  </a:moveTo>
                  <a:lnTo>
                    <a:pt x="1504320" y="463557"/>
                  </a:lnTo>
                  <a:lnTo>
                    <a:pt x="1504320" y="463557"/>
                  </a:lnTo>
                  <a:lnTo>
                    <a:pt x="3555" y="0"/>
                  </a:lnTo>
                  <a:cubicBezTo>
                    <a:pt x="6133" y="698"/>
                    <a:pt x="7644" y="3352"/>
                    <a:pt x="6945" y="5917"/>
                  </a:cubicBezTo>
                  <a:cubicBezTo>
                    <a:pt x="6920" y="6018"/>
                    <a:pt x="6894" y="6120"/>
                    <a:pt x="6856" y="6221"/>
                  </a:cubicBezTo>
                  <a:cubicBezTo>
                    <a:pt x="6018" y="8266"/>
                    <a:pt x="3987" y="9586"/>
                    <a:pt x="1778" y="9523"/>
                  </a:cubicBezTo>
                  <a:cubicBezTo>
                    <a:pt x="1193" y="9637"/>
                    <a:pt x="584" y="9637"/>
                    <a:pt x="0" y="9523"/>
                  </a:cubicBezTo>
                  <a:lnTo>
                    <a:pt x="0" y="9523"/>
                  </a:lnTo>
                  <a:lnTo>
                    <a:pt x="635" y="9523"/>
                  </a:lnTo>
                  <a:lnTo>
                    <a:pt x="1492512" y="470413"/>
                  </a:lnTo>
                  <a:lnTo>
                    <a:pt x="1497591" y="471937"/>
                  </a:lnTo>
                  <a:lnTo>
                    <a:pt x="1497591" y="468381"/>
                  </a:lnTo>
                  <a:cubicBezTo>
                    <a:pt x="1497768" y="465791"/>
                    <a:pt x="1499825" y="463734"/>
                    <a:pt x="1502415" y="4635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91" name="Google Shape;3691;p17"/>
            <p:cNvSpPr/>
            <p:nvPr/>
          </p:nvSpPr>
          <p:spPr>
            <a:xfrm>
              <a:off x="4121643" y="2215066"/>
              <a:ext cx="10459" cy="191726"/>
            </a:xfrm>
            <a:custGeom>
              <a:rect b="b" l="l" r="r" t="t"/>
              <a:pathLst>
                <a:path extrusionOk="0" h="191726" w="10459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92" name="Google Shape;3692;p17"/>
            <p:cNvSpPr/>
            <p:nvPr/>
          </p:nvSpPr>
          <p:spPr>
            <a:xfrm>
              <a:off x="8654625" y="3876810"/>
              <a:ext cx="9081" cy="99266"/>
            </a:xfrm>
            <a:custGeom>
              <a:rect b="b" l="l" r="r" t="t"/>
              <a:pathLst>
                <a:path extrusionOk="0" h="99266" w="9081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93" name="Google Shape;3693;p17"/>
            <p:cNvSpPr/>
            <p:nvPr/>
          </p:nvSpPr>
          <p:spPr>
            <a:xfrm>
              <a:off x="9058930" y="3311045"/>
              <a:ext cx="89130" cy="35043"/>
            </a:xfrm>
            <a:custGeom>
              <a:rect b="b" l="l" r="r" t="t"/>
              <a:pathLst>
                <a:path extrusionOk="0" h="35043" w="89130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94" name="Google Shape;3694;p17"/>
            <p:cNvSpPr/>
            <p:nvPr/>
          </p:nvSpPr>
          <p:spPr>
            <a:xfrm>
              <a:off x="7756871" y="3177222"/>
              <a:ext cx="1307783" cy="143350"/>
            </a:xfrm>
            <a:custGeom>
              <a:rect b="b" l="l" r="r" t="t"/>
              <a:pathLst>
                <a:path extrusionOk="0" h="143350" w="1307783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95" name="Google Shape;3695;p17"/>
            <p:cNvSpPr/>
            <p:nvPr/>
          </p:nvSpPr>
          <p:spPr>
            <a:xfrm>
              <a:off x="5822716" y="3177222"/>
              <a:ext cx="10840" cy="178622"/>
            </a:xfrm>
            <a:custGeom>
              <a:rect b="b" l="l" r="r" t="t"/>
              <a:pathLst>
                <a:path extrusionOk="0" h="178622" w="10840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96" name="Google Shape;3696;p17"/>
            <p:cNvSpPr/>
            <p:nvPr/>
          </p:nvSpPr>
          <p:spPr>
            <a:xfrm>
              <a:off x="5823088" y="3142433"/>
              <a:ext cx="56" cy="112"/>
            </a:xfrm>
            <a:custGeom>
              <a:rect b="b" l="l" r="r" t="t"/>
              <a:pathLst>
                <a:path extrusionOk="0" h="112" w="56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97" name="Google Shape;3697;p17"/>
            <p:cNvSpPr/>
            <p:nvPr/>
          </p:nvSpPr>
          <p:spPr>
            <a:xfrm>
              <a:off x="5823272" y="3144718"/>
              <a:ext cx="10791" cy="37519"/>
            </a:xfrm>
            <a:custGeom>
              <a:rect b="b" l="l" r="r" t="t"/>
              <a:pathLst>
                <a:path extrusionOk="0" h="37519" w="10791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98" name="Google Shape;3698;p17"/>
            <p:cNvSpPr/>
            <p:nvPr/>
          </p:nvSpPr>
          <p:spPr>
            <a:xfrm>
              <a:off x="5823652" y="3078949"/>
              <a:ext cx="40502" cy="69927"/>
            </a:xfrm>
            <a:custGeom>
              <a:rect b="b" l="l" r="r" t="t"/>
              <a:pathLst>
                <a:path extrusionOk="0" h="69927" w="40502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99" name="Google Shape;3699;p17"/>
            <p:cNvSpPr/>
            <p:nvPr/>
          </p:nvSpPr>
          <p:spPr>
            <a:xfrm>
              <a:off x="5853675" y="2989946"/>
              <a:ext cx="50475" cy="94342"/>
            </a:xfrm>
            <a:custGeom>
              <a:rect b="b" l="l" r="r" t="t"/>
              <a:pathLst>
                <a:path extrusionOk="0" h="94342" w="50475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00" name="Google Shape;3700;p17"/>
            <p:cNvSpPr/>
            <p:nvPr/>
          </p:nvSpPr>
          <p:spPr>
            <a:xfrm>
              <a:off x="8655260" y="3825262"/>
              <a:ext cx="38" cy="1015"/>
            </a:xfrm>
            <a:custGeom>
              <a:rect b="b" l="l" r="r" t="t"/>
              <a:pathLst>
                <a:path extrusionOk="0" h="1015" w="38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01" name="Google Shape;3701;p17"/>
            <p:cNvSpPr/>
            <p:nvPr/>
          </p:nvSpPr>
          <p:spPr>
            <a:xfrm>
              <a:off x="8656568" y="3790727"/>
              <a:ext cx="47486" cy="37836"/>
            </a:xfrm>
            <a:custGeom>
              <a:rect b="b" l="l" r="r" t="t"/>
              <a:pathLst>
                <a:path extrusionOk="0" h="37836" w="4748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02" name="Google Shape;3702;p17"/>
            <p:cNvSpPr/>
            <p:nvPr/>
          </p:nvSpPr>
          <p:spPr>
            <a:xfrm>
              <a:off x="8697684" y="3617291"/>
              <a:ext cx="222978" cy="183018"/>
            </a:xfrm>
            <a:custGeom>
              <a:rect b="b" l="l" r="r" t="t"/>
              <a:pathLst>
                <a:path extrusionOk="0" h="183018" w="22297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03" name="Google Shape;3703;p17"/>
            <p:cNvSpPr/>
            <p:nvPr/>
          </p:nvSpPr>
          <p:spPr>
            <a:xfrm>
              <a:off x="11299306" y="3033749"/>
              <a:ext cx="9432" cy="54849"/>
            </a:xfrm>
            <a:custGeom>
              <a:rect b="b" l="l" r="r" t="t"/>
              <a:pathLst>
                <a:path extrusionOk="0" h="54849" w="9432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04" name="Google Shape;3704;p17"/>
            <p:cNvSpPr/>
            <p:nvPr/>
          </p:nvSpPr>
          <p:spPr>
            <a:xfrm>
              <a:off x="11509633" y="3246673"/>
              <a:ext cx="9179" cy="194180"/>
            </a:xfrm>
            <a:custGeom>
              <a:rect b="b" l="l" r="r" t="t"/>
              <a:pathLst>
                <a:path extrusionOk="0" h="194180" w="9179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05" name="Google Shape;3705;p17"/>
            <p:cNvSpPr/>
            <p:nvPr/>
          </p:nvSpPr>
          <p:spPr>
            <a:xfrm>
              <a:off x="11511147" y="2958712"/>
              <a:ext cx="309342" cy="275010"/>
            </a:xfrm>
            <a:custGeom>
              <a:rect b="b" l="l" r="r" t="t"/>
              <a:pathLst>
                <a:path extrusionOk="0" h="275010" w="309342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06" name="Google Shape;3706;p17"/>
            <p:cNvSpPr/>
            <p:nvPr/>
          </p:nvSpPr>
          <p:spPr>
            <a:xfrm>
              <a:off x="11810691" y="2705412"/>
              <a:ext cx="292332" cy="261326"/>
            </a:xfrm>
            <a:custGeom>
              <a:rect b="b" l="l" r="r" t="t"/>
              <a:pathLst>
                <a:path extrusionOk="0" h="261326" w="292332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07" name="Google Shape;3707;p17"/>
            <p:cNvSpPr/>
            <p:nvPr/>
          </p:nvSpPr>
          <p:spPr>
            <a:xfrm>
              <a:off x="10528494" y="3603937"/>
              <a:ext cx="104208" cy="29604"/>
            </a:xfrm>
            <a:custGeom>
              <a:rect b="b" l="l" r="r" t="t"/>
              <a:pathLst>
                <a:path extrusionOk="0" h="29604" w="104208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08" name="Google Shape;3708;p17"/>
            <p:cNvSpPr/>
            <p:nvPr/>
          </p:nvSpPr>
          <p:spPr>
            <a:xfrm>
              <a:off x="9823529" y="4427877"/>
              <a:ext cx="171966" cy="141412"/>
            </a:xfrm>
            <a:custGeom>
              <a:rect b="b" l="l" r="r" t="t"/>
              <a:pathLst>
                <a:path extrusionOk="0" h="141412" w="171966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09" name="Google Shape;3709;p17"/>
            <p:cNvSpPr/>
            <p:nvPr/>
          </p:nvSpPr>
          <p:spPr>
            <a:xfrm>
              <a:off x="11274605" y="4802395"/>
              <a:ext cx="9872" cy="91046"/>
            </a:xfrm>
            <a:custGeom>
              <a:rect b="b" l="l" r="r" t="t"/>
              <a:pathLst>
                <a:path extrusionOk="0" h="91046" w="9872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10" name="Google Shape;3710;p17"/>
            <p:cNvSpPr/>
            <p:nvPr/>
          </p:nvSpPr>
          <p:spPr>
            <a:xfrm>
              <a:off x="9725640" y="1026273"/>
              <a:ext cx="88242" cy="34154"/>
            </a:xfrm>
            <a:custGeom>
              <a:rect b="b" l="l" r="r" t="t"/>
              <a:pathLst>
                <a:path extrusionOk="0" h="34154" w="88242">
                  <a:moveTo>
                    <a:pt x="7110" y="1143"/>
                  </a:moveTo>
                  <a:lnTo>
                    <a:pt x="3428" y="0"/>
                  </a:lnTo>
                  <a:cubicBezTo>
                    <a:pt x="5968" y="541"/>
                    <a:pt x="7580" y="3036"/>
                    <a:pt x="7047" y="5574"/>
                  </a:cubicBezTo>
                  <a:cubicBezTo>
                    <a:pt x="6996" y="5793"/>
                    <a:pt x="6933" y="6011"/>
                    <a:pt x="6857" y="6221"/>
                  </a:cubicBezTo>
                  <a:cubicBezTo>
                    <a:pt x="6082" y="8345"/>
                    <a:pt x="4038" y="9729"/>
                    <a:pt x="1778" y="9649"/>
                  </a:cubicBezTo>
                  <a:lnTo>
                    <a:pt x="0" y="9649"/>
                  </a:lnTo>
                  <a:lnTo>
                    <a:pt x="81133" y="34154"/>
                  </a:lnTo>
                  <a:lnTo>
                    <a:pt x="82911" y="34154"/>
                  </a:lnTo>
                  <a:cubicBezTo>
                    <a:pt x="85119" y="34180"/>
                    <a:pt x="87113" y="32878"/>
                    <a:pt x="87989" y="30853"/>
                  </a:cubicBezTo>
                  <a:cubicBezTo>
                    <a:pt x="88840" y="28326"/>
                    <a:pt x="87481" y="25591"/>
                    <a:pt x="84955" y="24745"/>
                  </a:cubicBezTo>
                  <a:cubicBezTo>
                    <a:pt x="84828" y="24701"/>
                    <a:pt x="84688" y="24663"/>
                    <a:pt x="84561" y="24632"/>
                  </a:cubicBezTo>
                  <a:lnTo>
                    <a:pt x="81768" y="237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11" name="Google Shape;3711;p17"/>
            <p:cNvSpPr/>
            <p:nvPr/>
          </p:nvSpPr>
          <p:spPr>
            <a:xfrm>
              <a:off x="7511822" y="139662"/>
              <a:ext cx="1303559" cy="401144"/>
            </a:xfrm>
            <a:custGeom>
              <a:rect b="b" l="l" r="r" t="t"/>
              <a:pathLst>
                <a:path extrusionOk="0" h="401144" w="1303559">
                  <a:moveTo>
                    <a:pt x="1303329" y="397915"/>
                  </a:moveTo>
                  <a:cubicBezTo>
                    <a:pt x="1303913" y="396094"/>
                    <a:pt x="1303367" y="394103"/>
                    <a:pt x="1301932" y="392836"/>
                  </a:cubicBezTo>
                  <a:cubicBezTo>
                    <a:pt x="1301336" y="392336"/>
                    <a:pt x="1300637" y="391949"/>
                    <a:pt x="1299901" y="391693"/>
                  </a:cubicBezTo>
                  <a:lnTo>
                    <a:pt x="1292791" y="389535"/>
                  </a:lnTo>
                  <a:lnTo>
                    <a:pt x="7110" y="1016"/>
                  </a:lnTo>
                  <a:lnTo>
                    <a:pt x="3428" y="0"/>
                  </a:lnTo>
                  <a:cubicBezTo>
                    <a:pt x="6069" y="722"/>
                    <a:pt x="7618" y="3446"/>
                    <a:pt x="6894" y="6084"/>
                  </a:cubicBezTo>
                  <a:cubicBezTo>
                    <a:pt x="6882" y="6130"/>
                    <a:pt x="6869" y="6176"/>
                    <a:pt x="6856" y="6221"/>
                  </a:cubicBezTo>
                  <a:cubicBezTo>
                    <a:pt x="5993" y="8273"/>
                    <a:pt x="4000" y="9620"/>
                    <a:pt x="1778" y="9649"/>
                  </a:cubicBezTo>
                  <a:lnTo>
                    <a:pt x="0" y="9649"/>
                  </a:lnTo>
                  <a:lnTo>
                    <a:pt x="1296473" y="401089"/>
                  </a:lnTo>
                  <a:lnTo>
                    <a:pt x="1298123" y="401089"/>
                  </a:lnTo>
                  <a:cubicBezTo>
                    <a:pt x="1298543" y="401163"/>
                    <a:pt x="1298974" y="401163"/>
                    <a:pt x="1299393" y="401089"/>
                  </a:cubicBezTo>
                  <a:cubicBezTo>
                    <a:pt x="1301170" y="400782"/>
                    <a:pt x="1302656" y="399582"/>
                    <a:pt x="1303329" y="3979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12" name="Google Shape;3712;p17"/>
            <p:cNvSpPr/>
            <p:nvPr/>
          </p:nvSpPr>
          <p:spPr>
            <a:xfrm>
              <a:off x="9458733" y="2474967"/>
              <a:ext cx="268050" cy="88369"/>
            </a:xfrm>
            <a:custGeom>
              <a:rect b="b" l="l" r="r" t="t"/>
              <a:pathLst>
                <a:path extrusionOk="0" h="88369" w="268050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13" name="Google Shape;3713;p17"/>
            <p:cNvSpPr/>
            <p:nvPr/>
          </p:nvSpPr>
          <p:spPr>
            <a:xfrm>
              <a:off x="9719709" y="2553563"/>
              <a:ext cx="129435" cy="45579"/>
            </a:xfrm>
            <a:custGeom>
              <a:rect b="b" l="l" r="r" t="t"/>
              <a:pathLst>
                <a:path extrusionOk="0" h="45579" w="129435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14" name="Google Shape;3714;p17"/>
            <p:cNvSpPr/>
            <p:nvPr/>
          </p:nvSpPr>
          <p:spPr>
            <a:xfrm>
              <a:off x="5295298" y="1194124"/>
              <a:ext cx="54254" cy="22219"/>
            </a:xfrm>
            <a:custGeom>
              <a:rect b="b" l="l" r="r" t="t"/>
              <a:pathLst>
                <a:path extrusionOk="0" h="22219" w="54254">
                  <a:moveTo>
                    <a:pt x="47145" y="12697"/>
                  </a:moveTo>
                  <a:lnTo>
                    <a:pt x="7023" y="0"/>
                  </a:lnTo>
                  <a:lnTo>
                    <a:pt x="3341" y="0"/>
                  </a:lnTo>
                  <a:lnTo>
                    <a:pt x="2325" y="0"/>
                  </a:lnTo>
                  <a:cubicBezTo>
                    <a:pt x="1360" y="509"/>
                    <a:pt x="636" y="1374"/>
                    <a:pt x="293" y="2412"/>
                  </a:cubicBezTo>
                  <a:cubicBezTo>
                    <a:pt x="-608" y="4846"/>
                    <a:pt x="636" y="7548"/>
                    <a:pt x="3074" y="8446"/>
                  </a:cubicBezTo>
                  <a:cubicBezTo>
                    <a:pt x="3290" y="8524"/>
                    <a:pt x="3506" y="8587"/>
                    <a:pt x="3722" y="8634"/>
                  </a:cubicBezTo>
                  <a:lnTo>
                    <a:pt x="6642" y="9523"/>
                  </a:lnTo>
                  <a:lnTo>
                    <a:pt x="50827" y="22219"/>
                  </a:lnTo>
                  <a:cubicBezTo>
                    <a:pt x="48186" y="21497"/>
                    <a:pt x="46637" y="18773"/>
                    <a:pt x="47361" y="16135"/>
                  </a:cubicBezTo>
                  <a:cubicBezTo>
                    <a:pt x="47373" y="16089"/>
                    <a:pt x="47386" y="16044"/>
                    <a:pt x="47399" y="15998"/>
                  </a:cubicBezTo>
                  <a:cubicBezTo>
                    <a:pt x="48567" y="13370"/>
                    <a:pt x="51525" y="12052"/>
                    <a:pt x="54255" y="12951"/>
                  </a:cubicBezTo>
                  <a:lnTo>
                    <a:pt x="54255" y="129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15" name="Google Shape;3715;p17"/>
            <p:cNvSpPr/>
            <p:nvPr/>
          </p:nvSpPr>
          <p:spPr>
            <a:xfrm>
              <a:off x="5342479" y="1208697"/>
              <a:ext cx="54686" cy="24151"/>
            </a:xfrm>
            <a:custGeom>
              <a:rect b="b" l="l" r="r" t="t"/>
              <a:pathLst>
                <a:path extrusionOk="0" h="24151" w="54686">
                  <a:moveTo>
                    <a:pt x="7074" y="281"/>
                  </a:moveTo>
                  <a:lnTo>
                    <a:pt x="7074" y="281"/>
                  </a:lnTo>
                  <a:cubicBezTo>
                    <a:pt x="4344" y="-618"/>
                    <a:pt x="1386" y="702"/>
                    <a:pt x="218" y="3329"/>
                  </a:cubicBezTo>
                  <a:cubicBezTo>
                    <a:pt x="-582" y="5944"/>
                    <a:pt x="891" y="8712"/>
                    <a:pt x="3506" y="9511"/>
                  </a:cubicBezTo>
                  <a:cubicBezTo>
                    <a:pt x="3557" y="9524"/>
                    <a:pt x="3595" y="9537"/>
                    <a:pt x="3646" y="9550"/>
                  </a:cubicBezTo>
                  <a:lnTo>
                    <a:pt x="3646" y="9550"/>
                  </a:lnTo>
                  <a:lnTo>
                    <a:pt x="51259" y="24151"/>
                  </a:lnTo>
                  <a:lnTo>
                    <a:pt x="51259" y="24151"/>
                  </a:lnTo>
                  <a:cubicBezTo>
                    <a:pt x="48681" y="23454"/>
                    <a:pt x="47171" y="20803"/>
                    <a:pt x="47869" y="18232"/>
                  </a:cubicBezTo>
                  <a:cubicBezTo>
                    <a:pt x="47895" y="18130"/>
                    <a:pt x="47920" y="18030"/>
                    <a:pt x="47958" y="17930"/>
                  </a:cubicBezTo>
                  <a:cubicBezTo>
                    <a:pt x="49062" y="15314"/>
                    <a:pt x="51957" y="13949"/>
                    <a:pt x="54687" y="14756"/>
                  </a:cubicBezTo>
                  <a:lnTo>
                    <a:pt x="51640" y="13867"/>
                  </a:lnTo>
                  <a:lnTo>
                    <a:pt x="10756" y="11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16" name="Google Shape;3716;p17"/>
            <p:cNvSpPr/>
            <p:nvPr/>
          </p:nvSpPr>
          <p:spPr>
            <a:xfrm>
              <a:off x="5390175" y="1223222"/>
              <a:ext cx="2371012" cy="724196"/>
            </a:xfrm>
            <a:custGeom>
              <a:rect b="b" l="l" r="r" t="t"/>
              <a:pathLst>
                <a:path extrusionOk="0" h="724196" w="2371012">
                  <a:moveTo>
                    <a:pt x="6991" y="231"/>
                  </a:moveTo>
                  <a:cubicBezTo>
                    <a:pt x="4261" y="-575"/>
                    <a:pt x="1366" y="789"/>
                    <a:pt x="261" y="3405"/>
                  </a:cubicBezTo>
                  <a:cubicBezTo>
                    <a:pt x="-602" y="5925"/>
                    <a:pt x="744" y="8669"/>
                    <a:pt x="3258" y="9534"/>
                  </a:cubicBezTo>
                  <a:cubicBezTo>
                    <a:pt x="3360" y="9568"/>
                    <a:pt x="3461" y="9598"/>
                    <a:pt x="3563" y="9626"/>
                  </a:cubicBezTo>
                  <a:lnTo>
                    <a:pt x="3563" y="9626"/>
                  </a:lnTo>
                  <a:lnTo>
                    <a:pt x="2367585" y="724197"/>
                  </a:lnTo>
                  <a:cubicBezTo>
                    <a:pt x="2365007" y="723499"/>
                    <a:pt x="2363496" y="720845"/>
                    <a:pt x="2364194" y="718280"/>
                  </a:cubicBezTo>
                  <a:cubicBezTo>
                    <a:pt x="2364220" y="718179"/>
                    <a:pt x="2364245" y="718077"/>
                    <a:pt x="2364283" y="717976"/>
                  </a:cubicBezTo>
                  <a:cubicBezTo>
                    <a:pt x="2365350" y="715322"/>
                    <a:pt x="2368283" y="713925"/>
                    <a:pt x="2371013" y="714801"/>
                  </a:cubicBezTo>
                  <a:lnTo>
                    <a:pt x="2363903" y="712643"/>
                  </a:lnTo>
                  <a:lnTo>
                    <a:pt x="14990" y="2897"/>
                  </a:lnTo>
                  <a:lnTo>
                    <a:pt x="6356" y="2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17" name="Google Shape;3717;p17"/>
            <p:cNvSpPr/>
            <p:nvPr/>
          </p:nvSpPr>
          <p:spPr>
            <a:xfrm>
              <a:off x="7755975" y="1938651"/>
              <a:ext cx="1188398" cy="365167"/>
            </a:xfrm>
            <a:custGeom>
              <a:rect b="b" l="l" r="r" t="t"/>
              <a:pathLst>
                <a:path extrusionOk="0" h="365167" w="1188398">
                  <a:moveTo>
                    <a:pt x="1177765" y="364022"/>
                  </a:moveTo>
                  <a:lnTo>
                    <a:pt x="1181574" y="365164"/>
                  </a:lnTo>
                  <a:lnTo>
                    <a:pt x="1183224" y="365164"/>
                  </a:lnTo>
                  <a:cubicBezTo>
                    <a:pt x="1185485" y="365240"/>
                    <a:pt x="1187528" y="363857"/>
                    <a:pt x="1188303" y="361736"/>
                  </a:cubicBezTo>
                  <a:cubicBezTo>
                    <a:pt x="1188431" y="361190"/>
                    <a:pt x="1188431" y="360632"/>
                    <a:pt x="1188303" y="360086"/>
                  </a:cubicBezTo>
                  <a:cubicBezTo>
                    <a:pt x="1188303" y="360086"/>
                    <a:pt x="1188303" y="360086"/>
                    <a:pt x="1188303" y="359324"/>
                  </a:cubicBezTo>
                  <a:lnTo>
                    <a:pt x="1188303" y="359324"/>
                  </a:lnTo>
                  <a:cubicBezTo>
                    <a:pt x="1188354" y="359032"/>
                    <a:pt x="1188354" y="358727"/>
                    <a:pt x="1188303" y="358435"/>
                  </a:cubicBezTo>
                  <a:lnTo>
                    <a:pt x="1188303" y="357673"/>
                  </a:lnTo>
                  <a:lnTo>
                    <a:pt x="1188303" y="357673"/>
                  </a:lnTo>
                  <a:lnTo>
                    <a:pt x="1188303" y="356911"/>
                  </a:lnTo>
                  <a:lnTo>
                    <a:pt x="1187542" y="356911"/>
                  </a:lnTo>
                  <a:lnTo>
                    <a:pt x="1187542" y="356911"/>
                  </a:lnTo>
                  <a:lnTo>
                    <a:pt x="1186526" y="356911"/>
                  </a:lnTo>
                  <a:lnTo>
                    <a:pt x="1186526" y="356911"/>
                  </a:lnTo>
                  <a:lnTo>
                    <a:pt x="10673" y="1404"/>
                  </a:lnTo>
                  <a:lnTo>
                    <a:pt x="6990" y="261"/>
                  </a:lnTo>
                  <a:cubicBezTo>
                    <a:pt x="4261" y="-615"/>
                    <a:pt x="1328" y="782"/>
                    <a:pt x="261" y="3435"/>
                  </a:cubicBezTo>
                  <a:cubicBezTo>
                    <a:pt x="-602" y="5962"/>
                    <a:pt x="744" y="8704"/>
                    <a:pt x="3258" y="9568"/>
                  </a:cubicBezTo>
                  <a:cubicBezTo>
                    <a:pt x="3360" y="9593"/>
                    <a:pt x="3461" y="9631"/>
                    <a:pt x="3563" y="9657"/>
                  </a:cubicBezTo>
                  <a:lnTo>
                    <a:pt x="1174336" y="3633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18" name="Google Shape;3718;p17"/>
            <p:cNvSpPr/>
            <p:nvPr/>
          </p:nvSpPr>
          <p:spPr>
            <a:xfrm>
              <a:off x="3639163" y="693746"/>
              <a:ext cx="426069" cy="135981"/>
            </a:xfrm>
            <a:custGeom>
              <a:rect b="b" l="l" r="r" t="t"/>
              <a:pathLst>
                <a:path extrusionOk="0" h="135981" w="426069">
                  <a:moveTo>
                    <a:pt x="6856" y="5714"/>
                  </a:moveTo>
                  <a:cubicBezTo>
                    <a:pt x="5980" y="7739"/>
                    <a:pt x="3987" y="9040"/>
                    <a:pt x="1778" y="9015"/>
                  </a:cubicBezTo>
                  <a:lnTo>
                    <a:pt x="0" y="9015"/>
                  </a:lnTo>
                  <a:lnTo>
                    <a:pt x="418995" y="135982"/>
                  </a:lnTo>
                  <a:lnTo>
                    <a:pt x="418995" y="135982"/>
                  </a:lnTo>
                  <a:lnTo>
                    <a:pt x="420646" y="135982"/>
                  </a:lnTo>
                  <a:cubicBezTo>
                    <a:pt x="422918" y="136003"/>
                    <a:pt x="424976" y="134649"/>
                    <a:pt x="425852" y="132554"/>
                  </a:cubicBezTo>
                  <a:cubicBezTo>
                    <a:pt x="426651" y="129938"/>
                    <a:pt x="425179" y="127170"/>
                    <a:pt x="422563" y="126372"/>
                  </a:cubicBezTo>
                  <a:cubicBezTo>
                    <a:pt x="422512" y="126358"/>
                    <a:pt x="422474" y="126345"/>
                    <a:pt x="422424" y="126332"/>
                  </a:cubicBezTo>
                  <a:lnTo>
                    <a:pt x="422424" y="126332"/>
                  </a:lnTo>
                  <a:lnTo>
                    <a:pt x="12443" y="2666"/>
                  </a:lnTo>
                  <a:lnTo>
                    <a:pt x="3555" y="0"/>
                  </a:lnTo>
                  <a:cubicBezTo>
                    <a:pt x="5993" y="736"/>
                    <a:pt x="7428" y="3236"/>
                    <a:pt x="6856" y="57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19" name="Google Shape;3719;p17"/>
            <p:cNvSpPr/>
            <p:nvPr/>
          </p:nvSpPr>
          <p:spPr>
            <a:xfrm>
              <a:off x="10794148" y="1705293"/>
              <a:ext cx="48051" cy="39743"/>
            </a:xfrm>
            <a:custGeom>
              <a:rect b="b" l="l" r="r" t="t"/>
              <a:pathLst>
                <a:path extrusionOk="0" h="39743" w="48051">
                  <a:moveTo>
                    <a:pt x="39036" y="6983"/>
                  </a:moveTo>
                  <a:cubicBezTo>
                    <a:pt x="37106" y="5244"/>
                    <a:pt x="36955" y="2273"/>
                    <a:pt x="38694" y="343"/>
                  </a:cubicBezTo>
                  <a:cubicBezTo>
                    <a:pt x="38795" y="229"/>
                    <a:pt x="38910" y="114"/>
                    <a:pt x="39036" y="0"/>
                  </a:cubicBezTo>
                  <a:lnTo>
                    <a:pt x="37259" y="1524"/>
                  </a:lnTo>
                  <a:lnTo>
                    <a:pt x="58" y="31615"/>
                  </a:lnTo>
                  <a:lnTo>
                    <a:pt x="58" y="31615"/>
                  </a:lnTo>
                  <a:lnTo>
                    <a:pt x="58" y="32504"/>
                  </a:lnTo>
                  <a:lnTo>
                    <a:pt x="58" y="32504"/>
                  </a:lnTo>
                  <a:lnTo>
                    <a:pt x="58" y="33138"/>
                  </a:lnTo>
                  <a:cubicBezTo>
                    <a:pt x="58" y="33138"/>
                    <a:pt x="58" y="33138"/>
                    <a:pt x="58" y="33900"/>
                  </a:cubicBezTo>
                  <a:lnTo>
                    <a:pt x="58" y="33900"/>
                  </a:lnTo>
                  <a:cubicBezTo>
                    <a:pt x="-19" y="34192"/>
                    <a:pt x="-19" y="34497"/>
                    <a:pt x="58" y="34789"/>
                  </a:cubicBezTo>
                  <a:cubicBezTo>
                    <a:pt x="44" y="36071"/>
                    <a:pt x="553" y="37303"/>
                    <a:pt x="1454" y="38217"/>
                  </a:cubicBezTo>
                  <a:cubicBezTo>
                    <a:pt x="2558" y="39246"/>
                    <a:pt x="4018" y="39792"/>
                    <a:pt x="5517" y="39741"/>
                  </a:cubicBezTo>
                  <a:cubicBezTo>
                    <a:pt x="6800" y="39753"/>
                    <a:pt x="8043" y="39347"/>
                    <a:pt x="9072" y="38598"/>
                  </a:cubicBezTo>
                  <a:lnTo>
                    <a:pt x="10850" y="37074"/>
                  </a:lnTo>
                  <a:lnTo>
                    <a:pt x="15929" y="33012"/>
                  </a:lnTo>
                  <a:lnTo>
                    <a:pt x="48051" y="6983"/>
                  </a:lnTo>
                  <a:cubicBezTo>
                    <a:pt x="46972" y="7758"/>
                    <a:pt x="45690" y="8202"/>
                    <a:pt x="44369" y="8253"/>
                  </a:cubicBezTo>
                  <a:cubicBezTo>
                    <a:pt x="42490" y="8697"/>
                    <a:pt x="40509" y="8227"/>
                    <a:pt x="39036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20" name="Google Shape;3720;p17"/>
            <p:cNvSpPr/>
            <p:nvPr/>
          </p:nvSpPr>
          <p:spPr>
            <a:xfrm>
              <a:off x="10832519" y="1666187"/>
              <a:ext cx="57419" cy="47739"/>
            </a:xfrm>
            <a:custGeom>
              <a:rect b="b" l="l" r="r" t="t"/>
              <a:pathLst>
                <a:path extrusionOk="0" h="47739" w="57419">
                  <a:moveTo>
                    <a:pt x="48659" y="6983"/>
                  </a:moveTo>
                  <a:cubicBezTo>
                    <a:pt x="46729" y="5358"/>
                    <a:pt x="46488" y="2476"/>
                    <a:pt x="48113" y="546"/>
                  </a:cubicBezTo>
                  <a:cubicBezTo>
                    <a:pt x="48278" y="343"/>
                    <a:pt x="48468" y="165"/>
                    <a:pt x="48659" y="0"/>
                  </a:cubicBezTo>
                  <a:lnTo>
                    <a:pt x="41803" y="5587"/>
                  </a:lnTo>
                  <a:lnTo>
                    <a:pt x="10569" y="31742"/>
                  </a:lnTo>
                  <a:lnTo>
                    <a:pt x="1554" y="39106"/>
                  </a:lnTo>
                  <a:cubicBezTo>
                    <a:pt x="-376" y="40845"/>
                    <a:pt x="-529" y="43816"/>
                    <a:pt x="1211" y="45746"/>
                  </a:cubicBezTo>
                  <a:cubicBezTo>
                    <a:pt x="1313" y="45860"/>
                    <a:pt x="1427" y="45975"/>
                    <a:pt x="1554" y="46089"/>
                  </a:cubicBezTo>
                  <a:cubicBezTo>
                    <a:pt x="2659" y="47130"/>
                    <a:pt x="4106" y="47714"/>
                    <a:pt x="5617" y="47740"/>
                  </a:cubicBezTo>
                  <a:cubicBezTo>
                    <a:pt x="6937" y="47689"/>
                    <a:pt x="8220" y="47245"/>
                    <a:pt x="9299" y="46470"/>
                  </a:cubicBezTo>
                  <a:lnTo>
                    <a:pt x="57420" y="7364"/>
                  </a:lnTo>
                  <a:lnTo>
                    <a:pt x="57420" y="7364"/>
                  </a:lnTo>
                  <a:cubicBezTo>
                    <a:pt x="56328" y="8101"/>
                    <a:pt x="55045" y="8507"/>
                    <a:pt x="53738" y="8507"/>
                  </a:cubicBezTo>
                  <a:cubicBezTo>
                    <a:pt x="51897" y="8913"/>
                    <a:pt x="49980" y="8329"/>
                    <a:pt x="48659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21" name="Google Shape;3721;p17"/>
            <p:cNvSpPr/>
            <p:nvPr/>
          </p:nvSpPr>
          <p:spPr>
            <a:xfrm>
              <a:off x="10879810" y="1590896"/>
              <a:ext cx="101292" cy="83800"/>
            </a:xfrm>
            <a:custGeom>
              <a:rect b="b" l="l" r="r" t="t"/>
              <a:pathLst>
                <a:path extrusionOk="0" h="83800" w="101292">
                  <a:moveTo>
                    <a:pt x="93675" y="6983"/>
                  </a:moveTo>
                  <a:cubicBezTo>
                    <a:pt x="91744" y="5244"/>
                    <a:pt x="91592" y="2273"/>
                    <a:pt x="93331" y="343"/>
                  </a:cubicBezTo>
                  <a:cubicBezTo>
                    <a:pt x="93433" y="229"/>
                    <a:pt x="93548" y="114"/>
                    <a:pt x="93675" y="0"/>
                  </a:cubicBezTo>
                  <a:lnTo>
                    <a:pt x="93675" y="0"/>
                  </a:lnTo>
                  <a:lnTo>
                    <a:pt x="86818" y="5586"/>
                  </a:lnTo>
                  <a:lnTo>
                    <a:pt x="3908" y="73387"/>
                  </a:lnTo>
                  <a:lnTo>
                    <a:pt x="1623" y="75291"/>
                  </a:lnTo>
                  <a:lnTo>
                    <a:pt x="1623" y="75291"/>
                  </a:lnTo>
                  <a:cubicBezTo>
                    <a:pt x="-308" y="76917"/>
                    <a:pt x="-549" y="79799"/>
                    <a:pt x="1076" y="81729"/>
                  </a:cubicBezTo>
                  <a:cubicBezTo>
                    <a:pt x="1242" y="81932"/>
                    <a:pt x="1432" y="82110"/>
                    <a:pt x="1623" y="82275"/>
                  </a:cubicBezTo>
                  <a:cubicBezTo>
                    <a:pt x="2677" y="83290"/>
                    <a:pt x="4099" y="83836"/>
                    <a:pt x="5559" y="83798"/>
                  </a:cubicBezTo>
                  <a:cubicBezTo>
                    <a:pt x="6866" y="83798"/>
                    <a:pt x="8149" y="83392"/>
                    <a:pt x="9241" y="82655"/>
                  </a:cubicBezTo>
                  <a:lnTo>
                    <a:pt x="9241" y="82655"/>
                  </a:lnTo>
                  <a:lnTo>
                    <a:pt x="101293" y="7364"/>
                  </a:lnTo>
                  <a:cubicBezTo>
                    <a:pt x="100277" y="8151"/>
                    <a:pt x="99033" y="8596"/>
                    <a:pt x="97738" y="8634"/>
                  </a:cubicBezTo>
                  <a:cubicBezTo>
                    <a:pt x="96214" y="8634"/>
                    <a:pt x="94767" y="8037"/>
                    <a:pt x="93675" y="69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22" name="Google Shape;3722;p17"/>
            <p:cNvSpPr/>
            <p:nvPr/>
          </p:nvSpPr>
          <p:spPr>
            <a:xfrm>
              <a:off x="10972312" y="1482085"/>
              <a:ext cx="143652" cy="117444"/>
            </a:xfrm>
            <a:custGeom>
              <a:rect b="b" l="l" r="r" t="t"/>
              <a:pathLst>
                <a:path extrusionOk="0" h="117444" w="143652">
                  <a:moveTo>
                    <a:pt x="1554" y="108811"/>
                  </a:moveTo>
                  <a:cubicBezTo>
                    <a:pt x="-376" y="110550"/>
                    <a:pt x="-529" y="113521"/>
                    <a:pt x="1211" y="115451"/>
                  </a:cubicBezTo>
                  <a:cubicBezTo>
                    <a:pt x="1313" y="115565"/>
                    <a:pt x="1426" y="115680"/>
                    <a:pt x="1554" y="115794"/>
                  </a:cubicBezTo>
                  <a:cubicBezTo>
                    <a:pt x="2645" y="116848"/>
                    <a:pt x="4093" y="117445"/>
                    <a:pt x="5617" y="117445"/>
                  </a:cubicBezTo>
                  <a:cubicBezTo>
                    <a:pt x="6912" y="117406"/>
                    <a:pt x="8156" y="116962"/>
                    <a:pt x="9172" y="116175"/>
                  </a:cubicBezTo>
                  <a:lnTo>
                    <a:pt x="9172" y="116175"/>
                  </a:lnTo>
                  <a:lnTo>
                    <a:pt x="139695" y="10284"/>
                  </a:lnTo>
                  <a:lnTo>
                    <a:pt x="142108" y="8380"/>
                  </a:lnTo>
                  <a:cubicBezTo>
                    <a:pt x="143999" y="6704"/>
                    <a:pt x="144177" y="3822"/>
                    <a:pt x="142514" y="1930"/>
                  </a:cubicBezTo>
                  <a:cubicBezTo>
                    <a:pt x="142387" y="1790"/>
                    <a:pt x="142247" y="1651"/>
                    <a:pt x="142108" y="1524"/>
                  </a:cubicBezTo>
                  <a:cubicBezTo>
                    <a:pt x="141282" y="698"/>
                    <a:pt x="140216" y="165"/>
                    <a:pt x="139060" y="0"/>
                  </a:cubicBezTo>
                  <a:lnTo>
                    <a:pt x="137410" y="0"/>
                  </a:lnTo>
                  <a:lnTo>
                    <a:pt x="136521" y="0"/>
                  </a:lnTo>
                  <a:lnTo>
                    <a:pt x="135632" y="0"/>
                  </a:lnTo>
                  <a:lnTo>
                    <a:pt x="134997" y="0"/>
                  </a:lnTo>
                  <a:lnTo>
                    <a:pt x="4474" y="105763"/>
                  </a:lnTo>
                  <a:lnTo>
                    <a:pt x="2062" y="1076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23" name="Google Shape;3723;p17"/>
            <p:cNvSpPr/>
            <p:nvPr/>
          </p:nvSpPr>
          <p:spPr>
            <a:xfrm>
              <a:off x="8690312" y="806112"/>
              <a:ext cx="101223" cy="83417"/>
            </a:xfrm>
            <a:custGeom>
              <a:rect b="b" l="l" r="r" t="t"/>
              <a:pathLst>
                <a:path extrusionOk="0" h="83417" w="101223">
                  <a:moveTo>
                    <a:pt x="101223" y="7237"/>
                  </a:moveTo>
                  <a:cubicBezTo>
                    <a:pt x="100233" y="8080"/>
                    <a:pt x="98964" y="8531"/>
                    <a:pt x="97669" y="8507"/>
                  </a:cubicBezTo>
                  <a:cubicBezTo>
                    <a:pt x="96145" y="8533"/>
                    <a:pt x="94672" y="7937"/>
                    <a:pt x="93606" y="6856"/>
                  </a:cubicBezTo>
                  <a:cubicBezTo>
                    <a:pt x="91714" y="5187"/>
                    <a:pt x="91536" y="2298"/>
                    <a:pt x="93199" y="405"/>
                  </a:cubicBezTo>
                  <a:cubicBezTo>
                    <a:pt x="93326" y="262"/>
                    <a:pt x="93466" y="127"/>
                    <a:pt x="93606" y="0"/>
                  </a:cubicBezTo>
                  <a:lnTo>
                    <a:pt x="86750" y="5587"/>
                  </a:lnTo>
                  <a:lnTo>
                    <a:pt x="3966" y="72879"/>
                  </a:lnTo>
                  <a:lnTo>
                    <a:pt x="1554" y="74784"/>
                  </a:lnTo>
                  <a:lnTo>
                    <a:pt x="1554" y="74784"/>
                  </a:lnTo>
                  <a:cubicBezTo>
                    <a:pt x="-376" y="76519"/>
                    <a:pt x="-529" y="79490"/>
                    <a:pt x="1211" y="81418"/>
                  </a:cubicBezTo>
                  <a:cubicBezTo>
                    <a:pt x="1313" y="81541"/>
                    <a:pt x="1426" y="81656"/>
                    <a:pt x="1554" y="81767"/>
                  </a:cubicBezTo>
                  <a:cubicBezTo>
                    <a:pt x="2607" y="82794"/>
                    <a:pt x="4016" y="83383"/>
                    <a:pt x="5490" y="83417"/>
                  </a:cubicBezTo>
                  <a:cubicBezTo>
                    <a:pt x="6822" y="83408"/>
                    <a:pt x="8117" y="82963"/>
                    <a:pt x="9171" y="82148"/>
                  </a:cubicBezTo>
                  <a:lnTo>
                    <a:pt x="9171" y="82148"/>
                  </a:lnTo>
                  <a:lnTo>
                    <a:pt x="101223" y="72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24" name="Google Shape;3724;p17"/>
            <p:cNvSpPr/>
            <p:nvPr/>
          </p:nvSpPr>
          <p:spPr>
            <a:xfrm>
              <a:off x="8782753" y="772085"/>
              <a:ext cx="48523" cy="42534"/>
            </a:xfrm>
            <a:custGeom>
              <a:rect b="b" l="l" r="r" t="t"/>
              <a:pathLst>
                <a:path extrusionOk="0" h="42534" w="48523">
                  <a:moveTo>
                    <a:pt x="1545" y="34027"/>
                  </a:moveTo>
                  <a:cubicBezTo>
                    <a:pt x="-347" y="35697"/>
                    <a:pt x="-524" y="38585"/>
                    <a:pt x="1139" y="40478"/>
                  </a:cubicBezTo>
                  <a:cubicBezTo>
                    <a:pt x="1266" y="40622"/>
                    <a:pt x="1406" y="40758"/>
                    <a:pt x="1545" y="40883"/>
                  </a:cubicBezTo>
                  <a:cubicBezTo>
                    <a:pt x="2612" y="41964"/>
                    <a:pt x="4085" y="42561"/>
                    <a:pt x="5608" y="42534"/>
                  </a:cubicBezTo>
                  <a:cubicBezTo>
                    <a:pt x="6903" y="42558"/>
                    <a:pt x="8173" y="42107"/>
                    <a:pt x="9164" y="41264"/>
                  </a:cubicBezTo>
                  <a:lnTo>
                    <a:pt x="9164" y="41264"/>
                  </a:lnTo>
                  <a:lnTo>
                    <a:pt x="48523" y="9142"/>
                  </a:lnTo>
                  <a:lnTo>
                    <a:pt x="45603" y="8126"/>
                  </a:lnTo>
                  <a:cubicBezTo>
                    <a:pt x="43026" y="7840"/>
                    <a:pt x="41172" y="5518"/>
                    <a:pt x="41451" y="2939"/>
                  </a:cubicBezTo>
                  <a:cubicBezTo>
                    <a:pt x="41477" y="2762"/>
                    <a:pt x="41502" y="2586"/>
                    <a:pt x="41540" y="2412"/>
                  </a:cubicBezTo>
                  <a:cubicBezTo>
                    <a:pt x="41883" y="1381"/>
                    <a:pt x="42620" y="519"/>
                    <a:pt x="43571" y="0"/>
                  </a:cubicBezTo>
                  <a:lnTo>
                    <a:pt x="43571" y="0"/>
                  </a:lnTo>
                  <a:lnTo>
                    <a:pt x="3450" y="31996"/>
                  </a:lnTo>
                  <a:lnTo>
                    <a:pt x="1037" y="340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25" name="Google Shape;3725;p17"/>
            <p:cNvSpPr/>
            <p:nvPr/>
          </p:nvSpPr>
          <p:spPr>
            <a:xfrm>
              <a:off x="10831915" y="1379294"/>
              <a:ext cx="10791" cy="171987"/>
            </a:xfrm>
            <a:custGeom>
              <a:rect b="b" l="l" r="r" t="t"/>
              <a:pathLst>
                <a:path extrusionOk="0" h="171987" w="10791">
                  <a:moveTo>
                    <a:pt x="0" y="3121"/>
                  </a:moveTo>
                  <a:lnTo>
                    <a:pt x="0" y="171988"/>
                  </a:lnTo>
                  <a:cubicBezTo>
                    <a:pt x="457" y="169004"/>
                    <a:pt x="3250" y="166960"/>
                    <a:pt x="6221" y="167417"/>
                  </a:cubicBezTo>
                  <a:cubicBezTo>
                    <a:pt x="8583" y="167785"/>
                    <a:pt x="10424" y="169626"/>
                    <a:pt x="10792" y="171988"/>
                  </a:cubicBezTo>
                  <a:lnTo>
                    <a:pt x="10792" y="3121"/>
                  </a:lnTo>
                  <a:lnTo>
                    <a:pt x="10792" y="3121"/>
                  </a:lnTo>
                  <a:cubicBezTo>
                    <a:pt x="10792" y="3121"/>
                    <a:pt x="10792" y="2360"/>
                    <a:pt x="10792" y="2106"/>
                  </a:cubicBezTo>
                  <a:lnTo>
                    <a:pt x="10792" y="2106"/>
                  </a:lnTo>
                  <a:cubicBezTo>
                    <a:pt x="10792" y="2106"/>
                    <a:pt x="10792" y="2106"/>
                    <a:pt x="10792" y="2106"/>
                  </a:cubicBezTo>
                  <a:lnTo>
                    <a:pt x="10792" y="1344"/>
                  </a:lnTo>
                  <a:lnTo>
                    <a:pt x="10792" y="1344"/>
                  </a:lnTo>
                  <a:lnTo>
                    <a:pt x="10792" y="1344"/>
                  </a:lnTo>
                  <a:lnTo>
                    <a:pt x="10030" y="1344"/>
                  </a:lnTo>
                  <a:lnTo>
                    <a:pt x="10030" y="1344"/>
                  </a:lnTo>
                  <a:lnTo>
                    <a:pt x="10030" y="1344"/>
                  </a:lnTo>
                  <a:lnTo>
                    <a:pt x="8126" y="1344"/>
                  </a:lnTo>
                  <a:cubicBezTo>
                    <a:pt x="6056" y="-561"/>
                    <a:pt x="2844" y="-421"/>
                    <a:pt x="952" y="1636"/>
                  </a:cubicBezTo>
                  <a:cubicBezTo>
                    <a:pt x="546" y="2080"/>
                    <a:pt x="229" y="2575"/>
                    <a:pt x="0" y="31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26" name="Google Shape;3726;p17"/>
            <p:cNvSpPr/>
            <p:nvPr/>
          </p:nvSpPr>
          <p:spPr>
            <a:xfrm>
              <a:off x="10831915" y="1546647"/>
              <a:ext cx="10791" cy="113197"/>
            </a:xfrm>
            <a:custGeom>
              <a:rect b="b" l="l" r="r" t="t"/>
              <a:pathLst>
                <a:path extrusionOk="0" h="113197" w="10791">
                  <a:moveTo>
                    <a:pt x="5332" y="113191"/>
                  </a:moveTo>
                  <a:cubicBezTo>
                    <a:pt x="8202" y="113331"/>
                    <a:pt x="10653" y="111122"/>
                    <a:pt x="10792" y="108253"/>
                  </a:cubicBezTo>
                  <a:cubicBezTo>
                    <a:pt x="10792" y="108253"/>
                    <a:pt x="10792" y="108240"/>
                    <a:pt x="10792" y="108240"/>
                  </a:cubicBezTo>
                  <a:lnTo>
                    <a:pt x="10792" y="4635"/>
                  </a:lnTo>
                  <a:cubicBezTo>
                    <a:pt x="10336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139" y="111071"/>
                    <a:pt x="2502" y="113268"/>
                    <a:pt x="5332" y="1131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27" name="Google Shape;3727;p17"/>
            <p:cNvSpPr/>
            <p:nvPr/>
          </p:nvSpPr>
          <p:spPr>
            <a:xfrm>
              <a:off x="882304" y="774405"/>
              <a:ext cx="1748866" cy="547025"/>
            </a:xfrm>
            <a:custGeom>
              <a:rect b="b" l="l" r="r" t="t"/>
              <a:pathLst>
                <a:path extrusionOk="0" h="547025" w="1748866">
                  <a:moveTo>
                    <a:pt x="1741749" y="546939"/>
                  </a:moveTo>
                  <a:cubicBezTo>
                    <a:pt x="1742333" y="547054"/>
                    <a:pt x="1742942" y="547054"/>
                    <a:pt x="1743526" y="546939"/>
                  </a:cubicBezTo>
                  <a:cubicBezTo>
                    <a:pt x="1745735" y="547003"/>
                    <a:pt x="1747767" y="545683"/>
                    <a:pt x="1748605" y="543638"/>
                  </a:cubicBezTo>
                  <a:cubicBezTo>
                    <a:pt x="1749468" y="541112"/>
                    <a:pt x="1748122" y="538369"/>
                    <a:pt x="1745609" y="537506"/>
                  </a:cubicBezTo>
                  <a:cubicBezTo>
                    <a:pt x="1745507" y="537480"/>
                    <a:pt x="1745405" y="537442"/>
                    <a:pt x="1745304" y="537417"/>
                  </a:cubicBezTo>
                  <a:lnTo>
                    <a:pt x="1745304" y="537417"/>
                  </a:lnTo>
                  <a:lnTo>
                    <a:pt x="10790" y="1489"/>
                  </a:lnTo>
                  <a:lnTo>
                    <a:pt x="7108" y="92"/>
                  </a:lnTo>
                  <a:cubicBezTo>
                    <a:pt x="6608" y="-31"/>
                    <a:pt x="6085" y="-31"/>
                    <a:pt x="5585" y="92"/>
                  </a:cubicBezTo>
                  <a:cubicBezTo>
                    <a:pt x="3279" y="-79"/>
                    <a:pt x="1126" y="1254"/>
                    <a:pt x="252" y="3393"/>
                  </a:cubicBezTo>
                  <a:cubicBezTo>
                    <a:pt x="-596" y="5920"/>
                    <a:pt x="765" y="8655"/>
                    <a:pt x="3292" y="9502"/>
                  </a:cubicBezTo>
                  <a:cubicBezTo>
                    <a:pt x="3420" y="9545"/>
                    <a:pt x="3549" y="9583"/>
                    <a:pt x="3680" y="9615"/>
                  </a:cubicBezTo>
                  <a:lnTo>
                    <a:pt x="3680" y="9615"/>
                  </a:lnTo>
                  <a:lnTo>
                    <a:pt x="1741495" y="5469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28" name="Google Shape;3728;p17"/>
            <p:cNvSpPr/>
            <p:nvPr/>
          </p:nvSpPr>
          <p:spPr>
            <a:xfrm>
              <a:off x="4121643" y="2111587"/>
              <a:ext cx="10792" cy="108112"/>
            </a:xfrm>
            <a:custGeom>
              <a:rect b="b" l="l" r="r" t="t"/>
              <a:pathLst>
                <a:path extrusionOk="0" h="108112" w="1079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29" name="Google Shape;3729;p17"/>
            <p:cNvSpPr/>
            <p:nvPr/>
          </p:nvSpPr>
          <p:spPr>
            <a:xfrm>
              <a:off x="8655803" y="3822081"/>
              <a:ext cx="9272" cy="47491"/>
            </a:xfrm>
            <a:custGeom>
              <a:rect b="b" l="l" r="r" t="t"/>
              <a:pathLst>
                <a:path extrusionOk="0" h="47491" w="9272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30" name="Google Shape;3730;p17"/>
            <p:cNvSpPr/>
            <p:nvPr/>
          </p:nvSpPr>
          <p:spPr>
            <a:xfrm>
              <a:off x="7570354" y="3158812"/>
              <a:ext cx="191864" cy="28827"/>
            </a:xfrm>
            <a:custGeom>
              <a:rect b="b" l="l" r="r" t="t"/>
              <a:pathLst>
                <a:path extrusionOk="0" h="28827" w="191864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31" name="Google Shape;3731;p17"/>
            <p:cNvSpPr/>
            <p:nvPr/>
          </p:nvSpPr>
          <p:spPr>
            <a:xfrm>
              <a:off x="11297888" y="3264956"/>
              <a:ext cx="9989" cy="396524"/>
            </a:xfrm>
            <a:custGeom>
              <a:rect b="b" l="l" r="r" t="t"/>
              <a:pathLst>
                <a:path extrusionOk="0" h="396524" w="9989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32" name="Google Shape;3732;p17"/>
            <p:cNvSpPr/>
            <p:nvPr/>
          </p:nvSpPr>
          <p:spPr>
            <a:xfrm>
              <a:off x="11191235" y="3742225"/>
              <a:ext cx="990272" cy="215590"/>
            </a:xfrm>
            <a:custGeom>
              <a:rect b="b" l="l" r="r" t="t"/>
              <a:pathLst>
                <a:path extrusionOk="0" h="215590" w="990272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33" name="Google Shape;3733;p17"/>
            <p:cNvSpPr/>
            <p:nvPr/>
          </p:nvSpPr>
          <p:spPr>
            <a:xfrm>
              <a:off x="9303805" y="900167"/>
              <a:ext cx="428986" cy="133990"/>
            </a:xfrm>
            <a:custGeom>
              <a:rect b="b" l="l" r="r" t="t"/>
              <a:pathLst>
                <a:path extrusionOk="0" h="133990" w="428986">
                  <a:moveTo>
                    <a:pt x="428693" y="132327"/>
                  </a:moveTo>
                  <a:cubicBezTo>
                    <a:pt x="429594" y="129893"/>
                    <a:pt x="428349" y="127191"/>
                    <a:pt x="425911" y="126294"/>
                  </a:cubicBezTo>
                  <a:cubicBezTo>
                    <a:pt x="425696" y="126215"/>
                    <a:pt x="425480" y="126153"/>
                    <a:pt x="425264" y="126106"/>
                  </a:cubicBezTo>
                  <a:lnTo>
                    <a:pt x="418154" y="124074"/>
                  </a:lnTo>
                  <a:lnTo>
                    <a:pt x="10585" y="1297"/>
                  </a:lnTo>
                  <a:lnTo>
                    <a:pt x="6904" y="281"/>
                  </a:lnTo>
                  <a:cubicBezTo>
                    <a:pt x="4174" y="-617"/>
                    <a:pt x="1216" y="701"/>
                    <a:pt x="48" y="3329"/>
                  </a:cubicBezTo>
                  <a:cubicBezTo>
                    <a:pt x="-16" y="3919"/>
                    <a:pt x="-16" y="4516"/>
                    <a:pt x="48" y="5106"/>
                  </a:cubicBezTo>
                  <a:lnTo>
                    <a:pt x="48" y="5106"/>
                  </a:lnTo>
                  <a:cubicBezTo>
                    <a:pt x="48" y="5106"/>
                    <a:pt x="48" y="5106"/>
                    <a:pt x="48" y="5868"/>
                  </a:cubicBezTo>
                  <a:cubicBezTo>
                    <a:pt x="187" y="6211"/>
                    <a:pt x="403" y="6516"/>
                    <a:pt x="682" y="6757"/>
                  </a:cubicBezTo>
                  <a:cubicBezTo>
                    <a:pt x="682" y="6757"/>
                    <a:pt x="682" y="6757"/>
                    <a:pt x="1444" y="6757"/>
                  </a:cubicBezTo>
                  <a:cubicBezTo>
                    <a:pt x="1774" y="6825"/>
                    <a:pt x="2130" y="6825"/>
                    <a:pt x="2460" y="6757"/>
                  </a:cubicBezTo>
                  <a:lnTo>
                    <a:pt x="2460" y="6757"/>
                  </a:lnTo>
                  <a:lnTo>
                    <a:pt x="421455" y="133724"/>
                  </a:lnTo>
                  <a:lnTo>
                    <a:pt x="423232" y="133724"/>
                  </a:lnTo>
                  <a:cubicBezTo>
                    <a:pt x="425175" y="134369"/>
                    <a:pt x="427309" y="133823"/>
                    <a:pt x="428693" y="1323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34" name="Google Shape;3734;p17"/>
            <p:cNvSpPr/>
            <p:nvPr/>
          </p:nvSpPr>
          <p:spPr>
            <a:xfrm>
              <a:off x="7347859" y="90249"/>
              <a:ext cx="99336" cy="35828"/>
            </a:xfrm>
            <a:custGeom>
              <a:rect b="b" l="l" r="r" t="t"/>
              <a:pathLst>
                <a:path extrusionOk="0" h="35828" w="99336">
                  <a:moveTo>
                    <a:pt x="92480" y="31638"/>
                  </a:moveTo>
                  <a:cubicBezTo>
                    <a:pt x="93636" y="29004"/>
                    <a:pt x="96581" y="27644"/>
                    <a:pt x="99336" y="28464"/>
                  </a:cubicBezTo>
                  <a:lnTo>
                    <a:pt x="96289" y="27575"/>
                  </a:lnTo>
                  <a:lnTo>
                    <a:pt x="15030" y="2944"/>
                  </a:lnTo>
                  <a:lnTo>
                    <a:pt x="6269" y="277"/>
                  </a:lnTo>
                  <a:cubicBezTo>
                    <a:pt x="4377" y="-342"/>
                    <a:pt x="2294" y="93"/>
                    <a:pt x="810" y="1420"/>
                  </a:cubicBezTo>
                  <a:lnTo>
                    <a:pt x="47" y="2309"/>
                  </a:lnTo>
                  <a:lnTo>
                    <a:pt x="47" y="3071"/>
                  </a:lnTo>
                  <a:cubicBezTo>
                    <a:pt x="47" y="3071"/>
                    <a:pt x="47" y="3071"/>
                    <a:pt x="47" y="3071"/>
                  </a:cubicBezTo>
                  <a:lnTo>
                    <a:pt x="47" y="3071"/>
                  </a:lnTo>
                  <a:cubicBezTo>
                    <a:pt x="-3" y="3407"/>
                    <a:pt x="-3" y="3750"/>
                    <a:pt x="47" y="4086"/>
                  </a:cubicBezTo>
                  <a:cubicBezTo>
                    <a:pt x="47" y="4086"/>
                    <a:pt x="47" y="4086"/>
                    <a:pt x="47" y="4975"/>
                  </a:cubicBezTo>
                  <a:cubicBezTo>
                    <a:pt x="-3" y="5269"/>
                    <a:pt x="-3" y="5570"/>
                    <a:pt x="47" y="5864"/>
                  </a:cubicBezTo>
                  <a:cubicBezTo>
                    <a:pt x="-16" y="6157"/>
                    <a:pt x="-16" y="6460"/>
                    <a:pt x="47" y="6753"/>
                  </a:cubicBezTo>
                  <a:lnTo>
                    <a:pt x="683" y="6753"/>
                  </a:lnTo>
                  <a:cubicBezTo>
                    <a:pt x="962" y="7075"/>
                    <a:pt x="1304" y="7335"/>
                    <a:pt x="1698" y="7514"/>
                  </a:cubicBezTo>
                  <a:lnTo>
                    <a:pt x="2460" y="7514"/>
                  </a:lnTo>
                  <a:lnTo>
                    <a:pt x="2460" y="7514"/>
                  </a:lnTo>
                  <a:lnTo>
                    <a:pt x="95527" y="35828"/>
                  </a:lnTo>
                  <a:cubicBezTo>
                    <a:pt x="93788" y="35142"/>
                    <a:pt x="92594" y="33508"/>
                    <a:pt x="92480" y="316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35" name="Google Shape;3735;p17"/>
            <p:cNvSpPr/>
            <p:nvPr/>
          </p:nvSpPr>
          <p:spPr>
            <a:xfrm>
              <a:off x="7439450" y="118475"/>
              <a:ext cx="79445" cy="30455"/>
            </a:xfrm>
            <a:custGeom>
              <a:rect b="b" l="l" r="r" t="t"/>
              <a:pathLst>
                <a:path extrusionOk="0" h="30455" w="79445">
                  <a:moveTo>
                    <a:pt x="79228" y="27282"/>
                  </a:moveTo>
                  <a:cubicBezTo>
                    <a:pt x="80027" y="24666"/>
                    <a:pt x="78555" y="21898"/>
                    <a:pt x="75940" y="21100"/>
                  </a:cubicBezTo>
                  <a:cubicBezTo>
                    <a:pt x="75888" y="21086"/>
                    <a:pt x="75850" y="21073"/>
                    <a:pt x="75800" y="21060"/>
                  </a:cubicBezTo>
                  <a:lnTo>
                    <a:pt x="68690" y="18902"/>
                  </a:lnTo>
                  <a:lnTo>
                    <a:pt x="15871" y="3031"/>
                  </a:lnTo>
                  <a:lnTo>
                    <a:pt x="7110" y="238"/>
                  </a:lnTo>
                  <a:lnTo>
                    <a:pt x="7110" y="238"/>
                  </a:lnTo>
                  <a:cubicBezTo>
                    <a:pt x="4355" y="-582"/>
                    <a:pt x="1409" y="778"/>
                    <a:pt x="254" y="3412"/>
                  </a:cubicBezTo>
                  <a:cubicBezTo>
                    <a:pt x="-597" y="5938"/>
                    <a:pt x="761" y="8673"/>
                    <a:pt x="3288" y="9520"/>
                  </a:cubicBezTo>
                  <a:cubicBezTo>
                    <a:pt x="3415" y="9563"/>
                    <a:pt x="3555" y="9601"/>
                    <a:pt x="3681" y="9633"/>
                  </a:cubicBezTo>
                  <a:lnTo>
                    <a:pt x="3681" y="9633"/>
                  </a:lnTo>
                  <a:lnTo>
                    <a:pt x="72372" y="30456"/>
                  </a:lnTo>
                  <a:lnTo>
                    <a:pt x="74149" y="30456"/>
                  </a:lnTo>
                  <a:cubicBezTo>
                    <a:pt x="76320" y="30471"/>
                    <a:pt x="78288" y="29234"/>
                    <a:pt x="79228" y="272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36" name="Google Shape;3736;p17"/>
            <p:cNvSpPr/>
            <p:nvPr/>
          </p:nvSpPr>
          <p:spPr>
            <a:xfrm>
              <a:off x="3492007" y="648673"/>
              <a:ext cx="154266" cy="54088"/>
            </a:xfrm>
            <a:custGeom>
              <a:rect b="b" l="l" r="r" t="t"/>
              <a:pathLst>
                <a:path extrusionOk="0" h="54088" w="154266">
                  <a:moveTo>
                    <a:pt x="154013" y="50787"/>
                  </a:moveTo>
                  <a:cubicBezTo>
                    <a:pt x="154863" y="48260"/>
                    <a:pt x="153505" y="45525"/>
                    <a:pt x="150978" y="44678"/>
                  </a:cubicBezTo>
                  <a:cubicBezTo>
                    <a:pt x="150851" y="44635"/>
                    <a:pt x="150711" y="44597"/>
                    <a:pt x="150585" y="44565"/>
                  </a:cubicBezTo>
                  <a:lnTo>
                    <a:pt x="150585" y="44565"/>
                  </a:lnTo>
                  <a:lnTo>
                    <a:pt x="147664" y="43550"/>
                  </a:lnTo>
                  <a:lnTo>
                    <a:pt x="7110" y="1143"/>
                  </a:lnTo>
                  <a:lnTo>
                    <a:pt x="3428" y="0"/>
                  </a:lnTo>
                  <a:cubicBezTo>
                    <a:pt x="5968" y="541"/>
                    <a:pt x="7580" y="3036"/>
                    <a:pt x="7047" y="5574"/>
                  </a:cubicBezTo>
                  <a:cubicBezTo>
                    <a:pt x="6996" y="5793"/>
                    <a:pt x="6932" y="6011"/>
                    <a:pt x="6856" y="6221"/>
                  </a:cubicBezTo>
                  <a:cubicBezTo>
                    <a:pt x="6018" y="8269"/>
                    <a:pt x="3987" y="9583"/>
                    <a:pt x="1778" y="9523"/>
                  </a:cubicBezTo>
                  <a:cubicBezTo>
                    <a:pt x="1193" y="9646"/>
                    <a:pt x="584" y="9646"/>
                    <a:pt x="0" y="9523"/>
                  </a:cubicBezTo>
                  <a:lnTo>
                    <a:pt x="147156" y="54088"/>
                  </a:lnTo>
                  <a:lnTo>
                    <a:pt x="147156" y="54088"/>
                  </a:lnTo>
                  <a:lnTo>
                    <a:pt x="148934" y="54088"/>
                  </a:lnTo>
                  <a:cubicBezTo>
                    <a:pt x="151143" y="54113"/>
                    <a:pt x="153136" y="52812"/>
                    <a:pt x="154013" y="507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37" name="Google Shape;3737;p17"/>
            <p:cNvSpPr/>
            <p:nvPr/>
          </p:nvSpPr>
          <p:spPr>
            <a:xfrm>
              <a:off x="8824160" y="770942"/>
              <a:ext cx="329361" cy="106652"/>
            </a:xfrm>
            <a:custGeom>
              <a:rect b="b" l="l" r="r" t="t"/>
              <a:pathLst>
                <a:path extrusionOk="0" h="106652" w="329361">
                  <a:moveTo>
                    <a:pt x="3814" y="9269"/>
                  </a:moveTo>
                  <a:lnTo>
                    <a:pt x="6735" y="10284"/>
                  </a:lnTo>
                  <a:lnTo>
                    <a:pt x="325933" y="106652"/>
                  </a:lnTo>
                  <a:cubicBezTo>
                    <a:pt x="323292" y="105930"/>
                    <a:pt x="321743" y="103206"/>
                    <a:pt x="322467" y="100568"/>
                  </a:cubicBezTo>
                  <a:cubicBezTo>
                    <a:pt x="322480" y="100522"/>
                    <a:pt x="322492" y="100477"/>
                    <a:pt x="322505" y="100431"/>
                  </a:cubicBezTo>
                  <a:cubicBezTo>
                    <a:pt x="323661" y="97803"/>
                    <a:pt x="326632" y="96485"/>
                    <a:pt x="329361" y="97384"/>
                  </a:cubicBezTo>
                  <a:lnTo>
                    <a:pt x="326441" y="96495"/>
                  </a:lnTo>
                  <a:lnTo>
                    <a:pt x="7243" y="0"/>
                  </a:lnTo>
                  <a:lnTo>
                    <a:pt x="4450" y="0"/>
                  </a:lnTo>
                  <a:lnTo>
                    <a:pt x="3434" y="0"/>
                  </a:lnTo>
                  <a:lnTo>
                    <a:pt x="2418" y="0"/>
                  </a:lnTo>
                  <a:cubicBezTo>
                    <a:pt x="1085" y="706"/>
                    <a:pt x="222" y="2053"/>
                    <a:pt x="133" y="3555"/>
                  </a:cubicBezTo>
                  <a:cubicBezTo>
                    <a:pt x="-477" y="6078"/>
                    <a:pt x="1072" y="8615"/>
                    <a:pt x="3599" y="9222"/>
                  </a:cubicBezTo>
                  <a:cubicBezTo>
                    <a:pt x="3675" y="9239"/>
                    <a:pt x="3738" y="9255"/>
                    <a:pt x="3814" y="92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38" name="Google Shape;3738;p17"/>
            <p:cNvSpPr/>
            <p:nvPr/>
          </p:nvSpPr>
          <p:spPr>
            <a:xfrm>
              <a:off x="9146448" y="868155"/>
              <a:ext cx="108358" cy="39022"/>
            </a:xfrm>
            <a:custGeom>
              <a:rect b="b" l="l" r="r" t="t"/>
              <a:pathLst>
                <a:path extrusionOk="0" h="39022" w="108358">
                  <a:moveTo>
                    <a:pt x="218" y="3218"/>
                  </a:moveTo>
                  <a:cubicBezTo>
                    <a:pt x="-582" y="5834"/>
                    <a:pt x="890" y="8601"/>
                    <a:pt x="3506" y="9400"/>
                  </a:cubicBezTo>
                  <a:cubicBezTo>
                    <a:pt x="3557" y="9414"/>
                    <a:pt x="3595" y="9427"/>
                    <a:pt x="3645" y="9439"/>
                  </a:cubicBezTo>
                  <a:lnTo>
                    <a:pt x="101284" y="39023"/>
                  </a:lnTo>
                  <a:lnTo>
                    <a:pt x="102935" y="39023"/>
                  </a:lnTo>
                  <a:cubicBezTo>
                    <a:pt x="104128" y="38996"/>
                    <a:pt x="105283" y="38596"/>
                    <a:pt x="106236" y="37880"/>
                  </a:cubicBezTo>
                  <a:cubicBezTo>
                    <a:pt x="107099" y="37338"/>
                    <a:pt x="107759" y="36538"/>
                    <a:pt x="108141" y="35595"/>
                  </a:cubicBezTo>
                  <a:cubicBezTo>
                    <a:pt x="108940" y="32979"/>
                    <a:pt x="107467" y="30211"/>
                    <a:pt x="104852" y="29413"/>
                  </a:cubicBezTo>
                  <a:cubicBezTo>
                    <a:pt x="104801" y="29399"/>
                    <a:pt x="104763" y="29386"/>
                    <a:pt x="104712" y="29373"/>
                  </a:cubicBezTo>
                  <a:lnTo>
                    <a:pt x="101792" y="28484"/>
                  </a:lnTo>
                  <a:lnTo>
                    <a:pt x="16216" y="3091"/>
                  </a:lnTo>
                  <a:lnTo>
                    <a:pt x="7074" y="298"/>
                  </a:lnTo>
                  <a:cubicBezTo>
                    <a:pt x="4382" y="-618"/>
                    <a:pt x="1424" y="639"/>
                    <a:pt x="218" y="32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39" name="Google Shape;3739;p17"/>
            <p:cNvSpPr/>
            <p:nvPr/>
          </p:nvSpPr>
          <p:spPr>
            <a:xfrm>
              <a:off x="4122767" y="1778673"/>
              <a:ext cx="9705" cy="152494"/>
            </a:xfrm>
            <a:custGeom>
              <a:rect b="b" l="l" r="r" t="t"/>
              <a:pathLst>
                <a:path extrusionOk="0" h="152494" w="9705">
                  <a:moveTo>
                    <a:pt x="4335" y="144622"/>
                  </a:moveTo>
                  <a:cubicBezTo>
                    <a:pt x="7141" y="144482"/>
                    <a:pt x="9528" y="146628"/>
                    <a:pt x="9668" y="149434"/>
                  </a:cubicBezTo>
                  <a:cubicBezTo>
                    <a:pt x="9668" y="149434"/>
                    <a:pt x="9668" y="149447"/>
                    <a:pt x="9668" y="149447"/>
                  </a:cubicBezTo>
                  <a:lnTo>
                    <a:pt x="9668" y="1784"/>
                  </a:lnTo>
                  <a:lnTo>
                    <a:pt x="9668" y="1784"/>
                  </a:lnTo>
                  <a:cubicBezTo>
                    <a:pt x="9718" y="1454"/>
                    <a:pt x="9718" y="1098"/>
                    <a:pt x="9668" y="768"/>
                  </a:cubicBezTo>
                  <a:cubicBezTo>
                    <a:pt x="9668" y="768"/>
                    <a:pt x="9668" y="768"/>
                    <a:pt x="9668" y="768"/>
                  </a:cubicBezTo>
                  <a:lnTo>
                    <a:pt x="9668" y="768"/>
                  </a:lnTo>
                  <a:lnTo>
                    <a:pt x="9668" y="6"/>
                  </a:lnTo>
                  <a:cubicBezTo>
                    <a:pt x="9668" y="6"/>
                    <a:pt x="9668" y="6"/>
                    <a:pt x="9668" y="6"/>
                  </a:cubicBezTo>
                  <a:lnTo>
                    <a:pt x="9668" y="6"/>
                  </a:lnTo>
                  <a:lnTo>
                    <a:pt x="8906" y="6"/>
                  </a:lnTo>
                  <a:lnTo>
                    <a:pt x="8144" y="6"/>
                  </a:lnTo>
                  <a:lnTo>
                    <a:pt x="8144" y="6"/>
                  </a:lnTo>
                  <a:lnTo>
                    <a:pt x="6240" y="6"/>
                  </a:lnTo>
                  <a:cubicBezTo>
                    <a:pt x="3408" y="-133"/>
                    <a:pt x="983" y="2000"/>
                    <a:pt x="780" y="4831"/>
                  </a:cubicBezTo>
                  <a:lnTo>
                    <a:pt x="780" y="152494"/>
                  </a:lnTo>
                  <a:cubicBezTo>
                    <a:pt x="-731" y="150043"/>
                    <a:pt x="18" y="146844"/>
                    <a:pt x="2469" y="145333"/>
                  </a:cubicBezTo>
                  <a:cubicBezTo>
                    <a:pt x="3040" y="144977"/>
                    <a:pt x="3675" y="144736"/>
                    <a:pt x="4335" y="1446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40" name="Google Shape;3740;p17"/>
            <p:cNvSpPr/>
            <p:nvPr/>
          </p:nvSpPr>
          <p:spPr>
            <a:xfrm>
              <a:off x="4121643" y="1923485"/>
              <a:ext cx="10792" cy="192736"/>
            </a:xfrm>
            <a:custGeom>
              <a:rect b="b" l="l" r="r" t="t"/>
              <a:pathLst>
                <a:path extrusionOk="0" h="192736" w="10792">
                  <a:moveTo>
                    <a:pt x="10792" y="11491"/>
                  </a:moveTo>
                  <a:lnTo>
                    <a:pt x="10792" y="4635"/>
                  </a:ln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88102"/>
                  </a:lnTo>
                  <a:cubicBezTo>
                    <a:pt x="457" y="191086"/>
                    <a:pt x="3251" y="193130"/>
                    <a:pt x="6221" y="192673"/>
                  </a:cubicBezTo>
                  <a:cubicBezTo>
                    <a:pt x="8583" y="192305"/>
                    <a:pt x="10424" y="190464"/>
                    <a:pt x="10792" y="188102"/>
                  </a:cubicBezTo>
                  <a:lnTo>
                    <a:pt x="10792" y="114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41" name="Google Shape;3741;p17"/>
            <p:cNvSpPr/>
            <p:nvPr/>
          </p:nvSpPr>
          <p:spPr>
            <a:xfrm>
              <a:off x="5896125" y="2987152"/>
              <a:ext cx="180067" cy="26722"/>
            </a:xfrm>
            <a:custGeom>
              <a:rect b="b" l="l" r="r" t="t"/>
              <a:pathLst>
                <a:path extrusionOk="0" h="26722" w="180067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42" name="Google Shape;3742;p17"/>
            <p:cNvSpPr/>
            <p:nvPr/>
          </p:nvSpPr>
          <p:spPr>
            <a:xfrm>
              <a:off x="11297888" y="3082314"/>
              <a:ext cx="10791" cy="79164"/>
            </a:xfrm>
            <a:custGeom>
              <a:rect b="b" l="l" r="r" t="t"/>
              <a:pathLst>
                <a:path extrusionOk="0" h="79164" w="10791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43" name="Google Shape;3743;p17"/>
            <p:cNvSpPr/>
            <p:nvPr/>
          </p:nvSpPr>
          <p:spPr>
            <a:xfrm>
              <a:off x="11297888" y="3156843"/>
              <a:ext cx="10791" cy="112874"/>
            </a:xfrm>
            <a:custGeom>
              <a:rect b="b" l="l" r="r" t="t"/>
              <a:pathLst>
                <a:path extrusionOk="0" h="112874" w="10791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44" name="Google Shape;3744;p17"/>
            <p:cNvSpPr/>
            <p:nvPr/>
          </p:nvSpPr>
          <p:spPr>
            <a:xfrm>
              <a:off x="10626134" y="3624321"/>
              <a:ext cx="425562" cy="97462"/>
            </a:xfrm>
            <a:custGeom>
              <a:rect b="b" l="l" r="r" t="t"/>
              <a:pathLst>
                <a:path extrusionOk="0" h="97462" w="4255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45" name="Google Shape;3745;p17"/>
            <p:cNvSpPr/>
            <p:nvPr/>
          </p:nvSpPr>
          <p:spPr>
            <a:xfrm>
              <a:off x="11044622" y="3712085"/>
              <a:ext cx="153307" cy="39667"/>
            </a:xfrm>
            <a:custGeom>
              <a:rect b="b" l="l" r="r" t="t"/>
              <a:pathLst>
                <a:path extrusionOk="0" h="39667" w="15330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46" name="Google Shape;3746;p17"/>
            <p:cNvSpPr/>
            <p:nvPr/>
          </p:nvSpPr>
          <p:spPr>
            <a:xfrm>
              <a:off x="1316025" y="-1"/>
              <a:ext cx="925471" cy="279327"/>
            </a:xfrm>
            <a:custGeom>
              <a:rect b="b" l="l" r="r" t="t"/>
              <a:pathLst>
                <a:path extrusionOk="0" h="279327" w="925471">
                  <a:moveTo>
                    <a:pt x="918615" y="272471"/>
                  </a:moveTo>
                  <a:cubicBezTo>
                    <a:pt x="919771" y="269838"/>
                    <a:pt x="922716" y="268477"/>
                    <a:pt x="925472" y="269297"/>
                  </a:cubicBezTo>
                  <a:lnTo>
                    <a:pt x="918361" y="267266"/>
                  </a:lnTo>
                  <a:lnTo>
                    <a:pt x="34154" y="0"/>
                  </a:lnTo>
                  <a:lnTo>
                    <a:pt x="0" y="0"/>
                  </a:lnTo>
                  <a:lnTo>
                    <a:pt x="921790" y="279328"/>
                  </a:lnTo>
                  <a:cubicBezTo>
                    <a:pt x="919149" y="278600"/>
                    <a:pt x="917612" y="275873"/>
                    <a:pt x="918336" y="273237"/>
                  </a:cubicBezTo>
                  <a:cubicBezTo>
                    <a:pt x="918412" y="272974"/>
                    <a:pt x="918501" y="272718"/>
                    <a:pt x="918615" y="2724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47" name="Google Shape;3747;p17"/>
            <p:cNvSpPr/>
            <p:nvPr/>
          </p:nvSpPr>
          <p:spPr>
            <a:xfrm>
              <a:off x="2234169" y="269058"/>
              <a:ext cx="1264988" cy="388976"/>
            </a:xfrm>
            <a:custGeom>
              <a:rect b="b" l="l" r="r" t="t"/>
              <a:pathLst>
                <a:path extrusionOk="0" h="388976" w="1264988">
                  <a:moveTo>
                    <a:pt x="1264695" y="385837"/>
                  </a:moveTo>
                  <a:cubicBezTo>
                    <a:pt x="1265596" y="383403"/>
                    <a:pt x="1264352" y="380701"/>
                    <a:pt x="1261914" y="379803"/>
                  </a:cubicBezTo>
                  <a:cubicBezTo>
                    <a:pt x="1261698" y="379724"/>
                    <a:pt x="1261482" y="379662"/>
                    <a:pt x="1261266" y="379615"/>
                  </a:cubicBezTo>
                  <a:lnTo>
                    <a:pt x="1254156" y="377457"/>
                  </a:lnTo>
                  <a:lnTo>
                    <a:pt x="10756" y="1380"/>
                  </a:lnTo>
                  <a:lnTo>
                    <a:pt x="7074" y="238"/>
                  </a:lnTo>
                  <a:cubicBezTo>
                    <a:pt x="4319" y="-582"/>
                    <a:pt x="1373" y="779"/>
                    <a:pt x="218" y="3412"/>
                  </a:cubicBezTo>
                  <a:cubicBezTo>
                    <a:pt x="-582" y="6027"/>
                    <a:pt x="891" y="8795"/>
                    <a:pt x="3506" y="9594"/>
                  </a:cubicBezTo>
                  <a:cubicBezTo>
                    <a:pt x="3557" y="9608"/>
                    <a:pt x="3595" y="9621"/>
                    <a:pt x="3646" y="9633"/>
                  </a:cubicBezTo>
                  <a:lnTo>
                    <a:pt x="1257457" y="388884"/>
                  </a:lnTo>
                  <a:cubicBezTo>
                    <a:pt x="1258041" y="389007"/>
                    <a:pt x="1258651" y="389007"/>
                    <a:pt x="1259235" y="388884"/>
                  </a:cubicBezTo>
                  <a:cubicBezTo>
                    <a:pt x="1261520" y="389153"/>
                    <a:pt x="1263729" y="387924"/>
                    <a:pt x="1264695" y="3858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48" name="Google Shape;3748;p17"/>
            <p:cNvSpPr/>
            <p:nvPr/>
          </p:nvSpPr>
          <p:spPr>
            <a:xfrm>
              <a:off x="6070198" y="3005514"/>
              <a:ext cx="979332" cy="109621"/>
            </a:xfrm>
            <a:custGeom>
              <a:rect b="b" l="l" r="r" t="t"/>
              <a:pathLst>
                <a:path extrusionOk="0" h="109621" w="979332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49" name="Google Shape;3749;p17"/>
            <p:cNvSpPr/>
            <p:nvPr/>
          </p:nvSpPr>
          <p:spPr>
            <a:xfrm>
              <a:off x="7043547" y="3105325"/>
              <a:ext cx="532272" cy="63176"/>
            </a:xfrm>
            <a:custGeom>
              <a:rect b="b" l="l" r="r" t="t"/>
              <a:pathLst>
                <a:path extrusionOk="0" h="63176" w="532272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Modelo de negócios">
  <p:cSld name="8_Modelo de negócios">
    <p:spTree>
      <p:nvGrpSpPr>
        <p:cNvPr id="3750" name="Shape 3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1" name="Google Shape;3751;p18"/>
          <p:cNvSpPr/>
          <p:nvPr/>
        </p:nvSpPr>
        <p:spPr>
          <a:xfrm>
            <a:off x="-5208" y="5943600"/>
            <a:ext cx="12213592" cy="938212"/>
          </a:xfrm>
          <a:custGeom>
            <a:rect b="b" l="l" r="r" t="t"/>
            <a:pathLst>
              <a:path extrusionOk="0" h="938212" w="12244968">
                <a:moveTo>
                  <a:pt x="0" y="421321"/>
                </a:moveTo>
                <a:lnTo>
                  <a:pt x="12244968" y="0"/>
                </a:lnTo>
                <a:lnTo>
                  <a:pt x="12244968" y="914400"/>
                </a:lnTo>
                <a:lnTo>
                  <a:pt x="5221" y="938212"/>
                </a:lnTo>
                <a:cubicBezTo>
                  <a:pt x="3481" y="765915"/>
                  <a:pt x="1740" y="593618"/>
                  <a:pt x="0" y="4213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752" name="Google Shape;3752;p18"/>
          <p:cNvCxnSpPr>
            <a:stCxn id="3751" idx="1"/>
            <a:endCxn id="3751" idx="0"/>
          </p:cNvCxnSpPr>
          <p:nvPr/>
        </p:nvCxnSpPr>
        <p:spPr>
          <a:xfrm flipH="1">
            <a:off x="-5216" y="5943600"/>
            <a:ext cx="12213600" cy="42120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53" name="Google Shape;375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4" name="Google Shape;375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5" name="Google Shape;375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6" name="Google Shape;375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57" name="Google Shape;3757;p18"/>
          <p:cNvSpPr txBox="1"/>
          <p:nvPr>
            <p:ph idx="1" type="body"/>
          </p:nvPr>
        </p:nvSpPr>
        <p:spPr>
          <a:xfrm>
            <a:off x="2136374" y="1982835"/>
            <a:ext cx="1828800" cy="1315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58" name="Google Shape;3758;p18"/>
          <p:cNvSpPr txBox="1"/>
          <p:nvPr>
            <p:ph idx="2" type="body"/>
          </p:nvPr>
        </p:nvSpPr>
        <p:spPr>
          <a:xfrm>
            <a:off x="1996925" y="4243719"/>
            <a:ext cx="210312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59" name="Google Shape;3759;p18"/>
          <p:cNvSpPr txBox="1"/>
          <p:nvPr>
            <p:ph idx="3" type="body"/>
          </p:nvPr>
        </p:nvSpPr>
        <p:spPr>
          <a:xfrm>
            <a:off x="5182108" y="1985107"/>
            <a:ext cx="1828800" cy="1316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60" name="Google Shape;3760;p18"/>
          <p:cNvSpPr txBox="1"/>
          <p:nvPr>
            <p:ph idx="4" type="body"/>
          </p:nvPr>
        </p:nvSpPr>
        <p:spPr>
          <a:xfrm>
            <a:off x="5045984" y="4245991"/>
            <a:ext cx="210312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61" name="Google Shape;3761;p18"/>
          <p:cNvSpPr txBox="1"/>
          <p:nvPr>
            <p:ph idx="5" type="body"/>
          </p:nvPr>
        </p:nvSpPr>
        <p:spPr>
          <a:xfrm>
            <a:off x="8234662" y="1980555"/>
            <a:ext cx="1828800" cy="1316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62" name="Google Shape;3762;p18"/>
          <p:cNvSpPr txBox="1"/>
          <p:nvPr>
            <p:ph idx="6" type="body"/>
          </p:nvPr>
        </p:nvSpPr>
        <p:spPr>
          <a:xfrm>
            <a:off x="8089013" y="4241439"/>
            <a:ext cx="210312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63" name="Google Shape;3763;p18"/>
          <p:cNvSpPr txBox="1"/>
          <p:nvPr>
            <p:ph idx="7" type="body"/>
          </p:nvPr>
        </p:nvSpPr>
        <p:spPr>
          <a:xfrm>
            <a:off x="2063600" y="3799982"/>
            <a:ext cx="19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64" name="Google Shape;3764;p18"/>
          <p:cNvSpPr txBox="1"/>
          <p:nvPr>
            <p:ph idx="8" type="body"/>
          </p:nvPr>
        </p:nvSpPr>
        <p:spPr>
          <a:xfrm>
            <a:off x="5108500" y="3799982"/>
            <a:ext cx="19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65" name="Google Shape;3765;p18"/>
          <p:cNvSpPr txBox="1"/>
          <p:nvPr>
            <p:ph idx="9" type="body"/>
          </p:nvPr>
        </p:nvSpPr>
        <p:spPr>
          <a:xfrm>
            <a:off x="8153400" y="3799982"/>
            <a:ext cx="19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766" name="Google Shape;3766;p18"/>
          <p:cNvCxnSpPr/>
          <p:nvPr/>
        </p:nvCxnSpPr>
        <p:spPr>
          <a:xfrm>
            <a:off x="2158850" y="3497316"/>
            <a:ext cx="18288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67" name="Google Shape;3767;p18"/>
          <p:cNvCxnSpPr/>
          <p:nvPr/>
        </p:nvCxnSpPr>
        <p:spPr>
          <a:xfrm>
            <a:off x="5181600" y="3487791"/>
            <a:ext cx="18288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68" name="Google Shape;3768;p18"/>
          <p:cNvCxnSpPr/>
          <p:nvPr/>
        </p:nvCxnSpPr>
        <p:spPr>
          <a:xfrm>
            <a:off x="8199363" y="3492554"/>
            <a:ext cx="1828800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Visão geral do mercado">
  <p:cSld name="9_Visão geral do mercado">
    <p:spTree>
      <p:nvGrpSpPr>
        <p:cNvPr id="3769" name="Shape 3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0" name="Google Shape;3770;p19"/>
          <p:cNvSpPr/>
          <p:nvPr/>
        </p:nvSpPr>
        <p:spPr>
          <a:xfrm>
            <a:off x="-5208" y="5943600"/>
            <a:ext cx="12213592" cy="938212"/>
          </a:xfrm>
          <a:custGeom>
            <a:rect b="b" l="l" r="r" t="t"/>
            <a:pathLst>
              <a:path extrusionOk="0" h="938212" w="12244968">
                <a:moveTo>
                  <a:pt x="0" y="421321"/>
                </a:moveTo>
                <a:lnTo>
                  <a:pt x="12244968" y="0"/>
                </a:lnTo>
                <a:lnTo>
                  <a:pt x="12244968" y="914400"/>
                </a:lnTo>
                <a:lnTo>
                  <a:pt x="5221" y="938212"/>
                </a:lnTo>
                <a:cubicBezTo>
                  <a:pt x="3481" y="765915"/>
                  <a:pt x="1740" y="593618"/>
                  <a:pt x="0" y="4213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771" name="Google Shape;3771;p19"/>
          <p:cNvCxnSpPr>
            <a:stCxn id="3770" idx="1"/>
            <a:endCxn id="3770" idx="0"/>
          </p:cNvCxnSpPr>
          <p:nvPr/>
        </p:nvCxnSpPr>
        <p:spPr>
          <a:xfrm flipH="1">
            <a:off x="-5216" y="5943600"/>
            <a:ext cx="12213600" cy="42120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72" name="Google Shape;377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3" name="Google Shape;377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4" name="Google Shape;377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75" name="Google Shape;3775;p19"/>
          <p:cNvSpPr txBox="1"/>
          <p:nvPr>
            <p:ph idx="1" type="body"/>
          </p:nvPr>
        </p:nvSpPr>
        <p:spPr>
          <a:xfrm>
            <a:off x="2135187" y="2043763"/>
            <a:ext cx="1828800" cy="1371600"/>
          </a:xfrm>
          <a:prstGeom prst="rect">
            <a:avLst/>
          </a:prstGeom>
          <a:noFill/>
          <a:ln cap="flat" cmpd="sng" w="222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76" name="Google Shape;3776;p19"/>
          <p:cNvSpPr txBox="1"/>
          <p:nvPr>
            <p:ph idx="2" type="body"/>
          </p:nvPr>
        </p:nvSpPr>
        <p:spPr>
          <a:xfrm>
            <a:off x="5178552" y="2043763"/>
            <a:ext cx="1828800" cy="1371600"/>
          </a:xfrm>
          <a:prstGeom prst="rect">
            <a:avLst/>
          </a:prstGeom>
          <a:noFill/>
          <a:ln cap="flat" cmpd="sng" w="222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77" name="Google Shape;3777;p19"/>
          <p:cNvSpPr txBox="1"/>
          <p:nvPr>
            <p:ph idx="3" type="body"/>
          </p:nvPr>
        </p:nvSpPr>
        <p:spPr>
          <a:xfrm>
            <a:off x="8232776" y="2043763"/>
            <a:ext cx="1828800" cy="1371600"/>
          </a:xfrm>
          <a:prstGeom prst="rect">
            <a:avLst/>
          </a:prstGeom>
          <a:noFill/>
          <a:ln cap="flat" cmpd="sng" w="222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78" name="Google Shape;3778;p19"/>
          <p:cNvSpPr txBox="1"/>
          <p:nvPr>
            <p:ph idx="4" type="body"/>
          </p:nvPr>
        </p:nvSpPr>
        <p:spPr>
          <a:xfrm>
            <a:off x="4721352" y="3862516"/>
            <a:ext cx="2743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79" name="Google Shape;3779;p19"/>
          <p:cNvSpPr txBox="1"/>
          <p:nvPr>
            <p:ph idx="5" type="body"/>
          </p:nvPr>
        </p:nvSpPr>
        <p:spPr>
          <a:xfrm>
            <a:off x="7775576" y="3862516"/>
            <a:ext cx="2743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80" name="Google Shape;3780;p19"/>
          <p:cNvSpPr txBox="1"/>
          <p:nvPr>
            <p:ph idx="6" type="body"/>
          </p:nvPr>
        </p:nvSpPr>
        <p:spPr>
          <a:xfrm>
            <a:off x="1677987" y="3862571"/>
            <a:ext cx="2743200" cy="160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7142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81" name="Google Shape;378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b="1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40">
          <p15:clr>
            <a:srgbClr val="F26B43"/>
          </p15:clr>
        </p15:guide>
        <p15:guide id="2" pos="1920">
          <p15:clr>
            <a:srgbClr val="F26B43"/>
          </p15:clr>
        </p15:guide>
        <p15:guide id="3" pos="5760">
          <p15:clr>
            <a:srgbClr val="F26B43"/>
          </p15:clr>
        </p15:guide>
        <p15:guide id="4" pos="7104">
          <p15:clr>
            <a:srgbClr val="C35EA4"/>
          </p15:clr>
        </p15:guide>
        <p15:guide id="5" pos="576">
          <p15:clr>
            <a:srgbClr val="C35EA4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6" name="Shape 6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Google Shape;6147;p1"/>
          <p:cNvSpPr txBox="1"/>
          <p:nvPr>
            <p:ph type="ctrTitle"/>
          </p:nvPr>
        </p:nvSpPr>
        <p:spPr>
          <a:xfrm>
            <a:off x="6437376" y="1874520"/>
            <a:ext cx="4379976" cy="15475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pt-BR"/>
              <a:t>MANIPULAÇÃO DE STRINGS</a:t>
            </a:r>
            <a:endParaRPr/>
          </a:p>
        </p:txBody>
      </p:sp>
      <p:pic>
        <p:nvPicPr>
          <p:cNvPr id="6148" name="Google Shape;6148;p1"/>
          <p:cNvPicPr preferRelativeResize="0"/>
          <p:nvPr/>
        </p:nvPicPr>
        <p:blipFill rotWithShape="1">
          <a:blip r:embed="rId3">
            <a:alphaModFix/>
          </a:blip>
          <a:srcRect b="11098" l="0" r="13256" t="19730"/>
          <a:stretch/>
        </p:blipFill>
        <p:spPr>
          <a:xfrm>
            <a:off x="6717733" y="4158995"/>
            <a:ext cx="2556457" cy="8628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NAI OFERECE CURSOS ONLINE TOTALMENTE GRATUITOS" id="6149" name="Google Shape;614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54547" y="4097234"/>
            <a:ext cx="1567542" cy="660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3" name="Shape 6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Google Shape;615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pt-BR"/>
              <a:t>IMPORTÂNCIA DA MANIPULAÇÃO DE STRINGS</a:t>
            </a:r>
            <a:endParaRPr/>
          </a:p>
        </p:txBody>
      </p:sp>
      <p:sp>
        <p:nvSpPr>
          <p:cNvPr id="6155" name="Google Shape;615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156" name="Google Shape;6156;p2"/>
          <p:cNvSpPr txBox="1"/>
          <p:nvPr/>
        </p:nvSpPr>
        <p:spPr>
          <a:xfrm>
            <a:off x="838200" y="1690688"/>
            <a:ext cx="1051560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Manipulação de Texto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Entrada e Saída de Dados</a:t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Formatação de Saída</a:t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Interatividade do Usuário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Análise de Dados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pt-BR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Segurança</a:t>
            </a:r>
            <a:endParaRPr b="0" i="0" sz="2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pt-BR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0" name="Shape 6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1" name="Google Shape;616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pt-BR"/>
              <a:t>O QUE É UMA STRING ? </a:t>
            </a:r>
            <a:endParaRPr/>
          </a:p>
        </p:txBody>
      </p:sp>
      <p:sp>
        <p:nvSpPr>
          <p:cNvPr id="6162" name="Google Shape;616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163" name="Google Shape;61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467" y="2812683"/>
            <a:ext cx="11159066" cy="622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4" name="Google Shape;616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467" y="3267548"/>
            <a:ext cx="11159066" cy="62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8" name="Shape 6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9" name="Google Shape;6169;p4"/>
          <p:cNvSpPr txBox="1"/>
          <p:nvPr>
            <p:ph type="title"/>
          </p:nvPr>
        </p:nvSpPr>
        <p:spPr>
          <a:xfrm>
            <a:off x="834790" y="44570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pt-BR"/>
              <a:t>FATIAMENTO DE STRING</a:t>
            </a:r>
            <a:endParaRPr/>
          </a:p>
        </p:txBody>
      </p:sp>
      <p:sp>
        <p:nvSpPr>
          <p:cNvPr id="6170" name="Google Shape;617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171" name="Google Shape;6171;p4"/>
          <p:cNvSpPr txBox="1"/>
          <p:nvPr/>
        </p:nvSpPr>
        <p:spPr>
          <a:xfrm>
            <a:off x="834790" y="1568905"/>
            <a:ext cx="10515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Em Python, o Fatiamento de strings é uma operação que permite extrair partes específicas de uma string. Isso é feito utilizando a sintaxe de colchetes “[ ]”.</a:t>
            </a:r>
            <a:endParaRPr/>
          </a:p>
        </p:txBody>
      </p:sp>
      <p:sp>
        <p:nvSpPr>
          <p:cNvPr id="6172" name="Google Shape;6172;p4"/>
          <p:cNvSpPr txBox="1"/>
          <p:nvPr/>
        </p:nvSpPr>
        <p:spPr>
          <a:xfrm>
            <a:off x="834790" y="2483141"/>
            <a:ext cx="10515600" cy="3212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173" name="Google Shape;617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9547" y="2290719"/>
            <a:ext cx="8546085" cy="3546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7" name="Shape 6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8" name="Google Shape;6178;p5"/>
          <p:cNvSpPr txBox="1"/>
          <p:nvPr>
            <p:ph type="title"/>
          </p:nvPr>
        </p:nvSpPr>
        <p:spPr>
          <a:xfrm>
            <a:off x="834790" y="44570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pt-BR"/>
              <a:t>ANÁLISE DE STRING</a:t>
            </a:r>
            <a:endParaRPr/>
          </a:p>
        </p:txBody>
      </p:sp>
      <p:sp>
        <p:nvSpPr>
          <p:cNvPr id="6179" name="Google Shape;617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180" name="Google Shape;6180;p5"/>
          <p:cNvSpPr txBox="1"/>
          <p:nvPr/>
        </p:nvSpPr>
        <p:spPr>
          <a:xfrm>
            <a:off x="834790" y="1568905"/>
            <a:ext cx="105156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análise de string em programação é uma prática fundamental que envolve manipular e extrair informações de sequências de caracteres, sendo utilizada no Processamento de Linguagem Natural (NLP), Validação de Entrada de Dados e Extração de Informações de Texto.</a:t>
            </a:r>
            <a:endParaRPr/>
          </a:p>
        </p:txBody>
      </p:sp>
      <p:sp>
        <p:nvSpPr>
          <p:cNvPr id="6181" name="Google Shape;6181;p5"/>
          <p:cNvSpPr txBox="1"/>
          <p:nvPr/>
        </p:nvSpPr>
        <p:spPr>
          <a:xfrm>
            <a:off x="834790" y="2483141"/>
            <a:ext cx="10515600" cy="3212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182" name="Google Shape;61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6599" y="2641618"/>
            <a:ext cx="10331981" cy="3054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6" name="Shape 6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7" name="Google Shape;6187;p6"/>
          <p:cNvSpPr txBox="1"/>
          <p:nvPr>
            <p:ph type="title"/>
          </p:nvPr>
        </p:nvSpPr>
        <p:spPr>
          <a:xfrm>
            <a:off x="834790" y="44570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pt-BR"/>
              <a:t>TRANSFORMAÇÃO DE STRING</a:t>
            </a:r>
            <a:endParaRPr/>
          </a:p>
        </p:txBody>
      </p:sp>
      <p:sp>
        <p:nvSpPr>
          <p:cNvPr id="6188" name="Google Shape;618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189" name="Google Shape;6189;p6"/>
          <p:cNvSpPr txBox="1"/>
          <p:nvPr/>
        </p:nvSpPr>
        <p:spPr>
          <a:xfrm>
            <a:off x="834790" y="1568905"/>
            <a:ext cx="105156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transformação de strings em Python refere-se à aplicação de operações que modificam o conteúdo ou a estrutura de uma string. Elas incluem alterações, como conversão de letras maiúsculas para minúsculas, substituições ou remoção de partes específicas.</a:t>
            </a:r>
            <a:endParaRPr/>
          </a:p>
        </p:txBody>
      </p:sp>
      <p:pic>
        <p:nvPicPr>
          <p:cNvPr id="6190" name="Google Shape;619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9840" y="2558910"/>
            <a:ext cx="6265500" cy="3460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4" name="Shape 6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" name="Google Shape;6195;p7"/>
          <p:cNvSpPr txBox="1"/>
          <p:nvPr>
            <p:ph type="title"/>
          </p:nvPr>
        </p:nvSpPr>
        <p:spPr>
          <a:xfrm>
            <a:off x="834790" y="44570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pt-BR"/>
              <a:t>TRANSFORMAÇÃO DE STRING</a:t>
            </a:r>
            <a:endParaRPr/>
          </a:p>
        </p:txBody>
      </p:sp>
      <p:sp>
        <p:nvSpPr>
          <p:cNvPr id="6196" name="Google Shape;619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197" name="Google Shape;6197;p7"/>
          <p:cNvSpPr txBox="1"/>
          <p:nvPr/>
        </p:nvSpPr>
        <p:spPr>
          <a:xfrm>
            <a:off x="834790" y="1568905"/>
            <a:ext cx="105156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transformação de strings em Python refere-se à aplicação de operações que modificam o conteúdo ou a estrutura de uma string. Elas incluem alterações, como conversão de letras maiúsculas para minúsculas, substituições ou remoção de partes específicas.</a:t>
            </a:r>
            <a:endParaRPr/>
          </a:p>
        </p:txBody>
      </p:sp>
      <p:pic>
        <p:nvPicPr>
          <p:cNvPr id="6198" name="Google Shape;619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5125" y="2606831"/>
            <a:ext cx="7554929" cy="3028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2" name="Shape 6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3" name="Google Shape;6203;p8"/>
          <p:cNvSpPr txBox="1"/>
          <p:nvPr>
            <p:ph type="title"/>
          </p:nvPr>
        </p:nvSpPr>
        <p:spPr>
          <a:xfrm>
            <a:off x="834790" y="44570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pt-BR"/>
              <a:t>DIVISÃO E JUNÇÃO DE STRINGS</a:t>
            </a:r>
            <a:endParaRPr/>
          </a:p>
        </p:txBody>
      </p:sp>
      <p:sp>
        <p:nvSpPr>
          <p:cNvPr id="6204" name="Google Shape;620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205" name="Google Shape;6205;p8"/>
          <p:cNvSpPr txBox="1"/>
          <p:nvPr/>
        </p:nvSpPr>
        <p:spPr>
          <a:xfrm>
            <a:off x="834790" y="1568905"/>
            <a:ext cx="10515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divisão e junção de strings em Python referem-se a operações que permitem dividir uma string em partes menores (divisão) ou combinar várias strings em uma única string (junção).</a:t>
            </a:r>
            <a:endParaRPr/>
          </a:p>
        </p:txBody>
      </p:sp>
      <p:pic>
        <p:nvPicPr>
          <p:cNvPr id="6206" name="Google Shape;620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4215" y="2894468"/>
            <a:ext cx="9316750" cy="1705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0" name="Shape 6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1" name="Google Shape;621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pt-BR"/>
              <a:t>VAMOS PRATICAR !!!</a:t>
            </a:r>
            <a:endParaRPr/>
          </a:p>
        </p:txBody>
      </p:sp>
      <p:sp>
        <p:nvSpPr>
          <p:cNvPr id="6212" name="Google Shape;621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Integração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2022-04-04T19:16:26Z</dcterms:created>
  <dc:creator>Fernando Figueiredo Dos Santos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0x010100F3FA34C8AFC5FC488AEECB2D2E525275</vt:lpwstr>
  </property>
</Properties>
</file>