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12192000"/>
  <p:notesSz cx="12192000" cy="6858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GoogleSlidesCustomDataVersion2">
      <go:slidesCustomData xmlns:go="http://customooxmlschemas.google.com/" r:id="rId16" roundtripDataSignature="AMtx7mjF7Z+zKyeuEAApXp5q4iTARz3Oe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10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10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3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4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5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5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6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6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7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7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8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8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9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9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1" Type="http://schemas.openxmlformats.org/officeDocument/2006/relationships/image" Target="../media/image9.png"/><Relationship Id="rId10" Type="http://schemas.openxmlformats.org/officeDocument/2006/relationships/image" Target="../media/image16.png"/><Relationship Id="rId13" Type="http://schemas.openxmlformats.org/officeDocument/2006/relationships/image" Target="../media/image7.png"/><Relationship Id="rId1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0.png"/><Relationship Id="rId4" Type="http://schemas.openxmlformats.org/officeDocument/2006/relationships/image" Target="../media/image2.png"/><Relationship Id="rId9" Type="http://schemas.openxmlformats.org/officeDocument/2006/relationships/image" Target="../media/image11.png"/><Relationship Id="rId15" Type="http://schemas.openxmlformats.org/officeDocument/2006/relationships/image" Target="../media/image13.png"/><Relationship Id="rId14" Type="http://schemas.openxmlformats.org/officeDocument/2006/relationships/image" Target="../media/image6.png"/><Relationship Id="rId17" Type="http://schemas.openxmlformats.org/officeDocument/2006/relationships/image" Target="../media/image8.png"/><Relationship Id="rId16" Type="http://schemas.openxmlformats.org/officeDocument/2006/relationships/image" Target="../media/image1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15.png"/><Relationship Id="rId8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7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obj">
  <p:cSld name="OBJECT">
    <p:bg>
      <p:bgPr>
        <a:solidFill>
          <a:schemeClr val="lt1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2"/>
          <p:cNvSpPr/>
          <p:nvPr/>
        </p:nvSpPr>
        <p:spPr>
          <a:xfrm>
            <a:off x="0" y="0"/>
            <a:ext cx="12192000" cy="6858000"/>
          </a:xfrm>
          <a:custGeom>
            <a:rect b="b" l="l" r="r" t="t"/>
            <a:pathLst>
              <a:path extrusionOk="0" h="6858000" w="12192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8AA1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" name="Google Shape;15;p12"/>
          <p:cNvSpPr/>
          <p:nvPr/>
        </p:nvSpPr>
        <p:spPr>
          <a:xfrm>
            <a:off x="4115562" y="1500377"/>
            <a:ext cx="7196455" cy="3355975"/>
          </a:xfrm>
          <a:custGeom>
            <a:rect b="b" l="l" r="r" t="t"/>
            <a:pathLst>
              <a:path extrusionOk="0" h="3355975" w="7196455">
                <a:moveTo>
                  <a:pt x="7196328" y="0"/>
                </a:moveTo>
                <a:lnTo>
                  <a:pt x="0" y="0"/>
                </a:lnTo>
                <a:lnTo>
                  <a:pt x="0" y="3355848"/>
                </a:lnTo>
                <a:lnTo>
                  <a:pt x="7196328" y="3355848"/>
                </a:lnTo>
                <a:lnTo>
                  <a:pt x="71963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" name="Google Shape;16;p12"/>
          <p:cNvSpPr/>
          <p:nvPr/>
        </p:nvSpPr>
        <p:spPr>
          <a:xfrm>
            <a:off x="4115562" y="1500377"/>
            <a:ext cx="7196455" cy="3355975"/>
          </a:xfrm>
          <a:custGeom>
            <a:rect b="b" l="l" r="r" t="t"/>
            <a:pathLst>
              <a:path extrusionOk="0" h="3355975" w="7196455">
                <a:moveTo>
                  <a:pt x="0" y="3355848"/>
                </a:moveTo>
                <a:lnTo>
                  <a:pt x="7196328" y="3355848"/>
                </a:lnTo>
                <a:lnTo>
                  <a:pt x="7196328" y="0"/>
                </a:lnTo>
                <a:lnTo>
                  <a:pt x="0" y="0"/>
                </a:lnTo>
                <a:lnTo>
                  <a:pt x="0" y="3355848"/>
                </a:lnTo>
                <a:close/>
              </a:path>
            </a:pathLst>
          </a:custGeom>
          <a:noFill/>
          <a:ln cap="flat" cmpd="sng" w="228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" name="Google Shape;17;p12"/>
          <p:cNvSpPr/>
          <p:nvPr/>
        </p:nvSpPr>
        <p:spPr>
          <a:xfrm>
            <a:off x="5856732" y="5582411"/>
            <a:ext cx="1012190" cy="1273175"/>
          </a:xfrm>
          <a:custGeom>
            <a:rect b="b" l="l" r="r" t="t"/>
            <a:pathLst>
              <a:path extrusionOk="0" h="1273175" w="1012190">
                <a:moveTo>
                  <a:pt x="1005840" y="115531"/>
                </a:moveTo>
                <a:lnTo>
                  <a:pt x="705739" y="26657"/>
                </a:lnTo>
                <a:lnTo>
                  <a:pt x="614172" y="0"/>
                </a:lnTo>
                <a:lnTo>
                  <a:pt x="0" y="557326"/>
                </a:lnTo>
                <a:lnTo>
                  <a:pt x="399288" y="684276"/>
                </a:lnTo>
                <a:lnTo>
                  <a:pt x="1005840" y="115531"/>
                </a:lnTo>
                <a:close/>
              </a:path>
              <a:path extrusionOk="0" h="1273175" w="1012190">
                <a:moveTo>
                  <a:pt x="1011936" y="129540"/>
                </a:moveTo>
                <a:lnTo>
                  <a:pt x="407924" y="696595"/>
                </a:lnTo>
                <a:lnTo>
                  <a:pt x="390144" y="1272552"/>
                </a:lnTo>
                <a:lnTo>
                  <a:pt x="961136" y="1272552"/>
                </a:lnTo>
                <a:lnTo>
                  <a:pt x="1011936" y="129540"/>
                </a:lnTo>
                <a:close/>
              </a:path>
            </a:pathLst>
          </a:custGeom>
          <a:solidFill>
            <a:srgbClr val="EB977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8" name="Google Shape;18;p12"/>
          <p:cNvSpPr/>
          <p:nvPr/>
        </p:nvSpPr>
        <p:spPr>
          <a:xfrm>
            <a:off x="1091183" y="6228587"/>
            <a:ext cx="652780" cy="626745"/>
          </a:xfrm>
          <a:custGeom>
            <a:rect b="b" l="l" r="r" t="t"/>
            <a:pathLst>
              <a:path extrusionOk="0" h="626745" w="652780">
                <a:moveTo>
                  <a:pt x="0" y="0"/>
                </a:moveTo>
                <a:lnTo>
                  <a:pt x="58369" y="626363"/>
                </a:lnTo>
                <a:lnTo>
                  <a:pt x="144665" y="626363"/>
                </a:lnTo>
                <a:lnTo>
                  <a:pt x="647191" y="242671"/>
                </a:lnTo>
                <a:lnTo>
                  <a:pt x="652272" y="238861"/>
                </a:lnTo>
                <a:lnTo>
                  <a:pt x="634491" y="232498"/>
                </a:lnTo>
                <a:lnTo>
                  <a:pt x="0" y="0"/>
                </a:lnTo>
                <a:close/>
              </a:path>
            </a:pathLst>
          </a:custGeom>
          <a:solidFill>
            <a:srgbClr val="A6B72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9" name="Google Shape;19;p12"/>
          <p:cNvSpPr/>
          <p:nvPr/>
        </p:nvSpPr>
        <p:spPr>
          <a:xfrm>
            <a:off x="1758695" y="6473951"/>
            <a:ext cx="640080" cy="233679"/>
          </a:xfrm>
          <a:custGeom>
            <a:rect b="b" l="l" r="r" t="t"/>
            <a:pathLst>
              <a:path extrusionOk="0" h="233679" w="640080">
                <a:moveTo>
                  <a:pt x="1270" y="0"/>
                </a:moveTo>
                <a:lnTo>
                  <a:pt x="0" y="0"/>
                </a:lnTo>
                <a:lnTo>
                  <a:pt x="638810" y="233172"/>
                </a:lnTo>
                <a:lnTo>
                  <a:pt x="640080" y="233172"/>
                </a:lnTo>
                <a:lnTo>
                  <a:pt x="1270" y="0"/>
                </a:lnTo>
                <a:close/>
              </a:path>
            </a:pathLst>
          </a:custGeom>
          <a:solidFill>
            <a:srgbClr val="F8AA1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0" name="Google Shape;20;p12"/>
          <p:cNvSpPr/>
          <p:nvPr/>
        </p:nvSpPr>
        <p:spPr>
          <a:xfrm>
            <a:off x="1735836" y="6422135"/>
            <a:ext cx="15240" cy="30480"/>
          </a:xfrm>
          <a:custGeom>
            <a:rect b="b" l="l" r="r" t="t"/>
            <a:pathLst>
              <a:path extrusionOk="0" h="30479" w="15239">
                <a:moveTo>
                  <a:pt x="12192" y="0"/>
                </a:moveTo>
                <a:lnTo>
                  <a:pt x="7620" y="4876"/>
                </a:lnTo>
                <a:lnTo>
                  <a:pt x="12192" y="6096"/>
                </a:lnTo>
                <a:lnTo>
                  <a:pt x="12192" y="0"/>
                </a:lnTo>
                <a:close/>
              </a:path>
              <a:path extrusionOk="0" h="30479" w="15239">
                <a:moveTo>
                  <a:pt x="15240" y="21755"/>
                </a:moveTo>
                <a:lnTo>
                  <a:pt x="0" y="16764"/>
                </a:lnTo>
                <a:lnTo>
                  <a:pt x="1270" y="25488"/>
                </a:lnTo>
                <a:lnTo>
                  <a:pt x="15240" y="30480"/>
                </a:lnTo>
                <a:lnTo>
                  <a:pt x="15240" y="21755"/>
                </a:lnTo>
                <a:close/>
              </a:path>
            </a:pathLst>
          </a:custGeom>
          <a:solidFill>
            <a:srgbClr val="F1484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1" name="Google Shape;21;p12"/>
          <p:cNvSpPr/>
          <p:nvPr/>
        </p:nvSpPr>
        <p:spPr>
          <a:xfrm>
            <a:off x="1089660" y="6204203"/>
            <a:ext cx="631190" cy="239395"/>
          </a:xfrm>
          <a:custGeom>
            <a:rect b="b" l="l" r="r" t="t"/>
            <a:pathLst>
              <a:path extrusionOk="0" h="239395" w="631189">
                <a:moveTo>
                  <a:pt x="0" y="0"/>
                </a:moveTo>
                <a:lnTo>
                  <a:pt x="0" y="7632"/>
                </a:lnTo>
                <a:lnTo>
                  <a:pt x="630935" y="239268"/>
                </a:lnTo>
                <a:lnTo>
                  <a:pt x="630935" y="230365"/>
                </a:lnTo>
                <a:lnTo>
                  <a:pt x="0" y="0"/>
                </a:lnTo>
                <a:close/>
              </a:path>
            </a:pathLst>
          </a:custGeom>
          <a:solidFill>
            <a:srgbClr val="F3979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2" name="Google Shape;22;p12"/>
          <p:cNvSpPr/>
          <p:nvPr/>
        </p:nvSpPr>
        <p:spPr>
          <a:xfrm>
            <a:off x="1095755" y="5751575"/>
            <a:ext cx="650875" cy="669290"/>
          </a:xfrm>
          <a:custGeom>
            <a:rect b="b" l="l" r="r" t="t"/>
            <a:pathLst>
              <a:path extrusionOk="0" h="669289" w="650875">
                <a:moveTo>
                  <a:pt x="601218" y="0"/>
                </a:moveTo>
                <a:lnTo>
                  <a:pt x="0" y="438810"/>
                </a:lnTo>
                <a:lnTo>
                  <a:pt x="630427" y="669036"/>
                </a:lnTo>
                <a:lnTo>
                  <a:pt x="650748" y="652500"/>
                </a:lnTo>
                <a:lnTo>
                  <a:pt x="601218" y="0"/>
                </a:lnTo>
                <a:close/>
              </a:path>
            </a:pathLst>
          </a:custGeom>
          <a:solidFill>
            <a:srgbClr val="FDC30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3" name="Google Shape;23;p12"/>
          <p:cNvSpPr/>
          <p:nvPr/>
        </p:nvSpPr>
        <p:spPr>
          <a:xfrm>
            <a:off x="787908" y="5244083"/>
            <a:ext cx="905510" cy="1610995"/>
          </a:xfrm>
          <a:custGeom>
            <a:rect b="b" l="l" r="r" t="t"/>
            <a:pathLst>
              <a:path extrusionOk="0" h="1610995" w="905510">
                <a:moveTo>
                  <a:pt x="867156" y="0"/>
                </a:moveTo>
                <a:lnTo>
                  <a:pt x="0" y="611060"/>
                </a:lnTo>
                <a:lnTo>
                  <a:pt x="43167" y="1044270"/>
                </a:lnTo>
                <a:lnTo>
                  <a:pt x="104114" y="1067142"/>
                </a:lnTo>
                <a:lnTo>
                  <a:pt x="105384" y="1067142"/>
                </a:lnTo>
                <a:lnTo>
                  <a:pt x="106654" y="1068412"/>
                </a:lnTo>
                <a:lnTo>
                  <a:pt x="106654" y="1072222"/>
                </a:lnTo>
                <a:lnTo>
                  <a:pt x="154901" y="1566404"/>
                </a:lnTo>
                <a:lnTo>
                  <a:pt x="269163" y="1610867"/>
                </a:lnTo>
                <a:lnTo>
                  <a:pt x="345338" y="1610867"/>
                </a:lnTo>
                <a:lnTo>
                  <a:pt x="286943" y="974394"/>
                </a:lnTo>
                <a:lnTo>
                  <a:pt x="288213" y="974394"/>
                </a:lnTo>
                <a:lnTo>
                  <a:pt x="285673" y="950264"/>
                </a:lnTo>
                <a:lnTo>
                  <a:pt x="285673" y="946442"/>
                </a:lnTo>
                <a:lnTo>
                  <a:pt x="286943" y="945172"/>
                </a:lnTo>
                <a:lnTo>
                  <a:pt x="905256" y="494182"/>
                </a:lnTo>
                <a:lnTo>
                  <a:pt x="867156" y="0"/>
                </a:lnTo>
                <a:close/>
              </a:path>
            </a:pathLst>
          </a:custGeom>
          <a:solidFill>
            <a:srgbClr val="83838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4" name="Google Shape;24;p12"/>
          <p:cNvSpPr/>
          <p:nvPr/>
        </p:nvSpPr>
        <p:spPr>
          <a:xfrm>
            <a:off x="391668" y="5719571"/>
            <a:ext cx="424180" cy="562610"/>
          </a:xfrm>
          <a:custGeom>
            <a:rect b="b" l="l" r="r" t="t"/>
            <a:pathLst>
              <a:path extrusionOk="0" h="562610" w="424180">
                <a:moveTo>
                  <a:pt x="0" y="0"/>
                </a:moveTo>
                <a:lnTo>
                  <a:pt x="45669" y="422401"/>
                </a:lnTo>
                <a:lnTo>
                  <a:pt x="423672" y="562355"/>
                </a:lnTo>
                <a:lnTo>
                  <a:pt x="380542" y="136131"/>
                </a:lnTo>
                <a:lnTo>
                  <a:pt x="0" y="0"/>
                </a:lnTo>
                <a:close/>
              </a:path>
            </a:pathLst>
          </a:custGeom>
          <a:solidFill>
            <a:srgbClr val="EB977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5" name="Google Shape;25;p12"/>
          <p:cNvSpPr/>
          <p:nvPr/>
        </p:nvSpPr>
        <p:spPr>
          <a:xfrm>
            <a:off x="487680" y="6330695"/>
            <a:ext cx="440690" cy="474345"/>
          </a:xfrm>
          <a:custGeom>
            <a:rect b="b" l="l" r="r" t="t"/>
            <a:pathLst>
              <a:path extrusionOk="0" h="474345" w="440690">
                <a:moveTo>
                  <a:pt x="394741" y="0"/>
                </a:moveTo>
                <a:lnTo>
                  <a:pt x="0" y="287172"/>
                </a:lnTo>
                <a:lnTo>
                  <a:pt x="2540" y="304965"/>
                </a:lnTo>
                <a:lnTo>
                  <a:pt x="440436" y="473963"/>
                </a:lnTo>
                <a:lnTo>
                  <a:pt x="394741" y="0"/>
                </a:lnTo>
                <a:close/>
              </a:path>
            </a:pathLst>
          </a:custGeom>
          <a:solidFill>
            <a:srgbClr val="83838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6" name="Google Shape;26;p12"/>
          <p:cNvSpPr/>
          <p:nvPr/>
        </p:nvSpPr>
        <p:spPr>
          <a:xfrm>
            <a:off x="438912" y="6158483"/>
            <a:ext cx="434340" cy="443865"/>
          </a:xfrm>
          <a:custGeom>
            <a:rect b="b" l="l" r="r" t="t"/>
            <a:pathLst>
              <a:path extrusionOk="0" h="443865" w="434340">
                <a:moveTo>
                  <a:pt x="0" y="0"/>
                </a:moveTo>
                <a:lnTo>
                  <a:pt x="48259" y="443483"/>
                </a:lnTo>
                <a:lnTo>
                  <a:pt x="434340" y="161378"/>
                </a:lnTo>
                <a:lnTo>
                  <a:pt x="382269" y="142316"/>
                </a:lnTo>
                <a:lnTo>
                  <a:pt x="0" y="0"/>
                </a:lnTo>
                <a:close/>
              </a:path>
            </a:pathLst>
          </a:custGeom>
          <a:solidFill>
            <a:srgbClr val="F692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7" name="Google Shape;27;p12"/>
          <p:cNvSpPr/>
          <p:nvPr/>
        </p:nvSpPr>
        <p:spPr>
          <a:xfrm>
            <a:off x="277368" y="4658867"/>
            <a:ext cx="1377950" cy="1183005"/>
          </a:xfrm>
          <a:custGeom>
            <a:rect b="b" l="l" r="r" t="t"/>
            <a:pathLst>
              <a:path extrusionOk="0" h="1183004" w="1377950">
                <a:moveTo>
                  <a:pt x="0" y="0"/>
                </a:moveTo>
                <a:lnTo>
                  <a:pt x="111734" y="1044308"/>
                </a:lnTo>
                <a:lnTo>
                  <a:pt x="501561" y="1182623"/>
                </a:lnTo>
                <a:lnTo>
                  <a:pt x="1377695" y="564641"/>
                </a:lnTo>
                <a:lnTo>
                  <a:pt x="1368806" y="447928"/>
                </a:lnTo>
                <a:lnTo>
                  <a:pt x="977722" y="319785"/>
                </a:lnTo>
                <a:lnTo>
                  <a:pt x="770750" y="252475"/>
                </a:lnTo>
                <a:lnTo>
                  <a:pt x="0" y="0"/>
                </a:lnTo>
                <a:close/>
              </a:path>
            </a:pathLst>
          </a:custGeom>
          <a:solidFill>
            <a:srgbClr val="AB3B1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8" name="Google Shape;28;p12"/>
          <p:cNvSpPr/>
          <p:nvPr/>
        </p:nvSpPr>
        <p:spPr>
          <a:xfrm>
            <a:off x="1260347" y="6484619"/>
            <a:ext cx="1123315" cy="370840"/>
          </a:xfrm>
          <a:custGeom>
            <a:rect b="b" l="l" r="r" t="t"/>
            <a:pathLst>
              <a:path extrusionOk="0" h="370840" w="1123314">
                <a:moveTo>
                  <a:pt x="485394" y="0"/>
                </a:moveTo>
                <a:lnTo>
                  <a:pt x="0" y="370331"/>
                </a:lnTo>
                <a:lnTo>
                  <a:pt x="951610" y="370331"/>
                </a:lnTo>
                <a:lnTo>
                  <a:pt x="1123188" y="234162"/>
                </a:lnTo>
                <a:lnTo>
                  <a:pt x="485394" y="0"/>
                </a:lnTo>
                <a:close/>
              </a:path>
            </a:pathLst>
          </a:custGeom>
          <a:solidFill>
            <a:srgbClr val="A6B72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9" name="Google Shape;29;p12"/>
          <p:cNvSpPr/>
          <p:nvPr/>
        </p:nvSpPr>
        <p:spPr>
          <a:xfrm>
            <a:off x="492251" y="6652259"/>
            <a:ext cx="524510" cy="203200"/>
          </a:xfrm>
          <a:custGeom>
            <a:rect b="b" l="l" r="r" t="t"/>
            <a:pathLst>
              <a:path extrusionOk="0" h="203200" w="524510">
                <a:moveTo>
                  <a:pt x="0" y="0"/>
                </a:moveTo>
                <a:lnTo>
                  <a:pt x="11429" y="101982"/>
                </a:lnTo>
                <a:lnTo>
                  <a:pt x="267843" y="202692"/>
                </a:lnTo>
                <a:lnTo>
                  <a:pt x="524256" y="202692"/>
                </a:lnTo>
                <a:lnTo>
                  <a:pt x="443014" y="170821"/>
                </a:lnTo>
                <a:lnTo>
                  <a:pt x="0" y="0"/>
                </a:lnTo>
                <a:close/>
              </a:path>
            </a:pathLst>
          </a:custGeom>
          <a:solidFill>
            <a:srgbClr val="FDC30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0" name="Google Shape;30;p12"/>
          <p:cNvSpPr/>
          <p:nvPr/>
        </p:nvSpPr>
        <p:spPr>
          <a:xfrm>
            <a:off x="504444" y="6772655"/>
            <a:ext cx="215265" cy="82550"/>
          </a:xfrm>
          <a:custGeom>
            <a:rect b="b" l="l" r="r" t="t"/>
            <a:pathLst>
              <a:path extrusionOk="0" h="82550" w="215265">
                <a:moveTo>
                  <a:pt x="0" y="0"/>
                </a:moveTo>
                <a:lnTo>
                  <a:pt x="8902" y="82296"/>
                </a:lnTo>
                <a:lnTo>
                  <a:pt x="214884" y="82296"/>
                </a:lnTo>
                <a:lnTo>
                  <a:pt x="0" y="0"/>
                </a:lnTo>
                <a:close/>
              </a:path>
            </a:pathLst>
          </a:custGeom>
          <a:solidFill>
            <a:srgbClr val="E8E7E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1" name="Google Shape;31;p12"/>
          <p:cNvSpPr/>
          <p:nvPr/>
        </p:nvSpPr>
        <p:spPr>
          <a:xfrm>
            <a:off x="0" y="4098035"/>
            <a:ext cx="500380" cy="2757170"/>
          </a:xfrm>
          <a:custGeom>
            <a:rect b="b" l="l" r="r" t="t"/>
            <a:pathLst>
              <a:path extrusionOk="0" h="2757170" w="500380">
                <a:moveTo>
                  <a:pt x="200964" y="0"/>
                </a:moveTo>
                <a:lnTo>
                  <a:pt x="0" y="124459"/>
                </a:lnTo>
                <a:lnTo>
                  <a:pt x="0" y="2756916"/>
                </a:lnTo>
                <a:lnTo>
                  <a:pt x="499872" y="2756916"/>
                </a:lnTo>
                <a:lnTo>
                  <a:pt x="489699" y="2662901"/>
                </a:lnTo>
                <a:lnTo>
                  <a:pt x="475703" y="2544749"/>
                </a:lnTo>
                <a:lnTo>
                  <a:pt x="473163" y="2518067"/>
                </a:lnTo>
                <a:lnTo>
                  <a:pt x="422287" y="2050541"/>
                </a:lnTo>
                <a:lnTo>
                  <a:pt x="375221" y="1612226"/>
                </a:lnTo>
                <a:lnTo>
                  <a:pt x="260743" y="551433"/>
                </a:lnTo>
                <a:lnTo>
                  <a:pt x="200964" y="0"/>
                </a:lnTo>
                <a:close/>
              </a:path>
            </a:pathLst>
          </a:custGeom>
          <a:solidFill>
            <a:srgbClr val="F692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2" name="Google Shape;32;p12"/>
          <p:cNvSpPr/>
          <p:nvPr/>
        </p:nvSpPr>
        <p:spPr>
          <a:xfrm>
            <a:off x="0" y="6824471"/>
            <a:ext cx="5080" cy="30480"/>
          </a:xfrm>
          <a:custGeom>
            <a:rect b="b" l="l" r="r" t="t"/>
            <a:pathLst>
              <a:path extrusionOk="0" h="30479" w="5080">
                <a:moveTo>
                  <a:pt x="0" y="0"/>
                </a:moveTo>
                <a:lnTo>
                  <a:pt x="0" y="30480"/>
                </a:lnTo>
                <a:lnTo>
                  <a:pt x="4573" y="30480"/>
                </a:lnTo>
                <a:lnTo>
                  <a:pt x="0" y="0"/>
                </a:lnTo>
                <a:close/>
              </a:path>
            </a:pathLst>
          </a:custGeom>
          <a:solidFill>
            <a:srgbClr val="F8AA1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3" name="Google Shape;33;p12"/>
          <p:cNvSpPr/>
          <p:nvPr/>
        </p:nvSpPr>
        <p:spPr>
          <a:xfrm>
            <a:off x="4158995" y="2718816"/>
            <a:ext cx="1668780" cy="1321435"/>
          </a:xfrm>
          <a:custGeom>
            <a:rect b="b" l="l" r="r" t="t"/>
            <a:pathLst>
              <a:path extrusionOk="0" h="1321435" w="1668779">
                <a:moveTo>
                  <a:pt x="0" y="0"/>
                </a:moveTo>
                <a:lnTo>
                  <a:pt x="24129" y="1321308"/>
                </a:lnTo>
                <a:lnTo>
                  <a:pt x="344169" y="1083691"/>
                </a:lnTo>
                <a:lnTo>
                  <a:pt x="350519" y="1083691"/>
                </a:lnTo>
                <a:lnTo>
                  <a:pt x="1004569" y="1257808"/>
                </a:lnTo>
                <a:lnTo>
                  <a:pt x="1031239" y="1265428"/>
                </a:lnTo>
                <a:lnTo>
                  <a:pt x="1661159" y="780034"/>
                </a:lnTo>
                <a:lnTo>
                  <a:pt x="1668779" y="398907"/>
                </a:lnTo>
                <a:lnTo>
                  <a:pt x="0" y="0"/>
                </a:lnTo>
                <a:close/>
              </a:path>
            </a:pathLst>
          </a:custGeom>
          <a:solidFill>
            <a:srgbClr val="7C881D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4" name="Google Shape;34;p12"/>
          <p:cNvSpPr/>
          <p:nvPr/>
        </p:nvSpPr>
        <p:spPr>
          <a:xfrm>
            <a:off x="4514087" y="3817620"/>
            <a:ext cx="640080" cy="1353820"/>
          </a:xfrm>
          <a:custGeom>
            <a:rect b="b" l="l" r="r" t="t"/>
            <a:pathLst>
              <a:path extrusionOk="0" h="1353820" w="640079">
                <a:moveTo>
                  <a:pt x="0" y="0"/>
                </a:moveTo>
                <a:lnTo>
                  <a:pt x="12700" y="1168018"/>
                </a:lnTo>
                <a:lnTo>
                  <a:pt x="636270" y="1353311"/>
                </a:lnTo>
                <a:lnTo>
                  <a:pt x="640079" y="170052"/>
                </a:lnTo>
                <a:lnTo>
                  <a:pt x="0" y="0"/>
                </a:lnTo>
                <a:close/>
              </a:path>
            </a:pathLst>
          </a:custGeom>
          <a:solidFill>
            <a:srgbClr val="AB3B1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5" name="Google Shape;35;p12"/>
          <p:cNvSpPr/>
          <p:nvPr/>
        </p:nvSpPr>
        <p:spPr>
          <a:xfrm>
            <a:off x="5163311" y="3991355"/>
            <a:ext cx="21590" cy="1188720"/>
          </a:xfrm>
          <a:custGeom>
            <a:rect b="b" l="l" r="r" t="t"/>
            <a:pathLst>
              <a:path extrusionOk="0" h="1188720" w="21589">
                <a:moveTo>
                  <a:pt x="5334" y="0"/>
                </a:moveTo>
                <a:lnTo>
                  <a:pt x="0" y="1184910"/>
                </a:lnTo>
                <a:lnTo>
                  <a:pt x="16001" y="1188720"/>
                </a:lnTo>
                <a:lnTo>
                  <a:pt x="21336" y="3810"/>
                </a:lnTo>
                <a:lnTo>
                  <a:pt x="5334" y="0"/>
                </a:lnTo>
                <a:close/>
              </a:path>
            </a:pathLst>
          </a:custGeom>
          <a:solidFill>
            <a:srgbClr val="66B1A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6" name="Google Shape;36;p12"/>
          <p:cNvSpPr/>
          <p:nvPr/>
        </p:nvSpPr>
        <p:spPr>
          <a:xfrm>
            <a:off x="5192267" y="3514344"/>
            <a:ext cx="626745" cy="1659889"/>
          </a:xfrm>
          <a:custGeom>
            <a:rect b="b" l="l" r="r" t="t"/>
            <a:pathLst>
              <a:path extrusionOk="0" h="1659889" w="626745">
                <a:moveTo>
                  <a:pt x="626364" y="0"/>
                </a:moveTo>
                <a:lnTo>
                  <a:pt x="6350" y="479043"/>
                </a:lnTo>
                <a:lnTo>
                  <a:pt x="0" y="1659635"/>
                </a:lnTo>
                <a:lnTo>
                  <a:pt x="604774" y="1156461"/>
                </a:lnTo>
                <a:lnTo>
                  <a:pt x="626364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7" name="Google Shape;37;p12"/>
          <p:cNvSpPr/>
          <p:nvPr/>
        </p:nvSpPr>
        <p:spPr>
          <a:xfrm>
            <a:off x="3726179" y="0"/>
            <a:ext cx="788035" cy="5506720"/>
          </a:xfrm>
          <a:custGeom>
            <a:rect b="b" l="l" r="r" t="t"/>
            <a:pathLst>
              <a:path extrusionOk="0" h="5506720" w="788035">
                <a:moveTo>
                  <a:pt x="366649" y="0"/>
                </a:moveTo>
                <a:lnTo>
                  <a:pt x="0" y="0"/>
                </a:lnTo>
                <a:lnTo>
                  <a:pt x="128143" y="4883785"/>
                </a:lnTo>
                <a:lnTo>
                  <a:pt x="144653" y="5506212"/>
                </a:lnTo>
                <a:lnTo>
                  <a:pt x="787908" y="4994275"/>
                </a:lnTo>
                <a:lnTo>
                  <a:pt x="786638" y="4993005"/>
                </a:lnTo>
                <a:lnTo>
                  <a:pt x="786638" y="4990465"/>
                </a:lnTo>
                <a:lnTo>
                  <a:pt x="776491" y="4056888"/>
                </a:lnTo>
                <a:lnTo>
                  <a:pt x="445389" y="4056888"/>
                </a:lnTo>
                <a:lnTo>
                  <a:pt x="444119" y="4055618"/>
                </a:lnTo>
                <a:lnTo>
                  <a:pt x="442849" y="4055618"/>
                </a:lnTo>
                <a:lnTo>
                  <a:pt x="442849" y="4051807"/>
                </a:lnTo>
                <a:lnTo>
                  <a:pt x="441579" y="4051807"/>
                </a:lnTo>
                <a:lnTo>
                  <a:pt x="441579" y="4049268"/>
                </a:lnTo>
                <a:lnTo>
                  <a:pt x="417449" y="2704211"/>
                </a:lnTo>
                <a:lnTo>
                  <a:pt x="366649" y="0"/>
                </a:lnTo>
                <a:close/>
              </a:path>
              <a:path extrusionOk="0" h="5506720" w="788035">
                <a:moveTo>
                  <a:pt x="773938" y="3821938"/>
                </a:moveTo>
                <a:lnTo>
                  <a:pt x="453009" y="4056888"/>
                </a:lnTo>
                <a:lnTo>
                  <a:pt x="776491" y="4056888"/>
                </a:lnTo>
                <a:lnTo>
                  <a:pt x="773938" y="3821938"/>
                </a:lnTo>
                <a:close/>
              </a:path>
            </a:pathLst>
          </a:custGeom>
          <a:solidFill>
            <a:srgbClr val="EB977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8" name="Google Shape;38;p12"/>
          <p:cNvSpPr/>
          <p:nvPr/>
        </p:nvSpPr>
        <p:spPr>
          <a:xfrm>
            <a:off x="3869435" y="4995671"/>
            <a:ext cx="2583180" cy="1138555"/>
          </a:xfrm>
          <a:custGeom>
            <a:rect b="b" l="l" r="r" t="t"/>
            <a:pathLst>
              <a:path extrusionOk="0" h="1138554" w="2583179">
                <a:moveTo>
                  <a:pt x="643889" y="0"/>
                </a:moveTo>
                <a:lnTo>
                  <a:pt x="0" y="512063"/>
                </a:lnTo>
                <a:lnTo>
                  <a:pt x="1971039" y="1138427"/>
                </a:lnTo>
                <a:lnTo>
                  <a:pt x="2583179" y="580643"/>
                </a:lnTo>
                <a:lnTo>
                  <a:pt x="647700" y="2539"/>
                </a:lnTo>
                <a:lnTo>
                  <a:pt x="646429" y="2539"/>
                </a:lnTo>
                <a:lnTo>
                  <a:pt x="643889" y="0"/>
                </a:lnTo>
                <a:close/>
              </a:path>
            </a:pathLst>
          </a:custGeom>
          <a:solidFill>
            <a:srgbClr val="AB3B1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9" name="Google Shape;39;p12"/>
          <p:cNvSpPr/>
          <p:nvPr/>
        </p:nvSpPr>
        <p:spPr>
          <a:xfrm>
            <a:off x="236220" y="0"/>
            <a:ext cx="848994" cy="1442085"/>
          </a:xfrm>
          <a:custGeom>
            <a:rect b="b" l="l" r="r" t="t"/>
            <a:pathLst>
              <a:path extrusionOk="0" h="1442085" w="848994">
                <a:moveTo>
                  <a:pt x="744664" y="0"/>
                </a:moveTo>
                <a:lnTo>
                  <a:pt x="0" y="0"/>
                </a:lnTo>
                <a:lnTo>
                  <a:pt x="133426" y="1356614"/>
                </a:lnTo>
                <a:lnTo>
                  <a:pt x="510844" y="1441703"/>
                </a:lnTo>
                <a:lnTo>
                  <a:pt x="848868" y="1265174"/>
                </a:lnTo>
                <a:lnTo>
                  <a:pt x="744664" y="0"/>
                </a:lnTo>
                <a:close/>
              </a:path>
            </a:pathLst>
          </a:custGeom>
          <a:solidFill>
            <a:srgbClr val="AB3B1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0" name="Google Shape;40;p12"/>
          <p:cNvSpPr/>
          <p:nvPr/>
        </p:nvSpPr>
        <p:spPr>
          <a:xfrm>
            <a:off x="995171" y="0"/>
            <a:ext cx="355600" cy="1257300"/>
          </a:xfrm>
          <a:custGeom>
            <a:rect b="b" l="l" r="r" t="t"/>
            <a:pathLst>
              <a:path extrusionOk="0" h="1257300" w="355600">
                <a:moveTo>
                  <a:pt x="320675" y="0"/>
                </a:moveTo>
                <a:lnTo>
                  <a:pt x="0" y="0"/>
                </a:lnTo>
                <a:lnTo>
                  <a:pt x="104368" y="1257300"/>
                </a:lnTo>
                <a:lnTo>
                  <a:pt x="156540" y="1230629"/>
                </a:lnTo>
                <a:lnTo>
                  <a:pt x="104368" y="596900"/>
                </a:lnTo>
                <a:lnTo>
                  <a:pt x="104368" y="591820"/>
                </a:lnTo>
                <a:lnTo>
                  <a:pt x="105638" y="591820"/>
                </a:lnTo>
                <a:lnTo>
                  <a:pt x="108178" y="589279"/>
                </a:lnTo>
                <a:lnTo>
                  <a:pt x="355091" y="467360"/>
                </a:lnTo>
                <a:lnTo>
                  <a:pt x="320675" y="0"/>
                </a:lnTo>
                <a:close/>
              </a:path>
            </a:pathLst>
          </a:custGeom>
          <a:solidFill>
            <a:srgbClr val="7C881D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1" name="Google Shape;41;p12"/>
          <p:cNvSpPr/>
          <p:nvPr/>
        </p:nvSpPr>
        <p:spPr>
          <a:xfrm>
            <a:off x="4517135" y="5728716"/>
            <a:ext cx="1732914" cy="1126490"/>
          </a:xfrm>
          <a:custGeom>
            <a:rect b="b" l="l" r="r" t="t"/>
            <a:pathLst>
              <a:path extrusionOk="0" h="1126490" w="1732914">
                <a:moveTo>
                  <a:pt x="0" y="0"/>
                </a:moveTo>
                <a:lnTo>
                  <a:pt x="6350" y="643204"/>
                </a:lnTo>
                <a:lnTo>
                  <a:pt x="1445640" y="1126236"/>
                </a:lnTo>
                <a:lnTo>
                  <a:pt x="1715008" y="1126236"/>
                </a:lnTo>
                <a:lnTo>
                  <a:pt x="1732788" y="551675"/>
                </a:lnTo>
                <a:lnTo>
                  <a:pt x="1322451" y="422021"/>
                </a:lnTo>
                <a:lnTo>
                  <a:pt x="0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2" name="Google Shape;42;p12"/>
          <p:cNvSpPr/>
          <p:nvPr/>
        </p:nvSpPr>
        <p:spPr>
          <a:xfrm>
            <a:off x="3788663" y="5529072"/>
            <a:ext cx="707390" cy="668020"/>
          </a:xfrm>
          <a:custGeom>
            <a:rect b="b" l="l" r="r" t="t"/>
            <a:pathLst>
              <a:path extrusionOk="0" h="668020" w="707389">
                <a:moveTo>
                  <a:pt x="77470" y="0"/>
                </a:moveTo>
                <a:lnTo>
                  <a:pt x="35560" y="33019"/>
                </a:lnTo>
                <a:lnTo>
                  <a:pt x="35560" y="34289"/>
                </a:lnTo>
                <a:lnTo>
                  <a:pt x="36830" y="34289"/>
                </a:lnTo>
                <a:lnTo>
                  <a:pt x="36830" y="40639"/>
                </a:lnTo>
                <a:lnTo>
                  <a:pt x="35560" y="41909"/>
                </a:lnTo>
                <a:lnTo>
                  <a:pt x="0" y="73609"/>
                </a:lnTo>
                <a:lnTo>
                  <a:pt x="15239" y="624370"/>
                </a:lnTo>
                <a:lnTo>
                  <a:pt x="144780" y="667511"/>
                </a:lnTo>
                <a:lnTo>
                  <a:pt x="707136" y="200507"/>
                </a:lnTo>
                <a:lnTo>
                  <a:pt x="77470" y="0"/>
                </a:lnTo>
                <a:close/>
              </a:path>
            </a:pathLst>
          </a:custGeom>
          <a:solidFill>
            <a:srgbClr val="5E5E5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3" name="Google Shape;43;p12"/>
          <p:cNvSpPr/>
          <p:nvPr/>
        </p:nvSpPr>
        <p:spPr>
          <a:xfrm>
            <a:off x="4462271" y="5742432"/>
            <a:ext cx="47625" cy="624840"/>
          </a:xfrm>
          <a:custGeom>
            <a:rect b="b" l="l" r="r" t="t"/>
            <a:pathLst>
              <a:path extrusionOk="0" h="624839" w="47625">
                <a:moveTo>
                  <a:pt x="39624" y="0"/>
                </a:moveTo>
                <a:lnTo>
                  <a:pt x="0" y="33020"/>
                </a:lnTo>
                <a:lnTo>
                  <a:pt x="7619" y="610870"/>
                </a:lnTo>
                <a:lnTo>
                  <a:pt x="47243" y="624840"/>
                </a:lnTo>
                <a:lnTo>
                  <a:pt x="39624" y="0"/>
                </a:lnTo>
                <a:close/>
              </a:path>
            </a:pathLst>
          </a:custGeom>
          <a:solidFill>
            <a:srgbClr val="F8C89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4" name="Google Shape;44;p12"/>
          <p:cNvSpPr/>
          <p:nvPr/>
        </p:nvSpPr>
        <p:spPr>
          <a:xfrm>
            <a:off x="3784091" y="5495544"/>
            <a:ext cx="70485" cy="59690"/>
          </a:xfrm>
          <a:custGeom>
            <a:rect b="b" l="l" r="r" t="t"/>
            <a:pathLst>
              <a:path extrusionOk="0" h="59689" w="70485">
                <a:moveTo>
                  <a:pt x="0" y="0"/>
                </a:moveTo>
                <a:lnTo>
                  <a:pt x="1270" y="53085"/>
                </a:lnTo>
                <a:lnTo>
                  <a:pt x="22987" y="59435"/>
                </a:lnTo>
                <a:lnTo>
                  <a:pt x="70104" y="22732"/>
                </a:lnTo>
                <a:lnTo>
                  <a:pt x="0" y="0"/>
                </a:lnTo>
                <a:close/>
              </a:path>
            </a:pathLst>
          </a:custGeom>
          <a:solidFill>
            <a:srgbClr val="21AFAD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5" name="Google Shape;45;p12"/>
          <p:cNvSpPr/>
          <p:nvPr/>
        </p:nvSpPr>
        <p:spPr>
          <a:xfrm>
            <a:off x="5836919" y="5082540"/>
            <a:ext cx="233679" cy="361315"/>
          </a:xfrm>
          <a:custGeom>
            <a:rect b="b" l="l" r="r" t="t"/>
            <a:pathLst>
              <a:path extrusionOk="0" h="361314" w="233679">
                <a:moveTo>
                  <a:pt x="5079" y="0"/>
                </a:moveTo>
                <a:lnTo>
                  <a:pt x="0" y="293751"/>
                </a:lnTo>
                <a:lnTo>
                  <a:pt x="226821" y="361188"/>
                </a:lnTo>
                <a:lnTo>
                  <a:pt x="233171" y="67437"/>
                </a:lnTo>
                <a:lnTo>
                  <a:pt x="5079" y="0"/>
                </a:lnTo>
                <a:close/>
              </a:path>
            </a:pathLst>
          </a:custGeom>
          <a:solidFill>
            <a:srgbClr val="AB3B1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6" name="Google Shape;46;p12"/>
          <p:cNvSpPr/>
          <p:nvPr/>
        </p:nvSpPr>
        <p:spPr>
          <a:xfrm>
            <a:off x="5201411" y="4684776"/>
            <a:ext cx="1203960" cy="609600"/>
          </a:xfrm>
          <a:custGeom>
            <a:rect b="b" l="l" r="r" t="t"/>
            <a:pathLst>
              <a:path extrusionOk="0" h="609600" w="1203960">
                <a:moveTo>
                  <a:pt x="606425" y="0"/>
                </a:moveTo>
                <a:lnTo>
                  <a:pt x="0" y="504190"/>
                </a:lnTo>
                <a:lnTo>
                  <a:pt x="362330" y="609600"/>
                </a:lnTo>
                <a:lnTo>
                  <a:pt x="629285" y="382269"/>
                </a:lnTo>
                <a:lnTo>
                  <a:pt x="636904" y="382269"/>
                </a:lnTo>
                <a:lnTo>
                  <a:pt x="875918" y="452119"/>
                </a:lnTo>
                <a:lnTo>
                  <a:pt x="1203960" y="166369"/>
                </a:lnTo>
                <a:lnTo>
                  <a:pt x="606425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7" name="Google Shape;47;p12"/>
          <p:cNvSpPr/>
          <p:nvPr/>
        </p:nvSpPr>
        <p:spPr>
          <a:xfrm>
            <a:off x="5582411" y="5090160"/>
            <a:ext cx="243840" cy="281940"/>
          </a:xfrm>
          <a:custGeom>
            <a:rect b="b" l="l" r="r" t="t"/>
            <a:pathLst>
              <a:path extrusionOk="0" h="281939" w="243839">
                <a:moveTo>
                  <a:pt x="243839" y="0"/>
                </a:moveTo>
                <a:lnTo>
                  <a:pt x="0" y="209549"/>
                </a:lnTo>
                <a:lnTo>
                  <a:pt x="238760" y="281939"/>
                </a:lnTo>
                <a:lnTo>
                  <a:pt x="243839" y="0"/>
                </a:lnTo>
                <a:close/>
              </a:path>
            </a:pathLst>
          </a:custGeom>
          <a:solidFill>
            <a:srgbClr val="F4F5F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8" name="Google Shape;48;p12"/>
          <p:cNvSpPr/>
          <p:nvPr/>
        </p:nvSpPr>
        <p:spPr>
          <a:xfrm>
            <a:off x="4524755" y="6387084"/>
            <a:ext cx="1391920" cy="464820"/>
          </a:xfrm>
          <a:custGeom>
            <a:rect b="b" l="l" r="r" t="t"/>
            <a:pathLst>
              <a:path extrusionOk="0" h="464820" w="1391920">
                <a:moveTo>
                  <a:pt x="1270" y="0"/>
                </a:moveTo>
                <a:lnTo>
                  <a:pt x="0" y="7619"/>
                </a:lnTo>
                <a:lnTo>
                  <a:pt x="1133475" y="388619"/>
                </a:lnTo>
                <a:lnTo>
                  <a:pt x="1137285" y="388619"/>
                </a:lnTo>
                <a:lnTo>
                  <a:pt x="1137285" y="389889"/>
                </a:lnTo>
                <a:lnTo>
                  <a:pt x="1138555" y="391159"/>
                </a:lnTo>
                <a:lnTo>
                  <a:pt x="1138555" y="393699"/>
                </a:lnTo>
                <a:lnTo>
                  <a:pt x="1137285" y="464819"/>
                </a:lnTo>
                <a:lnTo>
                  <a:pt x="1391412" y="464819"/>
                </a:lnTo>
                <a:lnTo>
                  <a:pt x="1270" y="0"/>
                </a:lnTo>
                <a:close/>
              </a:path>
            </a:pathLst>
          </a:custGeom>
          <a:solidFill>
            <a:srgbClr val="9FD1D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9" name="Google Shape;49;p12"/>
          <p:cNvSpPr/>
          <p:nvPr/>
        </p:nvSpPr>
        <p:spPr>
          <a:xfrm>
            <a:off x="3768852" y="4899659"/>
            <a:ext cx="86995" cy="603885"/>
          </a:xfrm>
          <a:custGeom>
            <a:rect b="b" l="l" r="r" t="t"/>
            <a:pathLst>
              <a:path extrusionOk="0" h="603885" w="86995">
                <a:moveTo>
                  <a:pt x="71500" y="0"/>
                </a:moveTo>
                <a:lnTo>
                  <a:pt x="0" y="54609"/>
                </a:lnTo>
                <a:lnTo>
                  <a:pt x="14097" y="580643"/>
                </a:lnTo>
                <a:lnTo>
                  <a:pt x="86868" y="603503"/>
                </a:lnTo>
                <a:lnTo>
                  <a:pt x="71500" y="0"/>
                </a:lnTo>
                <a:close/>
              </a:path>
            </a:pathLst>
          </a:custGeom>
          <a:solidFill>
            <a:srgbClr val="21AFAD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0" name="Google Shape;50;p12"/>
          <p:cNvSpPr/>
          <p:nvPr/>
        </p:nvSpPr>
        <p:spPr>
          <a:xfrm>
            <a:off x="3750564" y="4288535"/>
            <a:ext cx="88900" cy="646430"/>
          </a:xfrm>
          <a:custGeom>
            <a:rect b="b" l="l" r="r" t="t"/>
            <a:pathLst>
              <a:path extrusionOk="0" h="646429" w="88900">
                <a:moveTo>
                  <a:pt x="0" y="0"/>
                </a:moveTo>
                <a:lnTo>
                  <a:pt x="17652" y="646176"/>
                </a:lnTo>
                <a:lnTo>
                  <a:pt x="88391" y="591565"/>
                </a:lnTo>
                <a:lnTo>
                  <a:pt x="73278" y="21589"/>
                </a:lnTo>
                <a:lnTo>
                  <a:pt x="0" y="0"/>
                </a:lnTo>
                <a:close/>
              </a:path>
            </a:pathLst>
          </a:custGeom>
          <a:solidFill>
            <a:srgbClr val="525C1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1" name="Google Shape;51;p12"/>
          <p:cNvSpPr/>
          <p:nvPr/>
        </p:nvSpPr>
        <p:spPr>
          <a:xfrm>
            <a:off x="3066288" y="0"/>
            <a:ext cx="753110" cy="4290060"/>
          </a:xfrm>
          <a:custGeom>
            <a:rect b="b" l="l" r="r" t="t"/>
            <a:pathLst>
              <a:path extrusionOk="0" h="4290060" w="753110">
                <a:moveTo>
                  <a:pt x="644906" y="0"/>
                </a:moveTo>
                <a:lnTo>
                  <a:pt x="0" y="0"/>
                </a:lnTo>
                <a:lnTo>
                  <a:pt x="33019" y="829563"/>
                </a:lnTo>
                <a:lnTo>
                  <a:pt x="43180" y="1106551"/>
                </a:lnTo>
                <a:lnTo>
                  <a:pt x="106680" y="2688082"/>
                </a:lnTo>
                <a:lnTo>
                  <a:pt x="285623" y="2731262"/>
                </a:lnTo>
                <a:lnTo>
                  <a:pt x="288163" y="2731262"/>
                </a:lnTo>
                <a:lnTo>
                  <a:pt x="289433" y="2732532"/>
                </a:lnTo>
                <a:lnTo>
                  <a:pt x="289433" y="2736341"/>
                </a:lnTo>
                <a:lnTo>
                  <a:pt x="308483" y="3250946"/>
                </a:lnTo>
                <a:lnTo>
                  <a:pt x="648715" y="3339846"/>
                </a:lnTo>
                <a:lnTo>
                  <a:pt x="651256" y="3339846"/>
                </a:lnTo>
                <a:lnTo>
                  <a:pt x="652526" y="3341116"/>
                </a:lnTo>
                <a:lnTo>
                  <a:pt x="652526" y="3343655"/>
                </a:lnTo>
                <a:lnTo>
                  <a:pt x="677926" y="4268470"/>
                </a:lnTo>
                <a:lnTo>
                  <a:pt x="752856" y="4290060"/>
                </a:lnTo>
                <a:lnTo>
                  <a:pt x="644906" y="0"/>
                </a:lnTo>
                <a:close/>
              </a:path>
            </a:pathLst>
          </a:custGeom>
          <a:solidFill>
            <a:srgbClr val="AB3B1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2" name="Google Shape;52;p12"/>
          <p:cNvSpPr/>
          <p:nvPr/>
        </p:nvSpPr>
        <p:spPr>
          <a:xfrm>
            <a:off x="4469891" y="6368796"/>
            <a:ext cx="40005" cy="21590"/>
          </a:xfrm>
          <a:custGeom>
            <a:rect b="b" l="l" r="r" t="t"/>
            <a:pathLst>
              <a:path extrusionOk="0" h="21589" w="40004">
                <a:moveTo>
                  <a:pt x="0" y="0"/>
                </a:moveTo>
                <a:lnTo>
                  <a:pt x="0" y="8000"/>
                </a:lnTo>
                <a:lnTo>
                  <a:pt x="39624" y="21335"/>
                </a:lnTo>
                <a:lnTo>
                  <a:pt x="39624" y="13334"/>
                </a:lnTo>
                <a:lnTo>
                  <a:pt x="0" y="0"/>
                </a:lnTo>
                <a:close/>
              </a:path>
            </a:pathLst>
          </a:custGeom>
          <a:solidFill>
            <a:srgbClr val="F1484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3" name="Google Shape;53;p12"/>
          <p:cNvSpPr/>
          <p:nvPr/>
        </p:nvSpPr>
        <p:spPr>
          <a:xfrm>
            <a:off x="2926080" y="5786628"/>
            <a:ext cx="1529080" cy="1068705"/>
          </a:xfrm>
          <a:custGeom>
            <a:rect b="b" l="l" r="r" t="t"/>
            <a:pathLst>
              <a:path extrusionOk="0" h="1068704" w="1529079">
                <a:moveTo>
                  <a:pt x="394716" y="1068336"/>
                </a:moveTo>
                <a:lnTo>
                  <a:pt x="389623" y="929640"/>
                </a:lnTo>
                <a:lnTo>
                  <a:pt x="255143" y="882561"/>
                </a:lnTo>
                <a:lnTo>
                  <a:pt x="0" y="790956"/>
                </a:lnTo>
                <a:lnTo>
                  <a:pt x="13970" y="1068336"/>
                </a:lnTo>
                <a:lnTo>
                  <a:pt x="394716" y="1068336"/>
                </a:lnTo>
                <a:close/>
              </a:path>
              <a:path extrusionOk="0" h="1068704" w="1529079">
                <a:moveTo>
                  <a:pt x="1528572" y="572909"/>
                </a:moveTo>
                <a:lnTo>
                  <a:pt x="1520952" y="0"/>
                </a:lnTo>
                <a:lnTo>
                  <a:pt x="1012063" y="424281"/>
                </a:lnTo>
                <a:lnTo>
                  <a:pt x="405384" y="928585"/>
                </a:lnTo>
                <a:lnTo>
                  <a:pt x="410464" y="1068336"/>
                </a:lnTo>
                <a:lnTo>
                  <a:pt x="976503" y="1068336"/>
                </a:lnTo>
                <a:lnTo>
                  <a:pt x="1528572" y="593229"/>
                </a:lnTo>
                <a:lnTo>
                  <a:pt x="1528572" y="572909"/>
                </a:lnTo>
                <a:close/>
              </a:path>
            </a:pathLst>
          </a:custGeom>
          <a:solidFill>
            <a:srgbClr val="FDC30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4" name="Google Shape;54;p12"/>
          <p:cNvSpPr/>
          <p:nvPr/>
        </p:nvSpPr>
        <p:spPr>
          <a:xfrm>
            <a:off x="3198875" y="6166104"/>
            <a:ext cx="719455" cy="536575"/>
          </a:xfrm>
          <a:custGeom>
            <a:rect b="b" l="l" r="r" t="t"/>
            <a:pathLst>
              <a:path extrusionOk="0" h="536575" w="719454">
                <a:moveTo>
                  <a:pt x="598551" y="0"/>
                </a:moveTo>
                <a:lnTo>
                  <a:pt x="489331" y="90258"/>
                </a:lnTo>
                <a:lnTo>
                  <a:pt x="0" y="493229"/>
                </a:lnTo>
                <a:lnTo>
                  <a:pt x="123316" y="536448"/>
                </a:lnTo>
                <a:lnTo>
                  <a:pt x="719327" y="40678"/>
                </a:lnTo>
                <a:lnTo>
                  <a:pt x="598551" y="0"/>
                </a:lnTo>
                <a:close/>
              </a:path>
            </a:pathLst>
          </a:custGeom>
          <a:solidFill>
            <a:srgbClr val="83838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5" name="Google Shape;55;p12"/>
          <p:cNvSpPr/>
          <p:nvPr/>
        </p:nvSpPr>
        <p:spPr>
          <a:xfrm>
            <a:off x="0" y="1338072"/>
            <a:ext cx="749935" cy="387350"/>
          </a:xfrm>
          <a:custGeom>
            <a:rect b="b" l="l" r="r" t="t"/>
            <a:pathLst>
              <a:path extrusionOk="0" h="387350" w="749935">
                <a:moveTo>
                  <a:pt x="223672" y="0"/>
                </a:moveTo>
                <a:lnTo>
                  <a:pt x="0" y="114173"/>
                </a:lnTo>
                <a:lnTo>
                  <a:pt x="0" y="304545"/>
                </a:lnTo>
                <a:lnTo>
                  <a:pt x="346951" y="387095"/>
                </a:lnTo>
                <a:lnTo>
                  <a:pt x="742566" y="178942"/>
                </a:lnTo>
                <a:lnTo>
                  <a:pt x="730745" y="178942"/>
                </a:lnTo>
                <a:lnTo>
                  <a:pt x="726935" y="176402"/>
                </a:lnTo>
                <a:lnTo>
                  <a:pt x="726935" y="172592"/>
                </a:lnTo>
                <a:lnTo>
                  <a:pt x="721855" y="123062"/>
                </a:lnTo>
                <a:lnTo>
                  <a:pt x="721855" y="117982"/>
                </a:lnTo>
                <a:lnTo>
                  <a:pt x="724395" y="115442"/>
                </a:lnTo>
                <a:lnTo>
                  <a:pt x="360921" y="30479"/>
                </a:lnTo>
                <a:lnTo>
                  <a:pt x="223672" y="0"/>
                </a:lnTo>
                <a:close/>
              </a:path>
              <a:path extrusionOk="0" h="387350" w="749935">
                <a:moveTo>
                  <a:pt x="740918" y="172592"/>
                </a:moveTo>
                <a:lnTo>
                  <a:pt x="740918" y="176402"/>
                </a:lnTo>
                <a:lnTo>
                  <a:pt x="737095" y="177673"/>
                </a:lnTo>
                <a:lnTo>
                  <a:pt x="734555" y="178942"/>
                </a:lnTo>
                <a:lnTo>
                  <a:pt x="742566" y="178942"/>
                </a:lnTo>
                <a:lnTo>
                  <a:pt x="749808" y="175132"/>
                </a:lnTo>
                <a:lnTo>
                  <a:pt x="740918" y="172592"/>
                </a:lnTo>
                <a:close/>
              </a:path>
            </a:pathLst>
          </a:custGeom>
          <a:solidFill>
            <a:srgbClr val="83838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6" name="Google Shape;56;p12"/>
          <p:cNvSpPr/>
          <p:nvPr/>
        </p:nvSpPr>
        <p:spPr>
          <a:xfrm>
            <a:off x="736091" y="1469136"/>
            <a:ext cx="645160" cy="2901950"/>
          </a:xfrm>
          <a:custGeom>
            <a:rect b="b" l="l" r="r" t="t"/>
            <a:pathLst>
              <a:path extrusionOk="0" h="2901950" w="645160">
                <a:moveTo>
                  <a:pt x="170348" y="38100"/>
                </a:moveTo>
                <a:lnTo>
                  <a:pt x="24155" y="38100"/>
                </a:lnTo>
                <a:lnTo>
                  <a:pt x="27978" y="40639"/>
                </a:lnTo>
                <a:lnTo>
                  <a:pt x="30518" y="43179"/>
                </a:lnTo>
                <a:lnTo>
                  <a:pt x="33058" y="46989"/>
                </a:lnTo>
                <a:lnTo>
                  <a:pt x="30518" y="50800"/>
                </a:lnTo>
                <a:lnTo>
                  <a:pt x="27978" y="53339"/>
                </a:lnTo>
                <a:lnTo>
                  <a:pt x="25425" y="54610"/>
                </a:lnTo>
                <a:lnTo>
                  <a:pt x="272097" y="2787396"/>
                </a:lnTo>
                <a:lnTo>
                  <a:pt x="274650" y="2787396"/>
                </a:lnTo>
                <a:lnTo>
                  <a:pt x="644652" y="2901696"/>
                </a:lnTo>
                <a:lnTo>
                  <a:pt x="414515" y="92710"/>
                </a:lnTo>
                <a:lnTo>
                  <a:pt x="170348" y="38100"/>
                </a:lnTo>
                <a:close/>
              </a:path>
              <a:path extrusionOk="0" h="2901950" w="645160">
                <a:moveTo>
                  <a:pt x="0" y="0"/>
                </a:moveTo>
                <a:lnTo>
                  <a:pt x="3687" y="38100"/>
                </a:lnTo>
                <a:lnTo>
                  <a:pt x="3809" y="41910"/>
                </a:lnTo>
                <a:lnTo>
                  <a:pt x="12712" y="44450"/>
                </a:lnTo>
                <a:lnTo>
                  <a:pt x="20345" y="40639"/>
                </a:lnTo>
                <a:lnTo>
                  <a:pt x="24155" y="38100"/>
                </a:lnTo>
                <a:lnTo>
                  <a:pt x="170348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7128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7" name="Google Shape;57;p12"/>
          <p:cNvSpPr/>
          <p:nvPr/>
        </p:nvSpPr>
        <p:spPr>
          <a:xfrm>
            <a:off x="0" y="1524000"/>
            <a:ext cx="1134110" cy="3371215"/>
          </a:xfrm>
          <a:custGeom>
            <a:rect b="b" l="l" r="r" t="t"/>
            <a:pathLst>
              <a:path extrusionOk="0" h="3371215" w="1134110">
                <a:moveTo>
                  <a:pt x="761834" y="0"/>
                </a:moveTo>
                <a:lnTo>
                  <a:pt x="355523" y="213487"/>
                </a:lnTo>
                <a:lnTo>
                  <a:pt x="419011" y="847598"/>
                </a:lnTo>
                <a:lnTo>
                  <a:pt x="419011" y="851408"/>
                </a:lnTo>
                <a:lnTo>
                  <a:pt x="417741" y="851408"/>
                </a:lnTo>
                <a:lnTo>
                  <a:pt x="416471" y="852677"/>
                </a:lnTo>
                <a:lnTo>
                  <a:pt x="416471" y="853948"/>
                </a:lnTo>
                <a:lnTo>
                  <a:pt x="415201" y="853948"/>
                </a:lnTo>
                <a:lnTo>
                  <a:pt x="0" y="1083945"/>
                </a:lnTo>
                <a:lnTo>
                  <a:pt x="0" y="1954276"/>
                </a:lnTo>
                <a:lnTo>
                  <a:pt x="62216" y="2509520"/>
                </a:lnTo>
                <a:lnTo>
                  <a:pt x="209499" y="2555367"/>
                </a:lnTo>
                <a:lnTo>
                  <a:pt x="212039" y="2555367"/>
                </a:lnTo>
                <a:lnTo>
                  <a:pt x="214579" y="2557907"/>
                </a:lnTo>
                <a:lnTo>
                  <a:pt x="214579" y="2560447"/>
                </a:lnTo>
                <a:lnTo>
                  <a:pt x="274256" y="3118231"/>
                </a:lnTo>
                <a:lnTo>
                  <a:pt x="1048791" y="3371088"/>
                </a:lnTo>
                <a:lnTo>
                  <a:pt x="1133856" y="3313938"/>
                </a:lnTo>
                <a:lnTo>
                  <a:pt x="1085608" y="2772664"/>
                </a:lnTo>
                <a:lnTo>
                  <a:pt x="1005611" y="2747137"/>
                </a:lnTo>
                <a:lnTo>
                  <a:pt x="1001801" y="2745867"/>
                </a:lnTo>
                <a:lnTo>
                  <a:pt x="999261" y="2742057"/>
                </a:lnTo>
                <a:lnTo>
                  <a:pt x="1000531" y="2738247"/>
                </a:lnTo>
                <a:lnTo>
                  <a:pt x="1001801" y="2735707"/>
                </a:lnTo>
                <a:lnTo>
                  <a:pt x="1004341" y="2733167"/>
                </a:lnTo>
                <a:lnTo>
                  <a:pt x="1006881" y="2733167"/>
                </a:lnTo>
                <a:lnTo>
                  <a:pt x="761834" y="0"/>
                </a:lnTo>
                <a:close/>
              </a:path>
            </a:pathLst>
          </a:custGeom>
          <a:solidFill>
            <a:srgbClr val="FDC30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8" name="Google Shape;58;p12"/>
          <p:cNvSpPr/>
          <p:nvPr/>
        </p:nvSpPr>
        <p:spPr>
          <a:xfrm>
            <a:off x="1063752" y="4300727"/>
            <a:ext cx="320040" cy="662940"/>
          </a:xfrm>
          <a:custGeom>
            <a:rect b="b" l="l" r="r" t="t"/>
            <a:pathLst>
              <a:path extrusionOk="0" h="662939" w="320040">
                <a:moveTo>
                  <a:pt x="36982" y="0"/>
                </a:moveTo>
                <a:lnTo>
                  <a:pt x="85432" y="540766"/>
                </a:lnTo>
                <a:lnTo>
                  <a:pt x="85432" y="544576"/>
                </a:lnTo>
                <a:lnTo>
                  <a:pt x="84150" y="544576"/>
                </a:lnTo>
                <a:lnTo>
                  <a:pt x="84150" y="545846"/>
                </a:lnTo>
                <a:lnTo>
                  <a:pt x="81610" y="548386"/>
                </a:lnTo>
                <a:lnTo>
                  <a:pt x="0" y="601853"/>
                </a:lnTo>
                <a:lnTo>
                  <a:pt x="188709" y="662940"/>
                </a:lnTo>
                <a:lnTo>
                  <a:pt x="320039" y="575183"/>
                </a:lnTo>
                <a:lnTo>
                  <a:pt x="314959" y="516636"/>
                </a:lnTo>
                <a:lnTo>
                  <a:pt x="278003" y="73787"/>
                </a:lnTo>
                <a:lnTo>
                  <a:pt x="36982" y="0"/>
                </a:lnTo>
                <a:close/>
              </a:path>
            </a:pathLst>
          </a:custGeom>
          <a:solidFill>
            <a:srgbClr val="AB3B1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9" name="Google Shape;59;p12"/>
          <p:cNvSpPr/>
          <p:nvPr/>
        </p:nvSpPr>
        <p:spPr>
          <a:xfrm>
            <a:off x="1359408" y="4378451"/>
            <a:ext cx="78105" cy="447040"/>
          </a:xfrm>
          <a:custGeom>
            <a:rect b="b" l="l" r="r" t="t"/>
            <a:pathLst>
              <a:path extrusionOk="0" h="447039" w="78105">
                <a:moveTo>
                  <a:pt x="0" y="0"/>
                </a:moveTo>
                <a:lnTo>
                  <a:pt x="35686" y="432562"/>
                </a:lnTo>
                <a:lnTo>
                  <a:pt x="77723" y="446531"/>
                </a:lnTo>
                <a:lnTo>
                  <a:pt x="42446" y="8890"/>
                </a:lnTo>
                <a:lnTo>
                  <a:pt x="29336" y="8890"/>
                </a:lnTo>
                <a:lnTo>
                  <a:pt x="0" y="0"/>
                </a:lnTo>
                <a:close/>
              </a:path>
              <a:path extrusionOk="0" h="447039" w="78105">
                <a:moveTo>
                  <a:pt x="42036" y="3810"/>
                </a:moveTo>
                <a:lnTo>
                  <a:pt x="34416" y="8890"/>
                </a:lnTo>
                <a:lnTo>
                  <a:pt x="42446" y="8890"/>
                </a:lnTo>
                <a:lnTo>
                  <a:pt x="42036" y="3810"/>
                </a:lnTo>
                <a:close/>
              </a:path>
            </a:pathLst>
          </a:custGeom>
          <a:solidFill>
            <a:srgbClr val="5E5E5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0" name="Google Shape;60;p12"/>
          <p:cNvSpPr/>
          <p:nvPr/>
        </p:nvSpPr>
        <p:spPr>
          <a:xfrm>
            <a:off x="1394460" y="4826507"/>
            <a:ext cx="41275" cy="38100"/>
          </a:xfrm>
          <a:custGeom>
            <a:rect b="b" l="l" r="r" t="t"/>
            <a:pathLst>
              <a:path extrusionOk="0" h="38100" w="41275">
                <a:moveTo>
                  <a:pt x="0" y="0"/>
                </a:moveTo>
                <a:lnTo>
                  <a:pt x="3809" y="38100"/>
                </a:lnTo>
                <a:lnTo>
                  <a:pt x="41148" y="12700"/>
                </a:lnTo>
                <a:lnTo>
                  <a:pt x="0" y="0"/>
                </a:lnTo>
                <a:close/>
              </a:path>
            </a:pathLst>
          </a:custGeom>
          <a:solidFill>
            <a:srgbClr val="21AFAD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1" name="Google Shape;61;p12"/>
          <p:cNvSpPr/>
          <p:nvPr/>
        </p:nvSpPr>
        <p:spPr>
          <a:xfrm>
            <a:off x="0" y="1658112"/>
            <a:ext cx="402590" cy="704215"/>
          </a:xfrm>
          <a:custGeom>
            <a:rect b="b" l="l" r="r" t="t"/>
            <a:pathLst>
              <a:path extrusionOk="0" h="704214" w="402590">
                <a:moveTo>
                  <a:pt x="0" y="0"/>
                </a:moveTo>
                <a:lnTo>
                  <a:pt x="0" y="601090"/>
                </a:lnTo>
                <a:lnTo>
                  <a:pt x="402336" y="704088"/>
                </a:lnTo>
                <a:lnTo>
                  <a:pt x="340144" y="81279"/>
                </a:lnTo>
                <a:lnTo>
                  <a:pt x="0" y="0"/>
                </a:lnTo>
                <a:close/>
              </a:path>
            </a:pathLst>
          </a:custGeom>
          <a:solidFill>
            <a:srgbClr val="FDC30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2" name="Google Shape;62;p12"/>
          <p:cNvSpPr/>
          <p:nvPr/>
        </p:nvSpPr>
        <p:spPr>
          <a:xfrm>
            <a:off x="0" y="2273808"/>
            <a:ext cx="391795" cy="317500"/>
          </a:xfrm>
          <a:custGeom>
            <a:rect b="b" l="l" r="r" t="t"/>
            <a:pathLst>
              <a:path extrusionOk="0" h="317500" w="391795">
                <a:moveTo>
                  <a:pt x="0" y="0"/>
                </a:moveTo>
                <a:lnTo>
                  <a:pt x="0" y="316991"/>
                </a:lnTo>
                <a:lnTo>
                  <a:pt x="391668" y="100583"/>
                </a:lnTo>
                <a:lnTo>
                  <a:pt x="0" y="0"/>
                </a:lnTo>
                <a:close/>
              </a:path>
            </a:pathLst>
          </a:custGeom>
          <a:solidFill>
            <a:srgbClr val="AB3B1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3" name="Google Shape;63;p12"/>
          <p:cNvSpPr/>
          <p:nvPr/>
        </p:nvSpPr>
        <p:spPr>
          <a:xfrm>
            <a:off x="0" y="3613404"/>
            <a:ext cx="45720" cy="414655"/>
          </a:xfrm>
          <a:custGeom>
            <a:rect b="b" l="l" r="r" t="t"/>
            <a:pathLst>
              <a:path extrusionOk="0" h="414654" w="45720">
                <a:moveTo>
                  <a:pt x="0" y="0"/>
                </a:moveTo>
                <a:lnTo>
                  <a:pt x="0" y="400558"/>
                </a:lnTo>
                <a:lnTo>
                  <a:pt x="45721" y="414528"/>
                </a:lnTo>
                <a:lnTo>
                  <a:pt x="0" y="0"/>
                </a:lnTo>
                <a:close/>
              </a:path>
            </a:pathLst>
          </a:custGeom>
          <a:solidFill>
            <a:srgbClr val="9FD1D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4" name="Google Shape;64;p12"/>
          <p:cNvSpPr/>
          <p:nvPr/>
        </p:nvSpPr>
        <p:spPr>
          <a:xfrm>
            <a:off x="1165860" y="1380744"/>
            <a:ext cx="498475" cy="2988945"/>
          </a:xfrm>
          <a:custGeom>
            <a:rect b="b" l="l" r="r" t="t"/>
            <a:pathLst>
              <a:path extrusionOk="0" h="2988945" w="498475">
                <a:moveTo>
                  <a:pt x="338201" y="0"/>
                </a:moveTo>
                <a:lnTo>
                  <a:pt x="0" y="180466"/>
                </a:lnTo>
                <a:lnTo>
                  <a:pt x="230124" y="2988563"/>
                </a:lnTo>
                <a:lnTo>
                  <a:pt x="415671" y="2865373"/>
                </a:lnTo>
                <a:lnTo>
                  <a:pt x="368681" y="2255392"/>
                </a:lnTo>
                <a:lnTo>
                  <a:pt x="368681" y="2251582"/>
                </a:lnTo>
                <a:lnTo>
                  <a:pt x="371221" y="2249042"/>
                </a:lnTo>
                <a:lnTo>
                  <a:pt x="498347" y="2169032"/>
                </a:lnTo>
                <a:lnTo>
                  <a:pt x="338201" y="0"/>
                </a:lnTo>
                <a:close/>
              </a:path>
            </a:pathLst>
          </a:custGeom>
          <a:solidFill>
            <a:srgbClr val="FDC30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5" name="Google Shape;65;p12"/>
          <p:cNvSpPr/>
          <p:nvPr/>
        </p:nvSpPr>
        <p:spPr>
          <a:xfrm>
            <a:off x="1780032" y="795528"/>
            <a:ext cx="1315720" cy="736600"/>
          </a:xfrm>
          <a:custGeom>
            <a:rect b="b" l="l" r="r" t="t"/>
            <a:pathLst>
              <a:path extrusionOk="0" h="736600" w="1315720">
                <a:moveTo>
                  <a:pt x="1088009" y="0"/>
                </a:moveTo>
                <a:lnTo>
                  <a:pt x="1089279" y="27939"/>
                </a:lnTo>
                <a:lnTo>
                  <a:pt x="1088009" y="31750"/>
                </a:lnTo>
                <a:lnTo>
                  <a:pt x="1085469" y="34289"/>
                </a:lnTo>
                <a:lnTo>
                  <a:pt x="1081659" y="35560"/>
                </a:lnTo>
                <a:lnTo>
                  <a:pt x="1079119" y="35560"/>
                </a:lnTo>
                <a:lnTo>
                  <a:pt x="1076579" y="34289"/>
                </a:lnTo>
                <a:lnTo>
                  <a:pt x="1075309" y="31750"/>
                </a:lnTo>
                <a:lnTo>
                  <a:pt x="0" y="615569"/>
                </a:lnTo>
                <a:lnTo>
                  <a:pt x="553466" y="736092"/>
                </a:lnTo>
                <a:lnTo>
                  <a:pt x="1315212" y="307086"/>
                </a:lnTo>
                <a:lnTo>
                  <a:pt x="1305052" y="41910"/>
                </a:lnTo>
                <a:lnTo>
                  <a:pt x="1088009" y="0"/>
                </a:lnTo>
                <a:close/>
              </a:path>
            </a:pathLst>
          </a:custGeom>
          <a:solidFill>
            <a:srgbClr val="FDC30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6" name="Google Shape;66;p12"/>
          <p:cNvSpPr/>
          <p:nvPr/>
        </p:nvSpPr>
        <p:spPr>
          <a:xfrm>
            <a:off x="1728216" y="160020"/>
            <a:ext cx="1126490" cy="1249680"/>
          </a:xfrm>
          <a:custGeom>
            <a:rect b="b" l="l" r="r" t="t"/>
            <a:pathLst>
              <a:path extrusionOk="0" h="1249680" w="1126489">
                <a:moveTo>
                  <a:pt x="1095756" y="0"/>
                </a:moveTo>
                <a:lnTo>
                  <a:pt x="0" y="561339"/>
                </a:lnTo>
                <a:lnTo>
                  <a:pt x="46989" y="1249679"/>
                </a:lnTo>
                <a:lnTo>
                  <a:pt x="49529" y="1249679"/>
                </a:lnTo>
                <a:lnTo>
                  <a:pt x="1126235" y="665479"/>
                </a:lnTo>
                <a:lnTo>
                  <a:pt x="1124965" y="664209"/>
                </a:lnTo>
                <a:lnTo>
                  <a:pt x="1124965" y="661669"/>
                </a:lnTo>
                <a:lnTo>
                  <a:pt x="1123695" y="624839"/>
                </a:lnTo>
                <a:lnTo>
                  <a:pt x="1095756" y="0"/>
                </a:lnTo>
                <a:close/>
              </a:path>
            </a:pathLst>
          </a:custGeom>
          <a:solidFill>
            <a:srgbClr val="7C881D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7" name="Google Shape;67;p12"/>
          <p:cNvSpPr/>
          <p:nvPr/>
        </p:nvSpPr>
        <p:spPr>
          <a:xfrm>
            <a:off x="2340864" y="1118616"/>
            <a:ext cx="817244" cy="1946275"/>
          </a:xfrm>
          <a:custGeom>
            <a:rect b="b" l="l" r="r" t="t"/>
            <a:pathLst>
              <a:path extrusionOk="0" h="1946275" w="817244">
                <a:moveTo>
                  <a:pt x="754634" y="0"/>
                </a:moveTo>
                <a:lnTo>
                  <a:pt x="0" y="424053"/>
                </a:lnTo>
                <a:lnTo>
                  <a:pt x="86360" y="1946148"/>
                </a:lnTo>
                <a:lnTo>
                  <a:pt x="721613" y="1543685"/>
                </a:lnTo>
                <a:lnTo>
                  <a:pt x="722884" y="1543685"/>
                </a:lnTo>
                <a:lnTo>
                  <a:pt x="722884" y="1542414"/>
                </a:lnTo>
                <a:lnTo>
                  <a:pt x="816004" y="1542414"/>
                </a:lnTo>
                <a:lnTo>
                  <a:pt x="754634" y="0"/>
                </a:lnTo>
                <a:close/>
              </a:path>
              <a:path extrusionOk="0" h="1946275" w="817244">
                <a:moveTo>
                  <a:pt x="816004" y="1542414"/>
                </a:moveTo>
                <a:lnTo>
                  <a:pt x="726694" y="1542414"/>
                </a:lnTo>
                <a:lnTo>
                  <a:pt x="816863" y="1564005"/>
                </a:lnTo>
                <a:lnTo>
                  <a:pt x="816004" y="1542414"/>
                </a:lnTo>
                <a:close/>
              </a:path>
            </a:pathLst>
          </a:custGeom>
          <a:solidFill>
            <a:srgbClr val="7128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8" name="Google Shape;68;p12"/>
          <p:cNvSpPr/>
          <p:nvPr/>
        </p:nvSpPr>
        <p:spPr>
          <a:xfrm>
            <a:off x="749808" y="1248155"/>
            <a:ext cx="759460" cy="300355"/>
          </a:xfrm>
          <a:custGeom>
            <a:rect b="b" l="l" r="r" t="t"/>
            <a:pathLst>
              <a:path extrusionOk="0" h="300355" w="759460">
                <a:moveTo>
                  <a:pt x="403593" y="0"/>
                </a:moveTo>
                <a:lnTo>
                  <a:pt x="346481" y="29083"/>
                </a:lnTo>
                <a:lnTo>
                  <a:pt x="1270" y="209042"/>
                </a:lnTo>
                <a:lnTo>
                  <a:pt x="0" y="209042"/>
                </a:lnTo>
                <a:lnTo>
                  <a:pt x="406133" y="300228"/>
                </a:lnTo>
                <a:lnTo>
                  <a:pt x="756411" y="114046"/>
                </a:lnTo>
                <a:lnTo>
                  <a:pt x="758952" y="112776"/>
                </a:lnTo>
                <a:lnTo>
                  <a:pt x="450513" y="45593"/>
                </a:lnTo>
                <a:lnTo>
                  <a:pt x="411200" y="45593"/>
                </a:lnTo>
                <a:lnTo>
                  <a:pt x="407403" y="43053"/>
                </a:lnTo>
                <a:lnTo>
                  <a:pt x="407403" y="39243"/>
                </a:lnTo>
                <a:lnTo>
                  <a:pt x="403593" y="0"/>
                </a:lnTo>
                <a:close/>
              </a:path>
              <a:path extrusionOk="0" h="300355" w="759460">
                <a:moveTo>
                  <a:pt x="421360" y="39243"/>
                </a:moveTo>
                <a:lnTo>
                  <a:pt x="420090" y="43053"/>
                </a:lnTo>
                <a:lnTo>
                  <a:pt x="415010" y="45593"/>
                </a:lnTo>
                <a:lnTo>
                  <a:pt x="450513" y="45593"/>
                </a:lnTo>
                <a:lnTo>
                  <a:pt x="421360" y="39243"/>
                </a:lnTo>
                <a:close/>
              </a:path>
            </a:pathLst>
          </a:custGeom>
          <a:solidFill>
            <a:srgbClr val="7128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9" name="Google Shape;69;p12"/>
          <p:cNvSpPr/>
          <p:nvPr/>
        </p:nvSpPr>
        <p:spPr>
          <a:xfrm>
            <a:off x="1117092" y="606551"/>
            <a:ext cx="643255" cy="802005"/>
          </a:xfrm>
          <a:custGeom>
            <a:rect b="b" l="l" r="r" t="t"/>
            <a:pathLst>
              <a:path extrusionOk="0" h="802005" w="643255">
                <a:moveTo>
                  <a:pt x="639557" y="749681"/>
                </a:moveTo>
                <a:lnTo>
                  <a:pt x="404622" y="749681"/>
                </a:lnTo>
                <a:lnTo>
                  <a:pt x="643128" y="801624"/>
                </a:lnTo>
                <a:lnTo>
                  <a:pt x="639557" y="749681"/>
                </a:lnTo>
                <a:close/>
              </a:path>
              <a:path extrusionOk="0" h="802005" w="643255">
                <a:moveTo>
                  <a:pt x="634669" y="678561"/>
                </a:moveTo>
                <a:lnTo>
                  <a:pt x="54546" y="678561"/>
                </a:lnTo>
                <a:lnTo>
                  <a:pt x="54546" y="679831"/>
                </a:lnTo>
                <a:lnTo>
                  <a:pt x="391922" y="753363"/>
                </a:lnTo>
                <a:lnTo>
                  <a:pt x="399542" y="749681"/>
                </a:lnTo>
                <a:lnTo>
                  <a:pt x="639557" y="749681"/>
                </a:lnTo>
                <a:lnTo>
                  <a:pt x="634669" y="678561"/>
                </a:lnTo>
                <a:close/>
              </a:path>
              <a:path extrusionOk="0" h="802005" w="643255">
                <a:moveTo>
                  <a:pt x="0" y="0"/>
                </a:moveTo>
                <a:lnTo>
                  <a:pt x="50736" y="627888"/>
                </a:lnTo>
                <a:lnTo>
                  <a:pt x="54546" y="679831"/>
                </a:lnTo>
                <a:lnTo>
                  <a:pt x="54546" y="678561"/>
                </a:lnTo>
                <a:lnTo>
                  <a:pt x="634669" y="678561"/>
                </a:lnTo>
                <a:lnTo>
                  <a:pt x="596138" y="117983"/>
                </a:lnTo>
                <a:lnTo>
                  <a:pt x="0" y="0"/>
                </a:lnTo>
                <a:close/>
              </a:path>
            </a:pathLst>
          </a:custGeom>
          <a:solidFill>
            <a:srgbClr val="AB3B1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0" name="Google Shape;70;p12"/>
          <p:cNvSpPr/>
          <p:nvPr/>
        </p:nvSpPr>
        <p:spPr>
          <a:xfrm>
            <a:off x="1528572" y="1371600"/>
            <a:ext cx="367665" cy="2162810"/>
          </a:xfrm>
          <a:custGeom>
            <a:rect b="b" l="l" r="r" t="t"/>
            <a:pathLst>
              <a:path extrusionOk="0" h="2162810" w="367664">
                <a:moveTo>
                  <a:pt x="0" y="0"/>
                </a:moveTo>
                <a:lnTo>
                  <a:pt x="159639" y="2162555"/>
                </a:lnTo>
                <a:lnTo>
                  <a:pt x="367284" y="2030476"/>
                </a:lnTo>
                <a:lnTo>
                  <a:pt x="233045" y="50800"/>
                </a:lnTo>
                <a:lnTo>
                  <a:pt x="0" y="0"/>
                </a:lnTo>
                <a:close/>
              </a:path>
            </a:pathLst>
          </a:custGeom>
          <a:solidFill>
            <a:srgbClr val="FDC30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1" name="Google Shape;71;p12"/>
          <p:cNvSpPr/>
          <p:nvPr/>
        </p:nvSpPr>
        <p:spPr>
          <a:xfrm>
            <a:off x="1776983" y="1426463"/>
            <a:ext cx="635635" cy="1965960"/>
          </a:xfrm>
          <a:custGeom>
            <a:rect b="b" l="l" r="r" t="t"/>
            <a:pathLst>
              <a:path extrusionOk="0" h="1965960" w="635635">
                <a:moveTo>
                  <a:pt x="0" y="0"/>
                </a:moveTo>
                <a:lnTo>
                  <a:pt x="134747" y="1965960"/>
                </a:lnTo>
                <a:lnTo>
                  <a:pt x="635508" y="1648206"/>
                </a:lnTo>
                <a:lnTo>
                  <a:pt x="549021" y="119507"/>
                </a:lnTo>
                <a:lnTo>
                  <a:pt x="0" y="0"/>
                </a:lnTo>
                <a:close/>
              </a:path>
            </a:pathLst>
          </a:custGeom>
          <a:solidFill>
            <a:srgbClr val="7C881D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2" name="Google Shape;72;p12"/>
          <p:cNvSpPr/>
          <p:nvPr/>
        </p:nvSpPr>
        <p:spPr>
          <a:xfrm>
            <a:off x="0" y="4029455"/>
            <a:ext cx="189230" cy="175260"/>
          </a:xfrm>
          <a:custGeom>
            <a:rect b="b" l="l" r="r" t="t"/>
            <a:pathLst>
              <a:path extrusionOk="0" h="175260" w="189230">
                <a:moveTo>
                  <a:pt x="0" y="0"/>
                </a:moveTo>
                <a:lnTo>
                  <a:pt x="0" y="175260"/>
                </a:lnTo>
                <a:lnTo>
                  <a:pt x="188976" y="58420"/>
                </a:lnTo>
                <a:lnTo>
                  <a:pt x="53268" y="16510"/>
                </a:lnTo>
                <a:lnTo>
                  <a:pt x="52000" y="16510"/>
                </a:lnTo>
                <a:lnTo>
                  <a:pt x="0" y="0"/>
                </a:lnTo>
                <a:close/>
              </a:path>
            </a:pathLst>
          </a:custGeom>
          <a:solidFill>
            <a:srgbClr val="A6B72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3" name="Google Shape;73;p12"/>
          <p:cNvSpPr/>
          <p:nvPr/>
        </p:nvSpPr>
        <p:spPr>
          <a:xfrm>
            <a:off x="2406395" y="6719316"/>
            <a:ext cx="9525" cy="135890"/>
          </a:xfrm>
          <a:custGeom>
            <a:rect b="b" l="l" r="r" t="t"/>
            <a:pathLst>
              <a:path extrusionOk="0" h="135890" w="9525">
                <a:moveTo>
                  <a:pt x="0" y="0"/>
                </a:moveTo>
                <a:lnTo>
                  <a:pt x="0" y="1269"/>
                </a:lnTo>
                <a:lnTo>
                  <a:pt x="9143" y="135635"/>
                </a:lnTo>
                <a:lnTo>
                  <a:pt x="0" y="0"/>
                </a:lnTo>
                <a:close/>
              </a:path>
            </a:pathLst>
          </a:custGeom>
          <a:solidFill>
            <a:srgbClr val="F8C89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4" name="Google Shape;74;p12"/>
          <p:cNvSpPr/>
          <p:nvPr/>
        </p:nvSpPr>
        <p:spPr>
          <a:xfrm>
            <a:off x="3925823" y="6391655"/>
            <a:ext cx="1714500" cy="463550"/>
          </a:xfrm>
          <a:custGeom>
            <a:rect b="b" l="l" r="r" t="t"/>
            <a:pathLst>
              <a:path extrusionOk="0" h="463550" w="1714500">
                <a:moveTo>
                  <a:pt x="538479" y="0"/>
                </a:moveTo>
                <a:lnTo>
                  <a:pt x="0" y="463296"/>
                </a:lnTo>
                <a:lnTo>
                  <a:pt x="1642110" y="463296"/>
                </a:lnTo>
                <a:lnTo>
                  <a:pt x="1714500" y="396024"/>
                </a:lnTo>
                <a:lnTo>
                  <a:pt x="589279" y="16497"/>
                </a:lnTo>
                <a:lnTo>
                  <a:pt x="538479" y="0"/>
                </a:lnTo>
                <a:close/>
              </a:path>
            </a:pathLst>
          </a:custGeom>
          <a:solidFill>
            <a:srgbClr val="F692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5" name="Google Shape;75;p12"/>
          <p:cNvSpPr/>
          <p:nvPr/>
        </p:nvSpPr>
        <p:spPr>
          <a:xfrm>
            <a:off x="2235707" y="6731507"/>
            <a:ext cx="165100" cy="123825"/>
          </a:xfrm>
          <a:custGeom>
            <a:rect b="b" l="l" r="r" t="t"/>
            <a:pathLst>
              <a:path extrusionOk="0" h="123825" w="165100">
                <a:moveTo>
                  <a:pt x="156972" y="0"/>
                </a:moveTo>
                <a:lnTo>
                  <a:pt x="0" y="123444"/>
                </a:lnTo>
                <a:lnTo>
                  <a:pt x="164592" y="123444"/>
                </a:lnTo>
                <a:lnTo>
                  <a:pt x="156972" y="0"/>
                </a:lnTo>
                <a:close/>
              </a:path>
            </a:pathLst>
          </a:custGeom>
          <a:solidFill>
            <a:srgbClr val="9FD1D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6" name="Google Shape;76;p12"/>
          <p:cNvSpPr/>
          <p:nvPr/>
        </p:nvSpPr>
        <p:spPr>
          <a:xfrm>
            <a:off x="3604259" y="3361944"/>
            <a:ext cx="182880" cy="2872740"/>
          </a:xfrm>
          <a:custGeom>
            <a:rect b="b" l="l" r="r" t="t"/>
            <a:pathLst>
              <a:path extrusionOk="0" h="2872740" w="182879">
                <a:moveTo>
                  <a:pt x="105410" y="0"/>
                </a:moveTo>
                <a:lnTo>
                  <a:pt x="0" y="72389"/>
                </a:lnTo>
                <a:lnTo>
                  <a:pt x="86360" y="2872740"/>
                </a:lnTo>
                <a:lnTo>
                  <a:pt x="182879" y="2792691"/>
                </a:lnTo>
                <a:lnTo>
                  <a:pt x="167639" y="2236190"/>
                </a:lnTo>
                <a:lnTo>
                  <a:pt x="167639" y="2224785"/>
                </a:lnTo>
                <a:lnTo>
                  <a:pt x="166369" y="2191766"/>
                </a:lnTo>
                <a:lnTo>
                  <a:pt x="165100" y="2124329"/>
                </a:lnTo>
                <a:lnTo>
                  <a:pt x="130810" y="917320"/>
                </a:lnTo>
                <a:lnTo>
                  <a:pt x="105410" y="0"/>
                </a:lnTo>
                <a:close/>
              </a:path>
            </a:pathLst>
          </a:custGeom>
          <a:solidFill>
            <a:srgbClr val="7128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7" name="Google Shape;77;p12"/>
          <p:cNvSpPr/>
          <p:nvPr/>
        </p:nvSpPr>
        <p:spPr>
          <a:xfrm>
            <a:off x="1560576" y="2676144"/>
            <a:ext cx="2138680" cy="1222375"/>
          </a:xfrm>
          <a:custGeom>
            <a:rect b="b" l="l" r="r" t="t"/>
            <a:pathLst>
              <a:path extrusionOk="0" h="1222375" w="2138679">
                <a:moveTo>
                  <a:pt x="1509649" y="0"/>
                </a:moveTo>
                <a:lnTo>
                  <a:pt x="125730" y="875410"/>
                </a:lnTo>
                <a:lnTo>
                  <a:pt x="116840" y="881760"/>
                </a:lnTo>
                <a:lnTo>
                  <a:pt x="0" y="955420"/>
                </a:lnTo>
                <a:lnTo>
                  <a:pt x="938276" y="1222247"/>
                </a:lnTo>
                <a:lnTo>
                  <a:pt x="1752219" y="673353"/>
                </a:lnTo>
                <a:lnTo>
                  <a:pt x="2133317" y="673353"/>
                </a:lnTo>
                <a:lnTo>
                  <a:pt x="1220216" y="435736"/>
                </a:lnTo>
                <a:lnTo>
                  <a:pt x="1218946" y="435736"/>
                </a:lnTo>
                <a:lnTo>
                  <a:pt x="1217676" y="434466"/>
                </a:lnTo>
                <a:lnTo>
                  <a:pt x="1217676" y="433196"/>
                </a:lnTo>
                <a:lnTo>
                  <a:pt x="1216406" y="433196"/>
                </a:lnTo>
                <a:lnTo>
                  <a:pt x="1216406" y="431926"/>
                </a:lnTo>
                <a:lnTo>
                  <a:pt x="1215136" y="431926"/>
                </a:lnTo>
                <a:lnTo>
                  <a:pt x="1215136" y="426846"/>
                </a:lnTo>
                <a:lnTo>
                  <a:pt x="1218946" y="423036"/>
                </a:lnTo>
                <a:lnTo>
                  <a:pt x="1773809" y="64769"/>
                </a:lnTo>
                <a:lnTo>
                  <a:pt x="1509649" y="0"/>
                </a:lnTo>
                <a:close/>
              </a:path>
              <a:path extrusionOk="0" h="1222375" w="2138679">
                <a:moveTo>
                  <a:pt x="2133317" y="673353"/>
                </a:moveTo>
                <a:lnTo>
                  <a:pt x="1758569" y="673353"/>
                </a:lnTo>
                <a:lnTo>
                  <a:pt x="2034032" y="745743"/>
                </a:lnTo>
                <a:lnTo>
                  <a:pt x="2138172" y="674623"/>
                </a:lnTo>
                <a:lnTo>
                  <a:pt x="2133317" y="673353"/>
                </a:lnTo>
                <a:close/>
              </a:path>
            </a:pathLst>
          </a:custGeom>
          <a:solidFill>
            <a:srgbClr val="525C1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8" name="Google Shape;78;p12"/>
          <p:cNvSpPr/>
          <p:nvPr/>
        </p:nvSpPr>
        <p:spPr>
          <a:xfrm>
            <a:off x="1549908" y="3645408"/>
            <a:ext cx="1104900" cy="3209925"/>
          </a:xfrm>
          <a:custGeom>
            <a:rect b="b" l="l" r="r" t="t"/>
            <a:pathLst>
              <a:path extrusionOk="0" h="3209925" w="1104900">
                <a:moveTo>
                  <a:pt x="0" y="0"/>
                </a:moveTo>
                <a:lnTo>
                  <a:pt x="46989" y="603504"/>
                </a:lnTo>
                <a:lnTo>
                  <a:pt x="96519" y="1251585"/>
                </a:lnTo>
                <a:lnTo>
                  <a:pt x="111759" y="1454785"/>
                </a:lnTo>
                <a:lnTo>
                  <a:pt x="121919" y="1580642"/>
                </a:lnTo>
                <a:lnTo>
                  <a:pt x="161290" y="2092680"/>
                </a:lnTo>
                <a:lnTo>
                  <a:pt x="213359" y="2762288"/>
                </a:lnTo>
                <a:lnTo>
                  <a:pt x="217169" y="2814383"/>
                </a:lnTo>
                <a:lnTo>
                  <a:pt x="867410" y="3051987"/>
                </a:lnTo>
                <a:lnTo>
                  <a:pt x="868679" y="3053257"/>
                </a:lnTo>
                <a:lnTo>
                  <a:pt x="869949" y="3053257"/>
                </a:lnTo>
                <a:lnTo>
                  <a:pt x="869949" y="3058337"/>
                </a:lnTo>
                <a:lnTo>
                  <a:pt x="878840" y="3209544"/>
                </a:lnTo>
                <a:lnTo>
                  <a:pt x="1104899" y="3209544"/>
                </a:lnTo>
                <a:lnTo>
                  <a:pt x="939799" y="268097"/>
                </a:lnTo>
                <a:lnTo>
                  <a:pt x="0" y="0"/>
                </a:lnTo>
                <a:close/>
              </a:path>
            </a:pathLst>
          </a:custGeom>
          <a:solidFill>
            <a:srgbClr val="F692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9" name="Google Shape;79;p12"/>
          <p:cNvSpPr/>
          <p:nvPr/>
        </p:nvSpPr>
        <p:spPr>
          <a:xfrm>
            <a:off x="1132332" y="50292"/>
            <a:ext cx="1675130" cy="658495"/>
          </a:xfrm>
          <a:custGeom>
            <a:rect b="b" l="l" r="r" t="t"/>
            <a:pathLst>
              <a:path extrusionOk="0" h="658495" w="1675130">
                <a:moveTo>
                  <a:pt x="1097153" y="0"/>
                </a:moveTo>
                <a:lnTo>
                  <a:pt x="231140" y="428370"/>
                </a:lnTo>
                <a:lnTo>
                  <a:pt x="229870" y="428370"/>
                </a:lnTo>
                <a:lnTo>
                  <a:pt x="0" y="542670"/>
                </a:lnTo>
                <a:lnTo>
                  <a:pt x="587882" y="658367"/>
                </a:lnTo>
                <a:lnTo>
                  <a:pt x="1674876" y="101726"/>
                </a:lnTo>
                <a:lnTo>
                  <a:pt x="1097153" y="0"/>
                </a:lnTo>
                <a:close/>
              </a:path>
            </a:pathLst>
          </a:custGeom>
          <a:solidFill>
            <a:srgbClr val="FDC30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0" name="Google Shape;80;p12"/>
          <p:cNvSpPr/>
          <p:nvPr/>
        </p:nvSpPr>
        <p:spPr>
          <a:xfrm>
            <a:off x="1421892" y="4262628"/>
            <a:ext cx="207645" cy="624840"/>
          </a:xfrm>
          <a:custGeom>
            <a:rect b="b" l="l" r="r" t="t"/>
            <a:pathLst>
              <a:path extrusionOk="0" h="624839" w="207644">
                <a:moveTo>
                  <a:pt x="159258" y="0"/>
                </a:moveTo>
                <a:lnTo>
                  <a:pt x="0" y="105664"/>
                </a:lnTo>
                <a:lnTo>
                  <a:pt x="37973" y="570103"/>
                </a:lnTo>
                <a:lnTo>
                  <a:pt x="207264" y="624840"/>
                </a:lnTo>
                <a:lnTo>
                  <a:pt x="159258" y="0"/>
                </a:lnTo>
                <a:close/>
              </a:path>
            </a:pathLst>
          </a:custGeom>
          <a:solidFill>
            <a:srgbClr val="DF522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1" name="Google Shape;81;p12"/>
          <p:cNvSpPr/>
          <p:nvPr/>
        </p:nvSpPr>
        <p:spPr>
          <a:xfrm>
            <a:off x="1275588" y="4846320"/>
            <a:ext cx="372110" cy="242570"/>
          </a:xfrm>
          <a:custGeom>
            <a:rect b="b" l="l" r="r" t="t"/>
            <a:pathLst>
              <a:path extrusionOk="0" h="242570" w="372110">
                <a:moveTo>
                  <a:pt x="177673" y="0"/>
                </a:moveTo>
                <a:lnTo>
                  <a:pt x="177673" y="3809"/>
                </a:lnTo>
                <a:lnTo>
                  <a:pt x="173862" y="5079"/>
                </a:lnTo>
                <a:lnTo>
                  <a:pt x="171323" y="6349"/>
                </a:lnTo>
                <a:lnTo>
                  <a:pt x="170053" y="6349"/>
                </a:lnTo>
                <a:lnTo>
                  <a:pt x="0" y="121792"/>
                </a:lnTo>
                <a:lnTo>
                  <a:pt x="371856" y="242315"/>
                </a:lnTo>
                <a:lnTo>
                  <a:pt x="357886" y="55879"/>
                </a:lnTo>
                <a:lnTo>
                  <a:pt x="177673" y="0"/>
                </a:lnTo>
                <a:close/>
              </a:path>
            </a:pathLst>
          </a:custGeom>
          <a:solidFill>
            <a:srgbClr val="F4F5F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2" name="Google Shape;82;p12"/>
          <p:cNvSpPr/>
          <p:nvPr/>
        </p:nvSpPr>
        <p:spPr>
          <a:xfrm>
            <a:off x="5590032" y="6801610"/>
            <a:ext cx="56515" cy="53340"/>
          </a:xfrm>
          <a:custGeom>
            <a:rect b="b" l="l" r="r" t="t"/>
            <a:pathLst>
              <a:path extrusionOk="0" h="53340" w="56514">
                <a:moveTo>
                  <a:pt x="56387" y="0"/>
                </a:moveTo>
                <a:lnTo>
                  <a:pt x="0" y="53340"/>
                </a:lnTo>
                <a:lnTo>
                  <a:pt x="56387" y="53340"/>
                </a:lnTo>
                <a:lnTo>
                  <a:pt x="56387" y="0"/>
                </a:lnTo>
                <a:close/>
              </a:path>
            </a:pathLst>
          </a:custGeom>
          <a:solidFill>
            <a:srgbClr val="9FD1D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3" name="Google Shape;83;p12"/>
          <p:cNvSpPr/>
          <p:nvPr/>
        </p:nvSpPr>
        <p:spPr>
          <a:xfrm>
            <a:off x="2506979" y="3371088"/>
            <a:ext cx="904240" cy="3482340"/>
          </a:xfrm>
          <a:custGeom>
            <a:rect b="b" l="l" r="r" t="t"/>
            <a:pathLst>
              <a:path extrusionOk="0" h="3482340" w="904239">
                <a:moveTo>
                  <a:pt x="800734" y="0"/>
                </a:moveTo>
                <a:lnTo>
                  <a:pt x="0" y="540004"/>
                </a:lnTo>
                <a:lnTo>
                  <a:pt x="163956" y="3482340"/>
                </a:lnTo>
                <a:lnTo>
                  <a:pt x="416940" y="3482340"/>
                </a:lnTo>
                <a:lnTo>
                  <a:pt x="403032" y="3196488"/>
                </a:lnTo>
                <a:lnTo>
                  <a:pt x="402970" y="3192678"/>
                </a:lnTo>
                <a:lnTo>
                  <a:pt x="404240" y="3191408"/>
                </a:lnTo>
                <a:lnTo>
                  <a:pt x="404240" y="3190138"/>
                </a:lnTo>
                <a:lnTo>
                  <a:pt x="903732" y="2786126"/>
                </a:lnTo>
                <a:lnTo>
                  <a:pt x="800734" y="0"/>
                </a:lnTo>
                <a:close/>
              </a:path>
              <a:path extrusionOk="0" h="3482340" w="904239">
                <a:moveTo>
                  <a:pt x="402970" y="3195218"/>
                </a:moveTo>
                <a:lnTo>
                  <a:pt x="402970" y="3196488"/>
                </a:lnTo>
                <a:lnTo>
                  <a:pt x="402970" y="3195218"/>
                </a:lnTo>
                <a:close/>
              </a:path>
            </a:pathLst>
          </a:custGeom>
          <a:solidFill>
            <a:srgbClr val="AB3B1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4" name="Google Shape;84;p12"/>
          <p:cNvSpPr/>
          <p:nvPr/>
        </p:nvSpPr>
        <p:spPr>
          <a:xfrm>
            <a:off x="2933699" y="6169152"/>
            <a:ext cx="733425" cy="483234"/>
          </a:xfrm>
          <a:custGeom>
            <a:rect b="b" l="l" r="r" t="t"/>
            <a:pathLst>
              <a:path extrusionOk="0" h="483234" w="733425">
                <a:moveTo>
                  <a:pt x="488314" y="0"/>
                </a:moveTo>
                <a:lnTo>
                  <a:pt x="0" y="394347"/>
                </a:lnTo>
                <a:lnTo>
                  <a:pt x="248538" y="483108"/>
                </a:lnTo>
                <a:lnTo>
                  <a:pt x="733044" y="83693"/>
                </a:lnTo>
                <a:lnTo>
                  <a:pt x="488314" y="0"/>
                </a:lnTo>
                <a:close/>
              </a:path>
            </a:pathLst>
          </a:custGeom>
          <a:solidFill>
            <a:srgbClr val="525C1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5" name="Google Shape;85;p12"/>
          <p:cNvSpPr/>
          <p:nvPr/>
        </p:nvSpPr>
        <p:spPr>
          <a:xfrm>
            <a:off x="3323843" y="3368040"/>
            <a:ext cx="350520" cy="2871470"/>
          </a:xfrm>
          <a:custGeom>
            <a:rect b="b" l="l" r="r" t="t"/>
            <a:pathLst>
              <a:path extrusionOk="0" h="2871470" w="350520">
                <a:moveTo>
                  <a:pt x="0" y="0"/>
                </a:moveTo>
                <a:lnTo>
                  <a:pt x="102869" y="2786138"/>
                </a:lnTo>
                <a:lnTo>
                  <a:pt x="350519" y="2871216"/>
                </a:lnTo>
                <a:lnTo>
                  <a:pt x="264159" y="69850"/>
                </a:lnTo>
                <a:lnTo>
                  <a:pt x="0" y="0"/>
                </a:lnTo>
                <a:close/>
              </a:path>
            </a:pathLst>
          </a:custGeom>
          <a:solidFill>
            <a:srgbClr val="E8E7E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6" name="Google Shape;86;p12"/>
          <p:cNvSpPr/>
          <p:nvPr/>
        </p:nvSpPr>
        <p:spPr>
          <a:xfrm>
            <a:off x="2799588" y="2752344"/>
            <a:ext cx="562610" cy="497205"/>
          </a:xfrm>
          <a:custGeom>
            <a:rect b="b" l="l" r="r" t="t"/>
            <a:pathLst>
              <a:path extrusionOk="0" h="497205" w="562610">
                <a:moveTo>
                  <a:pt x="544576" y="0"/>
                </a:moveTo>
                <a:lnTo>
                  <a:pt x="0" y="350646"/>
                </a:lnTo>
                <a:lnTo>
                  <a:pt x="562356" y="496823"/>
                </a:lnTo>
                <a:lnTo>
                  <a:pt x="544576" y="0"/>
                </a:lnTo>
                <a:close/>
              </a:path>
            </a:pathLst>
          </a:custGeom>
          <a:solidFill>
            <a:srgbClr val="21AFAD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87" name="Google Shape;87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67328" y="4879847"/>
            <a:ext cx="73151" cy="7467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2"/>
          <p:cNvSpPr/>
          <p:nvPr/>
        </p:nvSpPr>
        <p:spPr>
          <a:xfrm>
            <a:off x="1728216" y="6449580"/>
            <a:ext cx="30480" cy="26034"/>
          </a:xfrm>
          <a:custGeom>
            <a:rect b="b" l="l" r="r" t="t"/>
            <a:pathLst>
              <a:path extrusionOk="0" h="26035" w="30480">
                <a:moveTo>
                  <a:pt x="30480" y="24371"/>
                </a:moveTo>
                <a:lnTo>
                  <a:pt x="28067" y="21831"/>
                </a:lnTo>
                <a:lnTo>
                  <a:pt x="27127" y="21450"/>
                </a:lnTo>
                <a:lnTo>
                  <a:pt x="26416" y="20713"/>
                </a:lnTo>
                <a:lnTo>
                  <a:pt x="25374" y="20713"/>
                </a:lnTo>
                <a:lnTo>
                  <a:pt x="25146" y="20624"/>
                </a:lnTo>
                <a:lnTo>
                  <a:pt x="25146" y="19418"/>
                </a:lnTo>
                <a:lnTo>
                  <a:pt x="23876" y="19418"/>
                </a:lnTo>
                <a:lnTo>
                  <a:pt x="23876" y="16827"/>
                </a:lnTo>
                <a:lnTo>
                  <a:pt x="22606" y="5168"/>
                </a:lnTo>
                <a:lnTo>
                  <a:pt x="8763" y="0"/>
                </a:lnTo>
                <a:lnTo>
                  <a:pt x="8763" y="10350"/>
                </a:lnTo>
                <a:lnTo>
                  <a:pt x="7493" y="10350"/>
                </a:lnTo>
                <a:lnTo>
                  <a:pt x="7493" y="11645"/>
                </a:lnTo>
                <a:lnTo>
                  <a:pt x="6350" y="12941"/>
                </a:lnTo>
                <a:lnTo>
                  <a:pt x="5080" y="14236"/>
                </a:lnTo>
                <a:lnTo>
                  <a:pt x="0" y="14236"/>
                </a:lnTo>
                <a:lnTo>
                  <a:pt x="13233" y="19481"/>
                </a:lnTo>
                <a:lnTo>
                  <a:pt x="12192" y="20561"/>
                </a:lnTo>
                <a:lnTo>
                  <a:pt x="13462" y="20561"/>
                </a:lnTo>
                <a:lnTo>
                  <a:pt x="14122" y="19824"/>
                </a:lnTo>
                <a:lnTo>
                  <a:pt x="16383" y="20713"/>
                </a:lnTo>
                <a:lnTo>
                  <a:pt x="28956" y="25895"/>
                </a:lnTo>
                <a:lnTo>
                  <a:pt x="28092" y="23266"/>
                </a:lnTo>
                <a:lnTo>
                  <a:pt x="30480" y="2437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9" name="Google Shape;89;p12"/>
          <p:cNvSpPr/>
          <p:nvPr/>
        </p:nvSpPr>
        <p:spPr>
          <a:xfrm>
            <a:off x="6062471" y="5146547"/>
            <a:ext cx="22860" cy="302260"/>
          </a:xfrm>
          <a:custGeom>
            <a:rect b="b" l="l" r="r" t="t"/>
            <a:pathLst>
              <a:path extrusionOk="0" h="302260" w="22860">
                <a:moveTo>
                  <a:pt x="22860" y="0"/>
                </a:moveTo>
                <a:lnTo>
                  <a:pt x="20192" y="2539"/>
                </a:lnTo>
                <a:lnTo>
                  <a:pt x="18795" y="3809"/>
                </a:lnTo>
                <a:lnTo>
                  <a:pt x="8093" y="3809"/>
                </a:lnTo>
                <a:lnTo>
                  <a:pt x="0" y="297941"/>
                </a:lnTo>
                <a:lnTo>
                  <a:pt x="9398" y="300481"/>
                </a:lnTo>
                <a:lnTo>
                  <a:pt x="14731" y="301751"/>
                </a:lnTo>
                <a:lnTo>
                  <a:pt x="22757" y="3809"/>
                </a:lnTo>
                <a:lnTo>
                  <a:pt x="13462" y="3809"/>
                </a:lnTo>
                <a:lnTo>
                  <a:pt x="8127" y="2539"/>
                </a:lnTo>
                <a:lnTo>
                  <a:pt x="22791" y="2539"/>
                </a:lnTo>
                <a:lnTo>
                  <a:pt x="2286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0" name="Google Shape;90;p12"/>
          <p:cNvSpPr/>
          <p:nvPr/>
        </p:nvSpPr>
        <p:spPr>
          <a:xfrm>
            <a:off x="6076188" y="4849367"/>
            <a:ext cx="349250" cy="297815"/>
          </a:xfrm>
          <a:custGeom>
            <a:rect b="b" l="l" r="r" t="t"/>
            <a:pathLst>
              <a:path extrusionOk="0" h="297814" w="349250">
                <a:moveTo>
                  <a:pt x="327406" y="0"/>
                </a:moveTo>
                <a:lnTo>
                  <a:pt x="0" y="286257"/>
                </a:lnTo>
                <a:lnTo>
                  <a:pt x="7620" y="288797"/>
                </a:lnTo>
                <a:lnTo>
                  <a:pt x="10160" y="292607"/>
                </a:lnTo>
                <a:lnTo>
                  <a:pt x="8889" y="296417"/>
                </a:lnTo>
                <a:lnTo>
                  <a:pt x="8889" y="297687"/>
                </a:lnTo>
                <a:lnTo>
                  <a:pt x="346069" y="5079"/>
                </a:lnTo>
                <a:lnTo>
                  <a:pt x="341375" y="5079"/>
                </a:lnTo>
                <a:lnTo>
                  <a:pt x="327406" y="0"/>
                </a:lnTo>
                <a:close/>
              </a:path>
              <a:path extrusionOk="0" h="297814" w="349250">
                <a:moveTo>
                  <a:pt x="347411" y="3914"/>
                </a:moveTo>
                <a:lnTo>
                  <a:pt x="343915" y="5079"/>
                </a:lnTo>
                <a:lnTo>
                  <a:pt x="346069" y="5079"/>
                </a:lnTo>
                <a:lnTo>
                  <a:pt x="347411" y="3914"/>
                </a:lnTo>
                <a:close/>
              </a:path>
              <a:path extrusionOk="0" h="297814" w="349250">
                <a:moveTo>
                  <a:pt x="348996" y="2539"/>
                </a:moveTo>
                <a:lnTo>
                  <a:pt x="347411" y="3914"/>
                </a:lnTo>
                <a:lnTo>
                  <a:pt x="347725" y="3809"/>
                </a:lnTo>
                <a:lnTo>
                  <a:pt x="348996" y="253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91" name="Google Shape;91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36920" y="5065775"/>
            <a:ext cx="247776" cy="85343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2"/>
          <p:cNvSpPr/>
          <p:nvPr/>
        </p:nvSpPr>
        <p:spPr>
          <a:xfrm>
            <a:off x="5149596" y="3986784"/>
            <a:ext cx="20320" cy="1190625"/>
          </a:xfrm>
          <a:custGeom>
            <a:rect b="b" l="l" r="r" t="t"/>
            <a:pathLst>
              <a:path extrusionOk="0" h="1190625" w="20320">
                <a:moveTo>
                  <a:pt x="3937" y="0"/>
                </a:moveTo>
                <a:lnTo>
                  <a:pt x="0" y="1185164"/>
                </a:lnTo>
                <a:lnTo>
                  <a:pt x="9270" y="1187704"/>
                </a:lnTo>
                <a:lnTo>
                  <a:pt x="14477" y="1190244"/>
                </a:lnTo>
                <a:lnTo>
                  <a:pt x="19812" y="3810"/>
                </a:lnTo>
                <a:lnTo>
                  <a:pt x="10540" y="1270"/>
                </a:lnTo>
                <a:lnTo>
                  <a:pt x="3937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3" name="Google Shape;93;p12"/>
          <p:cNvSpPr/>
          <p:nvPr/>
        </p:nvSpPr>
        <p:spPr>
          <a:xfrm>
            <a:off x="4450079" y="5730240"/>
            <a:ext cx="50800" cy="45720"/>
          </a:xfrm>
          <a:custGeom>
            <a:rect b="b" l="l" r="r" t="t"/>
            <a:pathLst>
              <a:path extrusionOk="0" h="45720" w="50800">
                <a:moveTo>
                  <a:pt x="42799" y="0"/>
                </a:moveTo>
                <a:lnTo>
                  <a:pt x="0" y="34290"/>
                </a:lnTo>
                <a:lnTo>
                  <a:pt x="7493" y="34290"/>
                </a:lnTo>
                <a:lnTo>
                  <a:pt x="10033" y="36830"/>
                </a:lnTo>
                <a:lnTo>
                  <a:pt x="10033" y="38100"/>
                </a:lnTo>
                <a:lnTo>
                  <a:pt x="11303" y="39370"/>
                </a:lnTo>
                <a:lnTo>
                  <a:pt x="11303" y="45720"/>
                </a:lnTo>
                <a:lnTo>
                  <a:pt x="50292" y="12700"/>
                </a:lnTo>
                <a:lnTo>
                  <a:pt x="50292" y="2540"/>
                </a:lnTo>
                <a:lnTo>
                  <a:pt x="4279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4" name="Google Shape;94;p12"/>
          <p:cNvSpPr/>
          <p:nvPr/>
        </p:nvSpPr>
        <p:spPr>
          <a:xfrm>
            <a:off x="5564124" y="5064251"/>
            <a:ext cx="279400" cy="312420"/>
          </a:xfrm>
          <a:custGeom>
            <a:rect b="b" l="l" r="r" t="t"/>
            <a:pathLst>
              <a:path extrusionOk="0" h="312420" w="279400">
                <a:moveTo>
                  <a:pt x="278892" y="3810"/>
                </a:moveTo>
                <a:lnTo>
                  <a:pt x="277622" y="3810"/>
                </a:lnTo>
                <a:lnTo>
                  <a:pt x="277622" y="2540"/>
                </a:lnTo>
                <a:lnTo>
                  <a:pt x="275082" y="0"/>
                </a:lnTo>
                <a:lnTo>
                  <a:pt x="267462" y="0"/>
                </a:lnTo>
                <a:lnTo>
                  <a:pt x="267462" y="1270"/>
                </a:lnTo>
                <a:lnTo>
                  <a:pt x="266192" y="1270"/>
                </a:lnTo>
                <a:lnTo>
                  <a:pt x="0" y="229870"/>
                </a:lnTo>
                <a:lnTo>
                  <a:pt x="3810" y="231140"/>
                </a:lnTo>
                <a:lnTo>
                  <a:pt x="17780" y="236220"/>
                </a:lnTo>
                <a:lnTo>
                  <a:pt x="262686" y="25095"/>
                </a:lnTo>
                <a:lnTo>
                  <a:pt x="262509" y="25273"/>
                </a:lnTo>
                <a:lnTo>
                  <a:pt x="257556" y="308610"/>
                </a:lnTo>
                <a:lnTo>
                  <a:pt x="266192" y="311150"/>
                </a:lnTo>
                <a:lnTo>
                  <a:pt x="271145" y="312420"/>
                </a:lnTo>
                <a:lnTo>
                  <a:pt x="277368" y="17526"/>
                </a:lnTo>
                <a:lnTo>
                  <a:pt x="277368" y="12268"/>
                </a:lnTo>
                <a:lnTo>
                  <a:pt x="278892" y="11430"/>
                </a:lnTo>
                <a:lnTo>
                  <a:pt x="278892" y="381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5" name="Google Shape;95;p12"/>
          <p:cNvSpPr/>
          <p:nvPr/>
        </p:nvSpPr>
        <p:spPr>
          <a:xfrm>
            <a:off x="3864864" y="5522976"/>
            <a:ext cx="637540" cy="208915"/>
          </a:xfrm>
          <a:custGeom>
            <a:rect b="b" l="l" r="r" t="t"/>
            <a:pathLst>
              <a:path extrusionOk="0" h="208914" w="637539">
                <a:moveTo>
                  <a:pt x="3810" y="0"/>
                </a:moveTo>
                <a:lnTo>
                  <a:pt x="2539" y="1270"/>
                </a:lnTo>
                <a:lnTo>
                  <a:pt x="2539" y="2540"/>
                </a:lnTo>
                <a:lnTo>
                  <a:pt x="0" y="5080"/>
                </a:lnTo>
                <a:lnTo>
                  <a:pt x="629412" y="206248"/>
                </a:lnTo>
                <a:lnTo>
                  <a:pt x="637032" y="208787"/>
                </a:lnTo>
                <a:lnTo>
                  <a:pt x="637032" y="202425"/>
                </a:lnTo>
                <a:lnTo>
                  <a:pt x="381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6" name="Google Shape;96;p12"/>
          <p:cNvSpPr/>
          <p:nvPr/>
        </p:nvSpPr>
        <p:spPr>
          <a:xfrm>
            <a:off x="4509516" y="3800855"/>
            <a:ext cx="680085" cy="193675"/>
          </a:xfrm>
          <a:custGeom>
            <a:rect b="b" l="l" r="r" t="t"/>
            <a:pathLst>
              <a:path extrusionOk="0" h="193675" w="680085">
                <a:moveTo>
                  <a:pt x="1727" y="469"/>
                </a:moveTo>
                <a:lnTo>
                  <a:pt x="1270" y="0"/>
                </a:lnTo>
                <a:lnTo>
                  <a:pt x="0" y="0"/>
                </a:lnTo>
                <a:lnTo>
                  <a:pt x="1727" y="469"/>
                </a:lnTo>
                <a:close/>
              </a:path>
              <a:path extrusionOk="0" h="193675" w="680085">
                <a:moveTo>
                  <a:pt x="649986" y="187452"/>
                </a:moveTo>
                <a:lnTo>
                  <a:pt x="646176" y="186182"/>
                </a:lnTo>
                <a:lnTo>
                  <a:pt x="643636" y="182372"/>
                </a:lnTo>
                <a:lnTo>
                  <a:pt x="646176" y="174752"/>
                </a:lnTo>
                <a:lnTo>
                  <a:pt x="649706" y="172402"/>
                </a:lnTo>
                <a:lnTo>
                  <a:pt x="1727" y="469"/>
                </a:lnTo>
                <a:lnTo>
                  <a:pt x="3810" y="2540"/>
                </a:lnTo>
                <a:lnTo>
                  <a:pt x="3810" y="17780"/>
                </a:lnTo>
                <a:lnTo>
                  <a:pt x="642366" y="187452"/>
                </a:lnTo>
                <a:lnTo>
                  <a:pt x="649986" y="187452"/>
                </a:lnTo>
                <a:close/>
              </a:path>
              <a:path extrusionOk="0" h="193675" w="680085">
                <a:moveTo>
                  <a:pt x="679704" y="179705"/>
                </a:moveTo>
                <a:lnTo>
                  <a:pt x="652653" y="172212"/>
                </a:lnTo>
                <a:lnTo>
                  <a:pt x="651319" y="172656"/>
                </a:lnTo>
                <a:lnTo>
                  <a:pt x="649986" y="172212"/>
                </a:lnTo>
                <a:lnTo>
                  <a:pt x="649706" y="172402"/>
                </a:lnTo>
                <a:lnTo>
                  <a:pt x="651027" y="172758"/>
                </a:lnTo>
                <a:lnTo>
                  <a:pt x="648843" y="173482"/>
                </a:lnTo>
                <a:lnTo>
                  <a:pt x="646303" y="174752"/>
                </a:lnTo>
                <a:lnTo>
                  <a:pt x="645033" y="178435"/>
                </a:lnTo>
                <a:lnTo>
                  <a:pt x="643763" y="182245"/>
                </a:lnTo>
                <a:lnTo>
                  <a:pt x="646303" y="186055"/>
                </a:lnTo>
                <a:lnTo>
                  <a:pt x="650113" y="187325"/>
                </a:lnTo>
                <a:lnTo>
                  <a:pt x="659130" y="189738"/>
                </a:lnTo>
                <a:lnTo>
                  <a:pt x="674497" y="193548"/>
                </a:lnTo>
                <a:lnTo>
                  <a:pt x="674497" y="184785"/>
                </a:lnTo>
                <a:lnTo>
                  <a:pt x="675894" y="183515"/>
                </a:lnTo>
                <a:lnTo>
                  <a:pt x="679704" y="17970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7" name="Google Shape;97;p12"/>
          <p:cNvSpPr/>
          <p:nvPr/>
        </p:nvSpPr>
        <p:spPr>
          <a:xfrm>
            <a:off x="4157471" y="2700527"/>
            <a:ext cx="1679575" cy="414655"/>
          </a:xfrm>
          <a:custGeom>
            <a:rect b="b" l="l" r="r" t="t"/>
            <a:pathLst>
              <a:path extrusionOk="0" h="414655" w="1679575">
                <a:moveTo>
                  <a:pt x="0" y="0"/>
                </a:moveTo>
                <a:lnTo>
                  <a:pt x="0" y="15239"/>
                </a:lnTo>
                <a:lnTo>
                  <a:pt x="1669288" y="414527"/>
                </a:lnTo>
                <a:lnTo>
                  <a:pt x="1669288" y="404368"/>
                </a:lnTo>
                <a:lnTo>
                  <a:pt x="1673098" y="400558"/>
                </a:lnTo>
                <a:lnTo>
                  <a:pt x="1679448" y="40055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8" name="Google Shape;98;p12"/>
          <p:cNvSpPr/>
          <p:nvPr/>
        </p:nvSpPr>
        <p:spPr>
          <a:xfrm>
            <a:off x="1517903" y="1370075"/>
            <a:ext cx="170815" cy="2170430"/>
          </a:xfrm>
          <a:custGeom>
            <a:rect b="b" l="l" r="r" t="t"/>
            <a:pathLst>
              <a:path extrusionOk="0" h="2170429" w="170814">
                <a:moveTo>
                  <a:pt x="3809" y="0"/>
                </a:moveTo>
                <a:lnTo>
                  <a:pt x="0" y="1270"/>
                </a:lnTo>
                <a:lnTo>
                  <a:pt x="160528" y="2170176"/>
                </a:lnTo>
                <a:lnTo>
                  <a:pt x="170688" y="2163826"/>
                </a:lnTo>
                <a:lnTo>
                  <a:pt x="10159" y="1270"/>
                </a:lnTo>
                <a:lnTo>
                  <a:pt x="380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9" name="Google Shape;99;p12"/>
          <p:cNvSpPr/>
          <p:nvPr/>
        </p:nvSpPr>
        <p:spPr>
          <a:xfrm>
            <a:off x="5178552" y="3989832"/>
            <a:ext cx="21590" cy="1191895"/>
          </a:xfrm>
          <a:custGeom>
            <a:rect b="b" l="l" r="r" t="t"/>
            <a:pathLst>
              <a:path extrusionOk="0" h="1191895" w="21589">
                <a:moveTo>
                  <a:pt x="6603" y="0"/>
                </a:moveTo>
                <a:lnTo>
                  <a:pt x="5334" y="5080"/>
                </a:lnTo>
                <a:lnTo>
                  <a:pt x="0" y="1190498"/>
                </a:lnTo>
                <a:lnTo>
                  <a:pt x="6603" y="1191768"/>
                </a:lnTo>
                <a:lnTo>
                  <a:pt x="16001" y="1184148"/>
                </a:lnTo>
                <a:lnTo>
                  <a:pt x="21313" y="8890"/>
                </a:lnTo>
                <a:lnTo>
                  <a:pt x="10668" y="8890"/>
                </a:lnTo>
                <a:lnTo>
                  <a:pt x="8000" y="5080"/>
                </a:lnTo>
                <a:lnTo>
                  <a:pt x="6603" y="3810"/>
                </a:lnTo>
                <a:lnTo>
                  <a:pt x="6603" y="0"/>
                </a:lnTo>
                <a:close/>
              </a:path>
              <a:path extrusionOk="0" h="1191895" w="21589">
                <a:moveTo>
                  <a:pt x="21336" y="3810"/>
                </a:moveTo>
                <a:lnTo>
                  <a:pt x="18669" y="6350"/>
                </a:lnTo>
                <a:lnTo>
                  <a:pt x="14732" y="8890"/>
                </a:lnTo>
                <a:lnTo>
                  <a:pt x="21313" y="8890"/>
                </a:lnTo>
                <a:lnTo>
                  <a:pt x="21336" y="381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0" name="Google Shape;100;p12"/>
          <p:cNvSpPr/>
          <p:nvPr/>
        </p:nvSpPr>
        <p:spPr>
          <a:xfrm>
            <a:off x="1086612" y="4296155"/>
            <a:ext cx="64135" cy="544830"/>
          </a:xfrm>
          <a:custGeom>
            <a:rect b="b" l="l" r="r" t="t"/>
            <a:pathLst>
              <a:path extrusionOk="0" h="544829" w="64134">
                <a:moveTo>
                  <a:pt x="63756" y="541532"/>
                </a:moveTo>
                <a:lnTo>
                  <a:pt x="64007" y="544322"/>
                </a:lnTo>
                <a:lnTo>
                  <a:pt x="64007" y="541782"/>
                </a:lnTo>
                <a:lnTo>
                  <a:pt x="63756" y="541532"/>
                </a:lnTo>
                <a:close/>
              </a:path>
              <a:path extrusionOk="0" h="544829" w="64134">
                <a:moveTo>
                  <a:pt x="63320" y="536702"/>
                </a:moveTo>
                <a:lnTo>
                  <a:pt x="60172" y="536702"/>
                </a:lnTo>
                <a:lnTo>
                  <a:pt x="62725" y="540512"/>
                </a:lnTo>
                <a:lnTo>
                  <a:pt x="63756" y="541532"/>
                </a:lnTo>
                <a:lnTo>
                  <a:pt x="63320" y="536702"/>
                </a:lnTo>
                <a:close/>
              </a:path>
              <a:path extrusionOk="0" h="544829" w="64134">
                <a:moveTo>
                  <a:pt x="0" y="0"/>
                </a:moveTo>
                <a:lnTo>
                  <a:pt x="48640" y="540512"/>
                </a:lnTo>
                <a:lnTo>
                  <a:pt x="52489" y="537972"/>
                </a:lnTo>
                <a:lnTo>
                  <a:pt x="55041" y="536702"/>
                </a:lnTo>
                <a:lnTo>
                  <a:pt x="63320" y="536702"/>
                </a:lnTo>
                <a:lnTo>
                  <a:pt x="15366" y="5080"/>
                </a:lnTo>
                <a:lnTo>
                  <a:pt x="5118" y="127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01" name="Google Shape;101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0036" y="4832095"/>
            <a:ext cx="100583" cy="69087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2"/>
          <p:cNvSpPr/>
          <p:nvPr/>
        </p:nvSpPr>
        <p:spPr>
          <a:xfrm>
            <a:off x="1720596" y="6403847"/>
            <a:ext cx="27940" cy="46355"/>
          </a:xfrm>
          <a:custGeom>
            <a:rect b="b" l="l" r="r" t="t"/>
            <a:pathLst>
              <a:path extrusionOk="0" h="46354" w="27939">
                <a:moveTo>
                  <a:pt x="16764" y="43891"/>
                </a:moveTo>
                <a:lnTo>
                  <a:pt x="15621" y="35356"/>
                </a:lnTo>
                <a:lnTo>
                  <a:pt x="4826" y="31699"/>
                </a:lnTo>
                <a:lnTo>
                  <a:pt x="0" y="30480"/>
                </a:lnTo>
                <a:lnTo>
                  <a:pt x="1143" y="39014"/>
                </a:lnTo>
                <a:lnTo>
                  <a:pt x="11938" y="42672"/>
                </a:lnTo>
                <a:lnTo>
                  <a:pt x="14351" y="43891"/>
                </a:lnTo>
                <a:lnTo>
                  <a:pt x="16764" y="46329"/>
                </a:lnTo>
                <a:lnTo>
                  <a:pt x="16764" y="43891"/>
                </a:lnTo>
                <a:close/>
              </a:path>
              <a:path extrusionOk="0" h="46354" w="27939">
                <a:moveTo>
                  <a:pt x="27432" y="17780"/>
                </a:moveTo>
                <a:lnTo>
                  <a:pt x="26162" y="5080"/>
                </a:lnTo>
                <a:lnTo>
                  <a:pt x="26162" y="0"/>
                </a:lnTo>
                <a:lnTo>
                  <a:pt x="6096" y="16510"/>
                </a:lnTo>
                <a:lnTo>
                  <a:pt x="9906" y="17780"/>
                </a:lnTo>
                <a:lnTo>
                  <a:pt x="22352" y="22860"/>
                </a:lnTo>
                <a:lnTo>
                  <a:pt x="27432" y="1778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3" name="Google Shape;103;p12"/>
          <p:cNvSpPr/>
          <p:nvPr/>
        </p:nvSpPr>
        <p:spPr>
          <a:xfrm>
            <a:off x="4500371" y="5724144"/>
            <a:ext cx="22860" cy="647700"/>
          </a:xfrm>
          <a:custGeom>
            <a:rect b="b" l="l" r="r" t="t"/>
            <a:pathLst>
              <a:path extrusionOk="0" h="647700" w="22860">
                <a:moveTo>
                  <a:pt x="0" y="0"/>
                </a:moveTo>
                <a:lnTo>
                  <a:pt x="1269" y="1269"/>
                </a:lnTo>
                <a:lnTo>
                  <a:pt x="1269" y="17779"/>
                </a:lnTo>
                <a:lnTo>
                  <a:pt x="7619" y="642619"/>
                </a:lnTo>
                <a:lnTo>
                  <a:pt x="17779" y="646429"/>
                </a:lnTo>
                <a:lnTo>
                  <a:pt x="22860" y="647699"/>
                </a:lnTo>
                <a:lnTo>
                  <a:pt x="15239" y="507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4" name="Google Shape;104;p12"/>
          <p:cNvSpPr/>
          <p:nvPr/>
        </p:nvSpPr>
        <p:spPr>
          <a:xfrm>
            <a:off x="3749040" y="4273296"/>
            <a:ext cx="74930" cy="36830"/>
          </a:xfrm>
          <a:custGeom>
            <a:rect b="b" l="l" r="r" t="t"/>
            <a:pathLst>
              <a:path extrusionOk="0" h="36829" w="74929">
                <a:moveTo>
                  <a:pt x="0" y="0"/>
                </a:moveTo>
                <a:lnTo>
                  <a:pt x="1270" y="5079"/>
                </a:lnTo>
                <a:lnTo>
                  <a:pt x="1270" y="15112"/>
                </a:lnTo>
                <a:lnTo>
                  <a:pt x="74675" y="36575"/>
                </a:lnTo>
                <a:lnTo>
                  <a:pt x="74675" y="2146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5" name="Google Shape;105;p12"/>
          <p:cNvSpPr/>
          <p:nvPr/>
        </p:nvSpPr>
        <p:spPr>
          <a:xfrm>
            <a:off x="4178808" y="3800855"/>
            <a:ext cx="337185" cy="256540"/>
          </a:xfrm>
          <a:custGeom>
            <a:rect b="b" l="l" r="r" t="t"/>
            <a:pathLst>
              <a:path extrusionOk="0" h="256539" w="337185">
                <a:moveTo>
                  <a:pt x="324612" y="0"/>
                </a:moveTo>
                <a:lnTo>
                  <a:pt x="3810" y="235712"/>
                </a:lnTo>
                <a:lnTo>
                  <a:pt x="3810" y="252222"/>
                </a:lnTo>
                <a:lnTo>
                  <a:pt x="2540" y="254762"/>
                </a:lnTo>
                <a:lnTo>
                  <a:pt x="0" y="256032"/>
                </a:lnTo>
                <a:lnTo>
                  <a:pt x="1270" y="256032"/>
                </a:lnTo>
                <a:lnTo>
                  <a:pt x="322072" y="21590"/>
                </a:lnTo>
                <a:lnTo>
                  <a:pt x="322072" y="3810"/>
                </a:lnTo>
                <a:lnTo>
                  <a:pt x="323342" y="1270"/>
                </a:lnTo>
                <a:lnTo>
                  <a:pt x="324612" y="0"/>
                </a:lnTo>
                <a:close/>
              </a:path>
              <a:path extrusionOk="0" h="256539" w="337185">
                <a:moveTo>
                  <a:pt x="336804" y="3048"/>
                </a:moveTo>
                <a:lnTo>
                  <a:pt x="335280" y="1524"/>
                </a:lnTo>
                <a:lnTo>
                  <a:pt x="335280" y="3048"/>
                </a:lnTo>
                <a:lnTo>
                  <a:pt x="336804" y="304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6" name="Google Shape;106;p12"/>
          <p:cNvSpPr/>
          <p:nvPr/>
        </p:nvSpPr>
        <p:spPr>
          <a:xfrm>
            <a:off x="486156" y="5855208"/>
            <a:ext cx="457200" cy="955675"/>
          </a:xfrm>
          <a:custGeom>
            <a:rect b="b" l="l" r="r" t="t"/>
            <a:pathLst>
              <a:path extrusionOk="0" h="955675" w="457200">
                <a:moveTo>
                  <a:pt x="301028" y="1270"/>
                </a:moveTo>
                <a:lnTo>
                  <a:pt x="300901" y="0"/>
                </a:lnTo>
                <a:lnTo>
                  <a:pt x="298970" y="1270"/>
                </a:lnTo>
                <a:lnTo>
                  <a:pt x="301028" y="1270"/>
                </a:lnTo>
                <a:close/>
              </a:path>
              <a:path extrusionOk="0" h="955675" w="457200">
                <a:moveTo>
                  <a:pt x="345935" y="431292"/>
                </a:moveTo>
                <a:lnTo>
                  <a:pt x="301155" y="2540"/>
                </a:lnTo>
                <a:lnTo>
                  <a:pt x="297040" y="2540"/>
                </a:lnTo>
                <a:lnTo>
                  <a:pt x="291896" y="2540"/>
                </a:lnTo>
                <a:lnTo>
                  <a:pt x="288150" y="2540"/>
                </a:lnTo>
                <a:lnTo>
                  <a:pt x="330504" y="426224"/>
                </a:lnTo>
                <a:lnTo>
                  <a:pt x="345935" y="431292"/>
                </a:lnTo>
                <a:close/>
              </a:path>
              <a:path extrusionOk="0" h="955675" w="457200">
                <a:moveTo>
                  <a:pt x="396240" y="476262"/>
                </a:moveTo>
                <a:lnTo>
                  <a:pt x="394970" y="468630"/>
                </a:lnTo>
                <a:lnTo>
                  <a:pt x="386080" y="464820"/>
                </a:lnTo>
                <a:lnTo>
                  <a:pt x="0" y="747001"/>
                </a:lnTo>
                <a:lnTo>
                  <a:pt x="1270" y="759714"/>
                </a:lnTo>
                <a:lnTo>
                  <a:pt x="1270" y="763524"/>
                </a:lnTo>
                <a:lnTo>
                  <a:pt x="396240" y="476262"/>
                </a:lnTo>
                <a:close/>
              </a:path>
              <a:path extrusionOk="0" h="955675" w="457200">
                <a:moveTo>
                  <a:pt x="410210" y="461518"/>
                </a:moveTo>
                <a:lnTo>
                  <a:pt x="408940" y="460248"/>
                </a:lnTo>
                <a:lnTo>
                  <a:pt x="409155" y="462572"/>
                </a:lnTo>
                <a:lnTo>
                  <a:pt x="410210" y="461518"/>
                </a:lnTo>
                <a:close/>
              </a:path>
              <a:path extrusionOk="0" h="955675" w="457200">
                <a:moveTo>
                  <a:pt x="457200" y="955560"/>
                </a:moveTo>
                <a:lnTo>
                  <a:pt x="409930" y="470433"/>
                </a:lnTo>
                <a:lnTo>
                  <a:pt x="409155" y="462572"/>
                </a:lnTo>
                <a:lnTo>
                  <a:pt x="408940" y="462788"/>
                </a:lnTo>
                <a:lnTo>
                  <a:pt x="408940" y="464070"/>
                </a:lnTo>
                <a:lnTo>
                  <a:pt x="407670" y="467893"/>
                </a:lnTo>
                <a:lnTo>
                  <a:pt x="403860" y="470433"/>
                </a:lnTo>
                <a:lnTo>
                  <a:pt x="400050" y="467893"/>
                </a:lnTo>
                <a:lnTo>
                  <a:pt x="396240" y="466610"/>
                </a:lnTo>
                <a:lnTo>
                  <a:pt x="397510" y="475526"/>
                </a:lnTo>
                <a:lnTo>
                  <a:pt x="443230" y="950455"/>
                </a:lnTo>
                <a:lnTo>
                  <a:pt x="453390" y="954278"/>
                </a:lnTo>
                <a:lnTo>
                  <a:pt x="457200" y="95556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7" name="Google Shape;107;p12"/>
          <p:cNvSpPr/>
          <p:nvPr/>
        </p:nvSpPr>
        <p:spPr>
          <a:xfrm>
            <a:off x="220979" y="0"/>
            <a:ext cx="149860" cy="1356360"/>
          </a:xfrm>
          <a:custGeom>
            <a:rect b="b" l="l" r="r" t="t"/>
            <a:pathLst>
              <a:path extrusionOk="0" h="1356360" w="149860">
                <a:moveTo>
                  <a:pt x="15316" y="0"/>
                </a:moveTo>
                <a:lnTo>
                  <a:pt x="0" y="0"/>
                </a:lnTo>
                <a:lnTo>
                  <a:pt x="134035" y="1352550"/>
                </a:lnTo>
                <a:lnTo>
                  <a:pt x="149352" y="1356360"/>
                </a:lnTo>
                <a:lnTo>
                  <a:pt x="1531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8" name="Google Shape;108;p12"/>
          <p:cNvSpPr/>
          <p:nvPr/>
        </p:nvSpPr>
        <p:spPr>
          <a:xfrm>
            <a:off x="778763" y="5222747"/>
            <a:ext cx="878205" cy="634365"/>
          </a:xfrm>
          <a:custGeom>
            <a:rect b="b" l="l" r="r" t="t"/>
            <a:pathLst>
              <a:path extrusionOk="0" h="634364" w="878205">
                <a:moveTo>
                  <a:pt x="7620" y="632290"/>
                </a:moveTo>
                <a:lnTo>
                  <a:pt x="5079" y="633983"/>
                </a:lnTo>
                <a:lnTo>
                  <a:pt x="7620" y="632713"/>
                </a:lnTo>
                <a:lnTo>
                  <a:pt x="7620" y="632290"/>
                </a:lnTo>
                <a:close/>
              </a:path>
              <a:path extrusionOk="0" h="634364" w="878205">
                <a:moveTo>
                  <a:pt x="876554" y="0"/>
                </a:moveTo>
                <a:lnTo>
                  <a:pt x="0" y="620013"/>
                </a:lnTo>
                <a:lnTo>
                  <a:pt x="7620" y="622554"/>
                </a:lnTo>
                <a:lnTo>
                  <a:pt x="10159" y="626363"/>
                </a:lnTo>
                <a:lnTo>
                  <a:pt x="8890" y="630173"/>
                </a:lnTo>
                <a:lnTo>
                  <a:pt x="7620" y="631443"/>
                </a:lnTo>
                <a:lnTo>
                  <a:pt x="7620" y="632290"/>
                </a:lnTo>
                <a:lnTo>
                  <a:pt x="8890" y="631443"/>
                </a:lnTo>
                <a:lnTo>
                  <a:pt x="877824" y="17779"/>
                </a:lnTo>
                <a:lnTo>
                  <a:pt x="876554" y="5079"/>
                </a:lnTo>
                <a:lnTo>
                  <a:pt x="87655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09" name="Google Shape;109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53896" y="4832603"/>
            <a:ext cx="178308" cy="70103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2"/>
          <p:cNvSpPr/>
          <p:nvPr/>
        </p:nvSpPr>
        <p:spPr>
          <a:xfrm>
            <a:off x="1342644" y="4372355"/>
            <a:ext cx="50800" cy="441959"/>
          </a:xfrm>
          <a:custGeom>
            <a:rect b="b" l="l" r="r" t="t"/>
            <a:pathLst>
              <a:path extrusionOk="0" h="441960" w="50800">
                <a:moveTo>
                  <a:pt x="0" y="0"/>
                </a:moveTo>
                <a:lnTo>
                  <a:pt x="36449" y="441452"/>
                </a:lnTo>
                <a:lnTo>
                  <a:pt x="36449" y="440182"/>
                </a:lnTo>
                <a:lnTo>
                  <a:pt x="37718" y="440182"/>
                </a:lnTo>
                <a:lnTo>
                  <a:pt x="37718" y="438912"/>
                </a:lnTo>
                <a:lnTo>
                  <a:pt x="40259" y="436372"/>
                </a:lnTo>
                <a:lnTo>
                  <a:pt x="41528" y="436372"/>
                </a:lnTo>
                <a:lnTo>
                  <a:pt x="41528" y="435102"/>
                </a:lnTo>
                <a:lnTo>
                  <a:pt x="50188" y="435102"/>
                </a:lnTo>
                <a:lnTo>
                  <a:pt x="15112" y="5080"/>
                </a:lnTo>
                <a:lnTo>
                  <a:pt x="5080" y="1270"/>
                </a:lnTo>
                <a:lnTo>
                  <a:pt x="0" y="0"/>
                </a:lnTo>
                <a:close/>
              </a:path>
              <a:path extrusionOk="0" h="441960" w="50800">
                <a:moveTo>
                  <a:pt x="50188" y="435102"/>
                </a:moveTo>
                <a:lnTo>
                  <a:pt x="45212" y="435102"/>
                </a:lnTo>
                <a:lnTo>
                  <a:pt x="50292" y="436372"/>
                </a:lnTo>
                <a:lnTo>
                  <a:pt x="50188" y="43510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11" name="Google Shape;111;p1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379220" y="4809743"/>
            <a:ext cx="81153" cy="65531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2"/>
          <p:cNvSpPr/>
          <p:nvPr/>
        </p:nvSpPr>
        <p:spPr>
          <a:xfrm>
            <a:off x="6233160" y="5693664"/>
            <a:ext cx="650875" cy="1163320"/>
          </a:xfrm>
          <a:custGeom>
            <a:rect b="b" l="l" r="r" t="t"/>
            <a:pathLst>
              <a:path extrusionOk="0" h="1163320" w="650875">
                <a:moveTo>
                  <a:pt x="33528" y="585978"/>
                </a:moveTo>
                <a:lnTo>
                  <a:pt x="32258" y="582168"/>
                </a:lnTo>
                <a:lnTo>
                  <a:pt x="32258" y="584708"/>
                </a:lnTo>
                <a:lnTo>
                  <a:pt x="30988" y="588518"/>
                </a:lnTo>
                <a:lnTo>
                  <a:pt x="27051" y="591058"/>
                </a:lnTo>
                <a:lnTo>
                  <a:pt x="23241" y="589788"/>
                </a:lnTo>
                <a:lnTo>
                  <a:pt x="18034" y="588518"/>
                </a:lnTo>
                <a:lnTo>
                  <a:pt x="0" y="1162824"/>
                </a:lnTo>
                <a:lnTo>
                  <a:pt x="15494" y="1162824"/>
                </a:lnTo>
                <a:lnTo>
                  <a:pt x="33528" y="585978"/>
                </a:lnTo>
                <a:close/>
              </a:path>
              <a:path extrusionOk="0" h="1163320" w="650875">
                <a:moveTo>
                  <a:pt x="644906" y="6845"/>
                </a:moveTo>
                <a:lnTo>
                  <a:pt x="640080" y="6845"/>
                </a:lnTo>
                <a:lnTo>
                  <a:pt x="627380" y="3048"/>
                </a:lnTo>
                <a:lnTo>
                  <a:pt x="21336" y="570763"/>
                </a:lnTo>
                <a:lnTo>
                  <a:pt x="26416" y="573290"/>
                </a:lnTo>
                <a:lnTo>
                  <a:pt x="27686" y="574560"/>
                </a:lnTo>
                <a:lnTo>
                  <a:pt x="28956" y="574560"/>
                </a:lnTo>
                <a:lnTo>
                  <a:pt x="28956" y="577100"/>
                </a:lnTo>
                <a:lnTo>
                  <a:pt x="30226" y="577100"/>
                </a:lnTo>
                <a:lnTo>
                  <a:pt x="30226" y="582168"/>
                </a:lnTo>
                <a:lnTo>
                  <a:pt x="633730" y="16992"/>
                </a:lnTo>
                <a:lnTo>
                  <a:pt x="644906" y="6845"/>
                </a:lnTo>
                <a:close/>
              </a:path>
              <a:path extrusionOk="0" h="1163320" w="650875">
                <a:moveTo>
                  <a:pt x="647700" y="4318"/>
                </a:moveTo>
                <a:lnTo>
                  <a:pt x="644906" y="6845"/>
                </a:lnTo>
                <a:lnTo>
                  <a:pt x="646430" y="6845"/>
                </a:lnTo>
                <a:lnTo>
                  <a:pt x="647700" y="4318"/>
                </a:lnTo>
                <a:close/>
              </a:path>
              <a:path extrusionOk="0" h="1163320" w="650875">
                <a:moveTo>
                  <a:pt x="650519" y="5092"/>
                </a:moveTo>
                <a:lnTo>
                  <a:pt x="649478" y="5092"/>
                </a:lnTo>
                <a:lnTo>
                  <a:pt x="635635" y="17780"/>
                </a:lnTo>
                <a:lnTo>
                  <a:pt x="585216" y="1159764"/>
                </a:lnTo>
                <a:lnTo>
                  <a:pt x="600329" y="1159764"/>
                </a:lnTo>
                <a:lnTo>
                  <a:pt x="650519" y="5092"/>
                </a:lnTo>
                <a:close/>
              </a:path>
              <a:path extrusionOk="0" h="1163320" w="650875">
                <a:moveTo>
                  <a:pt x="650748" y="0"/>
                </a:moveTo>
                <a:lnTo>
                  <a:pt x="650519" y="5092"/>
                </a:lnTo>
                <a:lnTo>
                  <a:pt x="650748" y="5092"/>
                </a:lnTo>
                <a:lnTo>
                  <a:pt x="65074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3" name="Google Shape;113;p12"/>
          <p:cNvSpPr/>
          <p:nvPr/>
        </p:nvSpPr>
        <p:spPr>
          <a:xfrm>
            <a:off x="3782567" y="5481828"/>
            <a:ext cx="73660" cy="36830"/>
          </a:xfrm>
          <a:custGeom>
            <a:rect b="b" l="l" r="r" t="t"/>
            <a:pathLst>
              <a:path extrusionOk="0" h="36829" w="73660">
                <a:moveTo>
                  <a:pt x="0" y="0"/>
                </a:moveTo>
                <a:lnTo>
                  <a:pt x="0" y="13843"/>
                </a:lnTo>
                <a:lnTo>
                  <a:pt x="70612" y="36576"/>
                </a:lnTo>
                <a:lnTo>
                  <a:pt x="73152" y="34036"/>
                </a:lnTo>
                <a:lnTo>
                  <a:pt x="73152" y="2273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4" name="Google Shape;114;p12"/>
          <p:cNvSpPr/>
          <p:nvPr/>
        </p:nvSpPr>
        <p:spPr>
          <a:xfrm>
            <a:off x="4500371" y="3799332"/>
            <a:ext cx="27940" cy="1190625"/>
          </a:xfrm>
          <a:custGeom>
            <a:rect b="b" l="l" r="r" t="t"/>
            <a:pathLst>
              <a:path extrusionOk="0" h="1190625" w="27939">
                <a:moveTo>
                  <a:pt x="10413" y="0"/>
                </a:moveTo>
                <a:lnTo>
                  <a:pt x="3937" y="0"/>
                </a:lnTo>
                <a:lnTo>
                  <a:pt x="1269" y="1270"/>
                </a:lnTo>
                <a:lnTo>
                  <a:pt x="0" y="3810"/>
                </a:lnTo>
                <a:lnTo>
                  <a:pt x="0" y="21590"/>
                </a:lnTo>
                <a:lnTo>
                  <a:pt x="13080" y="1190244"/>
                </a:lnTo>
                <a:lnTo>
                  <a:pt x="13080" y="1187704"/>
                </a:lnTo>
                <a:lnTo>
                  <a:pt x="14350" y="1185164"/>
                </a:lnTo>
                <a:lnTo>
                  <a:pt x="18287" y="1183894"/>
                </a:lnTo>
                <a:lnTo>
                  <a:pt x="27403" y="1183894"/>
                </a:lnTo>
                <a:lnTo>
                  <a:pt x="14393" y="21590"/>
                </a:lnTo>
                <a:lnTo>
                  <a:pt x="14350" y="3810"/>
                </a:lnTo>
                <a:lnTo>
                  <a:pt x="11811" y="1270"/>
                </a:lnTo>
                <a:lnTo>
                  <a:pt x="10413" y="0"/>
                </a:lnTo>
                <a:close/>
              </a:path>
              <a:path extrusionOk="0" h="1190625" w="27939">
                <a:moveTo>
                  <a:pt x="27403" y="1183894"/>
                </a:moveTo>
                <a:lnTo>
                  <a:pt x="18287" y="1183894"/>
                </a:lnTo>
                <a:lnTo>
                  <a:pt x="22225" y="1185164"/>
                </a:lnTo>
                <a:lnTo>
                  <a:pt x="27431" y="1186434"/>
                </a:lnTo>
                <a:lnTo>
                  <a:pt x="27403" y="118389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5" name="Google Shape;115;p12"/>
          <p:cNvSpPr/>
          <p:nvPr/>
        </p:nvSpPr>
        <p:spPr>
          <a:xfrm>
            <a:off x="4511040" y="4984115"/>
            <a:ext cx="646430" cy="203835"/>
          </a:xfrm>
          <a:custGeom>
            <a:rect b="b" l="l" r="r" t="t"/>
            <a:pathLst>
              <a:path extrusionOk="0" h="203835" w="646429">
                <a:moveTo>
                  <a:pt x="5080" y="0"/>
                </a:moveTo>
                <a:lnTo>
                  <a:pt x="1270" y="2540"/>
                </a:lnTo>
                <a:lnTo>
                  <a:pt x="0" y="6223"/>
                </a:lnTo>
                <a:lnTo>
                  <a:pt x="0" y="12573"/>
                </a:lnTo>
                <a:lnTo>
                  <a:pt x="1270" y="12573"/>
                </a:lnTo>
                <a:lnTo>
                  <a:pt x="2539" y="13843"/>
                </a:lnTo>
                <a:lnTo>
                  <a:pt x="6350" y="13843"/>
                </a:lnTo>
                <a:lnTo>
                  <a:pt x="642365" y="203581"/>
                </a:lnTo>
                <a:lnTo>
                  <a:pt x="638556" y="202311"/>
                </a:lnTo>
                <a:lnTo>
                  <a:pt x="636015" y="198501"/>
                </a:lnTo>
                <a:lnTo>
                  <a:pt x="638556" y="190881"/>
                </a:lnTo>
                <a:lnTo>
                  <a:pt x="641962" y="188610"/>
                </a:lnTo>
                <a:lnTo>
                  <a:pt x="636015" y="187198"/>
                </a:lnTo>
                <a:lnTo>
                  <a:pt x="13970" y="2540"/>
                </a:lnTo>
                <a:lnTo>
                  <a:pt x="8889" y="1270"/>
                </a:lnTo>
                <a:lnTo>
                  <a:pt x="5080" y="0"/>
                </a:lnTo>
                <a:close/>
              </a:path>
              <a:path extrusionOk="0" h="203835" w="646429">
                <a:moveTo>
                  <a:pt x="642365" y="188341"/>
                </a:moveTo>
                <a:lnTo>
                  <a:pt x="641962" y="188610"/>
                </a:lnTo>
                <a:lnTo>
                  <a:pt x="646176" y="189611"/>
                </a:lnTo>
                <a:lnTo>
                  <a:pt x="642365" y="18834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6" name="Google Shape;116;p12"/>
          <p:cNvSpPr/>
          <p:nvPr/>
        </p:nvSpPr>
        <p:spPr>
          <a:xfrm>
            <a:off x="3870959" y="5507735"/>
            <a:ext cx="1971039" cy="641985"/>
          </a:xfrm>
          <a:custGeom>
            <a:rect b="b" l="l" r="r" t="t"/>
            <a:pathLst>
              <a:path extrusionOk="0" h="641985" w="1971039">
                <a:moveTo>
                  <a:pt x="1965452" y="639989"/>
                </a:moveTo>
                <a:lnTo>
                  <a:pt x="1965452" y="640333"/>
                </a:lnTo>
                <a:lnTo>
                  <a:pt x="1966722" y="641604"/>
                </a:lnTo>
                <a:lnTo>
                  <a:pt x="1970531" y="641604"/>
                </a:lnTo>
                <a:lnTo>
                  <a:pt x="1965452" y="639989"/>
                </a:lnTo>
                <a:close/>
              </a:path>
              <a:path extrusionOk="0" h="641985" w="1971039">
                <a:moveTo>
                  <a:pt x="1269" y="0"/>
                </a:moveTo>
                <a:lnTo>
                  <a:pt x="1269" y="7619"/>
                </a:lnTo>
                <a:lnTo>
                  <a:pt x="0" y="8889"/>
                </a:lnTo>
                <a:lnTo>
                  <a:pt x="1269" y="11429"/>
                </a:lnTo>
                <a:lnTo>
                  <a:pt x="1269" y="13969"/>
                </a:lnTo>
                <a:lnTo>
                  <a:pt x="0" y="15239"/>
                </a:lnTo>
                <a:lnTo>
                  <a:pt x="632332" y="215988"/>
                </a:lnTo>
                <a:lnTo>
                  <a:pt x="647573" y="221068"/>
                </a:lnTo>
                <a:lnTo>
                  <a:pt x="1965452" y="639989"/>
                </a:lnTo>
                <a:lnTo>
                  <a:pt x="1965452" y="637793"/>
                </a:lnTo>
                <a:lnTo>
                  <a:pt x="1964181" y="637793"/>
                </a:lnTo>
                <a:lnTo>
                  <a:pt x="1964181" y="631443"/>
                </a:lnTo>
                <a:lnTo>
                  <a:pt x="1965452" y="631443"/>
                </a:lnTo>
                <a:lnTo>
                  <a:pt x="1966722" y="630173"/>
                </a:lnTo>
                <a:lnTo>
                  <a:pt x="1970531" y="627633"/>
                </a:lnTo>
                <a:lnTo>
                  <a:pt x="126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7" name="Google Shape;117;p12"/>
          <p:cNvSpPr/>
          <p:nvPr/>
        </p:nvSpPr>
        <p:spPr>
          <a:xfrm>
            <a:off x="4469891" y="6353555"/>
            <a:ext cx="48895" cy="30480"/>
          </a:xfrm>
          <a:custGeom>
            <a:rect b="b" l="l" r="r" t="t"/>
            <a:pathLst>
              <a:path extrusionOk="0" h="30479" w="48895">
                <a:moveTo>
                  <a:pt x="0" y="0"/>
                </a:moveTo>
                <a:lnTo>
                  <a:pt x="0" y="16510"/>
                </a:lnTo>
                <a:lnTo>
                  <a:pt x="39750" y="29210"/>
                </a:lnTo>
                <a:lnTo>
                  <a:pt x="44958" y="30480"/>
                </a:lnTo>
                <a:lnTo>
                  <a:pt x="41021" y="29210"/>
                </a:lnTo>
                <a:lnTo>
                  <a:pt x="38481" y="25400"/>
                </a:lnTo>
                <a:lnTo>
                  <a:pt x="38481" y="21590"/>
                </a:lnTo>
                <a:lnTo>
                  <a:pt x="39750" y="17780"/>
                </a:lnTo>
                <a:lnTo>
                  <a:pt x="43687" y="15240"/>
                </a:lnTo>
                <a:lnTo>
                  <a:pt x="48768" y="15240"/>
                </a:lnTo>
                <a:lnTo>
                  <a:pt x="38481" y="1143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8" name="Google Shape;118;p12"/>
          <p:cNvSpPr/>
          <p:nvPr/>
        </p:nvSpPr>
        <p:spPr>
          <a:xfrm>
            <a:off x="5147183" y="5176139"/>
            <a:ext cx="36195" cy="24130"/>
          </a:xfrm>
          <a:custGeom>
            <a:rect b="b" l="l" r="r" t="t"/>
            <a:pathLst>
              <a:path extrusionOk="0" h="24129" w="36195">
                <a:moveTo>
                  <a:pt x="6350" y="0"/>
                </a:moveTo>
                <a:lnTo>
                  <a:pt x="2539" y="2412"/>
                </a:lnTo>
                <a:lnTo>
                  <a:pt x="0" y="10033"/>
                </a:lnTo>
                <a:lnTo>
                  <a:pt x="2539" y="13716"/>
                </a:lnTo>
                <a:lnTo>
                  <a:pt x="6350" y="14986"/>
                </a:lnTo>
                <a:lnTo>
                  <a:pt x="35940" y="23749"/>
                </a:lnTo>
                <a:lnTo>
                  <a:pt x="34670" y="19938"/>
                </a:lnTo>
                <a:lnTo>
                  <a:pt x="33400" y="18796"/>
                </a:lnTo>
                <a:lnTo>
                  <a:pt x="32130" y="17525"/>
                </a:lnTo>
                <a:lnTo>
                  <a:pt x="32130" y="11175"/>
                </a:lnTo>
                <a:lnTo>
                  <a:pt x="33400" y="10033"/>
                </a:lnTo>
                <a:lnTo>
                  <a:pt x="35940" y="7493"/>
                </a:lnTo>
                <a:lnTo>
                  <a:pt x="29463" y="6223"/>
                </a:lnTo>
                <a:lnTo>
                  <a:pt x="15366" y="2412"/>
                </a:lnTo>
                <a:lnTo>
                  <a:pt x="10287" y="1269"/>
                </a:lnTo>
                <a:lnTo>
                  <a:pt x="635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9" name="Google Shape;119;p12"/>
          <p:cNvSpPr/>
          <p:nvPr/>
        </p:nvSpPr>
        <p:spPr>
          <a:xfrm>
            <a:off x="4508753" y="6367995"/>
            <a:ext cx="1454785" cy="487045"/>
          </a:xfrm>
          <a:custGeom>
            <a:rect b="b" l="l" r="r" t="t"/>
            <a:pathLst>
              <a:path extrusionOk="0" h="487045" w="1454785">
                <a:moveTo>
                  <a:pt x="7620" y="0"/>
                </a:moveTo>
                <a:lnTo>
                  <a:pt x="3810" y="1269"/>
                </a:lnTo>
                <a:lnTo>
                  <a:pt x="1270" y="5092"/>
                </a:lnTo>
                <a:lnTo>
                  <a:pt x="0" y="8902"/>
                </a:lnTo>
                <a:lnTo>
                  <a:pt x="1270" y="12725"/>
                </a:lnTo>
                <a:lnTo>
                  <a:pt x="5080" y="15265"/>
                </a:lnTo>
                <a:lnTo>
                  <a:pt x="6350" y="15265"/>
                </a:lnTo>
                <a:lnTo>
                  <a:pt x="16510" y="19075"/>
                </a:lnTo>
                <a:lnTo>
                  <a:pt x="1407668" y="486956"/>
                </a:lnTo>
                <a:lnTo>
                  <a:pt x="1454658" y="486956"/>
                </a:lnTo>
                <a:lnTo>
                  <a:pt x="762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0" name="Google Shape;120;p12"/>
          <p:cNvSpPr/>
          <p:nvPr/>
        </p:nvSpPr>
        <p:spPr>
          <a:xfrm>
            <a:off x="5183123" y="5186171"/>
            <a:ext cx="380365" cy="125095"/>
          </a:xfrm>
          <a:custGeom>
            <a:rect b="b" l="l" r="r" t="t"/>
            <a:pathLst>
              <a:path extrusionOk="0" h="125095" w="380364">
                <a:moveTo>
                  <a:pt x="19050" y="0"/>
                </a:moveTo>
                <a:lnTo>
                  <a:pt x="7620" y="8889"/>
                </a:lnTo>
                <a:lnTo>
                  <a:pt x="3163" y="11118"/>
                </a:lnTo>
                <a:lnTo>
                  <a:pt x="378967" y="124967"/>
                </a:lnTo>
                <a:lnTo>
                  <a:pt x="376427" y="123697"/>
                </a:lnTo>
                <a:lnTo>
                  <a:pt x="373888" y="119887"/>
                </a:lnTo>
                <a:lnTo>
                  <a:pt x="375158" y="114807"/>
                </a:lnTo>
                <a:lnTo>
                  <a:pt x="376427" y="110997"/>
                </a:lnTo>
                <a:lnTo>
                  <a:pt x="380238" y="108330"/>
                </a:lnTo>
                <a:lnTo>
                  <a:pt x="19050" y="0"/>
                </a:lnTo>
                <a:close/>
              </a:path>
              <a:path extrusionOk="0" h="125095" w="380364">
                <a:moveTo>
                  <a:pt x="0" y="10159"/>
                </a:moveTo>
                <a:lnTo>
                  <a:pt x="2539" y="11429"/>
                </a:lnTo>
                <a:lnTo>
                  <a:pt x="3163" y="11118"/>
                </a:lnTo>
                <a:lnTo>
                  <a:pt x="0" y="1015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21" name="Google Shape;121;p1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179064" y="6658356"/>
            <a:ext cx="158496" cy="196596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2"/>
          <p:cNvSpPr/>
          <p:nvPr/>
        </p:nvSpPr>
        <p:spPr>
          <a:xfrm>
            <a:off x="3931920" y="5765291"/>
            <a:ext cx="530860" cy="441959"/>
          </a:xfrm>
          <a:custGeom>
            <a:rect b="b" l="l" r="r" t="t"/>
            <a:pathLst>
              <a:path extrusionOk="0" h="441960" w="530860">
                <a:moveTo>
                  <a:pt x="6350" y="440905"/>
                </a:moveTo>
                <a:lnTo>
                  <a:pt x="5080" y="441960"/>
                </a:lnTo>
                <a:lnTo>
                  <a:pt x="6350" y="441960"/>
                </a:lnTo>
                <a:lnTo>
                  <a:pt x="6350" y="440905"/>
                </a:lnTo>
                <a:close/>
              </a:path>
              <a:path extrusionOk="0" h="441960" w="530860">
                <a:moveTo>
                  <a:pt x="6604" y="440690"/>
                </a:moveTo>
                <a:lnTo>
                  <a:pt x="6350" y="440690"/>
                </a:lnTo>
                <a:lnTo>
                  <a:pt x="6350" y="440905"/>
                </a:lnTo>
                <a:lnTo>
                  <a:pt x="6604" y="440690"/>
                </a:lnTo>
                <a:close/>
              </a:path>
              <a:path extrusionOk="0" h="441960" w="530860">
                <a:moveTo>
                  <a:pt x="7620" y="439851"/>
                </a:moveTo>
                <a:lnTo>
                  <a:pt x="6604" y="440690"/>
                </a:lnTo>
                <a:lnTo>
                  <a:pt x="7620" y="440690"/>
                </a:lnTo>
                <a:lnTo>
                  <a:pt x="7620" y="439851"/>
                </a:lnTo>
                <a:close/>
              </a:path>
              <a:path extrusionOk="0" h="441960" w="530860">
                <a:moveTo>
                  <a:pt x="514604" y="4216"/>
                </a:moveTo>
                <a:lnTo>
                  <a:pt x="0" y="430530"/>
                </a:lnTo>
                <a:lnTo>
                  <a:pt x="3810" y="431800"/>
                </a:lnTo>
                <a:lnTo>
                  <a:pt x="5080" y="431800"/>
                </a:lnTo>
                <a:lnTo>
                  <a:pt x="7620" y="434340"/>
                </a:lnTo>
                <a:lnTo>
                  <a:pt x="7620" y="439851"/>
                </a:lnTo>
                <a:lnTo>
                  <a:pt x="514604" y="19050"/>
                </a:lnTo>
                <a:lnTo>
                  <a:pt x="514604" y="4216"/>
                </a:lnTo>
                <a:close/>
              </a:path>
              <a:path extrusionOk="0" h="441960" w="530860">
                <a:moveTo>
                  <a:pt x="519684" y="0"/>
                </a:moveTo>
                <a:lnTo>
                  <a:pt x="518414" y="0"/>
                </a:lnTo>
                <a:lnTo>
                  <a:pt x="514604" y="3810"/>
                </a:lnTo>
                <a:lnTo>
                  <a:pt x="514604" y="4216"/>
                </a:lnTo>
                <a:lnTo>
                  <a:pt x="519684" y="0"/>
                </a:lnTo>
                <a:close/>
              </a:path>
              <a:path extrusionOk="0" h="441960" w="530860">
                <a:moveTo>
                  <a:pt x="530860" y="0"/>
                </a:moveTo>
                <a:lnTo>
                  <a:pt x="528828" y="0"/>
                </a:lnTo>
                <a:lnTo>
                  <a:pt x="530860" y="3429"/>
                </a:lnTo>
                <a:lnTo>
                  <a:pt x="53086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3" name="Google Shape;123;p12"/>
          <p:cNvSpPr/>
          <p:nvPr/>
        </p:nvSpPr>
        <p:spPr>
          <a:xfrm>
            <a:off x="487680" y="6760462"/>
            <a:ext cx="26034" cy="94615"/>
          </a:xfrm>
          <a:custGeom>
            <a:rect b="b" l="l" r="r" t="t"/>
            <a:pathLst>
              <a:path extrusionOk="0" h="94615" w="26034">
                <a:moveTo>
                  <a:pt x="314" y="2864"/>
                </a:moveTo>
                <a:lnTo>
                  <a:pt x="10363" y="94488"/>
                </a:lnTo>
                <a:lnTo>
                  <a:pt x="25907" y="94488"/>
                </a:lnTo>
                <a:lnTo>
                  <a:pt x="16840" y="11490"/>
                </a:lnTo>
                <a:lnTo>
                  <a:pt x="5181" y="6385"/>
                </a:lnTo>
                <a:lnTo>
                  <a:pt x="3886" y="6385"/>
                </a:lnTo>
                <a:lnTo>
                  <a:pt x="2590" y="5107"/>
                </a:lnTo>
                <a:lnTo>
                  <a:pt x="1295" y="5107"/>
                </a:lnTo>
                <a:lnTo>
                  <a:pt x="1295" y="3831"/>
                </a:lnTo>
                <a:lnTo>
                  <a:pt x="314" y="2864"/>
                </a:lnTo>
                <a:close/>
              </a:path>
              <a:path extrusionOk="0" h="94615" w="26034">
                <a:moveTo>
                  <a:pt x="0" y="0"/>
                </a:moveTo>
                <a:lnTo>
                  <a:pt x="0" y="2555"/>
                </a:lnTo>
                <a:lnTo>
                  <a:pt x="314" y="286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4" name="Google Shape;124;p12"/>
          <p:cNvSpPr/>
          <p:nvPr/>
        </p:nvSpPr>
        <p:spPr>
          <a:xfrm>
            <a:off x="388620" y="5704332"/>
            <a:ext cx="398780" cy="152400"/>
          </a:xfrm>
          <a:custGeom>
            <a:rect b="b" l="l" r="r" t="t"/>
            <a:pathLst>
              <a:path extrusionOk="0" h="152400" w="398780">
                <a:moveTo>
                  <a:pt x="0" y="0"/>
                </a:moveTo>
                <a:lnTo>
                  <a:pt x="0" y="5041"/>
                </a:lnTo>
                <a:lnTo>
                  <a:pt x="1269" y="16370"/>
                </a:lnTo>
                <a:lnTo>
                  <a:pt x="383324" y="151142"/>
                </a:lnTo>
                <a:lnTo>
                  <a:pt x="388404" y="152400"/>
                </a:lnTo>
                <a:lnTo>
                  <a:pt x="393484" y="152400"/>
                </a:lnTo>
                <a:lnTo>
                  <a:pt x="397294" y="148628"/>
                </a:lnTo>
                <a:lnTo>
                  <a:pt x="398551" y="144843"/>
                </a:lnTo>
                <a:lnTo>
                  <a:pt x="397294" y="141058"/>
                </a:lnTo>
                <a:lnTo>
                  <a:pt x="389674" y="13854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5" name="Google Shape;125;p12"/>
          <p:cNvSpPr/>
          <p:nvPr/>
        </p:nvSpPr>
        <p:spPr>
          <a:xfrm>
            <a:off x="3314700" y="6207252"/>
            <a:ext cx="620395" cy="513715"/>
          </a:xfrm>
          <a:custGeom>
            <a:rect b="b" l="l" r="r" t="t"/>
            <a:pathLst>
              <a:path extrusionOk="0" h="513715" w="620395">
                <a:moveTo>
                  <a:pt x="602488" y="0"/>
                </a:moveTo>
                <a:lnTo>
                  <a:pt x="6350" y="496671"/>
                </a:lnTo>
                <a:lnTo>
                  <a:pt x="2539" y="499211"/>
                </a:lnTo>
                <a:lnTo>
                  <a:pt x="0" y="501764"/>
                </a:lnTo>
                <a:lnTo>
                  <a:pt x="0" y="508127"/>
                </a:lnTo>
                <a:lnTo>
                  <a:pt x="3810" y="511949"/>
                </a:lnTo>
                <a:lnTo>
                  <a:pt x="8889" y="513219"/>
                </a:lnTo>
                <a:lnTo>
                  <a:pt x="13970" y="508127"/>
                </a:lnTo>
                <a:lnTo>
                  <a:pt x="617402" y="4929"/>
                </a:lnTo>
                <a:lnTo>
                  <a:pt x="615188" y="3822"/>
                </a:lnTo>
                <a:lnTo>
                  <a:pt x="602488" y="0"/>
                </a:lnTo>
                <a:close/>
              </a:path>
              <a:path extrusionOk="0" h="513715" w="620395">
                <a:moveTo>
                  <a:pt x="620267" y="2540"/>
                </a:moveTo>
                <a:lnTo>
                  <a:pt x="617402" y="4929"/>
                </a:lnTo>
                <a:lnTo>
                  <a:pt x="617727" y="5092"/>
                </a:lnTo>
                <a:lnTo>
                  <a:pt x="620267" y="3822"/>
                </a:lnTo>
                <a:lnTo>
                  <a:pt x="620267" y="2540"/>
                </a:lnTo>
                <a:close/>
              </a:path>
            </a:pathLst>
          </a:custGeom>
          <a:solidFill>
            <a:srgbClr val="83838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26" name="Google Shape;126;p1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0" y="1324355"/>
            <a:ext cx="224028" cy="128016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2"/>
          <p:cNvSpPr/>
          <p:nvPr/>
        </p:nvSpPr>
        <p:spPr>
          <a:xfrm>
            <a:off x="0" y="1507997"/>
            <a:ext cx="769620" cy="229870"/>
          </a:xfrm>
          <a:custGeom>
            <a:rect b="b" l="l" r="r" t="t"/>
            <a:pathLst>
              <a:path extrusionOk="0" h="229869" w="769620">
                <a:moveTo>
                  <a:pt x="348996" y="218059"/>
                </a:moveTo>
                <a:lnTo>
                  <a:pt x="346456" y="216789"/>
                </a:lnTo>
                <a:lnTo>
                  <a:pt x="0" y="134874"/>
                </a:lnTo>
                <a:lnTo>
                  <a:pt x="0" y="149987"/>
                </a:lnTo>
                <a:lnTo>
                  <a:pt x="340118" y="229362"/>
                </a:lnTo>
                <a:lnTo>
                  <a:pt x="340118" y="221742"/>
                </a:lnTo>
                <a:lnTo>
                  <a:pt x="342646" y="218059"/>
                </a:lnTo>
                <a:lnTo>
                  <a:pt x="348996" y="218059"/>
                </a:lnTo>
                <a:close/>
              </a:path>
              <a:path extrusionOk="0" h="229869" w="769620">
                <a:moveTo>
                  <a:pt x="769315" y="8890"/>
                </a:moveTo>
                <a:lnTo>
                  <a:pt x="766775" y="5080"/>
                </a:lnTo>
                <a:lnTo>
                  <a:pt x="765517" y="1270"/>
                </a:lnTo>
                <a:lnTo>
                  <a:pt x="760450" y="0"/>
                </a:lnTo>
                <a:lnTo>
                  <a:pt x="756640" y="1270"/>
                </a:lnTo>
                <a:lnTo>
                  <a:pt x="749046" y="5080"/>
                </a:lnTo>
                <a:lnTo>
                  <a:pt x="347472" y="215138"/>
                </a:lnTo>
                <a:lnTo>
                  <a:pt x="350012" y="216408"/>
                </a:lnTo>
                <a:lnTo>
                  <a:pt x="351269" y="216408"/>
                </a:lnTo>
                <a:lnTo>
                  <a:pt x="355066" y="220218"/>
                </a:lnTo>
                <a:lnTo>
                  <a:pt x="355066" y="227838"/>
                </a:lnTo>
                <a:lnTo>
                  <a:pt x="761707" y="16383"/>
                </a:lnTo>
                <a:lnTo>
                  <a:pt x="764247" y="15113"/>
                </a:lnTo>
                <a:lnTo>
                  <a:pt x="768045" y="12573"/>
                </a:lnTo>
                <a:lnTo>
                  <a:pt x="769315" y="889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8" name="Google Shape;128;p12"/>
          <p:cNvSpPr/>
          <p:nvPr/>
        </p:nvSpPr>
        <p:spPr>
          <a:xfrm>
            <a:off x="5835396" y="5576315"/>
            <a:ext cx="635635" cy="708660"/>
          </a:xfrm>
          <a:custGeom>
            <a:rect b="b" l="l" r="r" t="t"/>
            <a:pathLst>
              <a:path extrusionOk="0" h="708660" w="635635">
                <a:moveTo>
                  <a:pt x="430149" y="697877"/>
                </a:moveTo>
                <a:lnTo>
                  <a:pt x="428879" y="696595"/>
                </a:lnTo>
                <a:lnTo>
                  <a:pt x="428879" y="695325"/>
                </a:lnTo>
                <a:lnTo>
                  <a:pt x="427482" y="695325"/>
                </a:lnTo>
                <a:lnTo>
                  <a:pt x="427482" y="694042"/>
                </a:lnTo>
                <a:lnTo>
                  <a:pt x="426212" y="694042"/>
                </a:lnTo>
                <a:lnTo>
                  <a:pt x="424942" y="692772"/>
                </a:lnTo>
                <a:lnTo>
                  <a:pt x="421132" y="691489"/>
                </a:lnTo>
                <a:lnTo>
                  <a:pt x="22352" y="563880"/>
                </a:lnTo>
                <a:lnTo>
                  <a:pt x="12192" y="572808"/>
                </a:lnTo>
                <a:lnTo>
                  <a:pt x="9652" y="575360"/>
                </a:lnTo>
                <a:lnTo>
                  <a:pt x="8534" y="575360"/>
                </a:lnTo>
                <a:lnTo>
                  <a:pt x="414782" y="705523"/>
                </a:lnTo>
                <a:lnTo>
                  <a:pt x="419862" y="706805"/>
                </a:lnTo>
                <a:lnTo>
                  <a:pt x="423672" y="708075"/>
                </a:lnTo>
                <a:lnTo>
                  <a:pt x="427482" y="705523"/>
                </a:lnTo>
                <a:lnTo>
                  <a:pt x="428879" y="701700"/>
                </a:lnTo>
                <a:lnTo>
                  <a:pt x="428879" y="699147"/>
                </a:lnTo>
                <a:lnTo>
                  <a:pt x="430149" y="697877"/>
                </a:lnTo>
                <a:close/>
              </a:path>
              <a:path extrusionOk="0" h="708660" w="635635">
                <a:moveTo>
                  <a:pt x="635508" y="5080"/>
                </a:moveTo>
                <a:lnTo>
                  <a:pt x="631698" y="3810"/>
                </a:lnTo>
                <a:lnTo>
                  <a:pt x="618998" y="0"/>
                </a:lnTo>
                <a:lnTo>
                  <a:pt x="6350" y="558787"/>
                </a:lnTo>
                <a:lnTo>
                  <a:pt x="1270" y="561327"/>
                </a:lnTo>
                <a:lnTo>
                  <a:pt x="0" y="562597"/>
                </a:lnTo>
                <a:lnTo>
                  <a:pt x="0" y="570217"/>
                </a:lnTo>
                <a:lnTo>
                  <a:pt x="1270" y="570217"/>
                </a:lnTo>
                <a:lnTo>
                  <a:pt x="1270" y="571487"/>
                </a:lnTo>
                <a:lnTo>
                  <a:pt x="2540" y="572757"/>
                </a:lnTo>
                <a:lnTo>
                  <a:pt x="3810" y="572757"/>
                </a:lnTo>
                <a:lnTo>
                  <a:pt x="3810" y="574027"/>
                </a:lnTo>
                <a:lnTo>
                  <a:pt x="6350" y="575297"/>
                </a:lnTo>
                <a:lnTo>
                  <a:pt x="6667" y="575144"/>
                </a:lnTo>
                <a:lnTo>
                  <a:pt x="7112" y="575360"/>
                </a:lnTo>
                <a:lnTo>
                  <a:pt x="8534" y="575360"/>
                </a:lnTo>
                <a:lnTo>
                  <a:pt x="7124" y="574916"/>
                </a:lnTo>
                <a:lnTo>
                  <a:pt x="11430" y="572757"/>
                </a:lnTo>
                <a:lnTo>
                  <a:pt x="21590" y="563867"/>
                </a:lnTo>
                <a:lnTo>
                  <a:pt x="635508" y="508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9" name="Google Shape;129;p12"/>
          <p:cNvSpPr/>
          <p:nvPr/>
        </p:nvSpPr>
        <p:spPr>
          <a:xfrm>
            <a:off x="5180076" y="4668011"/>
            <a:ext cx="1247140" cy="528320"/>
          </a:xfrm>
          <a:custGeom>
            <a:rect b="b" l="l" r="r" t="t"/>
            <a:pathLst>
              <a:path extrusionOk="0" h="528320" w="1247139">
                <a:moveTo>
                  <a:pt x="1246632" y="175260"/>
                </a:moveTo>
                <a:lnTo>
                  <a:pt x="1241552" y="170180"/>
                </a:lnTo>
                <a:lnTo>
                  <a:pt x="633476" y="0"/>
                </a:lnTo>
                <a:lnTo>
                  <a:pt x="633476" y="10160"/>
                </a:lnTo>
                <a:lnTo>
                  <a:pt x="629666" y="13970"/>
                </a:lnTo>
                <a:lnTo>
                  <a:pt x="626960" y="13970"/>
                </a:lnTo>
                <a:lnTo>
                  <a:pt x="629412" y="11938"/>
                </a:lnTo>
                <a:lnTo>
                  <a:pt x="625602" y="10668"/>
                </a:lnTo>
                <a:lnTo>
                  <a:pt x="624332" y="10668"/>
                </a:lnTo>
                <a:lnTo>
                  <a:pt x="624332" y="9398"/>
                </a:lnTo>
                <a:lnTo>
                  <a:pt x="621792" y="6858"/>
                </a:lnTo>
                <a:lnTo>
                  <a:pt x="620522" y="5588"/>
                </a:lnTo>
                <a:lnTo>
                  <a:pt x="620522" y="3048"/>
                </a:lnTo>
                <a:lnTo>
                  <a:pt x="15240" y="506095"/>
                </a:lnTo>
                <a:lnTo>
                  <a:pt x="3810" y="513715"/>
                </a:lnTo>
                <a:lnTo>
                  <a:pt x="0" y="517525"/>
                </a:lnTo>
                <a:lnTo>
                  <a:pt x="0" y="525145"/>
                </a:lnTo>
                <a:lnTo>
                  <a:pt x="1270" y="525145"/>
                </a:lnTo>
                <a:lnTo>
                  <a:pt x="2540" y="526415"/>
                </a:lnTo>
                <a:lnTo>
                  <a:pt x="3810" y="526415"/>
                </a:lnTo>
                <a:lnTo>
                  <a:pt x="6350" y="527697"/>
                </a:lnTo>
                <a:lnTo>
                  <a:pt x="8890" y="527697"/>
                </a:lnTo>
                <a:lnTo>
                  <a:pt x="11430" y="525145"/>
                </a:lnTo>
                <a:lnTo>
                  <a:pt x="22860" y="516255"/>
                </a:lnTo>
                <a:lnTo>
                  <a:pt x="625919" y="14846"/>
                </a:lnTo>
                <a:lnTo>
                  <a:pt x="627126" y="15240"/>
                </a:lnTo>
                <a:lnTo>
                  <a:pt x="1237742" y="185420"/>
                </a:lnTo>
                <a:lnTo>
                  <a:pt x="1240282" y="186690"/>
                </a:lnTo>
                <a:lnTo>
                  <a:pt x="1242822" y="185420"/>
                </a:lnTo>
                <a:lnTo>
                  <a:pt x="1246632" y="181610"/>
                </a:lnTo>
                <a:lnTo>
                  <a:pt x="1246632" y="17526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0" name="Google Shape;130;p12"/>
          <p:cNvSpPr/>
          <p:nvPr/>
        </p:nvSpPr>
        <p:spPr>
          <a:xfrm>
            <a:off x="0" y="1725167"/>
            <a:ext cx="417830" cy="882650"/>
          </a:xfrm>
          <a:custGeom>
            <a:rect b="b" l="l" r="r" t="t"/>
            <a:pathLst>
              <a:path extrusionOk="0" h="882650" w="417830">
                <a:moveTo>
                  <a:pt x="417576" y="643128"/>
                </a:moveTo>
                <a:lnTo>
                  <a:pt x="405917" y="526694"/>
                </a:lnTo>
                <a:lnTo>
                  <a:pt x="405917" y="653059"/>
                </a:lnTo>
                <a:lnTo>
                  <a:pt x="404355" y="652018"/>
                </a:lnTo>
                <a:lnTo>
                  <a:pt x="404355" y="651497"/>
                </a:lnTo>
                <a:lnTo>
                  <a:pt x="405917" y="653059"/>
                </a:lnTo>
                <a:lnTo>
                  <a:pt x="405917" y="526694"/>
                </a:lnTo>
                <a:lnTo>
                  <a:pt x="354076" y="8890"/>
                </a:lnTo>
                <a:lnTo>
                  <a:pt x="354076" y="3810"/>
                </a:lnTo>
                <a:lnTo>
                  <a:pt x="352806" y="2540"/>
                </a:lnTo>
                <a:lnTo>
                  <a:pt x="352806" y="1270"/>
                </a:lnTo>
                <a:lnTo>
                  <a:pt x="351536" y="1270"/>
                </a:lnTo>
                <a:lnTo>
                  <a:pt x="350266" y="0"/>
                </a:lnTo>
                <a:lnTo>
                  <a:pt x="342646" y="0"/>
                </a:lnTo>
                <a:lnTo>
                  <a:pt x="338836" y="3810"/>
                </a:lnTo>
                <a:lnTo>
                  <a:pt x="340106" y="7620"/>
                </a:lnTo>
                <a:lnTo>
                  <a:pt x="340106" y="12700"/>
                </a:lnTo>
                <a:lnTo>
                  <a:pt x="402336" y="635508"/>
                </a:lnTo>
                <a:lnTo>
                  <a:pt x="402336" y="636524"/>
                </a:lnTo>
                <a:lnTo>
                  <a:pt x="0" y="533400"/>
                </a:lnTo>
                <a:lnTo>
                  <a:pt x="0" y="548640"/>
                </a:lnTo>
                <a:lnTo>
                  <a:pt x="390918" y="649224"/>
                </a:lnTo>
                <a:lnTo>
                  <a:pt x="402336" y="642874"/>
                </a:lnTo>
                <a:lnTo>
                  <a:pt x="402336" y="644144"/>
                </a:lnTo>
                <a:lnTo>
                  <a:pt x="391642" y="649478"/>
                </a:lnTo>
                <a:lnTo>
                  <a:pt x="0" y="864616"/>
                </a:lnTo>
                <a:lnTo>
                  <a:pt x="0" y="882396"/>
                </a:lnTo>
                <a:lnTo>
                  <a:pt x="414528" y="654558"/>
                </a:lnTo>
                <a:lnTo>
                  <a:pt x="408165" y="654558"/>
                </a:lnTo>
                <a:lnTo>
                  <a:pt x="406222" y="653275"/>
                </a:lnTo>
                <a:lnTo>
                  <a:pt x="411226" y="652018"/>
                </a:lnTo>
                <a:lnTo>
                  <a:pt x="413766" y="652018"/>
                </a:lnTo>
                <a:lnTo>
                  <a:pt x="413766" y="650748"/>
                </a:lnTo>
                <a:lnTo>
                  <a:pt x="415036" y="650748"/>
                </a:lnTo>
                <a:lnTo>
                  <a:pt x="415036" y="649478"/>
                </a:lnTo>
                <a:lnTo>
                  <a:pt x="416306" y="649478"/>
                </a:lnTo>
                <a:lnTo>
                  <a:pt x="416306" y="648208"/>
                </a:lnTo>
                <a:lnTo>
                  <a:pt x="417576" y="646938"/>
                </a:lnTo>
                <a:lnTo>
                  <a:pt x="417576" y="64312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1" name="Google Shape;131;p12"/>
          <p:cNvSpPr/>
          <p:nvPr/>
        </p:nvSpPr>
        <p:spPr>
          <a:xfrm>
            <a:off x="1150619" y="1560575"/>
            <a:ext cx="243840" cy="2811780"/>
          </a:xfrm>
          <a:custGeom>
            <a:rect b="b" l="l" r="r" t="t"/>
            <a:pathLst>
              <a:path extrusionOk="0" h="2811779" w="243840">
                <a:moveTo>
                  <a:pt x="13970" y="0"/>
                </a:moveTo>
                <a:lnTo>
                  <a:pt x="10160" y="2539"/>
                </a:lnTo>
                <a:lnTo>
                  <a:pt x="5080" y="2539"/>
                </a:lnTo>
                <a:lnTo>
                  <a:pt x="0" y="1270"/>
                </a:lnTo>
                <a:lnTo>
                  <a:pt x="229870" y="2809240"/>
                </a:lnTo>
                <a:lnTo>
                  <a:pt x="237490" y="2811780"/>
                </a:lnTo>
                <a:lnTo>
                  <a:pt x="243840" y="2807970"/>
                </a:lnTo>
                <a:lnTo>
                  <a:pt x="1397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2" name="Google Shape;132;p12"/>
          <p:cNvSpPr/>
          <p:nvPr/>
        </p:nvSpPr>
        <p:spPr>
          <a:xfrm>
            <a:off x="720851" y="1461516"/>
            <a:ext cx="20320" cy="55880"/>
          </a:xfrm>
          <a:custGeom>
            <a:rect b="b" l="l" r="r" t="t"/>
            <a:pathLst>
              <a:path extrusionOk="0" h="55880" w="20320">
                <a:moveTo>
                  <a:pt x="306" y="2805"/>
                </a:moveTo>
                <a:lnTo>
                  <a:pt x="5283" y="48387"/>
                </a:lnTo>
                <a:lnTo>
                  <a:pt x="5283" y="52197"/>
                </a:lnTo>
                <a:lnTo>
                  <a:pt x="9245" y="55880"/>
                </a:lnTo>
                <a:lnTo>
                  <a:pt x="13207" y="54610"/>
                </a:lnTo>
                <a:lnTo>
                  <a:pt x="17170" y="54610"/>
                </a:lnTo>
                <a:lnTo>
                  <a:pt x="19812" y="52197"/>
                </a:lnTo>
                <a:lnTo>
                  <a:pt x="19812" y="45974"/>
                </a:lnTo>
                <a:lnTo>
                  <a:pt x="15849" y="8636"/>
                </a:lnTo>
                <a:lnTo>
                  <a:pt x="5283" y="6223"/>
                </a:lnTo>
                <a:lnTo>
                  <a:pt x="2641" y="6223"/>
                </a:lnTo>
                <a:lnTo>
                  <a:pt x="2641" y="4953"/>
                </a:lnTo>
                <a:lnTo>
                  <a:pt x="1320" y="3683"/>
                </a:lnTo>
                <a:lnTo>
                  <a:pt x="306" y="2805"/>
                </a:lnTo>
                <a:close/>
              </a:path>
              <a:path extrusionOk="0" h="55880" w="20320">
                <a:moveTo>
                  <a:pt x="0" y="0"/>
                </a:moveTo>
                <a:lnTo>
                  <a:pt x="0" y="2539"/>
                </a:lnTo>
                <a:lnTo>
                  <a:pt x="306" y="280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33" name="Google Shape;133;p1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522222" y="1354836"/>
            <a:ext cx="239522" cy="68579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2"/>
          <p:cNvSpPr/>
          <p:nvPr/>
        </p:nvSpPr>
        <p:spPr>
          <a:xfrm>
            <a:off x="2331720" y="1100327"/>
            <a:ext cx="762000" cy="441959"/>
          </a:xfrm>
          <a:custGeom>
            <a:rect b="b" l="l" r="r" t="t"/>
            <a:pathLst>
              <a:path extrusionOk="0" h="441959" w="762000">
                <a:moveTo>
                  <a:pt x="762000" y="0"/>
                </a:moveTo>
                <a:lnTo>
                  <a:pt x="0" y="429260"/>
                </a:lnTo>
                <a:lnTo>
                  <a:pt x="2540" y="429260"/>
                </a:lnTo>
                <a:lnTo>
                  <a:pt x="3810" y="431800"/>
                </a:lnTo>
                <a:lnTo>
                  <a:pt x="6350" y="431800"/>
                </a:lnTo>
                <a:lnTo>
                  <a:pt x="7619" y="433070"/>
                </a:lnTo>
                <a:lnTo>
                  <a:pt x="7619" y="434339"/>
                </a:lnTo>
                <a:lnTo>
                  <a:pt x="8890" y="434339"/>
                </a:lnTo>
                <a:lnTo>
                  <a:pt x="8890" y="441960"/>
                </a:lnTo>
                <a:lnTo>
                  <a:pt x="762000" y="17780"/>
                </a:lnTo>
                <a:lnTo>
                  <a:pt x="76200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5" name="Google Shape;135;p12"/>
          <p:cNvSpPr/>
          <p:nvPr/>
        </p:nvSpPr>
        <p:spPr>
          <a:xfrm>
            <a:off x="2866644" y="778763"/>
            <a:ext cx="218440" cy="58419"/>
          </a:xfrm>
          <a:custGeom>
            <a:rect b="b" l="l" r="r" t="t"/>
            <a:pathLst>
              <a:path extrusionOk="0" h="58419" w="218439">
                <a:moveTo>
                  <a:pt x="0" y="0"/>
                </a:moveTo>
                <a:lnTo>
                  <a:pt x="0" y="16383"/>
                </a:lnTo>
                <a:lnTo>
                  <a:pt x="217931" y="57912"/>
                </a:lnTo>
                <a:lnTo>
                  <a:pt x="217931" y="4152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6" name="Google Shape;136;p12"/>
          <p:cNvSpPr/>
          <p:nvPr/>
        </p:nvSpPr>
        <p:spPr>
          <a:xfrm>
            <a:off x="1095755" y="1231391"/>
            <a:ext cx="58419" cy="45720"/>
          </a:xfrm>
          <a:custGeom>
            <a:rect b="b" l="l" r="r" t="t"/>
            <a:pathLst>
              <a:path extrusionOk="0" h="45719" w="58419">
                <a:moveTo>
                  <a:pt x="56629" y="0"/>
                </a:moveTo>
                <a:lnTo>
                  <a:pt x="3860" y="26670"/>
                </a:lnTo>
                <a:lnTo>
                  <a:pt x="5143" y="38100"/>
                </a:lnTo>
                <a:lnTo>
                  <a:pt x="5143" y="41910"/>
                </a:lnTo>
                <a:lnTo>
                  <a:pt x="2578" y="43180"/>
                </a:lnTo>
                <a:lnTo>
                  <a:pt x="0" y="45720"/>
                </a:lnTo>
                <a:lnTo>
                  <a:pt x="57912" y="16510"/>
                </a:lnTo>
                <a:lnTo>
                  <a:pt x="56629" y="5080"/>
                </a:lnTo>
                <a:lnTo>
                  <a:pt x="5662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7" name="Google Shape;137;p12"/>
          <p:cNvSpPr/>
          <p:nvPr/>
        </p:nvSpPr>
        <p:spPr>
          <a:xfrm>
            <a:off x="726948" y="1354835"/>
            <a:ext cx="801370" cy="208915"/>
          </a:xfrm>
          <a:custGeom>
            <a:rect b="b" l="l" r="r" t="t"/>
            <a:pathLst>
              <a:path extrusionOk="0" h="208915" w="801369">
                <a:moveTo>
                  <a:pt x="4051" y="113284"/>
                </a:moveTo>
                <a:lnTo>
                  <a:pt x="0" y="112268"/>
                </a:lnTo>
                <a:lnTo>
                  <a:pt x="1270" y="113538"/>
                </a:lnTo>
                <a:lnTo>
                  <a:pt x="3797" y="113538"/>
                </a:lnTo>
                <a:lnTo>
                  <a:pt x="4051" y="113284"/>
                </a:lnTo>
                <a:close/>
              </a:path>
              <a:path extrusionOk="0" h="208915" w="801369">
                <a:moveTo>
                  <a:pt x="777748" y="7454"/>
                </a:moveTo>
                <a:lnTo>
                  <a:pt x="430504" y="192024"/>
                </a:lnTo>
                <a:lnTo>
                  <a:pt x="427964" y="193294"/>
                </a:lnTo>
                <a:lnTo>
                  <a:pt x="427723" y="193382"/>
                </a:lnTo>
                <a:lnTo>
                  <a:pt x="22821" y="102108"/>
                </a:lnTo>
                <a:lnTo>
                  <a:pt x="5067" y="112268"/>
                </a:lnTo>
                <a:lnTo>
                  <a:pt x="4051" y="113284"/>
                </a:lnTo>
                <a:lnTo>
                  <a:pt x="10147" y="114808"/>
                </a:lnTo>
                <a:lnTo>
                  <a:pt x="423430" y="208788"/>
                </a:lnTo>
                <a:lnTo>
                  <a:pt x="427228" y="208788"/>
                </a:lnTo>
                <a:lnTo>
                  <a:pt x="424700" y="207518"/>
                </a:lnTo>
                <a:lnTo>
                  <a:pt x="423430" y="204978"/>
                </a:lnTo>
                <a:lnTo>
                  <a:pt x="420890" y="201168"/>
                </a:lnTo>
                <a:lnTo>
                  <a:pt x="422160" y="197358"/>
                </a:lnTo>
                <a:lnTo>
                  <a:pt x="423697" y="196329"/>
                </a:lnTo>
                <a:lnTo>
                  <a:pt x="422871" y="199644"/>
                </a:lnTo>
                <a:lnTo>
                  <a:pt x="424154" y="203454"/>
                </a:lnTo>
                <a:lnTo>
                  <a:pt x="425424" y="205994"/>
                </a:lnTo>
                <a:lnTo>
                  <a:pt x="427964" y="207264"/>
                </a:lnTo>
                <a:lnTo>
                  <a:pt x="434327" y="207264"/>
                </a:lnTo>
                <a:lnTo>
                  <a:pt x="438137" y="204724"/>
                </a:lnTo>
                <a:lnTo>
                  <a:pt x="776478" y="25019"/>
                </a:lnTo>
                <a:lnTo>
                  <a:pt x="776478" y="8636"/>
                </a:lnTo>
                <a:lnTo>
                  <a:pt x="777748" y="8636"/>
                </a:lnTo>
                <a:lnTo>
                  <a:pt x="777748" y="7454"/>
                </a:lnTo>
                <a:close/>
              </a:path>
              <a:path extrusionOk="0" h="208915" w="801369">
                <a:moveTo>
                  <a:pt x="777887" y="7366"/>
                </a:moveTo>
                <a:lnTo>
                  <a:pt x="777748" y="7366"/>
                </a:lnTo>
                <a:lnTo>
                  <a:pt x="777887" y="7366"/>
                </a:lnTo>
                <a:close/>
              </a:path>
              <a:path extrusionOk="0" h="208915" w="801369">
                <a:moveTo>
                  <a:pt x="779780" y="5207"/>
                </a:moveTo>
                <a:lnTo>
                  <a:pt x="777240" y="5207"/>
                </a:lnTo>
                <a:lnTo>
                  <a:pt x="777240" y="6477"/>
                </a:lnTo>
                <a:lnTo>
                  <a:pt x="779780" y="5207"/>
                </a:lnTo>
                <a:close/>
              </a:path>
              <a:path extrusionOk="0" h="208915" w="801369">
                <a:moveTo>
                  <a:pt x="780288" y="6096"/>
                </a:moveTo>
                <a:lnTo>
                  <a:pt x="777887" y="7366"/>
                </a:lnTo>
                <a:lnTo>
                  <a:pt x="780288" y="7366"/>
                </a:lnTo>
                <a:lnTo>
                  <a:pt x="780288" y="6096"/>
                </a:lnTo>
                <a:close/>
              </a:path>
              <a:path extrusionOk="0" h="208915" w="801369">
                <a:moveTo>
                  <a:pt x="801370" y="7747"/>
                </a:moveTo>
                <a:lnTo>
                  <a:pt x="798830" y="3810"/>
                </a:lnTo>
                <a:lnTo>
                  <a:pt x="797560" y="1270"/>
                </a:lnTo>
                <a:lnTo>
                  <a:pt x="795020" y="0"/>
                </a:lnTo>
                <a:lnTo>
                  <a:pt x="788670" y="0"/>
                </a:lnTo>
                <a:lnTo>
                  <a:pt x="782320" y="5207"/>
                </a:lnTo>
                <a:lnTo>
                  <a:pt x="786130" y="5207"/>
                </a:lnTo>
                <a:lnTo>
                  <a:pt x="789940" y="7747"/>
                </a:lnTo>
                <a:lnTo>
                  <a:pt x="789940" y="16764"/>
                </a:lnTo>
                <a:lnTo>
                  <a:pt x="793750" y="15494"/>
                </a:lnTo>
                <a:lnTo>
                  <a:pt x="796290" y="14224"/>
                </a:lnTo>
                <a:lnTo>
                  <a:pt x="800100" y="11557"/>
                </a:lnTo>
                <a:lnTo>
                  <a:pt x="801370" y="774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8" name="Google Shape;138;p12"/>
          <p:cNvSpPr/>
          <p:nvPr/>
        </p:nvSpPr>
        <p:spPr>
          <a:xfrm>
            <a:off x="2327148" y="1540255"/>
            <a:ext cx="100965" cy="1534160"/>
          </a:xfrm>
          <a:custGeom>
            <a:rect b="b" l="l" r="r" t="t"/>
            <a:pathLst>
              <a:path extrusionOk="0" h="1534160" w="100964">
                <a:moveTo>
                  <a:pt x="13969" y="0"/>
                </a:moveTo>
                <a:lnTo>
                  <a:pt x="12700" y="3810"/>
                </a:lnTo>
                <a:lnTo>
                  <a:pt x="8889" y="6350"/>
                </a:lnTo>
                <a:lnTo>
                  <a:pt x="71" y="6350"/>
                </a:lnTo>
                <a:lnTo>
                  <a:pt x="86613" y="1533652"/>
                </a:lnTo>
                <a:lnTo>
                  <a:pt x="89153" y="1531112"/>
                </a:lnTo>
                <a:lnTo>
                  <a:pt x="100583" y="1524762"/>
                </a:lnTo>
                <a:lnTo>
                  <a:pt x="14186" y="6350"/>
                </a:lnTo>
                <a:lnTo>
                  <a:pt x="5079" y="6350"/>
                </a:lnTo>
                <a:lnTo>
                  <a:pt x="0" y="5080"/>
                </a:lnTo>
                <a:lnTo>
                  <a:pt x="14114" y="5080"/>
                </a:lnTo>
                <a:lnTo>
                  <a:pt x="14042" y="3810"/>
                </a:lnTo>
                <a:lnTo>
                  <a:pt x="1396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9" name="Google Shape;139;p12"/>
          <p:cNvSpPr/>
          <p:nvPr/>
        </p:nvSpPr>
        <p:spPr>
          <a:xfrm>
            <a:off x="979932" y="0"/>
            <a:ext cx="121920" cy="1275715"/>
          </a:xfrm>
          <a:custGeom>
            <a:rect b="b" l="l" r="r" t="t"/>
            <a:pathLst>
              <a:path extrusionOk="0" h="1275715" w="121919">
                <a:moveTo>
                  <a:pt x="118872" y="1274064"/>
                </a:moveTo>
                <a:lnTo>
                  <a:pt x="117348" y="1275588"/>
                </a:lnTo>
                <a:lnTo>
                  <a:pt x="118872" y="1275588"/>
                </a:lnTo>
                <a:lnTo>
                  <a:pt x="118872" y="1274064"/>
                </a:lnTo>
                <a:close/>
              </a:path>
              <a:path extrusionOk="0" h="1275715" w="121919">
                <a:moveTo>
                  <a:pt x="121920" y="1269492"/>
                </a:moveTo>
                <a:lnTo>
                  <a:pt x="121056" y="1261872"/>
                </a:lnTo>
                <a:lnTo>
                  <a:pt x="120637" y="1258062"/>
                </a:lnTo>
                <a:lnTo>
                  <a:pt x="15405" y="0"/>
                </a:lnTo>
                <a:lnTo>
                  <a:pt x="0" y="0"/>
                </a:lnTo>
                <a:lnTo>
                  <a:pt x="105232" y="1265682"/>
                </a:lnTo>
                <a:lnTo>
                  <a:pt x="110375" y="1263142"/>
                </a:lnTo>
                <a:lnTo>
                  <a:pt x="114223" y="1261872"/>
                </a:lnTo>
                <a:lnTo>
                  <a:pt x="118071" y="1263142"/>
                </a:lnTo>
                <a:lnTo>
                  <a:pt x="120637" y="1266952"/>
                </a:lnTo>
                <a:lnTo>
                  <a:pt x="120637" y="1268222"/>
                </a:lnTo>
                <a:lnTo>
                  <a:pt x="121920" y="126949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0" name="Google Shape;140;p12"/>
          <p:cNvSpPr/>
          <p:nvPr/>
        </p:nvSpPr>
        <p:spPr>
          <a:xfrm>
            <a:off x="1316736" y="0"/>
            <a:ext cx="48895" cy="467995"/>
          </a:xfrm>
          <a:custGeom>
            <a:rect b="b" l="l" r="r" t="t"/>
            <a:pathLst>
              <a:path extrusionOk="0" h="467995" w="48894">
                <a:moveTo>
                  <a:pt x="14985" y="0"/>
                </a:moveTo>
                <a:lnTo>
                  <a:pt x="0" y="0"/>
                </a:lnTo>
                <a:lnTo>
                  <a:pt x="35051" y="467867"/>
                </a:lnTo>
                <a:lnTo>
                  <a:pt x="38734" y="466598"/>
                </a:lnTo>
                <a:lnTo>
                  <a:pt x="48767" y="461517"/>
                </a:lnTo>
                <a:lnTo>
                  <a:pt x="1498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1" name="Google Shape;141;p12"/>
          <p:cNvSpPr/>
          <p:nvPr/>
        </p:nvSpPr>
        <p:spPr>
          <a:xfrm>
            <a:off x="3710940" y="0"/>
            <a:ext cx="128270" cy="4305300"/>
          </a:xfrm>
          <a:custGeom>
            <a:rect b="b" l="l" r="r" t="t"/>
            <a:pathLst>
              <a:path extrusionOk="0" h="4305300" w="128270">
                <a:moveTo>
                  <a:pt x="15239" y="0"/>
                </a:moveTo>
                <a:lnTo>
                  <a:pt x="0" y="0"/>
                </a:lnTo>
                <a:lnTo>
                  <a:pt x="111506" y="4295140"/>
                </a:lnTo>
                <a:lnTo>
                  <a:pt x="111506" y="4305300"/>
                </a:lnTo>
                <a:lnTo>
                  <a:pt x="112775" y="4305300"/>
                </a:lnTo>
                <a:lnTo>
                  <a:pt x="112878" y="4301387"/>
                </a:lnTo>
                <a:lnTo>
                  <a:pt x="116586" y="4297680"/>
                </a:lnTo>
                <a:lnTo>
                  <a:pt x="127816" y="4297680"/>
                </a:lnTo>
                <a:lnTo>
                  <a:pt x="15239" y="0"/>
                </a:lnTo>
                <a:close/>
              </a:path>
              <a:path extrusionOk="0" h="4305300" w="128270">
                <a:moveTo>
                  <a:pt x="127816" y="4297680"/>
                </a:moveTo>
                <a:lnTo>
                  <a:pt x="124206" y="4297680"/>
                </a:lnTo>
                <a:lnTo>
                  <a:pt x="127913" y="4301387"/>
                </a:lnTo>
                <a:lnTo>
                  <a:pt x="127816" y="429768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2" name="Google Shape;142;p12"/>
          <p:cNvSpPr/>
          <p:nvPr/>
        </p:nvSpPr>
        <p:spPr>
          <a:xfrm>
            <a:off x="5184648" y="3493007"/>
            <a:ext cx="651510" cy="1188720"/>
          </a:xfrm>
          <a:custGeom>
            <a:rect b="b" l="l" r="r" t="t"/>
            <a:pathLst>
              <a:path extrusionOk="0" h="1188720" w="651510">
                <a:moveTo>
                  <a:pt x="646290" y="12509"/>
                </a:moveTo>
                <a:lnTo>
                  <a:pt x="644144" y="11430"/>
                </a:lnTo>
                <a:lnTo>
                  <a:pt x="640334" y="11430"/>
                </a:lnTo>
                <a:lnTo>
                  <a:pt x="636524" y="7620"/>
                </a:lnTo>
                <a:lnTo>
                  <a:pt x="636524" y="0"/>
                </a:lnTo>
                <a:lnTo>
                  <a:pt x="5080" y="486156"/>
                </a:lnTo>
                <a:lnTo>
                  <a:pt x="1270" y="491236"/>
                </a:lnTo>
                <a:lnTo>
                  <a:pt x="0" y="493776"/>
                </a:lnTo>
                <a:lnTo>
                  <a:pt x="0" y="500126"/>
                </a:lnTo>
                <a:lnTo>
                  <a:pt x="1270" y="501396"/>
                </a:lnTo>
                <a:lnTo>
                  <a:pt x="3810" y="505206"/>
                </a:lnTo>
                <a:lnTo>
                  <a:pt x="8890" y="505206"/>
                </a:lnTo>
                <a:lnTo>
                  <a:pt x="13970" y="500126"/>
                </a:lnTo>
                <a:lnTo>
                  <a:pt x="636524" y="20320"/>
                </a:lnTo>
                <a:lnTo>
                  <a:pt x="646290" y="12509"/>
                </a:lnTo>
                <a:close/>
              </a:path>
              <a:path extrusionOk="0" h="1188720" w="651510">
                <a:moveTo>
                  <a:pt x="649224" y="10160"/>
                </a:moveTo>
                <a:lnTo>
                  <a:pt x="646290" y="12509"/>
                </a:lnTo>
                <a:lnTo>
                  <a:pt x="646684" y="12700"/>
                </a:lnTo>
                <a:lnTo>
                  <a:pt x="649224" y="10160"/>
                </a:lnTo>
                <a:close/>
              </a:path>
              <a:path extrusionOk="0" h="1188720" w="651510">
                <a:moveTo>
                  <a:pt x="649655" y="9982"/>
                </a:moveTo>
                <a:lnTo>
                  <a:pt x="648462" y="11176"/>
                </a:lnTo>
                <a:lnTo>
                  <a:pt x="648462" y="12446"/>
                </a:lnTo>
                <a:lnTo>
                  <a:pt x="647192" y="12446"/>
                </a:lnTo>
                <a:lnTo>
                  <a:pt x="634365" y="22606"/>
                </a:lnTo>
                <a:lnTo>
                  <a:pt x="612686" y="1174750"/>
                </a:lnTo>
                <a:lnTo>
                  <a:pt x="612648" y="1183640"/>
                </a:lnTo>
                <a:lnTo>
                  <a:pt x="616458" y="1187450"/>
                </a:lnTo>
                <a:lnTo>
                  <a:pt x="617728" y="1187450"/>
                </a:lnTo>
                <a:lnTo>
                  <a:pt x="617728" y="1188720"/>
                </a:lnTo>
                <a:lnTo>
                  <a:pt x="624205" y="1188720"/>
                </a:lnTo>
                <a:lnTo>
                  <a:pt x="628015" y="1184910"/>
                </a:lnTo>
                <a:lnTo>
                  <a:pt x="628015" y="1174750"/>
                </a:lnTo>
                <a:lnTo>
                  <a:pt x="649655" y="9982"/>
                </a:lnTo>
                <a:close/>
              </a:path>
              <a:path extrusionOk="0" h="1188720" w="651510">
                <a:moveTo>
                  <a:pt x="651129" y="7366"/>
                </a:moveTo>
                <a:lnTo>
                  <a:pt x="649732" y="6096"/>
                </a:lnTo>
                <a:lnTo>
                  <a:pt x="649655" y="9982"/>
                </a:lnTo>
                <a:lnTo>
                  <a:pt x="649732" y="8636"/>
                </a:lnTo>
                <a:lnTo>
                  <a:pt x="651129" y="8636"/>
                </a:lnTo>
                <a:lnTo>
                  <a:pt x="651129" y="736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3" name="Google Shape;143;p12"/>
          <p:cNvSpPr/>
          <p:nvPr/>
        </p:nvSpPr>
        <p:spPr>
          <a:xfrm>
            <a:off x="492251" y="6752843"/>
            <a:ext cx="268605" cy="100965"/>
          </a:xfrm>
          <a:custGeom>
            <a:rect b="b" l="l" r="r" t="t"/>
            <a:pathLst>
              <a:path extrusionOk="0" h="100965" w="268605">
                <a:moveTo>
                  <a:pt x="11442" y="0"/>
                </a:moveTo>
                <a:lnTo>
                  <a:pt x="10172" y="6366"/>
                </a:lnTo>
                <a:lnTo>
                  <a:pt x="10172" y="10185"/>
                </a:lnTo>
                <a:lnTo>
                  <a:pt x="7632" y="14005"/>
                </a:lnTo>
                <a:lnTo>
                  <a:pt x="4131" y="14005"/>
                </a:lnTo>
                <a:lnTo>
                  <a:pt x="12712" y="17825"/>
                </a:lnTo>
                <a:lnTo>
                  <a:pt x="226275" y="100583"/>
                </a:lnTo>
                <a:lnTo>
                  <a:pt x="268224" y="100583"/>
                </a:lnTo>
                <a:lnTo>
                  <a:pt x="11442" y="0"/>
                </a:lnTo>
                <a:close/>
              </a:path>
              <a:path extrusionOk="0" h="100965" w="268605">
                <a:moveTo>
                  <a:pt x="1270" y="12731"/>
                </a:moveTo>
                <a:lnTo>
                  <a:pt x="0" y="12731"/>
                </a:lnTo>
                <a:lnTo>
                  <a:pt x="1270" y="14005"/>
                </a:lnTo>
                <a:lnTo>
                  <a:pt x="4131" y="14005"/>
                </a:lnTo>
                <a:lnTo>
                  <a:pt x="1270" y="1273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4" name="Google Shape;144;p12"/>
          <p:cNvSpPr/>
          <p:nvPr/>
        </p:nvSpPr>
        <p:spPr>
          <a:xfrm>
            <a:off x="0" y="4087367"/>
            <a:ext cx="201295" cy="135890"/>
          </a:xfrm>
          <a:custGeom>
            <a:rect b="b" l="l" r="r" t="t"/>
            <a:pathLst>
              <a:path extrusionOk="0" h="135889" w="201295">
                <a:moveTo>
                  <a:pt x="189712" y="0"/>
                </a:moveTo>
                <a:lnTo>
                  <a:pt x="0" y="117728"/>
                </a:lnTo>
                <a:lnTo>
                  <a:pt x="0" y="135635"/>
                </a:lnTo>
                <a:lnTo>
                  <a:pt x="201168" y="10286"/>
                </a:lnTo>
                <a:lnTo>
                  <a:pt x="201168" y="3809"/>
                </a:lnTo>
                <a:lnTo>
                  <a:pt x="18971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5" name="Google Shape;145;p12"/>
          <p:cNvSpPr/>
          <p:nvPr/>
        </p:nvSpPr>
        <p:spPr>
          <a:xfrm>
            <a:off x="1235964" y="6467855"/>
            <a:ext cx="1179830" cy="389255"/>
          </a:xfrm>
          <a:custGeom>
            <a:rect b="b" l="l" r="r" t="t"/>
            <a:pathLst>
              <a:path extrusionOk="0" h="389254" w="1179830">
                <a:moveTo>
                  <a:pt x="1159764" y="238467"/>
                </a:moveTo>
                <a:lnTo>
                  <a:pt x="522732" y="5105"/>
                </a:lnTo>
                <a:lnTo>
                  <a:pt x="510032" y="0"/>
                </a:lnTo>
                <a:lnTo>
                  <a:pt x="512572" y="2552"/>
                </a:lnTo>
                <a:lnTo>
                  <a:pt x="514070" y="4813"/>
                </a:lnTo>
                <a:lnTo>
                  <a:pt x="510794" y="1524"/>
                </a:lnTo>
                <a:lnTo>
                  <a:pt x="505714" y="1524"/>
                </a:lnTo>
                <a:lnTo>
                  <a:pt x="504444" y="2794"/>
                </a:lnTo>
                <a:lnTo>
                  <a:pt x="503174" y="2794"/>
                </a:lnTo>
                <a:lnTo>
                  <a:pt x="0" y="388632"/>
                </a:lnTo>
                <a:lnTo>
                  <a:pt x="25412" y="388632"/>
                </a:lnTo>
                <a:lnTo>
                  <a:pt x="510794" y="18072"/>
                </a:lnTo>
                <a:lnTo>
                  <a:pt x="511251" y="16687"/>
                </a:lnTo>
                <a:lnTo>
                  <a:pt x="1145794" y="249936"/>
                </a:lnTo>
                <a:lnTo>
                  <a:pt x="1155954" y="241007"/>
                </a:lnTo>
                <a:lnTo>
                  <a:pt x="1159764" y="238467"/>
                </a:lnTo>
                <a:close/>
              </a:path>
              <a:path extrusionOk="0" h="389254" w="1179830">
                <a:moveTo>
                  <a:pt x="1179576" y="387096"/>
                </a:moveTo>
                <a:lnTo>
                  <a:pt x="1170686" y="251460"/>
                </a:lnTo>
                <a:lnTo>
                  <a:pt x="1168146" y="254012"/>
                </a:lnTo>
                <a:lnTo>
                  <a:pt x="1156716" y="262978"/>
                </a:lnTo>
                <a:lnTo>
                  <a:pt x="1164336" y="387096"/>
                </a:lnTo>
                <a:lnTo>
                  <a:pt x="1179576" y="38709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6" name="Google Shape;146;p12"/>
          <p:cNvSpPr/>
          <p:nvPr/>
        </p:nvSpPr>
        <p:spPr>
          <a:xfrm>
            <a:off x="3785615" y="5568696"/>
            <a:ext cx="35560" cy="33655"/>
          </a:xfrm>
          <a:custGeom>
            <a:rect b="b" l="l" r="r" t="t"/>
            <a:pathLst>
              <a:path extrusionOk="0" h="33654" w="35560">
                <a:moveTo>
                  <a:pt x="16256" y="0"/>
                </a:moveTo>
                <a:lnTo>
                  <a:pt x="0" y="12953"/>
                </a:lnTo>
                <a:lnTo>
                  <a:pt x="0" y="33527"/>
                </a:lnTo>
                <a:lnTo>
                  <a:pt x="32138" y="6280"/>
                </a:lnTo>
                <a:lnTo>
                  <a:pt x="30099" y="5206"/>
                </a:lnTo>
                <a:lnTo>
                  <a:pt x="20066" y="1269"/>
                </a:lnTo>
                <a:lnTo>
                  <a:pt x="16256" y="0"/>
                </a:lnTo>
                <a:close/>
              </a:path>
              <a:path extrusionOk="0" h="33654" w="35560">
                <a:moveTo>
                  <a:pt x="35051" y="3809"/>
                </a:moveTo>
                <a:lnTo>
                  <a:pt x="32138" y="6280"/>
                </a:lnTo>
                <a:lnTo>
                  <a:pt x="32512" y="6476"/>
                </a:lnTo>
                <a:lnTo>
                  <a:pt x="33782" y="5206"/>
                </a:lnTo>
                <a:lnTo>
                  <a:pt x="35051" y="380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47" name="Google Shape;147;p12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2211323" y="6696456"/>
            <a:ext cx="205739" cy="160019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2"/>
          <p:cNvSpPr/>
          <p:nvPr/>
        </p:nvSpPr>
        <p:spPr>
          <a:xfrm>
            <a:off x="1072896" y="5734811"/>
            <a:ext cx="662940" cy="725805"/>
          </a:xfrm>
          <a:custGeom>
            <a:rect b="b" l="l" r="r" t="t"/>
            <a:pathLst>
              <a:path extrusionOk="0" h="725804" w="662939">
                <a:moveTo>
                  <a:pt x="662940" y="714006"/>
                </a:moveTo>
                <a:lnTo>
                  <a:pt x="660400" y="711479"/>
                </a:lnTo>
                <a:lnTo>
                  <a:pt x="657860" y="710196"/>
                </a:lnTo>
                <a:lnTo>
                  <a:pt x="646430" y="706399"/>
                </a:lnTo>
                <a:lnTo>
                  <a:pt x="17526" y="476758"/>
                </a:lnTo>
                <a:lnTo>
                  <a:pt x="16725" y="476504"/>
                </a:lnTo>
                <a:lnTo>
                  <a:pt x="15671" y="469138"/>
                </a:lnTo>
                <a:lnTo>
                  <a:pt x="646430" y="699770"/>
                </a:lnTo>
                <a:lnTo>
                  <a:pt x="651510" y="701040"/>
                </a:lnTo>
                <a:lnTo>
                  <a:pt x="647700" y="699770"/>
                </a:lnTo>
                <a:lnTo>
                  <a:pt x="645160" y="694664"/>
                </a:lnTo>
                <a:lnTo>
                  <a:pt x="647700" y="687019"/>
                </a:lnTo>
                <a:lnTo>
                  <a:pt x="651510" y="684466"/>
                </a:lnTo>
                <a:lnTo>
                  <a:pt x="25031" y="454469"/>
                </a:lnTo>
                <a:lnTo>
                  <a:pt x="30327" y="450583"/>
                </a:lnTo>
                <a:lnTo>
                  <a:pt x="623316" y="16548"/>
                </a:lnTo>
                <a:lnTo>
                  <a:pt x="622046" y="3822"/>
                </a:lnTo>
                <a:lnTo>
                  <a:pt x="622046" y="0"/>
                </a:lnTo>
                <a:lnTo>
                  <a:pt x="8597" y="447802"/>
                </a:lnTo>
                <a:lnTo>
                  <a:pt x="7632" y="447306"/>
                </a:lnTo>
                <a:lnTo>
                  <a:pt x="2540" y="449859"/>
                </a:lnTo>
                <a:lnTo>
                  <a:pt x="1270" y="451129"/>
                </a:lnTo>
                <a:lnTo>
                  <a:pt x="1270" y="452412"/>
                </a:lnTo>
                <a:lnTo>
                  <a:pt x="0" y="452412"/>
                </a:lnTo>
                <a:lnTo>
                  <a:pt x="0" y="454964"/>
                </a:lnTo>
                <a:lnTo>
                  <a:pt x="1270" y="457504"/>
                </a:lnTo>
                <a:lnTo>
                  <a:pt x="0" y="458787"/>
                </a:lnTo>
                <a:lnTo>
                  <a:pt x="0" y="460006"/>
                </a:lnTo>
                <a:lnTo>
                  <a:pt x="0" y="461327"/>
                </a:lnTo>
                <a:lnTo>
                  <a:pt x="266" y="461327"/>
                </a:lnTo>
                <a:lnTo>
                  <a:pt x="2578" y="483108"/>
                </a:lnTo>
                <a:lnTo>
                  <a:pt x="2578" y="479259"/>
                </a:lnTo>
                <a:lnTo>
                  <a:pt x="3873" y="479259"/>
                </a:lnTo>
                <a:lnTo>
                  <a:pt x="3873" y="477977"/>
                </a:lnTo>
                <a:lnTo>
                  <a:pt x="5156" y="476694"/>
                </a:lnTo>
                <a:lnTo>
                  <a:pt x="16129" y="476694"/>
                </a:lnTo>
                <a:lnTo>
                  <a:pt x="16256" y="476758"/>
                </a:lnTo>
                <a:lnTo>
                  <a:pt x="18783" y="479298"/>
                </a:lnTo>
                <a:lnTo>
                  <a:pt x="18783" y="481838"/>
                </a:lnTo>
                <a:lnTo>
                  <a:pt x="20053" y="493255"/>
                </a:lnTo>
                <a:lnTo>
                  <a:pt x="654050" y="725424"/>
                </a:lnTo>
                <a:lnTo>
                  <a:pt x="660400" y="725424"/>
                </a:lnTo>
                <a:lnTo>
                  <a:pt x="660400" y="724154"/>
                </a:lnTo>
                <a:lnTo>
                  <a:pt x="661670" y="724154"/>
                </a:lnTo>
                <a:lnTo>
                  <a:pt x="661670" y="722884"/>
                </a:lnTo>
                <a:lnTo>
                  <a:pt x="662940" y="721614"/>
                </a:lnTo>
                <a:lnTo>
                  <a:pt x="662940" y="71400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9" name="Google Shape;149;p12"/>
          <p:cNvSpPr/>
          <p:nvPr/>
        </p:nvSpPr>
        <p:spPr>
          <a:xfrm>
            <a:off x="3805428" y="5515355"/>
            <a:ext cx="66040" cy="62230"/>
          </a:xfrm>
          <a:custGeom>
            <a:rect b="b" l="l" r="r" t="t"/>
            <a:pathLst>
              <a:path extrusionOk="0" h="62229" w="66039">
                <a:moveTo>
                  <a:pt x="9994" y="46393"/>
                </a:moveTo>
                <a:lnTo>
                  <a:pt x="9271" y="44196"/>
                </a:lnTo>
                <a:lnTo>
                  <a:pt x="3937" y="44196"/>
                </a:lnTo>
                <a:lnTo>
                  <a:pt x="9994" y="46393"/>
                </a:lnTo>
                <a:close/>
              </a:path>
              <a:path extrusionOk="0" h="62229" w="66039">
                <a:moveTo>
                  <a:pt x="19812" y="50419"/>
                </a:moveTo>
                <a:lnTo>
                  <a:pt x="18542" y="50419"/>
                </a:lnTo>
                <a:lnTo>
                  <a:pt x="15875" y="48006"/>
                </a:lnTo>
                <a:lnTo>
                  <a:pt x="14478" y="48006"/>
                </a:lnTo>
                <a:lnTo>
                  <a:pt x="9994" y="46393"/>
                </a:lnTo>
                <a:lnTo>
                  <a:pt x="10541" y="48006"/>
                </a:lnTo>
                <a:lnTo>
                  <a:pt x="10541" y="51689"/>
                </a:lnTo>
                <a:lnTo>
                  <a:pt x="9271" y="55499"/>
                </a:lnTo>
                <a:lnTo>
                  <a:pt x="5334" y="57912"/>
                </a:lnTo>
                <a:lnTo>
                  <a:pt x="0" y="56642"/>
                </a:lnTo>
                <a:lnTo>
                  <a:pt x="10541" y="60452"/>
                </a:lnTo>
                <a:lnTo>
                  <a:pt x="13208" y="61722"/>
                </a:lnTo>
                <a:lnTo>
                  <a:pt x="18542" y="59182"/>
                </a:lnTo>
                <a:lnTo>
                  <a:pt x="19812" y="57912"/>
                </a:lnTo>
                <a:lnTo>
                  <a:pt x="19812" y="50419"/>
                </a:lnTo>
                <a:close/>
              </a:path>
              <a:path extrusionOk="0" h="62229" w="66039">
                <a:moveTo>
                  <a:pt x="65786" y="2540"/>
                </a:moveTo>
                <a:lnTo>
                  <a:pt x="64643" y="1270"/>
                </a:lnTo>
                <a:lnTo>
                  <a:pt x="63373" y="3810"/>
                </a:lnTo>
                <a:lnTo>
                  <a:pt x="60833" y="5080"/>
                </a:lnTo>
                <a:lnTo>
                  <a:pt x="55753" y="5080"/>
                </a:lnTo>
                <a:lnTo>
                  <a:pt x="51943" y="3810"/>
                </a:lnTo>
                <a:lnTo>
                  <a:pt x="50673" y="0"/>
                </a:lnTo>
                <a:lnTo>
                  <a:pt x="48133" y="2540"/>
                </a:lnTo>
                <a:lnTo>
                  <a:pt x="1524" y="39370"/>
                </a:lnTo>
                <a:lnTo>
                  <a:pt x="5334" y="40640"/>
                </a:lnTo>
                <a:lnTo>
                  <a:pt x="15367" y="44450"/>
                </a:lnTo>
                <a:lnTo>
                  <a:pt x="16637" y="44450"/>
                </a:lnTo>
                <a:lnTo>
                  <a:pt x="17907" y="45720"/>
                </a:lnTo>
                <a:lnTo>
                  <a:pt x="59563" y="12700"/>
                </a:lnTo>
                <a:lnTo>
                  <a:pt x="64643" y="7620"/>
                </a:lnTo>
                <a:lnTo>
                  <a:pt x="65786" y="5080"/>
                </a:lnTo>
                <a:lnTo>
                  <a:pt x="65786" y="254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0" name="Google Shape;150;p12"/>
          <p:cNvSpPr/>
          <p:nvPr/>
        </p:nvSpPr>
        <p:spPr>
          <a:xfrm>
            <a:off x="1548383" y="3633215"/>
            <a:ext cx="949960" cy="280670"/>
          </a:xfrm>
          <a:custGeom>
            <a:rect b="b" l="l" r="r" t="t"/>
            <a:pathLst>
              <a:path extrusionOk="0" h="280670" w="949960">
                <a:moveTo>
                  <a:pt x="10159" y="0"/>
                </a:moveTo>
                <a:lnTo>
                  <a:pt x="0" y="6349"/>
                </a:lnTo>
                <a:lnTo>
                  <a:pt x="0" y="12699"/>
                </a:lnTo>
                <a:lnTo>
                  <a:pt x="943102" y="280415"/>
                </a:lnTo>
                <a:lnTo>
                  <a:pt x="943102" y="270255"/>
                </a:lnTo>
                <a:lnTo>
                  <a:pt x="944372" y="270255"/>
                </a:lnTo>
                <a:lnTo>
                  <a:pt x="945641" y="268985"/>
                </a:lnTo>
                <a:lnTo>
                  <a:pt x="946911" y="268985"/>
                </a:lnTo>
                <a:lnTo>
                  <a:pt x="949452" y="266445"/>
                </a:lnTo>
                <a:lnTo>
                  <a:pt x="1015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1" name="Google Shape;151;p12"/>
          <p:cNvSpPr/>
          <p:nvPr/>
        </p:nvSpPr>
        <p:spPr>
          <a:xfrm>
            <a:off x="3689603" y="6153911"/>
            <a:ext cx="109855" cy="100965"/>
          </a:xfrm>
          <a:custGeom>
            <a:rect b="b" l="l" r="r" t="t"/>
            <a:pathLst>
              <a:path extrusionOk="0" h="100964" w="109854">
                <a:moveTo>
                  <a:pt x="100837" y="0"/>
                </a:moveTo>
                <a:lnTo>
                  <a:pt x="2540" y="79209"/>
                </a:lnTo>
                <a:lnTo>
                  <a:pt x="2540" y="94297"/>
                </a:lnTo>
                <a:lnTo>
                  <a:pt x="0" y="95554"/>
                </a:lnTo>
                <a:lnTo>
                  <a:pt x="0" y="100583"/>
                </a:lnTo>
                <a:lnTo>
                  <a:pt x="109728" y="11315"/>
                </a:lnTo>
                <a:lnTo>
                  <a:pt x="105918" y="10058"/>
                </a:lnTo>
                <a:lnTo>
                  <a:pt x="104648" y="8801"/>
                </a:lnTo>
                <a:lnTo>
                  <a:pt x="103378" y="8801"/>
                </a:lnTo>
                <a:lnTo>
                  <a:pt x="100837" y="6286"/>
                </a:lnTo>
                <a:lnTo>
                  <a:pt x="100837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52" name="Google Shape;152;p12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3596640" y="3351276"/>
            <a:ext cx="111251" cy="82296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2"/>
          <p:cNvSpPr/>
          <p:nvPr/>
        </p:nvSpPr>
        <p:spPr>
          <a:xfrm>
            <a:off x="3791711" y="6153911"/>
            <a:ext cx="149860" cy="57150"/>
          </a:xfrm>
          <a:custGeom>
            <a:rect b="b" l="l" r="r" t="t"/>
            <a:pathLst>
              <a:path extrusionOk="0" h="57150" w="149860">
                <a:moveTo>
                  <a:pt x="10160" y="0"/>
                </a:moveTo>
                <a:lnTo>
                  <a:pt x="10160" y="7454"/>
                </a:lnTo>
                <a:lnTo>
                  <a:pt x="7620" y="11175"/>
                </a:lnTo>
                <a:lnTo>
                  <a:pt x="0" y="11175"/>
                </a:lnTo>
                <a:lnTo>
                  <a:pt x="126364" y="52146"/>
                </a:lnTo>
                <a:lnTo>
                  <a:pt x="139191" y="55879"/>
                </a:lnTo>
                <a:lnTo>
                  <a:pt x="141732" y="57111"/>
                </a:lnTo>
                <a:lnTo>
                  <a:pt x="146812" y="54635"/>
                </a:lnTo>
                <a:lnTo>
                  <a:pt x="148082" y="53390"/>
                </a:lnTo>
                <a:lnTo>
                  <a:pt x="148082" y="52146"/>
                </a:lnTo>
                <a:lnTo>
                  <a:pt x="149351" y="52146"/>
                </a:lnTo>
                <a:lnTo>
                  <a:pt x="149351" y="47180"/>
                </a:lnTo>
                <a:lnTo>
                  <a:pt x="145541" y="43459"/>
                </a:lnTo>
                <a:lnTo>
                  <a:pt x="144272" y="43459"/>
                </a:lnTo>
                <a:lnTo>
                  <a:pt x="1016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4" name="Google Shape;154;p12"/>
          <p:cNvSpPr/>
          <p:nvPr/>
        </p:nvSpPr>
        <p:spPr>
          <a:xfrm>
            <a:off x="2226564" y="35051"/>
            <a:ext cx="611505" cy="117475"/>
          </a:xfrm>
          <a:custGeom>
            <a:rect b="b" l="l" r="r" t="t"/>
            <a:pathLst>
              <a:path extrusionOk="0" h="117475" w="611505">
                <a:moveTo>
                  <a:pt x="605028" y="107188"/>
                </a:moveTo>
                <a:lnTo>
                  <a:pt x="1270" y="0"/>
                </a:lnTo>
                <a:lnTo>
                  <a:pt x="0" y="0"/>
                </a:lnTo>
                <a:lnTo>
                  <a:pt x="5080" y="1270"/>
                </a:lnTo>
                <a:lnTo>
                  <a:pt x="6350" y="2540"/>
                </a:lnTo>
                <a:lnTo>
                  <a:pt x="7620" y="5080"/>
                </a:lnTo>
                <a:lnTo>
                  <a:pt x="8890" y="8890"/>
                </a:lnTo>
                <a:lnTo>
                  <a:pt x="7620" y="12700"/>
                </a:lnTo>
                <a:lnTo>
                  <a:pt x="3810" y="15367"/>
                </a:lnTo>
                <a:lnTo>
                  <a:pt x="1270" y="15367"/>
                </a:lnTo>
                <a:lnTo>
                  <a:pt x="579628" y="117348"/>
                </a:lnTo>
                <a:lnTo>
                  <a:pt x="599948" y="107188"/>
                </a:lnTo>
                <a:lnTo>
                  <a:pt x="605028" y="107188"/>
                </a:lnTo>
                <a:close/>
              </a:path>
              <a:path extrusionOk="0" h="117475" w="611505">
                <a:moveTo>
                  <a:pt x="611124" y="111252"/>
                </a:moveTo>
                <a:lnTo>
                  <a:pt x="609092" y="107823"/>
                </a:lnTo>
                <a:lnTo>
                  <a:pt x="609092" y="111252"/>
                </a:lnTo>
                <a:lnTo>
                  <a:pt x="611124" y="11125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5" name="Google Shape;155;p12"/>
          <p:cNvSpPr/>
          <p:nvPr/>
        </p:nvSpPr>
        <p:spPr>
          <a:xfrm>
            <a:off x="1117092" y="141731"/>
            <a:ext cx="1710055" cy="581025"/>
          </a:xfrm>
          <a:custGeom>
            <a:rect b="b" l="l" r="r" t="t"/>
            <a:pathLst>
              <a:path extrusionOk="0" h="581025" w="1710055">
                <a:moveTo>
                  <a:pt x="601980" y="566674"/>
                </a:moveTo>
                <a:lnTo>
                  <a:pt x="15240" y="449580"/>
                </a:lnTo>
                <a:lnTo>
                  <a:pt x="0" y="457200"/>
                </a:lnTo>
                <a:lnTo>
                  <a:pt x="0" y="462280"/>
                </a:lnTo>
                <a:lnTo>
                  <a:pt x="596900" y="580644"/>
                </a:lnTo>
                <a:lnTo>
                  <a:pt x="596900" y="575564"/>
                </a:lnTo>
                <a:lnTo>
                  <a:pt x="596900" y="570484"/>
                </a:lnTo>
                <a:lnTo>
                  <a:pt x="598170" y="570484"/>
                </a:lnTo>
                <a:lnTo>
                  <a:pt x="598170" y="569214"/>
                </a:lnTo>
                <a:lnTo>
                  <a:pt x="599440" y="567944"/>
                </a:lnTo>
                <a:lnTo>
                  <a:pt x="601980" y="566674"/>
                </a:lnTo>
                <a:close/>
              </a:path>
              <a:path extrusionOk="0" h="581025" w="1710055">
                <a:moveTo>
                  <a:pt x="602996" y="567690"/>
                </a:moveTo>
                <a:lnTo>
                  <a:pt x="601726" y="567690"/>
                </a:lnTo>
                <a:lnTo>
                  <a:pt x="600456" y="568960"/>
                </a:lnTo>
                <a:lnTo>
                  <a:pt x="602996" y="567690"/>
                </a:lnTo>
                <a:close/>
              </a:path>
              <a:path extrusionOk="0" h="581025" w="1710055">
                <a:moveTo>
                  <a:pt x="1709928" y="0"/>
                </a:moveTo>
                <a:lnTo>
                  <a:pt x="1689608" y="11430"/>
                </a:lnTo>
                <a:lnTo>
                  <a:pt x="602996" y="567690"/>
                </a:lnTo>
                <a:lnTo>
                  <a:pt x="606806" y="567690"/>
                </a:lnTo>
                <a:lnTo>
                  <a:pt x="610616" y="570230"/>
                </a:lnTo>
                <a:lnTo>
                  <a:pt x="610616" y="579120"/>
                </a:lnTo>
                <a:lnTo>
                  <a:pt x="1706118" y="19050"/>
                </a:lnTo>
                <a:lnTo>
                  <a:pt x="1706118" y="5080"/>
                </a:lnTo>
                <a:lnTo>
                  <a:pt x="1707388" y="2540"/>
                </a:lnTo>
                <a:lnTo>
                  <a:pt x="170992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6" name="Google Shape;156;p12"/>
          <p:cNvSpPr/>
          <p:nvPr/>
        </p:nvSpPr>
        <p:spPr>
          <a:xfrm>
            <a:off x="1414272" y="4369308"/>
            <a:ext cx="45720" cy="467359"/>
          </a:xfrm>
          <a:custGeom>
            <a:rect b="b" l="l" r="r" t="t"/>
            <a:pathLst>
              <a:path extrusionOk="0" h="467360" w="45719">
                <a:moveTo>
                  <a:pt x="7619" y="0"/>
                </a:moveTo>
                <a:lnTo>
                  <a:pt x="0" y="5080"/>
                </a:lnTo>
                <a:lnTo>
                  <a:pt x="38100" y="462026"/>
                </a:lnTo>
                <a:lnTo>
                  <a:pt x="40640" y="462026"/>
                </a:lnTo>
                <a:lnTo>
                  <a:pt x="43180" y="463296"/>
                </a:lnTo>
                <a:lnTo>
                  <a:pt x="44450" y="465836"/>
                </a:lnTo>
                <a:lnTo>
                  <a:pt x="45719" y="467106"/>
                </a:lnTo>
                <a:lnTo>
                  <a:pt x="45615" y="463296"/>
                </a:lnTo>
                <a:lnTo>
                  <a:pt x="761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7" name="Google Shape;157;p12"/>
          <p:cNvSpPr/>
          <p:nvPr/>
        </p:nvSpPr>
        <p:spPr>
          <a:xfrm>
            <a:off x="1712976" y="709167"/>
            <a:ext cx="628015" cy="2692400"/>
          </a:xfrm>
          <a:custGeom>
            <a:rect b="b" l="l" r="r" t="t"/>
            <a:pathLst>
              <a:path extrusionOk="0" h="2692400" w="628014">
                <a:moveTo>
                  <a:pt x="627888" y="824738"/>
                </a:moveTo>
                <a:lnTo>
                  <a:pt x="626618" y="824738"/>
                </a:lnTo>
                <a:lnTo>
                  <a:pt x="625348" y="823468"/>
                </a:lnTo>
                <a:lnTo>
                  <a:pt x="620268" y="823468"/>
                </a:lnTo>
                <a:lnTo>
                  <a:pt x="65024" y="702056"/>
                </a:lnTo>
                <a:lnTo>
                  <a:pt x="64008" y="702056"/>
                </a:lnTo>
                <a:lnTo>
                  <a:pt x="64008" y="700532"/>
                </a:lnTo>
                <a:lnTo>
                  <a:pt x="16637" y="12700"/>
                </a:lnTo>
                <a:lnTo>
                  <a:pt x="16637" y="3810"/>
                </a:lnTo>
                <a:lnTo>
                  <a:pt x="12827" y="0"/>
                </a:lnTo>
                <a:lnTo>
                  <a:pt x="9017" y="1270"/>
                </a:lnTo>
                <a:lnTo>
                  <a:pt x="6350" y="1270"/>
                </a:lnTo>
                <a:lnTo>
                  <a:pt x="3810" y="3810"/>
                </a:lnTo>
                <a:lnTo>
                  <a:pt x="1270" y="3810"/>
                </a:lnTo>
                <a:lnTo>
                  <a:pt x="0" y="5080"/>
                </a:lnTo>
                <a:lnTo>
                  <a:pt x="0" y="15240"/>
                </a:lnTo>
                <a:lnTo>
                  <a:pt x="47371" y="697992"/>
                </a:lnTo>
                <a:lnTo>
                  <a:pt x="48641" y="708152"/>
                </a:lnTo>
                <a:lnTo>
                  <a:pt x="48641" y="711962"/>
                </a:lnTo>
                <a:lnTo>
                  <a:pt x="50927" y="714248"/>
                </a:lnTo>
                <a:lnTo>
                  <a:pt x="49530" y="714248"/>
                </a:lnTo>
                <a:lnTo>
                  <a:pt x="45720" y="711708"/>
                </a:lnTo>
                <a:lnTo>
                  <a:pt x="45796" y="714248"/>
                </a:lnTo>
                <a:lnTo>
                  <a:pt x="184023" y="2692400"/>
                </a:lnTo>
                <a:lnTo>
                  <a:pt x="187833" y="2689860"/>
                </a:lnTo>
                <a:lnTo>
                  <a:pt x="198120" y="2683510"/>
                </a:lnTo>
                <a:lnTo>
                  <a:pt x="62357" y="716788"/>
                </a:lnTo>
                <a:lnTo>
                  <a:pt x="62039" y="714248"/>
                </a:lnTo>
                <a:lnTo>
                  <a:pt x="62001" y="713968"/>
                </a:lnTo>
                <a:lnTo>
                  <a:pt x="63195" y="712774"/>
                </a:lnTo>
                <a:lnTo>
                  <a:pt x="63754" y="717169"/>
                </a:lnTo>
                <a:lnTo>
                  <a:pt x="618998" y="837311"/>
                </a:lnTo>
                <a:lnTo>
                  <a:pt x="622808" y="838581"/>
                </a:lnTo>
                <a:lnTo>
                  <a:pt x="626618" y="836168"/>
                </a:lnTo>
                <a:lnTo>
                  <a:pt x="627888" y="831088"/>
                </a:lnTo>
                <a:lnTo>
                  <a:pt x="627888" y="82473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8" name="Google Shape;158;p12"/>
          <p:cNvSpPr/>
          <p:nvPr/>
        </p:nvSpPr>
        <p:spPr>
          <a:xfrm>
            <a:off x="3902964" y="6379464"/>
            <a:ext cx="559435" cy="477520"/>
          </a:xfrm>
          <a:custGeom>
            <a:rect b="b" l="l" r="r" t="t"/>
            <a:pathLst>
              <a:path extrusionOk="0" h="477520" w="559435">
                <a:moveTo>
                  <a:pt x="551688" y="0"/>
                </a:moveTo>
                <a:lnTo>
                  <a:pt x="0" y="477012"/>
                </a:lnTo>
                <a:lnTo>
                  <a:pt x="21589" y="477012"/>
                </a:lnTo>
                <a:lnTo>
                  <a:pt x="559308" y="12725"/>
                </a:lnTo>
                <a:lnTo>
                  <a:pt x="555498" y="8902"/>
                </a:lnTo>
                <a:lnTo>
                  <a:pt x="554227" y="8902"/>
                </a:lnTo>
                <a:lnTo>
                  <a:pt x="552958" y="7632"/>
                </a:lnTo>
                <a:lnTo>
                  <a:pt x="552958" y="6362"/>
                </a:lnTo>
                <a:lnTo>
                  <a:pt x="551688" y="6362"/>
                </a:lnTo>
                <a:lnTo>
                  <a:pt x="55168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9" name="Google Shape;159;p12"/>
          <p:cNvSpPr/>
          <p:nvPr/>
        </p:nvSpPr>
        <p:spPr>
          <a:xfrm>
            <a:off x="5567171" y="6787895"/>
            <a:ext cx="81280" cy="67310"/>
          </a:xfrm>
          <a:custGeom>
            <a:rect b="b" l="l" r="r" t="t"/>
            <a:pathLst>
              <a:path extrusionOk="0" h="67309" w="81279">
                <a:moveTo>
                  <a:pt x="73025" y="0"/>
                </a:moveTo>
                <a:lnTo>
                  <a:pt x="0" y="67056"/>
                </a:lnTo>
                <a:lnTo>
                  <a:pt x="21843" y="67056"/>
                </a:lnTo>
                <a:lnTo>
                  <a:pt x="79501" y="13917"/>
                </a:lnTo>
                <a:lnTo>
                  <a:pt x="80772" y="2531"/>
                </a:lnTo>
                <a:lnTo>
                  <a:pt x="7302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0" name="Google Shape;160;p12"/>
          <p:cNvSpPr/>
          <p:nvPr/>
        </p:nvSpPr>
        <p:spPr>
          <a:xfrm>
            <a:off x="2913888" y="6156959"/>
            <a:ext cx="509270" cy="407034"/>
          </a:xfrm>
          <a:custGeom>
            <a:rect b="b" l="l" r="r" t="t"/>
            <a:pathLst>
              <a:path extrusionOk="0" h="407034" w="509270">
                <a:moveTo>
                  <a:pt x="25343" y="401827"/>
                </a:moveTo>
                <a:lnTo>
                  <a:pt x="8889" y="401827"/>
                </a:lnTo>
                <a:lnTo>
                  <a:pt x="19050" y="406907"/>
                </a:lnTo>
                <a:lnTo>
                  <a:pt x="25343" y="401827"/>
                </a:lnTo>
                <a:close/>
              </a:path>
              <a:path extrusionOk="0" h="407034" w="509270">
                <a:moveTo>
                  <a:pt x="500125" y="0"/>
                </a:moveTo>
                <a:lnTo>
                  <a:pt x="0" y="404367"/>
                </a:lnTo>
                <a:lnTo>
                  <a:pt x="1269" y="404367"/>
                </a:lnTo>
                <a:lnTo>
                  <a:pt x="2539" y="403097"/>
                </a:lnTo>
                <a:lnTo>
                  <a:pt x="3810" y="403097"/>
                </a:lnTo>
                <a:lnTo>
                  <a:pt x="3810" y="401827"/>
                </a:lnTo>
                <a:lnTo>
                  <a:pt x="25343" y="401827"/>
                </a:lnTo>
                <a:lnTo>
                  <a:pt x="509015" y="11442"/>
                </a:lnTo>
                <a:lnTo>
                  <a:pt x="505206" y="10172"/>
                </a:lnTo>
                <a:lnTo>
                  <a:pt x="503936" y="8902"/>
                </a:lnTo>
                <a:lnTo>
                  <a:pt x="502665" y="8902"/>
                </a:lnTo>
                <a:lnTo>
                  <a:pt x="500125" y="6362"/>
                </a:lnTo>
                <a:lnTo>
                  <a:pt x="50012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1" name="Google Shape;161;p12"/>
          <p:cNvSpPr/>
          <p:nvPr/>
        </p:nvSpPr>
        <p:spPr>
          <a:xfrm>
            <a:off x="2491740" y="3349751"/>
            <a:ext cx="1198880" cy="3505835"/>
          </a:xfrm>
          <a:custGeom>
            <a:rect b="b" l="l" r="r" t="t"/>
            <a:pathLst>
              <a:path extrusionOk="0" h="3505834" w="1198879">
                <a:moveTo>
                  <a:pt x="4051" y="550672"/>
                </a:moveTo>
                <a:lnTo>
                  <a:pt x="2794" y="550672"/>
                </a:lnTo>
                <a:lnTo>
                  <a:pt x="1524" y="551942"/>
                </a:lnTo>
                <a:lnTo>
                  <a:pt x="2794" y="551942"/>
                </a:lnTo>
                <a:lnTo>
                  <a:pt x="4051" y="550672"/>
                </a:lnTo>
                <a:close/>
              </a:path>
              <a:path extrusionOk="0" h="3505834" w="1198879">
                <a:moveTo>
                  <a:pt x="830351" y="825"/>
                </a:moveTo>
                <a:lnTo>
                  <a:pt x="829818" y="0"/>
                </a:lnTo>
                <a:lnTo>
                  <a:pt x="827265" y="0"/>
                </a:lnTo>
                <a:lnTo>
                  <a:pt x="830351" y="825"/>
                </a:lnTo>
                <a:close/>
              </a:path>
              <a:path extrusionOk="0" h="3505834" w="1198879">
                <a:moveTo>
                  <a:pt x="935736" y="2805430"/>
                </a:moveTo>
                <a:lnTo>
                  <a:pt x="935634" y="2802890"/>
                </a:lnTo>
                <a:lnTo>
                  <a:pt x="832231" y="18034"/>
                </a:lnTo>
                <a:lnTo>
                  <a:pt x="832231" y="4064"/>
                </a:lnTo>
                <a:lnTo>
                  <a:pt x="829678" y="1524"/>
                </a:lnTo>
                <a:lnTo>
                  <a:pt x="820674" y="1524"/>
                </a:lnTo>
                <a:lnTo>
                  <a:pt x="818134" y="4064"/>
                </a:lnTo>
                <a:lnTo>
                  <a:pt x="818134" y="4241"/>
                </a:lnTo>
                <a:lnTo>
                  <a:pt x="14224" y="543445"/>
                </a:lnTo>
                <a:lnTo>
                  <a:pt x="14224" y="553212"/>
                </a:lnTo>
                <a:lnTo>
                  <a:pt x="14224" y="553466"/>
                </a:lnTo>
                <a:lnTo>
                  <a:pt x="13462" y="552704"/>
                </a:lnTo>
                <a:lnTo>
                  <a:pt x="14224" y="553212"/>
                </a:lnTo>
                <a:lnTo>
                  <a:pt x="14224" y="543445"/>
                </a:lnTo>
                <a:lnTo>
                  <a:pt x="5334" y="549402"/>
                </a:lnTo>
                <a:lnTo>
                  <a:pt x="4051" y="550672"/>
                </a:lnTo>
                <a:lnTo>
                  <a:pt x="10414" y="550672"/>
                </a:lnTo>
                <a:lnTo>
                  <a:pt x="10744" y="550900"/>
                </a:lnTo>
                <a:lnTo>
                  <a:pt x="7620" y="551942"/>
                </a:lnTo>
                <a:lnTo>
                  <a:pt x="6350" y="551942"/>
                </a:lnTo>
                <a:lnTo>
                  <a:pt x="3810" y="553212"/>
                </a:lnTo>
                <a:lnTo>
                  <a:pt x="2540" y="553212"/>
                </a:lnTo>
                <a:lnTo>
                  <a:pt x="1270" y="554482"/>
                </a:lnTo>
                <a:lnTo>
                  <a:pt x="1270" y="555752"/>
                </a:lnTo>
                <a:lnTo>
                  <a:pt x="0" y="555752"/>
                </a:lnTo>
                <a:lnTo>
                  <a:pt x="0" y="564642"/>
                </a:lnTo>
                <a:lnTo>
                  <a:pt x="164592" y="3505212"/>
                </a:lnTo>
                <a:lnTo>
                  <a:pt x="179832" y="3505212"/>
                </a:lnTo>
                <a:lnTo>
                  <a:pt x="15303" y="564642"/>
                </a:lnTo>
                <a:lnTo>
                  <a:pt x="15265" y="560133"/>
                </a:lnTo>
                <a:lnTo>
                  <a:pt x="816851" y="22453"/>
                </a:lnTo>
                <a:lnTo>
                  <a:pt x="816851" y="23114"/>
                </a:lnTo>
                <a:lnTo>
                  <a:pt x="920369" y="2809240"/>
                </a:lnTo>
                <a:lnTo>
                  <a:pt x="921639" y="2811780"/>
                </a:lnTo>
                <a:lnTo>
                  <a:pt x="921639" y="2809240"/>
                </a:lnTo>
                <a:lnTo>
                  <a:pt x="922909" y="2805430"/>
                </a:lnTo>
                <a:lnTo>
                  <a:pt x="926846" y="2802890"/>
                </a:lnTo>
                <a:lnTo>
                  <a:pt x="930656" y="2804160"/>
                </a:lnTo>
                <a:lnTo>
                  <a:pt x="935736" y="2805430"/>
                </a:lnTo>
                <a:close/>
              </a:path>
              <a:path extrusionOk="0" h="3505834" w="1198879">
                <a:moveTo>
                  <a:pt x="1106424" y="74041"/>
                </a:moveTo>
                <a:lnTo>
                  <a:pt x="1102614" y="72771"/>
                </a:lnTo>
                <a:lnTo>
                  <a:pt x="830351" y="825"/>
                </a:lnTo>
                <a:lnTo>
                  <a:pt x="832358" y="3810"/>
                </a:lnTo>
                <a:lnTo>
                  <a:pt x="832358" y="16637"/>
                </a:lnTo>
                <a:lnTo>
                  <a:pt x="1096264" y="86868"/>
                </a:lnTo>
                <a:lnTo>
                  <a:pt x="1096264" y="77978"/>
                </a:lnTo>
                <a:lnTo>
                  <a:pt x="1098804" y="74041"/>
                </a:lnTo>
                <a:lnTo>
                  <a:pt x="1106424" y="74041"/>
                </a:lnTo>
                <a:close/>
              </a:path>
              <a:path extrusionOk="0" h="3505834" w="1198879">
                <a:moveTo>
                  <a:pt x="1196340" y="2905760"/>
                </a:moveTo>
                <a:lnTo>
                  <a:pt x="1191260" y="2908287"/>
                </a:lnTo>
                <a:lnTo>
                  <a:pt x="1188720" y="2907017"/>
                </a:lnTo>
                <a:lnTo>
                  <a:pt x="1176020" y="2903220"/>
                </a:lnTo>
                <a:lnTo>
                  <a:pt x="688848" y="3302533"/>
                </a:lnTo>
                <a:lnTo>
                  <a:pt x="696468" y="3305073"/>
                </a:lnTo>
                <a:lnTo>
                  <a:pt x="699008" y="3308870"/>
                </a:lnTo>
                <a:lnTo>
                  <a:pt x="697738" y="3313950"/>
                </a:lnTo>
                <a:lnTo>
                  <a:pt x="697738" y="3315208"/>
                </a:lnTo>
                <a:lnTo>
                  <a:pt x="695198" y="3317748"/>
                </a:lnTo>
                <a:lnTo>
                  <a:pt x="696468" y="3317748"/>
                </a:lnTo>
                <a:lnTo>
                  <a:pt x="706628" y="3308870"/>
                </a:lnTo>
                <a:lnTo>
                  <a:pt x="1193266" y="2908287"/>
                </a:lnTo>
                <a:lnTo>
                  <a:pt x="1196340" y="2905760"/>
                </a:lnTo>
                <a:close/>
              </a:path>
              <a:path extrusionOk="0" h="3505834" w="1198879">
                <a:moveTo>
                  <a:pt x="1196340" y="2884932"/>
                </a:moveTo>
                <a:lnTo>
                  <a:pt x="1110018" y="86106"/>
                </a:lnTo>
                <a:lnTo>
                  <a:pt x="1109980" y="78486"/>
                </a:lnTo>
                <a:lnTo>
                  <a:pt x="1108710" y="77216"/>
                </a:lnTo>
                <a:lnTo>
                  <a:pt x="1108710" y="75946"/>
                </a:lnTo>
                <a:lnTo>
                  <a:pt x="1106170" y="75946"/>
                </a:lnTo>
                <a:lnTo>
                  <a:pt x="1106170" y="74676"/>
                </a:lnTo>
                <a:lnTo>
                  <a:pt x="1099820" y="74676"/>
                </a:lnTo>
                <a:lnTo>
                  <a:pt x="1097280" y="78486"/>
                </a:lnTo>
                <a:lnTo>
                  <a:pt x="1097280" y="86106"/>
                </a:lnTo>
                <a:lnTo>
                  <a:pt x="1183640" y="2888742"/>
                </a:lnTo>
                <a:lnTo>
                  <a:pt x="1193800" y="2892552"/>
                </a:lnTo>
                <a:lnTo>
                  <a:pt x="1195070" y="2892552"/>
                </a:lnTo>
                <a:lnTo>
                  <a:pt x="1195070" y="2893822"/>
                </a:lnTo>
                <a:lnTo>
                  <a:pt x="1196340" y="2895092"/>
                </a:lnTo>
                <a:lnTo>
                  <a:pt x="1196340" y="2884932"/>
                </a:lnTo>
                <a:close/>
              </a:path>
              <a:path extrusionOk="0" h="3505834" w="1198879">
                <a:moveTo>
                  <a:pt x="1198372" y="2895600"/>
                </a:moveTo>
                <a:lnTo>
                  <a:pt x="1196340" y="2895600"/>
                </a:lnTo>
                <a:lnTo>
                  <a:pt x="1198372" y="2899029"/>
                </a:lnTo>
                <a:lnTo>
                  <a:pt x="1198372" y="28956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2" name="Google Shape;162;p12"/>
          <p:cNvSpPr/>
          <p:nvPr/>
        </p:nvSpPr>
        <p:spPr>
          <a:xfrm>
            <a:off x="2776728" y="2738627"/>
            <a:ext cx="600710" cy="515620"/>
          </a:xfrm>
          <a:custGeom>
            <a:rect b="b" l="l" r="r" t="t"/>
            <a:pathLst>
              <a:path extrusionOk="0" h="515620" w="600710">
                <a:moveTo>
                  <a:pt x="3873" y="359194"/>
                </a:moveTo>
                <a:lnTo>
                  <a:pt x="1270" y="360426"/>
                </a:lnTo>
                <a:lnTo>
                  <a:pt x="0" y="361696"/>
                </a:lnTo>
                <a:lnTo>
                  <a:pt x="3873" y="359194"/>
                </a:lnTo>
                <a:close/>
              </a:path>
              <a:path extrusionOk="0" h="515620" w="600710">
                <a:moveTo>
                  <a:pt x="582422" y="0"/>
                </a:moveTo>
                <a:lnTo>
                  <a:pt x="581152" y="0"/>
                </a:lnTo>
                <a:lnTo>
                  <a:pt x="581291" y="3810"/>
                </a:lnTo>
                <a:lnTo>
                  <a:pt x="582422" y="3810"/>
                </a:lnTo>
                <a:lnTo>
                  <a:pt x="582422" y="0"/>
                </a:lnTo>
                <a:close/>
              </a:path>
              <a:path extrusionOk="0" h="515620" w="600710">
                <a:moveTo>
                  <a:pt x="600456" y="515112"/>
                </a:moveTo>
                <a:lnTo>
                  <a:pt x="581291" y="3810"/>
                </a:lnTo>
                <a:lnTo>
                  <a:pt x="581152" y="3810"/>
                </a:lnTo>
                <a:lnTo>
                  <a:pt x="581152" y="5080"/>
                </a:lnTo>
                <a:lnTo>
                  <a:pt x="579882" y="5080"/>
                </a:lnTo>
                <a:lnTo>
                  <a:pt x="578485" y="6350"/>
                </a:lnTo>
                <a:lnTo>
                  <a:pt x="577278" y="7150"/>
                </a:lnTo>
                <a:lnTo>
                  <a:pt x="575310" y="8128"/>
                </a:lnTo>
                <a:lnTo>
                  <a:pt x="572770" y="6858"/>
                </a:lnTo>
                <a:lnTo>
                  <a:pt x="556260" y="3048"/>
                </a:lnTo>
                <a:lnTo>
                  <a:pt x="3873" y="359194"/>
                </a:lnTo>
                <a:lnTo>
                  <a:pt x="6350" y="360426"/>
                </a:lnTo>
                <a:lnTo>
                  <a:pt x="22860" y="364236"/>
                </a:lnTo>
                <a:lnTo>
                  <a:pt x="566420" y="14478"/>
                </a:lnTo>
                <a:lnTo>
                  <a:pt x="566928" y="14147"/>
                </a:lnTo>
                <a:lnTo>
                  <a:pt x="584962" y="511302"/>
                </a:lnTo>
                <a:lnTo>
                  <a:pt x="600456" y="51511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3" name="Google Shape;163;p12"/>
          <p:cNvSpPr/>
          <p:nvPr/>
        </p:nvSpPr>
        <p:spPr>
          <a:xfrm>
            <a:off x="3785615" y="5550408"/>
            <a:ext cx="31750" cy="22225"/>
          </a:xfrm>
          <a:custGeom>
            <a:rect b="b" l="l" r="r" t="t"/>
            <a:pathLst>
              <a:path extrusionOk="0" h="22225" w="31750">
                <a:moveTo>
                  <a:pt x="0" y="0"/>
                </a:moveTo>
                <a:lnTo>
                  <a:pt x="0" y="13461"/>
                </a:lnTo>
                <a:lnTo>
                  <a:pt x="6223" y="16001"/>
                </a:lnTo>
                <a:lnTo>
                  <a:pt x="16256" y="19684"/>
                </a:lnTo>
                <a:lnTo>
                  <a:pt x="20066" y="20827"/>
                </a:lnTo>
                <a:lnTo>
                  <a:pt x="23749" y="22097"/>
                </a:lnTo>
                <a:lnTo>
                  <a:pt x="27559" y="20827"/>
                </a:lnTo>
                <a:lnTo>
                  <a:pt x="29972" y="17144"/>
                </a:lnTo>
                <a:lnTo>
                  <a:pt x="31242" y="13461"/>
                </a:lnTo>
                <a:lnTo>
                  <a:pt x="29972" y="9778"/>
                </a:lnTo>
                <a:lnTo>
                  <a:pt x="26288" y="7365"/>
                </a:lnTo>
                <a:lnTo>
                  <a:pt x="25019" y="7365"/>
                </a:lnTo>
                <a:lnTo>
                  <a:pt x="21209" y="609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4" name="Google Shape;164;p12"/>
          <p:cNvSpPr/>
          <p:nvPr/>
        </p:nvSpPr>
        <p:spPr>
          <a:xfrm>
            <a:off x="3413759" y="6152972"/>
            <a:ext cx="276225" cy="105410"/>
          </a:xfrm>
          <a:custGeom>
            <a:rect b="b" l="l" r="r" t="t"/>
            <a:pathLst>
              <a:path extrusionOk="0" h="105410" w="276225">
                <a:moveTo>
                  <a:pt x="5079" y="0"/>
                </a:moveTo>
                <a:lnTo>
                  <a:pt x="1269" y="2540"/>
                </a:lnTo>
                <a:lnTo>
                  <a:pt x="0" y="6350"/>
                </a:lnTo>
                <a:lnTo>
                  <a:pt x="0" y="11417"/>
                </a:lnTo>
                <a:lnTo>
                  <a:pt x="2539" y="13957"/>
                </a:lnTo>
                <a:lnTo>
                  <a:pt x="3810" y="13957"/>
                </a:lnTo>
                <a:lnTo>
                  <a:pt x="5079" y="15227"/>
                </a:lnTo>
                <a:lnTo>
                  <a:pt x="266953" y="104051"/>
                </a:lnTo>
                <a:lnTo>
                  <a:pt x="269493" y="105321"/>
                </a:lnTo>
                <a:lnTo>
                  <a:pt x="274574" y="102781"/>
                </a:lnTo>
                <a:lnTo>
                  <a:pt x="274574" y="101511"/>
                </a:lnTo>
                <a:lnTo>
                  <a:pt x="275843" y="100241"/>
                </a:lnTo>
                <a:lnTo>
                  <a:pt x="275843" y="92621"/>
                </a:lnTo>
                <a:lnTo>
                  <a:pt x="274574" y="92621"/>
                </a:lnTo>
                <a:lnTo>
                  <a:pt x="273303" y="91363"/>
                </a:lnTo>
                <a:lnTo>
                  <a:pt x="272034" y="91363"/>
                </a:lnTo>
                <a:lnTo>
                  <a:pt x="272034" y="90093"/>
                </a:lnTo>
                <a:lnTo>
                  <a:pt x="261874" y="86283"/>
                </a:lnTo>
                <a:lnTo>
                  <a:pt x="13969" y="2540"/>
                </a:lnTo>
                <a:lnTo>
                  <a:pt x="8889" y="1270"/>
                </a:lnTo>
                <a:lnTo>
                  <a:pt x="507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5" name="Google Shape;165;p12"/>
          <p:cNvSpPr/>
          <p:nvPr/>
        </p:nvSpPr>
        <p:spPr>
          <a:xfrm>
            <a:off x="2919476" y="6559295"/>
            <a:ext cx="271145" cy="109855"/>
          </a:xfrm>
          <a:custGeom>
            <a:rect b="b" l="l" r="r" t="t"/>
            <a:pathLst>
              <a:path extrusionOk="0" h="109854" w="271144">
                <a:moveTo>
                  <a:pt x="1587" y="477"/>
                </a:moveTo>
                <a:lnTo>
                  <a:pt x="3810" y="3822"/>
                </a:lnTo>
                <a:lnTo>
                  <a:pt x="5080" y="6375"/>
                </a:lnTo>
                <a:lnTo>
                  <a:pt x="6350" y="17856"/>
                </a:lnTo>
                <a:lnTo>
                  <a:pt x="259715" y="108457"/>
                </a:lnTo>
                <a:lnTo>
                  <a:pt x="260985" y="108457"/>
                </a:lnTo>
                <a:lnTo>
                  <a:pt x="263525" y="109727"/>
                </a:lnTo>
                <a:lnTo>
                  <a:pt x="267207" y="109727"/>
                </a:lnTo>
                <a:lnTo>
                  <a:pt x="267207" y="108457"/>
                </a:lnTo>
                <a:lnTo>
                  <a:pt x="269748" y="105905"/>
                </a:lnTo>
                <a:lnTo>
                  <a:pt x="269748" y="104622"/>
                </a:lnTo>
                <a:lnTo>
                  <a:pt x="271018" y="100799"/>
                </a:lnTo>
                <a:lnTo>
                  <a:pt x="269748" y="96964"/>
                </a:lnTo>
                <a:lnTo>
                  <a:pt x="264794" y="94411"/>
                </a:lnTo>
                <a:lnTo>
                  <a:pt x="260985" y="93141"/>
                </a:lnTo>
                <a:lnTo>
                  <a:pt x="12700" y="3822"/>
                </a:lnTo>
                <a:lnTo>
                  <a:pt x="1587" y="477"/>
                </a:lnTo>
                <a:close/>
              </a:path>
              <a:path extrusionOk="0" h="109854" w="271144">
                <a:moveTo>
                  <a:pt x="1269" y="0"/>
                </a:moveTo>
                <a:lnTo>
                  <a:pt x="0" y="0"/>
                </a:lnTo>
                <a:lnTo>
                  <a:pt x="1587" y="477"/>
                </a:lnTo>
                <a:lnTo>
                  <a:pt x="126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6" name="Google Shape;166;p12"/>
          <p:cNvSpPr/>
          <p:nvPr/>
        </p:nvSpPr>
        <p:spPr>
          <a:xfrm>
            <a:off x="0" y="3477767"/>
            <a:ext cx="62865" cy="554990"/>
          </a:xfrm>
          <a:custGeom>
            <a:rect b="b" l="l" r="r" t="t"/>
            <a:pathLst>
              <a:path extrusionOk="0" h="554989" w="62865">
                <a:moveTo>
                  <a:pt x="0" y="0"/>
                </a:moveTo>
                <a:lnTo>
                  <a:pt x="0" y="135890"/>
                </a:lnTo>
                <a:lnTo>
                  <a:pt x="45907" y="549656"/>
                </a:lnTo>
                <a:lnTo>
                  <a:pt x="57383" y="553466"/>
                </a:lnTo>
                <a:lnTo>
                  <a:pt x="62484" y="55473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7" name="Google Shape;167;p12"/>
          <p:cNvSpPr/>
          <p:nvPr/>
        </p:nvSpPr>
        <p:spPr>
          <a:xfrm>
            <a:off x="1754124" y="6460235"/>
            <a:ext cx="664845" cy="250190"/>
          </a:xfrm>
          <a:custGeom>
            <a:rect b="b" l="l" r="r" t="t"/>
            <a:pathLst>
              <a:path extrusionOk="0" h="250190" w="664844">
                <a:moveTo>
                  <a:pt x="2540" y="12687"/>
                </a:moveTo>
                <a:lnTo>
                  <a:pt x="0" y="11417"/>
                </a:lnTo>
                <a:lnTo>
                  <a:pt x="1270" y="12687"/>
                </a:lnTo>
                <a:lnTo>
                  <a:pt x="2540" y="12687"/>
                </a:lnTo>
                <a:close/>
              </a:path>
              <a:path extrusionOk="0" h="250190" w="664844">
                <a:moveTo>
                  <a:pt x="659714" y="237248"/>
                </a:moveTo>
                <a:lnTo>
                  <a:pt x="11430" y="0"/>
                </a:lnTo>
                <a:lnTo>
                  <a:pt x="11430" y="8877"/>
                </a:lnTo>
                <a:lnTo>
                  <a:pt x="8890" y="12687"/>
                </a:lnTo>
                <a:lnTo>
                  <a:pt x="5080" y="12687"/>
                </a:lnTo>
                <a:lnTo>
                  <a:pt x="644144" y="247396"/>
                </a:lnTo>
                <a:lnTo>
                  <a:pt x="651764" y="249936"/>
                </a:lnTo>
                <a:lnTo>
                  <a:pt x="651764" y="241058"/>
                </a:lnTo>
                <a:lnTo>
                  <a:pt x="654304" y="237248"/>
                </a:lnTo>
                <a:lnTo>
                  <a:pt x="659714" y="237248"/>
                </a:lnTo>
                <a:close/>
              </a:path>
              <a:path extrusionOk="0" h="250190" w="664844">
                <a:moveTo>
                  <a:pt x="664464" y="238518"/>
                </a:moveTo>
                <a:lnTo>
                  <a:pt x="661924" y="237248"/>
                </a:lnTo>
                <a:lnTo>
                  <a:pt x="659714" y="237248"/>
                </a:lnTo>
                <a:lnTo>
                  <a:pt x="663194" y="238518"/>
                </a:lnTo>
                <a:lnTo>
                  <a:pt x="664464" y="23851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8" name="Google Shape;168;p12"/>
          <p:cNvSpPr/>
          <p:nvPr/>
        </p:nvSpPr>
        <p:spPr>
          <a:xfrm>
            <a:off x="2910839" y="6559295"/>
            <a:ext cx="29209" cy="297180"/>
          </a:xfrm>
          <a:custGeom>
            <a:rect b="b" l="l" r="r" t="t"/>
            <a:pathLst>
              <a:path extrusionOk="0" h="297179" w="29210">
                <a:moveTo>
                  <a:pt x="11303" y="0"/>
                </a:moveTo>
                <a:lnTo>
                  <a:pt x="5080" y="0"/>
                </a:lnTo>
                <a:lnTo>
                  <a:pt x="1270" y="3809"/>
                </a:lnTo>
                <a:lnTo>
                  <a:pt x="1270" y="5079"/>
                </a:lnTo>
                <a:lnTo>
                  <a:pt x="0" y="6349"/>
                </a:lnTo>
                <a:lnTo>
                  <a:pt x="0" y="8889"/>
                </a:lnTo>
                <a:lnTo>
                  <a:pt x="13843" y="297180"/>
                </a:lnTo>
                <a:lnTo>
                  <a:pt x="28956" y="297180"/>
                </a:lnTo>
                <a:lnTo>
                  <a:pt x="15112" y="20319"/>
                </a:lnTo>
                <a:lnTo>
                  <a:pt x="15112" y="2539"/>
                </a:lnTo>
                <a:lnTo>
                  <a:pt x="1130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9" name="Google Shape;169;p12"/>
          <p:cNvSpPr/>
          <p:nvPr/>
        </p:nvSpPr>
        <p:spPr>
          <a:xfrm>
            <a:off x="2406395" y="6696456"/>
            <a:ext cx="24765" cy="160020"/>
          </a:xfrm>
          <a:custGeom>
            <a:rect b="b" l="l" r="r" t="t"/>
            <a:pathLst>
              <a:path extrusionOk="0" h="160020" w="24764">
                <a:moveTo>
                  <a:pt x="11556" y="0"/>
                </a:moveTo>
                <a:lnTo>
                  <a:pt x="3810" y="0"/>
                </a:lnTo>
                <a:lnTo>
                  <a:pt x="0" y="3835"/>
                </a:lnTo>
                <a:lnTo>
                  <a:pt x="0" y="23037"/>
                </a:lnTo>
                <a:lnTo>
                  <a:pt x="9017" y="160019"/>
                </a:lnTo>
                <a:lnTo>
                  <a:pt x="24384" y="160019"/>
                </a:lnTo>
                <a:lnTo>
                  <a:pt x="15367" y="7683"/>
                </a:lnTo>
                <a:lnTo>
                  <a:pt x="15367" y="2565"/>
                </a:lnTo>
                <a:lnTo>
                  <a:pt x="14097" y="1282"/>
                </a:lnTo>
                <a:lnTo>
                  <a:pt x="12827" y="1282"/>
                </a:lnTo>
                <a:lnTo>
                  <a:pt x="1155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0" name="Google Shape;170;p12"/>
          <p:cNvSpPr/>
          <p:nvPr/>
        </p:nvSpPr>
        <p:spPr>
          <a:xfrm>
            <a:off x="5644896" y="6786041"/>
            <a:ext cx="17145" cy="70485"/>
          </a:xfrm>
          <a:custGeom>
            <a:rect b="b" l="l" r="r" t="t"/>
            <a:pathLst>
              <a:path extrusionOk="0" h="70484" w="17145">
                <a:moveTo>
                  <a:pt x="16713" y="0"/>
                </a:moveTo>
                <a:lnTo>
                  <a:pt x="15494" y="3708"/>
                </a:lnTo>
                <a:lnTo>
                  <a:pt x="11557" y="6273"/>
                </a:lnTo>
                <a:lnTo>
                  <a:pt x="1270" y="3708"/>
                </a:lnTo>
                <a:lnTo>
                  <a:pt x="1270" y="16535"/>
                </a:lnTo>
                <a:lnTo>
                  <a:pt x="0" y="70434"/>
                </a:lnTo>
                <a:lnTo>
                  <a:pt x="15494" y="70434"/>
                </a:lnTo>
                <a:lnTo>
                  <a:pt x="16598" y="6273"/>
                </a:lnTo>
                <a:lnTo>
                  <a:pt x="1671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1" name="Google Shape;171;p12"/>
          <p:cNvSpPr/>
          <p:nvPr/>
        </p:nvSpPr>
        <p:spPr>
          <a:xfrm>
            <a:off x="435864" y="6140196"/>
            <a:ext cx="460375" cy="185420"/>
          </a:xfrm>
          <a:custGeom>
            <a:rect b="b" l="l" r="r" t="t"/>
            <a:pathLst>
              <a:path extrusionOk="0" h="185420" w="460375">
                <a:moveTo>
                  <a:pt x="385064" y="160020"/>
                </a:moveTo>
                <a:lnTo>
                  <a:pt x="381190" y="158597"/>
                </a:lnTo>
                <a:lnTo>
                  <a:pt x="381254" y="158750"/>
                </a:lnTo>
                <a:lnTo>
                  <a:pt x="385064" y="160020"/>
                </a:lnTo>
                <a:close/>
              </a:path>
              <a:path extrusionOk="0" h="185420" w="460375">
                <a:moveTo>
                  <a:pt x="460248" y="172110"/>
                </a:moveTo>
                <a:lnTo>
                  <a:pt x="458978" y="172110"/>
                </a:lnTo>
                <a:lnTo>
                  <a:pt x="456438" y="169481"/>
                </a:lnTo>
                <a:lnTo>
                  <a:pt x="394182" y="144564"/>
                </a:lnTo>
                <a:lnTo>
                  <a:pt x="390372" y="143256"/>
                </a:lnTo>
                <a:lnTo>
                  <a:pt x="388480" y="144233"/>
                </a:lnTo>
                <a:lnTo>
                  <a:pt x="387832" y="144564"/>
                </a:lnTo>
                <a:lnTo>
                  <a:pt x="382803" y="145859"/>
                </a:lnTo>
                <a:lnTo>
                  <a:pt x="386321" y="143522"/>
                </a:lnTo>
                <a:lnTo>
                  <a:pt x="382739" y="142328"/>
                </a:lnTo>
                <a:lnTo>
                  <a:pt x="382739" y="145910"/>
                </a:lnTo>
                <a:lnTo>
                  <a:pt x="380517" y="152742"/>
                </a:lnTo>
                <a:lnTo>
                  <a:pt x="381254" y="149860"/>
                </a:lnTo>
                <a:lnTo>
                  <a:pt x="382524" y="146050"/>
                </a:lnTo>
                <a:lnTo>
                  <a:pt x="382739" y="145910"/>
                </a:lnTo>
                <a:lnTo>
                  <a:pt x="382739" y="142328"/>
                </a:lnTo>
                <a:lnTo>
                  <a:pt x="378688" y="140970"/>
                </a:lnTo>
                <a:lnTo>
                  <a:pt x="0" y="0"/>
                </a:lnTo>
                <a:lnTo>
                  <a:pt x="0" y="5080"/>
                </a:lnTo>
                <a:lnTo>
                  <a:pt x="1270" y="17780"/>
                </a:lnTo>
                <a:lnTo>
                  <a:pt x="381190" y="158597"/>
                </a:lnTo>
                <a:lnTo>
                  <a:pt x="379971" y="154940"/>
                </a:lnTo>
                <a:lnTo>
                  <a:pt x="380238" y="153873"/>
                </a:lnTo>
                <a:lnTo>
                  <a:pt x="381469" y="157683"/>
                </a:lnTo>
                <a:lnTo>
                  <a:pt x="385292" y="158991"/>
                </a:lnTo>
                <a:lnTo>
                  <a:pt x="437375" y="178663"/>
                </a:lnTo>
                <a:lnTo>
                  <a:pt x="446278" y="182600"/>
                </a:lnTo>
                <a:lnTo>
                  <a:pt x="453898" y="185229"/>
                </a:lnTo>
                <a:lnTo>
                  <a:pt x="457708" y="183908"/>
                </a:lnTo>
                <a:lnTo>
                  <a:pt x="460248" y="179971"/>
                </a:lnTo>
                <a:lnTo>
                  <a:pt x="460248" y="17211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2" name="Google Shape;172;p12"/>
          <p:cNvSpPr/>
          <p:nvPr/>
        </p:nvSpPr>
        <p:spPr>
          <a:xfrm>
            <a:off x="4447032" y="5763767"/>
            <a:ext cx="22860" cy="616585"/>
          </a:xfrm>
          <a:custGeom>
            <a:rect b="b" l="l" r="r" t="t"/>
            <a:pathLst>
              <a:path extrusionOk="0" h="616585" w="22860">
                <a:moveTo>
                  <a:pt x="22860" y="591032"/>
                </a:moveTo>
                <a:lnTo>
                  <a:pt x="22821" y="588264"/>
                </a:lnTo>
                <a:lnTo>
                  <a:pt x="15240" y="11430"/>
                </a:lnTo>
                <a:lnTo>
                  <a:pt x="15240" y="5080"/>
                </a:lnTo>
                <a:lnTo>
                  <a:pt x="14935" y="4775"/>
                </a:lnTo>
                <a:lnTo>
                  <a:pt x="14935" y="588264"/>
                </a:lnTo>
                <a:lnTo>
                  <a:pt x="13970" y="588505"/>
                </a:lnTo>
                <a:lnTo>
                  <a:pt x="11188" y="588505"/>
                </a:lnTo>
                <a:lnTo>
                  <a:pt x="11430" y="588264"/>
                </a:lnTo>
                <a:lnTo>
                  <a:pt x="14935" y="588264"/>
                </a:lnTo>
                <a:lnTo>
                  <a:pt x="14935" y="4775"/>
                </a:lnTo>
                <a:lnTo>
                  <a:pt x="10160" y="0"/>
                </a:lnTo>
                <a:lnTo>
                  <a:pt x="3810" y="0"/>
                </a:lnTo>
                <a:lnTo>
                  <a:pt x="1270" y="1270"/>
                </a:lnTo>
                <a:lnTo>
                  <a:pt x="0" y="3810"/>
                </a:lnTo>
                <a:lnTo>
                  <a:pt x="0" y="21602"/>
                </a:lnTo>
                <a:lnTo>
                  <a:pt x="6350" y="593344"/>
                </a:lnTo>
                <a:lnTo>
                  <a:pt x="7620" y="592074"/>
                </a:lnTo>
                <a:lnTo>
                  <a:pt x="7620" y="616229"/>
                </a:lnTo>
                <a:lnTo>
                  <a:pt x="8890" y="612444"/>
                </a:lnTo>
                <a:lnTo>
                  <a:pt x="12700" y="609930"/>
                </a:lnTo>
                <a:lnTo>
                  <a:pt x="17780" y="612444"/>
                </a:lnTo>
                <a:lnTo>
                  <a:pt x="22860" y="613702"/>
                </a:lnTo>
                <a:lnTo>
                  <a:pt x="22860" y="609930"/>
                </a:lnTo>
                <a:lnTo>
                  <a:pt x="22860" y="592074"/>
                </a:lnTo>
                <a:lnTo>
                  <a:pt x="22860" y="59103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73" name="Google Shape;173;p12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255775" y="4831079"/>
            <a:ext cx="204215" cy="138683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12"/>
          <p:cNvSpPr/>
          <p:nvPr/>
        </p:nvSpPr>
        <p:spPr>
          <a:xfrm>
            <a:off x="3823716" y="4296155"/>
            <a:ext cx="45720" cy="1224280"/>
          </a:xfrm>
          <a:custGeom>
            <a:rect b="b" l="l" r="r" t="t"/>
            <a:pathLst>
              <a:path extrusionOk="0" h="1224279" w="45720">
                <a:moveTo>
                  <a:pt x="45720" y="1217422"/>
                </a:moveTo>
                <a:lnTo>
                  <a:pt x="45643" y="1207262"/>
                </a:lnTo>
                <a:lnTo>
                  <a:pt x="29438" y="595630"/>
                </a:lnTo>
                <a:lnTo>
                  <a:pt x="29375" y="593178"/>
                </a:lnTo>
                <a:lnTo>
                  <a:pt x="30480" y="592074"/>
                </a:lnTo>
                <a:lnTo>
                  <a:pt x="15240" y="3810"/>
                </a:lnTo>
                <a:lnTo>
                  <a:pt x="11430" y="0"/>
                </a:lnTo>
                <a:lnTo>
                  <a:pt x="3810" y="0"/>
                </a:lnTo>
                <a:lnTo>
                  <a:pt x="0" y="3810"/>
                </a:lnTo>
                <a:lnTo>
                  <a:pt x="0" y="12700"/>
                </a:lnTo>
                <a:lnTo>
                  <a:pt x="15240" y="584454"/>
                </a:lnTo>
                <a:lnTo>
                  <a:pt x="15240" y="591820"/>
                </a:lnTo>
                <a:lnTo>
                  <a:pt x="15240" y="592074"/>
                </a:lnTo>
                <a:lnTo>
                  <a:pt x="15240" y="603250"/>
                </a:lnTo>
                <a:lnTo>
                  <a:pt x="30480" y="1207262"/>
                </a:lnTo>
                <a:lnTo>
                  <a:pt x="30480" y="1218692"/>
                </a:lnTo>
                <a:lnTo>
                  <a:pt x="31750" y="1221232"/>
                </a:lnTo>
                <a:lnTo>
                  <a:pt x="34290" y="1223772"/>
                </a:lnTo>
                <a:lnTo>
                  <a:pt x="40640" y="1223772"/>
                </a:lnTo>
                <a:lnTo>
                  <a:pt x="43180" y="1222502"/>
                </a:lnTo>
                <a:lnTo>
                  <a:pt x="44450" y="1219962"/>
                </a:lnTo>
                <a:lnTo>
                  <a:pt x="44450" y="1218692"/>
                </a:lnTo>
                <a:lnTo>
                  <a:pt x="45720" y="121742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5" name="Google Shape;175;p12"/>
          <p:cNvSpPr/>
          <p:nvPr/>
        </p:nvSpPr>
        <p:spPr>
          <a:xfrm>
            <a:off x="6068567" y="5448300"/>
            <a:ext cx="401320" cy="132715"/>
          </a:xfrm>
          <a:custGeom>
            <a:rect b="b" l="l" r="r" t="t"/>
            <a:pathLst>
              <a:path extrusionOk="0" h="132714" w="401320">
                <a:moveTo>
                  <a:pt x="8382" y="1142"/>
                </a:moveTo>
                <a:lnTo>
                  <a:pt x="10160" y="3809"/>
                </a:lnTo>
                <a:lnTo>
                  <a:pt x="7620" y="11430"/>
                </a:lnTo>
                <a:lnTo>
                  <a:pt x="3933" y="13887"/>
                </a:lnTo>
                <a:lnTo>
                  <a:pt x="397002" y="132587"/>
                </a:lnTo>
                <a:lnTo>
                  <a:pt x="393192" y="131318"/>
                </a:lnTo>
                <a:lnTo>
                  <a:pt x="390652" y="127508"/>
                </a:lnTo>
                <a:lnTo>
                  <a:pt x="393192" y="119887"/>
                </a:lnTo>
                <a:lnTo>
                  <a:pt x="396868" y="117437"/>
                </a:lnTo>
                <a:lnTo>
                  <a:pt x="8890" y="1269"/>
                </a:lnTo>
                <a:lnTo>
                  <a:pt x="8382" y="1142"/>
                </a:lnTo>
                <a:close/>
              </a:path>
              <a:path extrusionOk="0" h="132714" w="401320">
                <a:moveTo>
                  <a:pt x="397002" y="117347"/>
                </a:moveTo>
                <a:lnTo>
                  <a:pt x="396868" y="117437"/>
                </a:lnTo>
                <a:lnTo>
                  <a:pt x="400812" y="118618"/>
                </a:lnTo>
                <a:lnTo>
                  <a:pt x="397002" y="117347"/>
                </a:lnTo>
                <a:close/>
              </a:path>
              <a:path extrusionOk="0" h="132714" w="401320">
                <a:moveTo>
                  <a:pt x="0" y="12700"/>
                </a:moveTo>
                <a:lnTo>
                  <a:pt x="3810" y="13969"/>
                </a:lnTo>
                <a:lnTo>
                  <a:pt x="0" y="12700"/>
                </a:lnTo>
                <a:close/>
              </a:path>
              <a:path extrusionOk="0" h="132714" w="401320">
                <a:moveTo>
                  <a:pt x="7620" y="0"/>
                </a:moveTo>
                <a:lnTo>
                  <a:pt x="3810" y="0"/>
                </a:lnTo>
                <a:lnTo>
                  <a:pt x="8382" y="1142"/>
                </a:lnTo>
                <a:lnTo>
                  <a:pt x="762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6" name="Google Shape;176;p12"/>
          <p:cNvSpPr/>
          <p:nvPr/>
        </p:nvSpPr>
        <p:spPr>
          <a:xfrm>
            <a:off x="490728" y="6635495"/>
            <a:ext cx="567055" cy="218440"/>
          </a:xfrm>
          <a:custGeom>
            <a:rect b="b" l="l" r="r" t="t"/>
            <a:pathLst>
              <a:path extrusionOk="0" h="218440" w="567055">
                <a:moveTo>
                  <a:pt x="566928" y="217944"/>
                </a:moveTo>
                <a:lnTo>
                  <a:pt x="454939" y="174726"/>
                </a:lnTo>
                <a:lnTo>
                  <a:pt x="454939" y="178790"/>
                </a:lnTo>
                <a:lnTo>
                  <a:pt x="454647" y="179654"/>
                </a:lnTo>
                <a:lnTo>
                  <a:pt x="454139" y="177609"/>
                </a:lnTo>
                <a:lnTo>
                  <a:pt x="454939" y="178790"/>
                </a:lnTo>
                <a:lnTo>
                  <a:pt x="454939" y="174726"/>
                </a:lnTo>
                <a:lnTo>
                  <a:pt x="452386" y="173736"/>
                </a:lnTo>
                <a:lnTo>
                  <a:pt x="448576" y="173736"/>
                </a:lnTo>
                <a:lnTo>
                  <a:pt x="452386" y="175006"/>
                </a:lnTo>
                <a:lnTo>
                  <a:pt x="452666" y="175437"/>
                </a:lnTo>
                <a:lnTo>
                  <a:pt x="438429" y="170675"/>
                </a:lnTo>
                <a:lnTo>
                  <a:pt x="0" y="0"/>
                </a:lnTo>
                <a:lnTo>
                  <a:pt x="0" y="5092"/>
                </a:lnTo>
                <a:lnTo>
                  <a:pt x="1270" y="17830"/>
                </a:lnTo>
                <a:lnTo>
                  <a:pt x="443509" y="188506"/>
                </a:lnTo>
                <a:lnTo>
                  <a:pt x="447319" y="189776"/>
                </a:lnTo>
                <a:lnTo>
                  <a:pt x="450329" y="189026"/>
                </a:lnTo>
                <a:lnTo>
                  <a:pt x="524929" y="217944"/>
                </a:lnTo>
                <a:lnTo>
                  <a:pt x="566928" y="21794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7" name="Google Shape;177;p12"/>
          <p:cNvSpPr/>
          <p:nvPr/>
        </p:nvSpPr>
        <p:spPr>
          <a:xfrm>
            <a:off x="213944" y="1322831"/>
            <a:ext cx="533400" cy="129539"/>
          </a:xfrm>
          <a:custGeom>
            <a:rect b="b" l="l" r="r" t="t"/>
            <a:pathLst>
              <a:path extrusionOk="0" h="129540" w="533400">
                <a:moveTo>
                  <a:pt x="532815" y="119253"/>
                </a:moveTo>
                <a:lnTo>
                  <a:pt x="155460" y="33655"/>
                </a:lnTo>
                <a:lnTo>
                  <a:pt x="150368" y="32385"/>
                </a:lnTo>
                <a:lnTo>
                  <a:pt x="146558" y="31115"/>
                </a:lnTo>
                <a:lnTo>
                  <a:pt x="146329" y="31267"/>
                </a:lnTo>
                <a:lnTo>
                  <a:pt x="138684" y="29337"/>
                </a:lnTo>
                <a:lnTo>
                  <a:pt x="10083" y="0"/>
                </a:lnTo>
                <a:lnTo>
                  <a:pt x="6299" y="0"/>
                </a:lnTo>
                <a:lnTo>
                  <a:pt x="3784" y="2540"/>
                </a:lnTo>
                <a:lnTo>
                  <a:pt x="1257" y="7620"/>
                </a:lnTo>
                <a:lnTo>
                  <a:pt x="0" y="11430"/>
                </a:lnTo>
                <a:lnTo>
                  <a:pt x="2527" y="15367"/>
                </a:lnTo>
                <a:lnTo>
                  <a:pt x="7569" y="16637"/>
                </a:lnTo>
                <a:lnTo>
                  <a:pt x="10083" y="16637"/>
                </a:lnTo>
                <a:lnTo>
                  <a:pt x="146240" y="47244"/>
                </a:lnTo>
                <a:lnTo>
                  <a:pt x="142468" y="45974"/>
                </a:lnTo>
                <a:lnTo>
                  <a:pt x="139941" y="42164"/>
                </a:lnTo>
                <a:lnTo>
                  <a:pt x="139941" y="38354"/>
                </a:lnTo>
                <a:lnTo>
                  <a:pt x="141198" y="34417"/>
                </a:lnTo>
                <a:lnTo>
                  <a:pt x="144983" y="31877"/>
                </a:lnTo>
                <a:lnTo>
                  <a:pt x="145415" y="31877"/>
                </a:lnTo>
                <a:lnTo>
                  <a:pt x="142748" y="33655"/>
                </a:lnTo>
                <a:lnTo>
                  <a:pt x="140208" y="41275"/>
                </a:lnTo>
                <a:lnTo>
                  <a:pt x="142748" y="45085"/>
                </a:lnTo>
                <a:lnTo>
                  <a:pt x="146558" y="46355"/>
                </a:lnTo>
                <a:lnTo>
                  <a:pt x="512483" y="129540"/>
                </a:lnTo>
                <a:lnTo>
                  <a:pt x="530275" y="119253"/>
                </a:lnTo>
                <a:lnTo>
                  <a:pt x="532815" y="11925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8" name="Google Shape;178;p12"/>
          <p:cNvSpPr/>
          <p:nvPr/>
        </p:nvSpPr>
        <p:spPr>
          <a:xfrm>
            <a:off x="6459346" y="5563108"/>
            <a:ext cx="106045" cy="45720"/>
          </a:xfrm>
          <a:custGeom>
            <a:rect b="b" l="l" r="r" t="t"/>
            <a:pathLst>
              <a:path extrusionOk="0" h="45720" w="106045">
                <a:moveTo>
                  <a:pt x="6223" y="0"/>
                </a:moveTo>
                <a:lnTo>
                  <a:pt x="2539" y="2666"/>
                </a:lnTo>
                <a:lnTo>
                  <a:pt x="1269" y="6476"/>
                </a:lnTo>
                <a:lnTo>
                  <a:pt x="0" y="10413"/>
                </a:lnTo>
                <a:lnTo>
                  <a:pt x="2539" y="14223"/>
                </a:lnTo>
                <a:lnTo>
                  <a:pt x="6223" y="15493"/>
                </a:lnTo>
                <a:lnTo>
                  <a:pt x="10032" y="16890"/>
                </a:lnTo>
                <a:lnTo>
                  <a:pt x="102234" y="45211"/>
                </a:lnTo>
                <a:lnTo>
                  <a:pt x="98425" y="43916"/>
                </a:lnTo>
                <a:lnTo>
                  <a:pt x="95884" y="40055"/>
                </a:lnTo>
                <a:lnTo>
                  <a:pt x="98425" y="32308"/>
                </a:lnTo>
                <a:lnTo>
                  <a:pt x="102113" y="29812"/>
                </a:lnTo>
                <a:lnTo>
                  <a:pt x="10032" y="1396"/>
                </a:lnTo>
                <a:lnTo>
                  <a:pt x="6223" y="0"/>
                </a:lnTo>
                <a:close/>
              </a:path>
              <a:path extrusionOk="0" h="45720" w="106045">
                <a:moveTo>
                  <a:pt x="102234" y="29730"/>
                </a:moveTo>
                <a:lnTo>
                  <a:pt x="106045" y="31026"/>
                </a:lnTo>
                <a:lnTo>
                  <a:pt x="102234" y="2973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79" name="Google Shape;179;p12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386839" y="4247388"/>
            <a:ext cx="195072" cy="140207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12"/>
          <p:cNvSpPr/>
          <p:nvPr/>
        </p:nvSpPr>
        <p:spPr>
          <a:xfrm>
            <a:off x="720851" y="1443227"/>
            <a:ext cx="30480" cy="24765"/>
          </a:xfrm>
          <a:custGeom>
            <a:rect b="b" l="l" r="r" t="t"/>
            <a:pathLst>
              <a:path extrusionOk="0" h="24765" w="30479">
                <a:moveTo>
                  <a:pt x="23850" y="0"/>
                </a:moveTo>
                <a:lnTo>
                  <a:pt x="5295" y="9906"/>
                </a:lnTo>
                <a:lnTo>
                  <a:pt x="2654" y="9906"/>
                </a:lnTo>
                <a:lnTo>
                  <a:pt x="1320" y="11049"/>
                </a:lnTo>
                <a:lnTo>
                  <a:pt x="0" y="12319"/>
                </a:lnTo>
                <a:lnTo>
                  <a:pt x="0" y="18542"/>
                </a:lnTo>
                <a:lnTo>
                  <a:pt x="1320" y="20955"/>
                </a:lnTo>
                <a:lnTo>
                  <a:pt x="2654" y="22225"/>
                </a:lnTo>
                <a:lnTo>
                  <a:pt x="3975" y="22225"/>
                </a:lnTo>
                <a:lnTo>
                  <a:pt x="3975" y="23495"/>
                </a:lnTo>
                <a:lnTo>
                  <a:pt x="5295" y="23495"/>
                </a:lnTo>
                <a:lnTo>
                  <a:pt x="6629" y="24637"/>
                </a:lnTo>
                <a:lnTo>
                  <a:pt x="9271" y="24637"/>
                </a:lnTo>
                <a:lnTo>
                  <a:pt x="10604" y="23495"/>
                </a:lnTo>
                <a:lnTo>
                  <a:pt x="25631" y="15472"/>
                </a:lnTo>
                <a:lnTo>
                  <a:pt x="22529" y="13588"/>
                </a:lnTo>
                <a:lnTo>
                  <a:pt x="17233" y="6223"/>
                </a:lnTo>
                <a:lnTo>
                  <a:pt x="19875" y="2412"/>
                </a:lnTo>
                <a:lnTo>
                  <a:pt x="23850" y="0"/>
                </a:lnTo>
                <a:close/>
              </a:path>
              <a:path extrusionOk="0" h="24765" w="30479">
                <a:moveTo>
                  <a:pt x="30479" y="13588"/>
                </a:moveTo>
                <a:lnTo>
                  <a:pt x="29159" y="13588"/>
                </a:lnTo>
                <a:lnTo>
                  <a:pt x="25631" y="15472"/>
                </a:lnTo>
                <a:lnTo>
                  <a:pt x="26504" y="16001"/>
                </a:lnTo>
                <a:lnTo>
                  <a:pt x="30479" y="1358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81" name="Google Shape;181;p12"/>
          <p:cNvSpPr/>
          <p:nvPr/>
        </p:nvSpPr>
        <p:spPr>
          <a:xfrm>
            <a:off x="4093464" y="0"/>
            <a:ext cx="90170" cy="4060190"/>
          </a:xfrm>
          <a:custGeom>
            <a:rect b="b" l="l" r="r" t="t"/>
            <a:pathLst>
              <a:path extrusionOk="0" h="4060190" w="90170">
                <a:moveTo>
                  <a:pt x="89916" y="4038346"/>
                </a:moveTo>
                <a:lnTo>
                  <a:pt x="65659" y="2716784"/>
                </a:lnTo>
                <a:lnTo>
                  <a:pt x="65659" y="2714244"/>
                </a:lnTo>
                <a:lnTo>
                  <a:pt x="65659" y="2710434"/>
                </a:lnTo>
                <a:lnTo>
                  <a:pt x="63119" y="2714244"/>
                </a:lnTo>
                <a:lnTo>
                  <a:pt x="60198" y="2714244"/>
                </a:lnTo>
                <a:lnTo>
                  <a:pt x="64008" y="2710434"/>
                </a:lnTo>
                <a:lnTo>
                  <a:pt x="64008" y="2700274"/>
                </a:lnTo>
                <a:lnTo>
                  <a:pt x="15113" y="0"/>
                </a:lnTo>
                <a:lnTo>
                  <a:pt x="0" y="0"/>
                </a:lnTo>
                <a:lnTo>
                  <a:pt x="48895" y="2710434"/>
                </a:lnTo>
                <a:lnTo>
                  <a:pt x="50380" y="2711932"/>
                </a:lnTo>
                <a:lnTo>
                  <a:pt x="74549" y="4052316"/>
                </a:lnTo>
                <a:lnTo>
                  <a:pt x="74549" y="4056126"/>
                </a:lnTo>
                <a:lnTo>
                  <a:pt x="75819" y="4056126"/>
                </a:lnTo>
                <a:lnTo>
                  <a:pt x="75819" y="4057396"/>
                </a:lnTo>
                <a:lnTo>
                  <a:pt x="77089" y="4057396"/>
                </a:lnTo>
                <a:lnTo>
                  <a:pt x="77089" y="4058666"/>
                </a:lnTo>
                <a:lnTo>
                  <a:pt x="78359" y="4059936"/>
                </a:lnTo>
                <a:lnTo>
                  <a:pt x="84836" y="4059936"/>
                </a:lnTo>
                <a:lnTo>
                  <a:pt x="87376" y="4057396"/>
                </a:lnTo>
                <a:lnTo>
                  <a:pt x="89916" y="4052316"/>
                </a:lnTo>
                <a:lnTo>
                  <a:pt x="89916" y="403834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82" name="Google Shape;182;p12"/>
          <p:cNvSpPr/>
          <p:nvPr/>
        </p:nvSpPr>
        <p:spPr>
          <a:xfrm>
            <a:off x="3095244" y="1106424"/>
            <a:ext cx="78105" cy="1582420"/>
          </a:xfrm>
          <a:custGeom>
            <a:rect b="b" l="l" r="r" t="t"/>
            <a:pathLst>
              <a:path extrusionOk="0" h="1582420" w="78105">
                <a:moveTo>
                  <a:pt x="0" y="5079"/>
                </a:moveTo>
                <a:lnTo>
                  <a:pt x="0" y="12700"/>
                </a:lnTo>
                <a:lnTo>
                  <a:pt x="62483" y="1578102"/>
                </a:lnTo>
                <a:lnTo>
                  <a:pt x="77724" y="1581912"/>
                </a:lnTo>
                <a:lnTo>
                  <a:pt x="14277" y="7620"/>
                </a:lnTo>
                <a:lnTo>
                  <a:pt x="3810" y="7620"/>
                </a:lnTo>
                <a:lnTo>
                  <a:pt x="0" y="5079"/>
                </a:lnTo>
                <a:close/>
              </a:path>
              <a:path extrusionOk="0" h="1582420" w="78105">
                <a:moveTo>
                  <a:pt x="13969" y="0"/>
                </a:moveTo>
                <a:lnTo>
                  <a:pt x="12700" y="3810"/>
                </a:lnTo>
                <a:lnTo>
                  <a:pt x="10160" y="7620"/>
                </a:lnTo>
                <a:lnTo>
                  <a:pt x="14277" y="7620"/>
                </a:lnTo>
                <a:lnTo>
                  <a:pt x="1396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83" name="Google Shape;183;p12"/>
          <p:cNvSpPr/>
          <p:nvPr/>
        </p:nvSpPr>
        <p:spPr>
          <a:xfrm>
            <a:off x="5820155" y="3102864"/>
            <a:ext cx="22860" cy="403860"/>
          </a:xfrm>
          <a:custGeom>
            <a:rect b="b" l="l" r="r" t="t"/>
            <a:pathLst>
              <a:path extrusionOk="0" h="403860" w="22860">
                <a:moveTo>
                  <a:pt x="19050" y="0"/>
                </a:moveTo>
                <a:lnTo>
                  <a:pt x="11430" y="0"/>
                </a:lnTo>
                <a:lnTo>
                  <a:pt x="7620" y="1270"/>
                </a:lnTo>
                <a:lnTo>
                  <a:pt x="7620" y="11430"/>
                </a:lnTo>
                <a:lnTo>
                  <a:pt x="0" y="392430"/>
                </a:lnTo>
                <a:lnTo>
                  <a:pt x="0" y="400050"/>
                </a:lnTo>
                <a:lnTo>
                  <a:pt x="2540" y="403860"/>
                </a:lnTo>
                <a:lnTo>
                  <a:pt x="8890" y="403860"/>
                </a:lnTo>
                <a:lnTo>
                  <a:pt x="11430" y="402589"/>
                </a:lnTo>
                <a:lnTo>
                  <a:pt x="12700" y="402589"/>
                </a:lnTo>
                <a:lnTo>
                  <a:pt x="15240" y="400050"/>
                </a:lnTo>
                <a:lnTo>
                  <a:pt x="15339" y="392430"/>
                </a:lnTo>
                <a:lnTo>
                  <a:pt x="22785" y="11430"/>
                </a:lnTo>
                <a:lnTo>
                  <a:pt x="22860" y="2539"/>
                </a:lnTo>
                <a:lnTo>
                  <a:pt x="21590" y="2539"/>
                </a:lnTo>
                <a:lnTo>
                  <a:pt x="21590" y="1270"/>
                </a:lnTo>
                <a:lnTo>
                  <a:pt x="20320" y="127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84" name="Google Shape;184;p12"/>
          <p:cNvSpPr/>
          <p:nvPr/>
        </p:nvSpPr>
        <p:spPr>
          <a:xfrm>
            <a:off x="473963" y="6641592"/>
            <a:ext cx="28575" cy="127000"/>
          </a:xfrm>
          <a:custGeom>
            <a:rect b="b" l="l" r="r" t="t"/>
            <a:pathLst>
              <a:path extrusionOk="0" h="127000" w="28575">
                <a:moveTo>
                  <a:pt x="27601" y="120167"/>
                </a:moveTo>
                <a:lnTo>
                  <a:pt x="14833" y="120167"/>
                </a:lnTo>
                <a:lnTo>
                  <a:pt x="14833" y="121433"/>
                </a:lnTo>
                <a:lnTo>
                  <a:pt x="16065" y="122697"/>
                </a:lnTo>
                <a:lnTo>
                  <a:pt x="16065" y="123962"/>
                </a:lnTo>
                <a:lnTo>
                  <a:pt x="18542" y="126491"/>
                </a:lnTo>
                <a:lnTo>
                  <a:pt x="24714" y="126491"/>
                </a:lnTo>
                <a:lnTo>
                  <a:pt x="28422" y="122697"/>
                </a:lnTo>
                <a:lnTo>
                  <a:pt x="27601" y="120167"/>
                </a:lnTo>
                <a:close/>
              </a:path>
              <a:path extrusionOk="0" h="127000" w="28575">
                <a:moveTo>
                  <a:pt x="14833" y="121433"/>
                </a:moveTo>
                <a:lnTo>
                  <a:pt x="14833" y="122697"/>
                </a:lnTo>
                <a:lnTo>
                  <a:pt x="16065" y="122697"/>
                </a:lnTo>
                <a:lnTo>
                  <a:pt x="14833" y="121433"/>
                </a:lnTo>
                <a:close/>
              </a:path>
              <a:path extrusionOk="0" h="127000" w="28575">
                <a:moveTo>
                  <a:pt x="0" y="1269"/>
                </a:moveTo>
                <a:lnTo>
                  <a:pt x="12357" y="120167"/>
                </a:lnTo>
                <a:lnTo>
                  <a:pt x="12357" y="121433"/>
                </a:lnTo>
                <a:lnTo>
                  <a:pt x="14833" y="120167"/>
                </a:lnTo>
                <a:lnTo>
                  <a:pt x="27601" y="120167"/>
                </a:lnTo>
                <a:lnTo>
                  <a:pt x="27190" y="118902"/>
                </a:lnTo>
                <a:lnTo>
                  <a:pt x="27190" y="113842"/>
                </a:lnTo>
                <a:lnTo>
                  <a:pt x="16065" y="12649"/>
                </a:lnTo>
                <a:lnTo>
                  <a:pt x="15573" y="7594"/>
                </a:lnTo>
                <a:lnTo>
                  <a:pt x="4940" y="7594"/>
                </a:lnTo>
                <a:lnTo>
                  <a:pt x="1231" y="5054"/>
                </a:lnTo>
                <a:lnTo>
                  <a:pt x="0" y="1269"/>
                </a:lnTo>
                <a:close/>
              </a:path>
              <a:path extrusionOk="0" h="127000" w="28575">
                <a:moveTo>
                  <a:pt x="14833" y="0"/>
                </a:moveTo>
                <a:lnTo>
                  <a:pt x="14833" y="3797"/>
                </a:lnTo>
                <a:lnTo>
                  <a:pt x="12357" y="7594"/>
                </a:lnTo>
                <a:lnTo>
                  <a:pt x="15573" y="7594"/>
                </a:lnTo>
                <a:lnTo>
                  <a:pt x="1483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85" name="Google Shape;185;p12"/>
          <p:cNvSpPr/>
          <p:nvPr/>
        </p:nvSpPr>
        <p:spPr>
          <a:xfrm>
            <a:off x="3163823" y="2685288"/>
            <a:ext cx="193675" cy="59690"/>
          </a:xfrm>
          <a:custGeom>
            <a:rect b="b" l="l" r="r" t="t"/>
            <a:pathLst>
              <a:path extrusionOk="0" h="59689" w="193675">
                <a:moveTo>
                  <a:pt x="5080" y="0"/>
                </a:moveTo>
                <a:lnTo>
                  <a:pt x="7619" y="3810"/>
                </a:lnTo>
                <a:lnTo>
                  <a:pt x="8889" y="6350"/>
                </a:lnTo>
                <a:lnTo>
                  <a:pt x="8889" y="10160"/>
                </a:lnTo>
                <a:lnTo>
                  <a:pt x="7619" y="13970"/>
                </a:lnTo>
                <a:lnTo>
                  <a:pt x="4211" y="16128"/>
                </a:lnTo>
                <a:lnTo>
                  <a:pt x="168021" y="55625"/>
                </a:lnTo>
                <a:lnTo>
                  <a:pt x="184658" y="59436"/>
                </a:lnTo>
                <a:lnTo>
                  <a:pt x="189737" y="59436"/>
                </a:lnTo>
                <a:lnTo>
                  <a:pt x="191008" y="58165"/>
                </a:lnTo>
                <a:lnTo>
                  <a:pt x="192277" y="58165"/>
                </a:lnTo>
                <a:lnTo>
                  <a:pt x="192277" y="56896"/>
                </a:lnTo>
                <a:lnTo>
                  <a:pt x="193548" y="55625"/>
                </a:lnTo>
                <a:lnTo>
                  <a:pt x="193548" y="49275"/>
                </a:lnTo>
                <a:lnTo>
                  <a:pt x="191008" y="46736"/>
                </a:lnTo>
                <a:lnTo>
                  <a:pt x="189737" y="46736"/>
                </a:lnTo>
                <a:lnTo>
                  <a:pt x="189737" y="45465"/>
                </a:lnTo>
                <a:lnTo>
                  <a:pt x="5080" y="0"/>
                </a:lnTo>
                <a:close/>
              </a:path>
              <a:path extrusionOk="0" h="59689" w="193675">
                <a:moveTo>
                  <a:pt x="0" y="15112"/>
                </a:moveTo>
                <a:lnTo>
                  <a:pt x="3809" y="16383"/>
                </a:lnTo>
                <a:lnTo>
                  <a:pt x="4211" y="16128"/>
                </a:lnTo>
                <a:lnTo>
                  <a:pt x="0" y="1511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86" name="Google Shape;186;p12"/>
          <p:cNvSpPr/>
          <p:nvPr/>
        </p:nvSpPr>
        <p:spPr>
          <a:xfrm>
            <a:off x="2773680" y="3097529"/>
            <a:ext cx="944880" cy="257175"/>
          </a:xfrm>
          <a:custGeom>
            <a:rect b="b" l="l" r="r" t="t"/>
            <a:pathLst>
              <a:path extrusionOk="0" h="257175" w="944879">
                <a:moveTo>
                  <a:pt x="944880" y="244094"/>
                </a:moveTo>
                <a:lnTo>
                  <a:pt x="598805" y="154178"/>
                </a:lnTo>
                <a:lnTo>
                  <a:pt x="593725" y="151638"/>
                </a:lnTo>
                <a:lnTo>
                  <a:pt x="592175" y="152679"/>
                </a:lnTo>
                <a:lnTo>
                  <a:pt x="25400" y="5080"/>
                </a:lnTo>
                <a:lnTo>
                  <a:pt x="8890" y="1270"/>
                </a:lnTo>
                <a:lnTo>
                  <a:pt x="6350" y="0"/>
                </a:lnTo>
                <a:lnTo>
                  <a:pt x="3810" y="1270"/>
                </a:lnTo>
                <a:lnTo>
                  <a:pt x="0" y="5080"/>
                </a:lnTo>
                <a:lnTo>
                  <a:pt x="0" y="11557"/>
                </a:lnTo>
                <a:lnTo>
                  <a:pt x="1270" y="11557"/>
                </a:lnTo>
                <a:lnTo>
                  <a:pt x="1270" y="12827"/>
                </a:lnTo>
                <a:lnTo>
                  <a:pt x="2540" y="12827"/>
                </a:lnTo>
                <a:lnTo>
                  <a:pt x="2540" y="14097"/>
                </a:lnTo>
                <a:lnTo>
                  <a:pt x="3810" y="14097"/>
                </a:lnTo>
                <a:lnTo>
                  <a:pt x="5080" y="15367"/>
                </a:lnTo>
                <a:lnTo>
                  <a:pt x="6350" y="15367"/>
                </a:lnTo>
                <a:lnTo>
                  <a:pt x="592226" y="167652"/>
                </a:lnTo>
                <a:lnTo>
                  <a:pt x="593725" y="168148"/>
                </a:lnTo>
                <a:lnTo>
                  <a:pt x="924560" y="254254"/>
                </a:lnTo>
                <a:lnTo>
                  <a:pt x="934720" y="256794"/>
                </a:lnTo>
                <a:lnTo>
                  <a:pt x="934720" y="247904"/>
                </a:lnTo>
                <a:lnTo>
                  <a:pt x="937260" y="244094"/>
                </a:lnTo>
                <a:lnTo>
                  <a:pt x="944880" y="24409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87" name="Google Shape;187;p12"/>
          <p:cNvSpPr/>
          <p:nvPr/>
        </p:nvSpPr>
        <p:spPr>
          <a:xfrm>
            <a:off x="1099820" y="35051"/>
            <a:ext cx="1136650" cy="565785"/>
          </a:xfrm>
          <a:custGeom>
            <a:rect b="b" l="l" r="r" t="t"/>
            <a:pathLst>
              <a:path extrusionOk="0" h="565785" w="1136650">
                <a:moveTo>
                  <a:pt x="2032" y="559308"/>
                </a:moveTo>
                <a:lnTo>
                  <a:pt x="0" y="559308"/>
                </a:lnTo>
                <a:lnTo>
                  <a:pt x="0" y="560832"/>
                </a:lnTo>
                <a:lnTo>
                  <a:pt x="2032" y="562356"/>
                </a:lnTo>
                <a:lnTo>
                  <a:pt x="2032" y="559308"/>
                </a:lnTo>
                <a:close/>
              </a:path>
              <a:path extrusionOk="0" h="565785" w="1136650">
                <a:moveTo>
                  <a:pt x="3556" y="556260"/>
                </a:moveTo>
                <a:lnTo>
                  <a:pt x="2032" y="557276"/>
                </a:lnTo>
                <a:lnTo>
                  <a:pt x="2032" y="559308"/>
                </a:lnTo>
                <a:lnTo>
                  <a:pt x="3556" y="557276"/>
                </a:lnTo>
                <a:lnTo>
                  <a:pt x="3556" y="556260"/>
                </a:lnTo>
                <a:close/>
              </a:path>
              <a:path extrusionOk="0" h="565785" w="1136650">
                <a:moveTo>
                  <a:pt x="6350" y="553351"/>
                </a:moveTo>
                <a:lnTo>
                  <a:pt x="5080" y="553974"/>
                </a:lnTo>
                <a:lnTo>
                  <a:pt x="6350" y="553974"/>
                </a:lnTo>
                <a:lnTo>
                  <a:pt x="6350" y="553351"/>
                </a:lnTo>
                <a:close/>
              </a:path>
              <a:path extrusionOk="0" h="565785" w="1136650">
                <a:moveTo>
                  <a:pt x="7378" y="552831"/>
                </a:moveTo>
                <a:lnTo>
                  <a:pt x="6350" y="552831"/>
                </a:lnTo>
                <a:lnTo>
                  <a:pt x="6350" y="553351"/>
                </a:lnTo>
                <a:lnTo>
                  <a:pt x="7378" y="552831"/>
                </a:lnTo>
                <a:close/>
              </a:path>
              <a:path extrusionOk="0" h="565785" w="1136650">
                <a:moveTo>
                  <a:pt x="1136650" y="7620"/>
                </a:moveTo>
                <a:lnTo>
                  <a:pt x="1135380" y="3810"/>
                </a:lnTo>
                <a:lnTo>
                  <a:pt x="1134110" y="1270"/>
                </a:lnTo>
                <a:lnTo>
                  <a:pt x="1131570" y="0"/>
                </a:lnTo>
                <a:lnTo>
                  <a:pt x="1125220" y="0"/>
                </a:lnTo>
                <a:lnTo>
                  <a:pt x="259664" y="428459"/>
                </a:lnTo>
                <a:lnTo>
                  <a:pt x="263906" y="429514"/>
                </a:lnTo>
                <a:lnTo>
                  <a:pt x="266446" y="437134"/>
                </a:lnTo>
                <a:lnTo>
                  <a:pt x="266331" y="437464"/>
                </a:lnTo>
                <a:lnTo>
                  <a:pt x="265176" y="434086"/>
                </a:lnTo>
                <a:lnTo>
                  <a:pt x="263906" y="430276"/>
                </a:lnTo>
                <a:lnTo>
                  <a:pt x="258826" y="429006"/>
                </a:lnTo>
                <a:lnTo>
                  <a:pt x="258064" y="429260"/>
                </a:lnTo>
                <a:lnTo>
                  <a:pt x="259664" y="428459"/>
                </a:lnTo>
                <a:lnTo>
                  <a:pt x="258826" y="428244"/>
                </a:lnTo>
                <a:lnTo>
                  <a:pt x="256540" y="429768"/>
                </a:lnTo>
                <a:lnTo>
                  <a:pt x="255016" y="430276"/>
                </a:lnTo>
                <a:lnTo>
                  <a:pt x="7378" y="552831"/>
                </a:lnTo>
                <a:lnTo>
                  <a:pt x="11430" y="552831"/>
                </a:lnTo>
                <a:lnTo>
                  <a:pt x="15227" y="556514"/>
                </a:lnTo>
                <a:lnTo>
                  <a:pt x="15227" y="565404"/>
                </a:lnTo>
                <a:lnTo>
                  <a:pt x="261366" y="444119"/>
                </a:lnTo>
                <a:lnTo>
                  <a:pt x="265176" y="442849"/>
                </a:lnTo>
                <a:lnTo>
                  <a:pt x="265518" y="441439"/>
                </a:lnTo>
                <a:lnTo>
                  <a:pt x="1131570" y="13970"/>
                </a:lnTo>
                <a:lnTo>
                  <a:pt x="1135380" y="12700"/>
                </a:lnTo>
                <a:lnTo>
                  <a:pt x="1136650" y="762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88" name="Google Shape;188;p12"/>
          <p:cNvSpPr/>
          <p:nvPr/>
        </p:nvSpPr>
        <p:spPr>
          <a:xfrm>
            <a:off x="2823972" y="140207"/>
            <a:ext cx="44450" cy="690880"/>
          </a:xfrm>
          <a:custGeom>
            <a:rect b="b" l="l" r="r" t="t"/>
            <a:pathLst>
              <a:path extrusionOk="0" h="690880" w="44450">
                <a:moveTo>
                  <a:pt x="27559" y="650125"/>
                </a:moveTo>
                <a:lnTo>
                  <a:pt x="27432" y="646176"/>
                </a:lnTo>
                <a:lnTo>
                  <a:pt x="27432" y="649986"/>
                </a:lnTo>
                <a:lnTo>
                  <a:pt x="27559" y="650125"/>
                </a:lnTo>
                <a:close/>
              </a:path>
              <a:path extrusionOk="0" h="690880" w="44450">
                <a:moveTo>
                  <a:pt x="42672" y="638302"/>
                </a:moveTo>
                <a:lnTo>
                  <a:pt x="15113" y="7620"/>
                </a:lnTo>
                <a:lnTo>
                  <a:pt x="15113" y="3810"/>
                </a:lnTo>
                <a:lnTo>
                  <a:pt x="13843" y="2540"/>
                </a:lnTo>
                <a:lnTo>
                  <a:pt x="13843" y="1270"/>
                </a:lnTo>
                <a:lnTo>
                  <a:pt x="12573" y="1270"/>
                </a:lnTo>
                <a:lnTo>
                  <a:pt x="12573" y="0"/>
                </a:lnTo>
                <a:lnTo>
                  <a:pt x="10033" y="0"/>
                </a:lnTo>
                <a:lnTo>
                  <a:pt x="6223" y="1270"/>
                </a:lnTo>
                <a:lnTo>
                  <a:pt x="3810" y="1270"/>
                </a:lnTo>
                <a:lnTo>
                  <a:pt x="1270" y="2540"/>
                </a:lnTo>
                <a:lnTo>
                  <a:pt x="0" y="5080"/>
                </a:lnTo>
                <a:lnTo>
                  <a:pt x="0" y="20320"/>
                </a:lnTo>
                <a:lnTo>
                  <a:pt x="27559" y="644652"/>
                </a:lnTo>
                <a:lnTo>
                  <a:pt x="27559" y="648462"/>
                </a:lnTo>
                <a:lnTo>
                  <a:pt x="29222" y="650125"/>
                </a:lnTo>
                <a:lnTo>
                  <a:pt x="31369" y="652272"/>
                </a:lnTo>
                <a:lnTo>
                  <a:pt x="38862" y="652272"/>
                </a:lnTo>
                <a:lnTo>
                  <a:pt x="41008" y="650125"/>
                </a:lnTo>
                <a:lnTo>
                  <a:pt x="42672" y="648462"/>
                </a:lnTo>
                <a:lnTo>
                  <a:pt x="42672" y="638302"/>
                </a:lnTo>
                <a:close/>
              </a:path>
              <a:path extrusionOk="0" h="690880" w="44450">
                <a:moveTo>
                  <a:pt x="42926" y="649986"/>
                </a:moveTo>
                <a:lnTo>
                  <a:pt x="42773" y="650125"/>
                </a:lnTo>
                <a:lnTo>
                  <a:pt x="42926" y="650125"/>
                </a:lnTo>
                <a:lnTo>
                  <a:pt x="42926" y="649986"/>
                </a:lnTo>
                <a:close/>
              </a:path>
              <a:path extrusionOk="0" h="690880" w="44450">
                <a:moveTo>
                  <a:pt x="44196" y="682752"/>
                </a:moveTo>
                <a:lnTo>
                  <a:pt x="42926" y="655066"/>
                </a:lnTo>
                <a:lnTo>
                  <a:pt x="42926" y="653796"/>
                </a:lnTo>
                <a:lnTo>
                  <a:pt x="38989" y="653796"/>
                </a:lnTo>
                <a:lnTo>
                  <a:pt x="31242" y="653796"/>
                </a:lnTo>
                <a:lnTo>
                  <a:pt x="27686" y="653796"/>
                </a:lnTo>
                <a:lnTo>
                  <a:pt x="28702" y="682752"/>
                </a:lnTo>
                <a:lnTo>
                  <a:pt x="28702" y="684022"/>
                </a:lnTo>
                <a:lnTo>
                  <a:pt x="29972" y="685292"/>
                </a:lnTo>
                <a:lnTo>
                  <a:pt x="29972" y="686562"/>
                </a:lnTo>
                <a:lnTo>
                  <a:pt x="31242" y="689102"/>
                </a:lnTo>
                <a:lnTo>
                  <a:pt x="33909" y="690372"/>
                </a:lnTo>
                <a:lnTo>
                  <a:pt x="40386" y="690372"/>
                </a:lnTo>
                <a:lnTo>
                  <a:pt x="44196" y="686562"/>
                </a:lnTo>
                <a:lnTo>
                  <a:pt x="44196" y="68275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89" name="Google Shape;189;p12"/>
          <p:cNvSpPr/>
          <p:nvPr/>
        </p:nvSpPr>
        <p:spPr>
          <a:xfrm>
            <a:off x="1103376" y="588771"/>
            <a:ext cx="68580" cy="705485"/>
          </a:xfrm>
          <a:custGeom>
            <a:rect b="b" l="l" r="r" t="t"/>
            <a:pathLst>
              <a:path extrusionOk="0" h="705485" w="68580">
                <a:moveTo>
                  <a:pt x="68580" y="696087"/>
                </a:moveTo>
                <a:lnTo>
                  <a:pt x="64617" y="644144"/>
                </a:lnTo>
                <a:lnTo>
                  <a:pt x="64617" y="648081"/>
                </a:lnTo>
                <a:lnTo>
                  <a:pt x="63398" y="649249"/>
                </a:lnTo>
                <a:lnTo>
                  <a:pt x="62242" y="645668"/>
                </a:lnTo>
                <a:lnTo>
                  <a:pt x="12446" y="17780"/>
                </a:lnTo>
                <a:lnTo>
                  <a:pt x="12446" y="3810"/>
                </a:lnTo>
                <a:lnTo>
                  <a:pt x="8712" y="0"/>
                </a:lnTo>
                <a:lnTo>
                  <a:pt x="4978" y="1270"/>
                </a:lnTo>
                <a:lnTo>
                  <a:pt x="2489" y="1270"/>
                </a:lnTo>
                <a:lnTo>
                  <a:pt x="2489" y="2540"/>
                </a:lnTo>
                <a:lnTo>
                  <a:pt x="1244" y="3810"/>
                </a:lnTo>
                <a:lnTo>
                  <a:pt x="1244" y="5080"/>
                </a:lnTo>
                <a:lnTo>
                  <a:pt x="0" y="6350"/>
                </a:lnTo>
                <a:lnTo>
                  <a:pt x="0" y="8890"/>
                </a:lnTo>
                <a:lnTo>
                  <a:pt x="49796" y="641858"/>
                </a:lnTo>
                <a:lnTo>
                  <a:pt x="49796" y="648487"/>
                </a:lnTo>
                <a:lnTo>
                  <a:pt x="48768" y="645414"/>
                </a:lnTo>
                <a:lnTo>
                  <a:pt x="50088" y="657098"/>
                </a:lnTo>
                <a:lnTo>
                  <a:pt x="54051" y="697357"/>
                </a:lnTo>
                <a:lnTo>
                  <a:pt x="52730" y="701167"/>
                </a:lnTo>
                <a:lnTo>
                  <a:pt x="56692" y="705104"/>
                </a:lnTo>
                <a:lnTo>
                  <a:pt x="60655" y="705104"/>
                </a:lnTo>
                <a:lnTo>
                  <a:pt x="61976" y="705104"/>
                </a:lnTo>
                <a:lnTo>
                  <a:pt x="65938" y="705104"/>
                </a:lnTo>
                <a:lnTo>
                  <a:pt x="68580" y="702564"/>
                </a:lnTo>
                <a:lnTo>
                  <a:pt x="68580" y="69608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90" name="Google Shape;190;p12"/>
          <p:cNvSpPr/>
          <p:nvPr/>
        </p:nvSpPr>
        <p:spPr>
          <a:xfrm>
            <a:off x="4456176" y="6373952"/>
            <a:ext cx="1205865" cy="418465"/>
          </a:xfrm>
          <a:custGeom>
            <a:rect b="b" l="l" r="r" t="t"/>
            <a:pathLst>
              <a:path extrusionOk="0" h="418465" w="1205864">
                <a:moveTo>
                  <a:pt x="1205484" y="406501"/>
                </a:moveTo>
                <a:lnTo>
                  <a:pt x="1202944" y="403961"/>
                </a:lnTo>
                <a:lnTo>
                  <a:pt x="1201674" y="403961"/>
                </a:lnTo>
                <a:lnTo>
                  <a:pt x="1200404" y="402691"/>
                </a:lnTo>
                <a:lnTo>
                  <a:pt x="67691" y="21526"/>
                </a:lnTo>
                <a:lnTo>
                  <a:pt x="62611" y="20256"/>
                </a:lnTo>
                <a:lnTo>
                  <a:pt x="60490" y="18135"/>
                </a:lnTo>
                <a:lnTo>
                  <a:pt x="64008" y="19011"/>
                </a:lnTo>
                <a:lnTo>
                  <a:pt x="60579" y="17741"/>
                </a:lnTo>
                <a:lnTo>
                  <a:pt x="59639" y="17399"/>
                </a:lnTo>
                <a:lnTo>
                  <a:pt x="59639" y="17932"/>
                </a:lnTo>
                <a:lnTo>
                  <a:pt x="55079" y="20218"/>
                </a:lnTo>
                <a:lnTo>
                  <a:pt x="58928" y="17741"/>
                </a:lnTo>
                <a:lnTo>
                  <a:pt x="59639" y="17932"/>
                </a:lnTo>
                <a:lnTo>
                  <a:pt x="59639" y="17399"/>
                </a:lnTo>
                <a:lnTo>
                  <a:pt x="53721" y="15201"/>
                </a:lnTo>
                <a:lnTo>
                  <a:pt x="14097" y="2540"/>
                </a:lnTo>
                <a:lnTo>
                  <a:pt x="9017" y="1270"/>
                </a:lnTo>
                <a:lnTo>
                  <a:pt x="5080" y="0"/>
                </a:lnTo>
                <a:lnTo>
                  <a:pt x="1270" y="2540"/>
                </a:lnTo>
                <a:lnTo>
                  <a:pt x="0" y="6337"/>
                </a:lnTo>
                <a:lnTo>
                  <a:pt x="0" y="12674"/>
                </a:lnTo>
                <a:lnTo>
                  <a:pt x="1270" y="12674"/>
                </a:lnTo>
                <a:lnTo>
                  <a:pt x="2540" y="13944"/>
                </a:lnTo>
                <a:lnTo>
                  <a:pt x="3810" y="13944"/>
                </a:lnTo>
                <a:lnTo>
                  <a:pt x="5080" y="15201"/>
                </a:lnTo>
                <a:lnTo>
                  <a:pt x="54635" y="31165"/>
                </a:lnTo>
                <a:lnTo>
                  <a:pt x="54813" y="31419"/>
                </a:lnTo>
                <a:lnTo>
                  <a:pt x="54991" y="31686"/>
                </a:lnTo>
                <a:lnTo>
                  <a:pt x="58801" y="34226"/>
                </a:lnTo>
                <a:lnTo>
                  <a:pt x="1183894" y="412851"/>
                </a:lnTo>
                <a:lnTo>
                  <a:pt x="1190244" y="415391"/>
                </a:lnTo>
                <a:lnTo>
                  <a:pt x="1195324" y="416661"/>
                </a:lnTo>
                <a:lnTo>
                  <a:pt x="1199134" y="417931"/>
                </a:lnTo>
                <a:lnTo>
                  <a:pt x="1202944" y="415391"/>
                </a:lnTo>
                <a:lnTo>
                  <a:pt x="1205484" y="411581"/>
                </a:lnTo>
                <a:lnTo>
                  <a:pt x="1205484" y="40650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91" name="Google Shape;191;p12"/>
          <p:cNvSpPr/>
          <p:nvPr/>
        </p:nvSpPr>
        <p:spPr>
          <a:xfrm>
            <a:off x="275843" y="4643628"/>
            <a:ext cx="779145" cy="266700"/>
          </a:xfrm>
          <a:custGeom>
            <a:rect b="b" l="l" r="r" t="t"/>
            <a:pathLst>
              <a:path extrusionOk="0" h="266700" w="779144">
                <a:moveTo>
                  <a:pt x="0" y="0"/>
                </a:moveTo>
                <a:lnTo>
                  <a:pt x="0" y="5080"/>
                </a:lnTo>
                <a:lnTo>
                  <a:pt x="1270" y="15113"/>
                </a:lnTo>
                <a:lnTo>
                  <a:pt x="773684" y="266700"/>
                </a:lnTo>
                <a:lnTo>
                  <a:pt x="769874" y="265430"/>
                </a:lnTo>
                <a:lnTo>
                  <a:pt x="767334" y="261620"/>
                </a:lnTo>
                <a:lnTo>
                  <a:pt x="769874" y="254000"/>
                </a:lnTo>
                <a:lnTo>
                  <a:pt x="773684" y="251587"/>
                </a:lnTo>
                <a:lnTo>
                  <a:pt x="778764" y="25285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92" name="Google Shape;192;p12"/>
          <p:cNvSpPr/>
          <p:nvPr/>
        </p:nvSpPr>
        <p:spPr>
          <a:xfrm>
            <a:off x="5557139" y="5296534"/>
            <a:ext cx="521970" cy="165100"/>
          </a:xfrm>
          <a:custGeom>
            <a:rect b="b" l="l" r="r" t="t"/>
            <a:pathLst>
              <a:path extrusionOk="0" h="165100" w="521970">
                <a:moveTo>
                  <a:pt x="521462" y="154559"/>
                </a:moveTo>
                <a:lnTo>
                  <a:pt x="518922" y="150749"/>
                </a:lnTo>
                <a:lnTo>
                  <a:pt x="515112" y="149479"/>
                </a:lnTo>
                <a:lnTo>
                  <a:pt x="506222" y="146939"/>
                </a:lnTo>
                <a:lnTo>
                  <a:pt x="280162" y="78740"/>
                </a:lnTo>
                <a:lnTo>
                  <a:pt x="273812" y="77470"/>
                </a:lnTo>
                <a:lnTo>
                  <a:pt x="270002" y="76200"/>
                </a:lnTo>
                <a:lnTo>
                  <a:pt x="268579" y="77152"/>
                </a:lnTo>
                <a:lnTo>
                  <a:pt x="10160" y="1270"/>
                </a:lnTo>
                <a:lnTo>
                  <a:pt x="6350" y="0"/>
                </a:lnTo>
                <a:lnTo>
                  <a:pt x="2540" y="2540"/>
                </a:lnTo>
                <a:lnTo>
                  <a:pt x="0" y="10160"/>
                </a:lnTo>
                <a:lnTo>
                  <a:pt x="2540" y="13970"/>
                </a:lnTo>
                <a:lnTo>
                  <a:pt x="6350" y="15240"/>
                </a:lnTo>
                <a:lnTo>
                  <a:pt x="269875" y="93853"/>
                </a:lnTo>
                <a:lnTo>
                  <a:pt x="266065" y="92583"/>
                </a:lnTo>
                <a:lnTo>
                  <a:pt x="263525" y="88773"/>
                </a:lnTo>
                <a:lnTo>
                  <a:pt x="263969" y="86982"/>
                </a:lnTo>
                <a:lnTo>
                  <a:pt x="266192" y="90297"/>
                </a:lnTo>
                <a:lnTo>
                  <a:pt x="270002" y="91567"/>
                </a:lnTo>
                <a:lnTo>
                  <a:pt x="511302" y="163576"/>
                </a:lnTo>
                <a:lnTo>
                  <a:pt x="515112" y="164846"/>
                </a:lnTo>
                <a:lnTo>
                  <a:pt x="518922" y="162306"/>
                </a:lnTo>
                <a:lnTo>
                  <a:pt x="520192" y="158496"/>
                </a:lnTo>
                <a:lnTo>
                  <a:pt x="521462" y="15455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93" name="Google Shape;193;p12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6555358" y="5593664"/>
            <a:ext cx="328549" cy="108394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12"/>
          <p:cNvSpPr/>
          <p:nvPr/>
        </p:nvSpPr>
        <p:spPr>
          <a:xfrm>
            <a:off x="1092708" y="4283963"/>
            <a:ext cx="304165" cy="105410"/>
          </a:xfrm>
          <a:custGeom>
            <a:rect b="b" l="l" r="r" t="t"/>
            <a:pathLst>
              <a:path extrusionOk="0" h="105410" w="304165">
                <a:moveTo>
                  <a:pt x="259080" y="78994"/>
                </a:moveTo>
                <a:lnTo>
                  <a:pt x="255270" y="77724"/>
                </a:lnTo>
                <a:lnTo>
                  <a:pt x="259080" y="78994"/>
                </a:lnTo>
                <a:close/>
              </a:path>
              <a:path extrusionOk="0" h="105410" w="304165">
                <a:moveTo>
                  <a:pt x="304165" y="97536"/>
                </a:moveTo>
                <a:lnTo>
                  <a:pt x="301752" y="93726"/>
                </a:lnTo>
                <a:lnTo>
                  <a:pt x="286639" y="88646"/>
                </a:lnTo>
                <a:lnTo>
                  <a:pt x="257810" y="79756"/>
                </a:lnTo>
                <a:lnTo>
                  <a:pt x="254076" y="78524"/>
                </a:lnTo>
                <a:lnTo>
                  <a:pt x="255168" y="77787"/>
                </a:lnTo>
                <a:lnTo>
                  <a:pt x="53047" y="15240"/>
                </a:lnTo>
                <a:lnTo>
                  <a:pt x="3810" y="0"/>
                </a:lnTo>
                <a:lnTo>
                  <a:pt x="7620" y="1270"/>
                </a:lnTo>
                <a:lnTo>
                  <a:pt x="10160" y="5080"/>
                </a:lnTo>
                <a:lnTo>
                  <a:pt x="7620" y="12700"/>
                </a:lnTo>
                <a:lnTo>
                  <a:pt x="3810" y="15240"/>
                </a:lnTo>
                <a:lnTo>
                  <a:pt x="0" y="13970"/>
                </a:lnTo>
                <a:lnTo>
                  <a:pt x="10160" y="17780"/>
                </a:lnTo>
                <a:lnTo>
                  <a:pt x="250190" y="91694"/>
                </a:lnTo>
                <a:lnTo>
                  <a:pt x="255270" y="92964"/>
                </a:lnTo>
                <a:lnTo>
                  <a:pt x="251460" y="91694"/>
                </a:lnTo>
                <a:lnTo>
                  <a:pt x="248920" y="87884"/>
                </a:lnTo>
                <a:lnTo>
                  <a:pt x="249072" y="87426"/>
                </a:lnTo>
                <a:lnTo>
                  <a:pt x="251460" y="91186"/>
                </a:lnTo>
                <a:lnTo>
                  <a:pt x="255270" y="92456"/>
                </a:lnTo>
                <a:lnTo>
                  <a:pt x="265303" y="96266"/>
                </a:lnTo>
                <a:lnTo>
                  <a:pt x="294132" y="105156"/>
                </a:lnTo>
                <a:lnTo>
                  <a:pt x="299212" y="105156"/>
                </a:lnTo>
                <a:lnTo>
                  <a:pt x="301752" y="102616"/>
                </a:lnTo>
                <a:lnTo>
                  <a:pt x="302895" y="101346"/>
                </a:lnTo>
                <a:lnTo>
                  <a:pt x="304165" y="9753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95" name="Google Shape;195;p12"/>
          <p:cNvSpPr/>
          <p:nvPr/>
        </p:nvSpPr>
        <p:spPr>
          <a:xfrm>
            <a:off x="3051048" y="0"/>
            <a:ext cx="58419" cy="1114425"/>
          </a:xfrm>
          <a:custGeom>
            <a:rect b="b" l="l" r="r" t="t"/>
            <a:pathLst>
              <a:path extrusionOk="0" h="1114425" w="58419">
                <a:moveTo>
                  <a:pt x="57912" y="1106424"/>
                </a:moveTo>
                <a:lnTo>
                  <a:pt x="48399" y="836676"/>
                </a:lnTo>
                <a:lnTo>
                  <a:pt x="48323" y="834834"/>
                </a:lnTo>
                <a:lnTo>
                  <a:pt x="48768" y="834390"/>
                </a:lnTo>
                <a:lnTo>
                  <a:pt x="48768" y="830580"/>
                </a:lnTo>
                <a:lnTo>
                  <a:pt x="15367" y="0"/>
                </a:lnTo>
                <a:lnTo>
                  <a:pt x="0" y="0"/>
                </a:lnTo>
                <a:lnTo>
                  <a:pt x="33401" y="821690"/>
                </a:lnTo>
                <a:lnTo>
                  <a:pt x="33401" y="830580"/>
                </a:lnTo>
                <a:lnTo>
                  <a:pt x="32131" y="834390"/>
                </a:lnTo>
                <a:lnTo>
                  <a:pt x="33553" y="835825"/>
                </a:lnTo>
                <a:lnTo>
                  <a:pt x="33566" y="836676"/>
                </a:lnTo>
                <a:lnTo>
                  <a:pt x="43307" y="1101344"/>
                </a:lnTo>
                <a:lnTo>
                  <a:pt x="43307" y="1110234"/>
                </a:lnTo>
                <a:lnTo>
                  <a:pt x="46990" y="1114044"/>
                </a:lnTo>
                <a:lnTo>
                  <a:pt x="54229" y="1114044"/>
                </a:lnTo>
                <a:lnTo>
                  <a:pt x="57912" y="1110234"/>
                </a:lnTo>
                <a:lnTo>
                  <a:pt x="57912" y="110642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96" name="Google Shape;196;p12"/>
          <p:cNvSpPr/>
          <p:nvPr/>
        </p:nvSpPr>
        <p:spPr>
          <a:xfrm>
            <a:off x="472440" y="6614159"/>
            <a:ext cx="19685" cy="35560"/>
          </a:xfrm>
          <a:custGeom>
            <a:rect b="b" l="l" r="r" t="t"/>
            <a:pathLst>
              <a:path extrusionOk="0" h="35559" w="19684">
                <a:moveTo>
                  <a:pt x="184" y="3150"/>
                </a:moveTo>
                <a:lnTo>
                  <a:pt x="2578" y="27266"/>
                </a:lnTo>
                <a:lnTo>
                  <a:pt x="3860" y="31153"/>
                </a:lnTo>
                <a:lnTo>
                  <a:pt x="6438" y="35052"/>
                </a:lnTo>
                <a:lnTo>
                  <a:pt x="15455" y="35052"/>
                </a:lnTo>
                <a:lnTo>
                  <a:pt x="19329" y="31153"/>
                </a:lnTo>
                <a:lnTo>
                  <a:pt x="18033" y="27266"/>
                </a:lnTo>
                <a:lnTo>
                  <a:pt x="18033" y="22072"/>
                </a:lnTo>
                <a:lnTo>
                  <a:pt x="16376" y="10388"/>
                </a:lnTo>
                <a:lnTo>
                  <a:pt x="5156" y="10388"/>
                </a:lnTo>
                <a:lnTo>
                  <a:pt x="1282" y="6489"/>
                </a:lnTo>
                <a:lnTo>
                  <a:pt x="184" y="3150"/>
                </a:lnTo>
                <a:close/>
              </a:path>
              <a:path extrusionOk="0" h="35559" w="19684">
                <a:moveTo>
                  <a:pt x="15617" y="5036"/>
                </a:moveTo>
                <a:lnTo>
                  <a:pt x="12877" y="7785"/>
                </a:lnTo>
                <a:lnTo>
                  <a:pt x="5156" y="10388"/>
                </a:lnTo>
                <a:lnTo>
                  <a:pt x="16376" y="10388"/>
                </a:lnTo>
                <a:lnTo>
                  <a:pt x="15617" y="5036"/>
                </a:lnTo>
                <a:close/>
              </a:path>
              <a:path extrusionOk="0" h="35559" w="19684">
                <a:moveTo>
                  <a:pt x="15455" y="0"/>
                </a:moveTo>
                <a:lnTo>
                  <a:pt x="15455" y="3898"/>
                </a:lnTo>
                <a:lnTo>
                  <a:pt x="15617" y="5036"/>
                </a:lnTo>
                <a:lnTo>
                  <a:pt x="16751" y="3898"/>
                </a:lnTo>
                <a:lnTo>
                  <a:pt x="15455" y="0"/>
                </a:lnTo>
                <a:close/>
              </a:path>
              <a:path extrusionOk="0" h="35559" w="19684">
                <a:moveTo>
                  <a:pt x="0" y="1295"/>
                </a:moveTo>
                <a:lnTo>
                  <a:pt x="0" y="2590"/>
                </a:lnTo>
                <a:lnTo>
                  <a:pt x="184" y="3150"/>
                </a:lnTo>
                <a:lnTo>
                  <a:pt x="0" y="129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97" name="Google Shape;197;p12"/>
          <p:cNvSpPr/>
          <p:nvPr/>
        </p:nvSpPr>
        <p:spPr>
          <a:xfrm>
            <a:off x="1075944" y="6210300"/>
            <a:ext cx="73660" cy="643255"/>
          </a:xfrm>
          <a:custGeom>
            <a:rect b="b" l="l" r="r" t="t"/>
            <a:pathLst>
              <a:path extrusionOk="0" h="643254" w="73659">
                <a:moveTo>
                  <a:pt x="8978" y="0"/>
                </a:moveTo>
                <a:lnTo>
                  <a:pt x="2565" y="0"/>
                </a:lnTo>
                <a:lnTo>
                  <a:pt x="1282" y="1270"/>
                </a:lnTo>
                <a:lnTo>
                  <a:pt x="1282" y="3809"/>
                </a:lnTo>
                <a:lnTo>
                  <a:pt x="0" y="3809"/>
                </a:lnTo>
                <a:lnTo>
                  <a:pt x="0" y="6350"/>
                </a:lnTo>
                <a:lnTo>
                  <a:pt x="59042" y="643127"/>
                </a:lnTo>
                <a:lnTo>
                  <a:pt x="73152" y="643127"/>
                </a:lnTo>
                <a:lnTo>
                  <a:pt x="14122" y="16522"/>
                </a:lnTo>
                <a:lnTo>
                  <a:pt x="14122" y="3809"/>
                </a:lnTo>
                <a:lnTo>
                  <a:pt x="11556" y="1270"/>
                </a:lnTo>
                <a:lnTo>
                  <a:pt x="897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98" name="Google Shape;198;p12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1534667" y="3402584"/>
            <a:ext cx="373380" cy="23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12"/>
          <p:cNvSpPr/>
          <p:nvPr/>
        </p:nvSpPr>
        <p:spPr>
          <a:xfrm>
            <a:off x="1696211" y="5736335"/>
            <a:ext cx="64135" cy="669290"/>
          </a:xfrm>
          <a:custGeom>
            <a:rect b="b" l="l" r="r" t="t"/>
            <a:pathLst>
              <a:path extrusionOk="0" h="669289" w="64135">
                <a:moveTo>
                  <a:pt x="63699" y="665274"/>
                </a:moveTo>
                <a:lnTo>
                  <a:pt x="64007" y="669290"/>
                </a:lnTo>
                <a:lnTo>
                  <a:pt x="64007" y="665479"/>
                </a:lnTo>
                <a:lnTo>
                  <a:pt x="63699" y="665274"/>
                </a:lnTo>
                <a:close/>
              </a:path>
              <a:path extrusionOk="0" h="669289" w="64135">
                <a:moveTo>
                  <a:pt x="408" y="6622"/>
                </a:moveTo>
                <a:lnTo>
                  <a:pt x="1269" y="15239"/>
                </a:lnTo>
                <a:lnTo>
                  <a:pt x="50164" y="666749"/>
                </a:lnTo>
                <a:lnTo>
                  <a:pt x="52705" y="662940"/>
                </a:lnTo>
                <a:lnTo>
                  <a:pt x="63520" y="662940"/>
                </a:lnTo>
                <a:lnTo>
                  <a:pt x="13256" y="8889"/>
                </a:lnTo>
                <a:lnTo>
                  <a:pt x="3810" y="8889"/>
                </a:lnTo>
                <a:lnTo>
                  <a:pt x="408" y="6622"/>
                </a:lnTo>
                <a:close/>
              </a:path>
              <a:path extrusionOk="0" h="669289" w="64135">
                <a:moveTo>
                  <a:pt x="63520" y="662940"/>
                </a:moveTo>
                <a:lnTo>
                  <a:pt x="60198" y="662940"/>
                </a:lnTo>
                <a:lnTo>
                  <a:pt x="63699" y="665274"/>
                </a:lnTo>
                <a:lnTo>
                  <a:pt x="63520" y="662940"/>
                </a:lnTo>
                <a:close/>
              </a:path>
              <a:path extrusionOk="0" h="669289" w="64135">
                <a:moveTo>
                  <a:pt x="13185" y="7971"/>
                </a:moveTo>
                <a:lnTo>
                  <a:pt x="12573" y="8889"/>
                </a:lnTo>
                <a:lnTo>
                  <a:pt x="13256" y="8889"/>
                </a:lnTo>
                <a:lnTo>
                  <a:pt x="13185" y="7971"/>
                </a:lnTo>
                <a:close/>
              </a:path>
              <a:path extrusionOk="0" h="669289" w="64135">
                <a:moveTo>
                  <a:pt x="12573" y="0"/>
                </a:moveTo>
                <a:lnTo>
                  <a:pt x="13185" y="7971"/>
                </a:lnTo>
                <a:lnTo>
                  <a:pt x="15112" y="5079"/>
                </a:lnTo>
                <a:lnTo>
                  <a:pt x="12573" y="0"/>
                </a:lnTo>
                <a:close/>
              </a:path>
              <a:path extrusionOk="0" h="669289" w="64135">
                <a:moveTo>
                  <a:pt x="0" y="2539"/>
                </a:moveTo>
                <a:lnTo>
                  <a:pt x="0" y="6350"/>
                </a:lnTo>
                <a:lnTo>
                  <a:pt x="408" y="6622"/>
                </a:lnTo>
                <a:lnTo>
                  <a:pt x="0" y="253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00" name="Google Shape;200;p12"/>
          <p:cNvSpPr/>
          <p:nvPr/>
        </p:nvSpPr>
        <p:spPr>
          <a:xfrm>
            <a:off x="3771900" y="5553455"/>
            <a:ext cx="32384" cy="611505"/>
          </a:xfrm>
          <a:custGeom>
            <a:rect b="b" l="l" r="r" t="t"/>
            <a:pathLst>
              <a:path extrusionOk="0" h="611504" w="32385">
                <a:moveTo>
                  <a:pt x="190" y="5219"/>
                </a:moveTo>
                <a:lnTo>
                  <a:pt x="0" y="0"/>
                </a:lnTo>
                <a:lnTo>
                  <a:pt x="0" y="5080"/>
                </a:lnTo>
                <a:lnTo>
                  <a:pt x="190" y="5219"/>
                </a:lnTo>
                <a:close/>
              </a:path>
              <a:path extrusionOk="0" h="611504" w="32385">
                <a:moveTo>
                  <a:pt x="15240" y="7747"/>
                </a:moveTo>
                <a:lnTo>
                  <a:pt x="14998" y="7747"/>
                </a:lnTo>
                <a:lnTo>
                  <a:pt x="14998" y="37528"/>
                </a:lnTo>
                <a:lnTo>
                  <a:pt x="12700" y="40843"/>
                </a:lnTo>
                <a:lnTo>
                  <a:pt x="8890" y="42062"/>
                </a:lnTo>
                <a:lnTo>
                  <a:pt x="5080" y="42062"/>
                </a:lnTo>
                <a:lnTo>
                  <a:pt x="1270" y="39624"/>
                </a:lnTo>
                <a:lnTo>
                  <a:pt x="698" y="38011"/>
                </a:lnTo>
                <a:lnTo>
                  <a:pt x="3810" y="41148"/>
                </a:lnTo>
                <a:lnTo>
                  <a:pt x="11430" y="41148"/>
                </a:lnTo>
                <a:lnTo>
                  <a:pt x="14998" y="37528"/>
                </a:lnTo>
                <a:lnTo>
                  <a:pt x="14998" y="7747"/>
                </a:lnTo>
                <a:lnTo>
                  <a:pt x="12700" y="7747"/>
                </a:lnTo>
                <a:lnTo>
                  <a:pt x="3810" y="7747"/>
                </a:lnTo>
                <a:lnTo>
                  <a:pt x="292" y="7747"/>
                </a:lnTo>
                <a:lnTo>
                  <a:pt x="1270" y="33401"/>
                </a:lnTo>
                <a:lnTo>
                  <a:pt x="215" y="36614"/>
                </a:lnTo>
                <a:lnTo>
                  <a:pt x="0" y="35966"/>
                </a:lnTo>
                <a:lnTo>
                  <a:pt x="0" y="37287"/>
                </a:lnTo>
                <a:lnTo>
                  <a:pt x="0" y="48158"/>
                </a:lnTo>
                <a:lnTo>
                  <a:pt x="3810" y="51816"/>
                </a:lnTo>
                <a:lnTo>
                  <a:pt x="5321" y="51816"/>
                </a:lnTo>
                <a:lnTo>
                  <a:pt x="11430" y="51816"/>
                </a:lnTo>
                <a:lnTo>
                  <a:pt x="15240" y="48158"/>
                </a:lnTo>
                <a:lnTo>
                  <a:pt x="15240" y="42062"/>
                </a:lnTo>
                <a:lnTo>
                  <a:pt x="15240" y="37287"/>
                </a:lnTo>
                <a:lnTo>
                  <a:pt x="15240" y="7747"/>
                </a:lnTo>
                <a:close/>
              </a:path>
              <a:path extrusionOk="0" h="611504" w="32385">
                <a:moveTo>
                  <a:pt x="15240" y="3810"/>
                </a:moveTo>
                <a:lnTo>
                  <a:pt x="14325" y="5219"/>
                </a:lnTo>
                <a:lnTo>
                  <a:pt x="15240" y="5219"/>
                </a:lnTo>
                <a:lnTo>
                  <a:pt x="15240" y="3810"/>
                </a:lnTo>
                <a:close/>
              </a:path>
              <a:path extrusionOk="0" h="611504" w="32385">
                <a:moveTo>
                  <a:pt x="16764" y="48006"/>
                </a:moveTo>
                <a:close/>
              </a:path>
              <a:path extrusionOk="0" h="611504" w="32385">
                <a:moveTo>
                  <a:pt x="32004" y="598411"/>
                </a:moveTo>
                <a:lnTo>
                  <a:pt x="16865" y="51828"/>
                </a:lnTo>
                <a:lnTo>
                  <a:pt x="12954" y="51828"/>
                </a:lnTo>
                <a:lnTo>
                  <a:pt x="5334" y="51828"/>
                </a:lnTo>
                <a:lnTo>
                  <a:pt x="1727" y="51828"/>
                </a:lnTo>
                <a:lnTo>
                  <a:pt x="16687" y="598424"/>
                </a:lnTo>
                <a:lnTo>
                  <a:pt x="16764" y="607314"/>
                </a:lnTo>
                <a:lnTo>
                  <a:pt x="19304" y="609854"/>
                </a:lnTo>
                <a:lnTo>
                  <a:pt x="20574" y="609854"/>
                </a:lnTo>
                <a:lnTo>
                  <a:pt x="21844" y="611124"/>
                </a:lnTo>
                <a:lnTo>
                  <a:pt x="28194" y="611124"/>
                </a:lnTo>
                <a:lnTo>
                  <a:pt x="32004" y="607314"/>
                </a:lnTo>
                <a:lnTo>
                  <a:pt x="32004" y="59841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201" name="Google Shape;201;p12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1041476" y="4894198"/>
            <a:ext cx="213537" cy="83184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12"/>
          <p:cNvSpPr/>
          <p:nvPr/>
        </p:nvSpPr>
        <p:spPr>
          <a:xfrm>
            <a:off x="1250264" y="4962778"/>
            <a:ext cx="397510" cy="146050"/>
          </a:xfrm>
          <a:custGeom>
            <a:rect b="b" l="l" r="r" t="t"/>
            <a:pathLst>
              <a:path extrusionOk="0" h="146050" w="397510">
                <a:moveTo>
                  <a:pt x="6350" y="0"/>
                </a:moveTo>
                <a:lnTo>
                  <a:pt x="2540" y="2540"/>
                </a:lnTo>
                <a:lnTo>
                  <a:pt x="0" y="10160"/>
                </a:lnTo>
                <a:lnTo>
                  <a:pt x="2540" y="13970"/>
                </a:lnTo>
                <a:lnTo>
                  <a:pt x="6350" y="16510"/>
                </a:lnTo>
                <a:lnTo>
                  <a:pt x="397179" y="145669"/>
                </a:lnTo>
                <a:lnTo>
                  <a:pt x="397179" y="140589"/>
                </a:lnTo>
                <a:lnTo>
                  <a:pt x="395909" y="129032"/>
                </a:lnTo>
                <a:lnTo>
                  <a:pt x="24053" y="7620"/>
                </a:lnTo>
                <a:lnTo>
                  <a:pt x="10147" y="1270"/>
                </a:lnTo>
                <a:lnTo>
                  <a:pt x="635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203" name="Google Shape;203;p12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0" y="4014215"/>
            <a:ext cx="210311" cy="77723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12"/>
          <p:cNvSpPr/>
          <p:nvPr/>
        </p:nvSpPr>
        <p:spPr>
          <a:xfrm>
            <a:off x="422148" y="6146291"/>
            <a:ext cx="66675" cy="476884"/>
          </a:xfrm>
          <a:custGeom>
            <a:rect b="b" l="l" r="r" t="t"/>
            <a:pathLst>
              <a:path extrusionOk="0" h="476884" w="66675">
                <a:moveTo>
                  <a:pt x="0" y="2540"/>
                </a:moveTo>
                <a:lnTo>
                  <a:pt x="50215" y="468896"/>
                </a:lnTo>
                <a:lnTo>
                  <a:pt x="51473" y="472706"/>
                </a:lnTo>
                <a:lnTo>
                  <a:pt x="55245" y="476504"/>
                </a:lnTo>
                <a:lnTo>
                  <a:pt x="59004" y="475234"/>
                </a:lnTo>
                <a:lnTo>
                  <a:pt x="62776" y="475234"/>
                </a:lnTo>
                <a:lnTo>
                  <a:pt x="66547" y="471436"/>
                </a:lnTo>
                <a:lnTo>
                  <a:pt x="65290" y="467639"/>
                </a:lnTo>
                <a:lnTo>
                  <a:pt x="64033" y="454964"/>
                </a:lnTo>
                <a:lnTo>
                  <a:pt x="16319" y="12674"/>
                </a:lnTo>
                <a:lnTo>
                  <a:pt x="16067" y="10134"/>
                </a:lnTo>
                <a:lnTo>
                  <a:pt x="5016" y="10134"/>
                </a:lnTo>
                <a:lnTo>
                  <a:pt x="1257" y="6337"/>
                </a:lnTo>
                <a:lnTo>
                  <a:pt x="0" y="2540"/>
                </a:lnTo>
                <a:close/>
              </a:path>
              <a:path extrusionOk="0" h="476884" w="66675">
                <a:moveTo>
                  <a:pt x="15062" y="0"/>
                </a:moveTo>
                <a:lnTo>
                  <a:pt x="15062" y="3797"/>
                </a:lnTo>
                <a:lnTo>
                  <a:pt x="12560" y="7607"/>
                </a:lnTo>
                <a:lnTo>
                  <a:pt x="5016" y="10134"/>
                </a:lnTo>
                <a:lnTo>
                  <a:pt x="16067" y="10134"/>
                </a:lnTo>
                <a:lnTo>
                  <a:pt x="1506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05" name="Google Shape;205;p12"/>
          <p:cNvSpPr/>
          <p:nvPr/>
        </p:nvSpPr>
        <p:spPr>
          <a:xfrm>
            <a:off x="1896110" y="2660903"/>
            <a:ext cx="1172210" cy="753110"/>
          </a:xfrm>
          <a:custGeom>
            <a:rect b="b" l="l" r="r" t="t"/>
            <a:pathLst>
              <a:path extrusionOk="0" h="753110" w="1172210">
                <a:moveTo>
                  <a:pt x="1167892" y="0"/>
                </a:moveTo>
                <a:lnTo>
                  <a:pt x="1165352" y="1270"/>
                </a:lnTo>
                <a:lnTo>
                  <a:pt x="1164412" y="2209"/>
                </a:lnTo>
                <a:lnTo>
                  <a:pt x="1167892" y="0"/>
                </a:lnTo>
                <a:close/>
              </a:path>
              <a:path extrusionOk="0" h="753110" w="1172210">
                <a:moveTo>
                  <a:pt x="1171702" y="15240"/>
                </a:moveTo>
                <a:lnTo>
                  <a:pt x="1169162" y="13970"/>
                </a:lnTo>
                <a:lnTo>
                  <a:pt x="1165352" y="12700"/>
                </a:lnTo>
                <a:lnTo>
                  <a:pt x="1162812" y="8890"/>
                </a:lnTo>
                <a:lnTo>
                  <a:pt x="1164082" y="5080"/>
                </a:lnTo>
                <a:lnTo>
                  <a:pt x="1164082" y="2540"/>
                </a:lnTo>
                <a:lnTo>
                  <a:pt x="1164412" y="2209"/>
                </a:lnTo>
                <a:lnTo>
                  <a:pt x="533654" y="402551"/>
                </a:lnTo>
                <a:lnTo>
                  <a:pt x="533654" y="417322"/>
                </a:lnTo>
                <a:lnTo>
                  <a:pt x="532384" y="421132"/>
                </a:lnTo>
                <a:lnTo>
                  <a:pt x="532130" y="421309"/>
                </a:lnTo>
                <a:lnTo>
                  <a:pt x="532130" y="417576"/>
                </a:lnTo>
                <a:lnTo>
                  <a:pt x="530860" y="413766"/>
                </a:lnTo>
                <a:lnTo>
                  <a:pt x="529844" y="412242"/>
                </a:lnTo>
                <a:lnTo>
                  <a:pt x="531114" y="413512"/>
                </a:lnTo>
                <a:lnTo>
                  <a:pt x="533654" y="417322"/>
                </a:lnTo>
                <a:lnTo>
                  <a:pt x="533654" y="402551"/>
                </a:lnTo>
                <a:lnTo>
                  <a:pt x="532384" y="403352"/>
                </a:lnTo>
                <a:lnTo>
                  <a:pt x="520954" y="409702"/>
                </a:lnTo>
                <a:lnTo>
                  <a:pt x="523494" y="408432"/>
                </a:lnTo>
                <a:lnTo>
                  <a:pt x="524421" y="408749"/>
                </a:lnTo>
                <a:lnTo>
                  <a:pt x="516890" y="413766"/>
                </a:lnTo>
                <a:lnTo>
                  <a:pt x="5080" y="737362"/>
                </a:lnTo>
                <a:lnTo>
                  <a:pt x="1270" y="739902"/>
                </a:lnTo>
                <a:lnTo>
                  <a:pt x="0" y="743712"/>
                </a:lnTo>
                <a:lnTo>
                  <a:pt x="5080" y="751332"/>
                </a:lnTo>
                <a:lnTo>
                  <a:pt x="8890" y="752602"/>
                </a:lnTo>
                <a:lnTo>
                  <a:pt x="12700" y="750062"/>
                </a:lnTo>
                <a:lnTo>
                  <a:pt x="528320" y="423926"/>
                </a:lnTo>
                <a:lnTo>
                  <a:pt x="531266" y="421970"/>
                </a:lnTo>
                <a:lnTo>
                  <a:pt x="552564" y="408432"/>
                </a:lnTo>
                <a:lnTo>
                  <a:pt x="1171702" y="1524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06" name="Google Shape;206;p12"/>
          <p:cNvSpPr/>
          <p:nvPr/>
        </p:nvSpPr>
        <p:spPr>
          <a:xfrm>
            <a:off x="1656588" y="5224271"/>
            <a:ext cx="54610" cy="520700"/>
          </a:xfrm>
          <a:custGeom>
            <a:rect b="b" l="l" r="r" t="t"/>
            <a:pathLst>
              <a:path extrusionOk="0" h="520700" w="54610">
                <a:moveTo>
                  <a:pt x="408" y="6622"/>
                </a:moveTo>
                <a:lnTo>
                  <a:pt x="1269" y="15239"/>
                </a:lnTo>
                <a:lnTo>
                  <a:pt x="39243" y="509269"/>
                </a:lnTo>
                <a:lnTo>
                  <a:pt x="39243" y="516889"/>
                </a:lnTo>
                <a:lnTo>
                  <a:pt x="42925" y="520699"/>
                </a:lnTo>
                <a:lnTo>
                  <a:pt x="46736" y="519429"/>
                </a:lnTo>
                <a:lnTo>
                  <a:pt x="50545" y="519429"/>
                </a:lnTo>
                <a:lnTo>
                  <a:pt x="54356" y="515619"/>
                </a:lnTo>
                <a:lnTo>
                  <a:pt x="53086" y="511809"/>
                </a:lnTo>
                <a:lnTo>
                  <a:pt x="14524" y="8889"/>
                </a:lnTo>
                <a:lnTo>
                  <a:pt x="3810" y="8889"/>
                </a:lnTo>
                <a:lnTo>
                  <a:pt x="408" y="6622"/>
                </a:lnTo>
                <a:close/>
              </a:path>
              <a:path extrusionOk="0" h="520700" w="54610">
                <a:moveTo>
                  <a:pt x="14297" y="5923"/>
                </a:moveTo>
                <a:lnTo>
                  <a:pt x="11430" y="8889"/>
                </a:lnTo>
                <a:lnTo>
                  <a:pt x="14524" y="8889"/>
                </a:lnTo>
                <a:lnTo>
                  <a:pt x="14297" y="5923"/>
                </a:lnTo>
                <a:close/>
              </a:path>
              <a:path extrusionOk="0" h="520700" w="54610">
                <a:moveTo>
                  <a:pt x="0" y="2539"/>
                </a:moveTo>
                <a:lnTo>
                  <a:pt x="0" y="6350"/>
                </a:lnTo>
                <a:lnTo>
                  <a:pt x="408" y="6622"/>
                </a:lnTo>
                <a:lnTo>
                  <a:pt x="0" y="2539"/>
                </a:lnTo>
                <a:close/>
              </a:path>
              <a:path extrusionOk="0" h="520700" w="54610">
                <a:moveTo>
                  <a:pt x="13843" y="0"/>
                </a:moveTo>
                <a:lnTo>
                  <a:pt x="14297" y="5923"/>
                </a:lnTo>
                <a:lnTo>
                  <a:pt x="15112" y="5079"/>
                </a:lnTo>
                <a:lnTo>
                  <a:pt x="1384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07" name="Google Shape;207;p12"/>
          <p:cNvSpPr/>
          <p:nvPr/>
        </p:nvSpPr>
        <p:spPr>
          <a:xfrm>
            <a:off x="374904" y="5707379"/>
            <a:ext cx="62865" cy="447040"/>
          </a:xfrm>
          <a:custGeom>
            <a:rect b="b" l="l" r="r" t="t"/>
            <a:pathLst>
              <a:path extrusionOk="0" h="447039" w="62865">
                <a:moveTo>
                  <a:pt x="202" y="3144"/>
                </a:moveTo>
                <a:lnTo>
                  <a:pt x="47180" y="438924"/>
                </a:lnTo>
                <a:lnTo>
                  <a:pt x="48463" y="443992"/>
                </a:lnTo>
                <a:lnTo>
                  <a:pt x="52285" y="446532"/>
                </a:lnTo>
                <a:lnTo>
                  <a:pt x="59931" y="446532"/>
                </a:lnTo>
                <a:lnTo>
                  <a:pt x="62483" y="442722"/>
                </a:lnTo>
                <a:lnTo>
                  <a:pt x="62483" y="433844"/>
                </a:lnTo>
                <a:lnTo>
                  <a:pt x="16432" y="10147"/>
                </a:lnTo>
                <a:lnTo>
                  <a:pt x="5105" y="10147"/>
                </a:lnTo>
                <a:lnTo>
                  <a:pt x="1270" y="6337"/>
                </a:lnTo>
                <a:lnTo>
                  <a:pt x="202" y="3144"/>
                </a:lnTo>
                <a:close/>
              </a:path>
              <a:path extrusionOk="0" h="447039" w="62865">
                <a:moveTo>
                  <a:pt x="15811" y="4566"/>
                </a:moveTo>
                <a:lnTo>
                  <a:pt x="12750" y="7607"/>
                </a:lnTo>
                <a:lnTo>
                  <a:pt x="5105" y="10147"/>
                </a:lnTo>
                <a:lnTo>
                  <a:pt x="16432" y="10147"/>
                </a:lnTo>
                <a:lnTo>
                  <a:pt x="15811" y="4566"/>
                </a:lnTo>
                <a:close/>
              </a:path>
              <a:path extrusionOk="0" h="447039" w="62865">
                <a:moveTo>
                  <a:pt x="15303" y="0"/>
                </a:moveTo>
                <a:lnTo>
                  <a:pt x="15811" y="4566"/>
                </a:lnTo>
                <a:lnTo>
                  <a:pt x="16573" y="3810"/>
                </a:lnTo>
                <a:lnTo>
                  <a:pt x="15303" y="0"/>
                </a:lnTo>
                <a:close/>
              </a:path>
              <a:path extrusionOk="0" h="447039" w="62865">
                <a:moveTo>
                  <a:pt x="0" y="1270"/>
                </a:moveTo>
                <a:lnTo>
                  <a:pt x="0" y="2540"/>
                </a:lnTo>
                <a:lnTo>
                  <a:pt x="202" y="3144"/>
                </a:lnTo>
                <a:lnTo>
                  <a:pt x="0" y="127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08" name="Google Shape;208;p12"/>
          <p:cNvSpPr/>
          <p:nvPr/>
        </p:nvSpPr>
        <p:spPr>
          <a:xfrm>
            <a:off x="3707892" y="3343655"/>
            <a:ext cx="78105" cy="2217420"/>
          </a:xfrm>
          <a:custGeom>
            <a:rect b="b" l="l" r="r" t="t"/>
            <a:pathLst>
              <a:path extrusionOk="0" h="2217420" w="78104">
                <a:moveTo>
                  <a:pt x="41148" y="929132"/>
                </a:moveTo>
                <a:lnTo>
                  <a:pt x="15519" y="6350"/>
                </a:lnTo>
                <a:lnTo>
                  <a:pt x="15494" y="2540"/>
                </a:lnTo>
                <a:lnTo>
                  <a:pt x="14097" y="1270"/>
                </a:lnTo>
                <a:lnTo>
                  <a:pt x="12827" y="0"/>
                </a:lnTo>
                <a:lnTo>
                  <a:pt x="5080" y="0"/>
                </a:lnTo>
                <a:lnTo>
                  <a:pt x="1270" y="2540"/>
                </a:lnTo>
                <a:lnTo>
                  <a:pt x="0" y="6350"/>
                </a:lnTo>
                <a:lnTo>
                  <a:pt x="0" y="19050"/>
                </a:lnTo>
                <a:lnTo>
                  <a:pt x="25781" y="934212"/>
                </a:lnTo>
                <a:lnTo>
                  <a:pt x="25781" y="938022"/>
                </a:lnTo>
                <a:lnTo>
                  <a:pt x="29591" y="941832"/>
                </a:lnTo>
                <a:lnTo>
                  <a:pt x="37338" y="941832"/>
                </a:lnTo>
                <a:lnTo>
                  <a:pt x="41148" y="938022"/>
                </a:lnTo>
                <a:lnTo>
                  <a:pt x="41148" y="929132"/>
                </a:lnTo>
                <a:close/>
              </a:path>
              <a:path extrusionOk="0" h="2217420" w="78104">
                <a:moveTo>
                  <a:pt x="42926" y="939546"/>
                </a:moveTo>
                <a:lnTo>
                  <a:pt x="42799" y="939660"/>
                </a:lnTo>
                <a:lnTo>
                  <a:pt x="42926" y="939660"/>
                </a:lnTo>
                <a:close/>
              </a:path>
              <a:path extrusionOk="0" h="2217420" w="78104">
                <a:moveTo>
                  <a:pt x="76200" y="2136140"/>
                </a:moveTo>
                <a:lnTo>
                  <a:pt x="61061" y="1613916"/>
                </a:lnTo>
                <a:lnTo>
                  <a:pt x="57150" y="1613916"/>
                </a:lnTo>
                <a:lnTo>
                  <a:pt x="60845" y="1610220"/>
                </a:lnTo>
                <a:lnTo>
                  <a:pt x="60960" y="1592326"/>
                </a:lnTo>
                <a:lnTo>
                  <a:pt x="42926" y="945896"/>
                </a:lnTo>
                <a:lnTo>
                  <a:pt x="42926" y="943356"/>
                </a:lnTo>
                <a:lnTo>
                  <a:pt x="38989" y="943356"/>
                </a:lnTo>
                <a:lnTo>
                  <a:pt x="31242" y="943356"/>
                </a:lnTo>
                <a:lnTo>
                  <a:pt x="27647" y="943356"/>
                </a:lnTo>
                <a:lnTo>
                  <a:pt x="46736" y="1606296"/>
                </a:lnTo>
                <a:lnTo>
                  <a:pt x="45466" y="1610106"/>
                </a:lnTo>
                <a:lnTo>
                  <a:pt x="49403" y="1613916"/>
                </a:lnTo>
                <a:lnTo>
                  <a:pt x="45935" y="1613916"/>
                </a:lnTo>
                <a:lnTo>
                  <a:pt x="60960" y="2141220"/>
                </a:lnTo>
                <a:lnTo>
                  <a:pt x="60960" y="2146300"/>
                </a:lnTo>
                <a:lnTo>
                  <a:pt x="63500" y="2148840"/>
                </a:lnTo>
                <a:lnTo>
                  <a:pt x="72390" y="2148840"/>
                </a:lnTo>
                <a:lnTo>
                  <a:pt x="76200" y="2145030"/>
                </a:lnTo>
                <a:lnTo>
                  <a:pt x="76200" y="2136140"/>
                </a:lnTo>
                <a:close/>
              </a:path>
              <a:path extrusionOk="0" h="2217420" w="78104">
                <a:moveTo>
                  <a:pt x="77724" y="2204720"/>
                </a:moveTo>
                <a:lnTo>
                  <a:pt x="76454" y="2152904"/>
                </a:lnTo>
                <a:lnTo>
                  <a:pt x="76454" y="2150364"/>
                </a:lnTo>
                <a:lnTo>
                  <a:pt x="76454" y="2146554"/>
                </a:lnTo>
                <a:lnTo>
                  <a:pt x="72517" y="2150364"/>
                </a:lnTo>
                <a:lnTo>
                  <a:pt x="64770" y="2150364"/>
                </a:lnTo>
                <a:lnTo>
                  <a:pt x="61023" y="2146630"/>
                </a:lnTo>
                <a:lnTo>
                  <a:pt x="62103" y="2204720"/>
                </a:lnTo>
                <a:lnTo>
                  <a:pt x="62230" y="2213610"/>
                </a:lnTo>
                <a:lnTo>
                  <a:pt x="66167" y="2217420"/>
                </a:lnTo>
                <a:lnTo>
                  <a:pt x="73914" y="2217420"/>
                </a:lnTo>
                <a:lnTo>
                  <a:pt x="77724" y="2213610"/>
                </a:lnTo>
                <a:lnTo>
                  <a:pt x="77724" y="220472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09" name="Google Shape;209;p12"/>
          <p:cNvSpPr/>
          <p:nvPr/>
        </p:nvSpPr>
        <p:spPr>
          <a:xfrm>
            <a:off x="198628" y="4078223"/>
            <a:ext cx="193040" cy="1638300"/>
          </a:xfrm>
          <a:custGeom>
            <a:rect b="b" l="l" r="r" t="t"/>
            <a:pathLst>
              <a:path extrusionOk="0" h="1638300" w="193040">
                <a:moveTo>
                  <a:pt x="192532" y="1634490"/>
                </a:moveTo>
                <a:lnTo>
                  <a:pt x="191262" y="1630680"/>
                </a:lnTo>
                <a:lnTo>
                  <a:pt x="191262" y="1625600"/>
                </a:lnTo>
                <a:lnTo>
                  <a:pt x="77190" y="569976"/>
                </a:lnTo>
                <a:lnTo>
                  <a:pt x="77190" y="573786"/>
                </a:lnTo>
                <a:lnTo>
                  <a:pt x="74650" y="577596"/>
                </a:lnTo>
                <a:lnTo>
                  <a:pt x="67043" y="580136"/>
                </a:lnTo>
                <a:lnTo>
                  <a:pt x="63246" y="576326"/>
                </a:lnTo>
                <a:lnTo>
                  <a:pt x="62699" y="574725"/>
                </a:lnTo>
                <a:lnTo>
                  <a:pt x="62877" y="575056"/>
                </a:lnTo>
                <a:lnTo>
                  <a:pt x="65392" y="577596"/>
                </a:lnTo>
                <a:lnTo>
                  <a:pt x="72936" y="577596"/>
                </a:lnTo>
                <a:lnTo>
                  <a:pt x="76708" y="573786"/>
                </a:lnTo>
                <a:lnTo>
                  <a:pt x="75450" y="569976"/>
                </a:lnTo>
                <a:lnTo>
                  <a:pt x="75450" y="564896"/>
                </a:lnTo>
                <a:lnTo>
                  <a:pt x="15087" y="6350"/>
                </a:lnTo>
                <a:lnTo>
                  <a:pt x="15087" y="5080"/>
                </a:lnTo>
                <a:lnTo>
                  <a:pt x="13830" y="3810"/>
                </a:lnTo>
                <a:lnTo>
                  <a:pt x="13830" y="2540"/>
                </a:lnTo>
                <a:lnTo>
                  <a:pt x="12573" y="1270"/>
                </a:lnTo>
                <a:lnTo>
                  <a:pt x="10058" y="1270"/>
                </a:lnTo>
                <a:lnTo>
                  <a:pt x="8788" y="0"/>
                </a:lnTo>
                <a:lnTo>
                  <a:pt x="3771" y="0"/>
                </a:lnTo>
                <a:lnTo>
                  <a:pt x="0" y="3810"/>
                </a:lnTo>
                <a:lnTo>
                  <a:pt x="1257" y="7620"/>
                </a:lnTo>
                <a:lnTo>
                  <a:pt x="1257" y="12700"/>
                </a:lnTo>
                <a:lnTo>
                  <a:pt x="2514" y="19050"/>
                </a:lnTo>
                <a:lnTo>
                  <a:pt x="60363" y="569976"/>
                </a:lnTo>
                <a:lnTo>
                  <a:pt x="62064" y="573443"/>
                </a:lnTo>
                <a:lnTo>
                  <a:pt x="176060" y="1633220"/>
                </a:lnTo>
                <a:lnTo>
                  <a:pt x="177330" y="1635760"/>
                </a:lnTo>
                <a:lnTo>
                  <a:pt x="181127" y="1638300"/>
                </a:lnTo>
                <a:lnTo>
                  <a:pt x="184924" y="1638300"/>
                </a:lnTo>
                <a:lnTo>
                  <a:pt x="188734" y="1638300"/>
                </a:lnTo>
                <a:lnTo>
                  <a:pt x="192532" y="163449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10" name="Google Shape;210;p12"/>
          <p:cNvSpPr/>
          <p:nvPr/>
        </p:nvSpPr>
        <p:spPr>
          <a:xfrm>
            <a:off x="1534668" y="3627627"/>
            <a:ext cx="135255" cy="1607185"/>
          </a:xfrm>
          <a:custGeom>
            <a:rect b="b" l="l" r="r" t="t"/>
            <a:pathLst>
              <a:path extrusionOk="0" h="1607185" w="135255">
                <a:moveTo>
                  <a:pt x="135128" y="1601724"/>
                </a:moveTo>
                <a:lnTo>
                  <a:pt x="133858" y="1598041"/>
                </a:lnTo>
                <a:lnTo>
                  <a:pt x="124434" y="1480820"/>
                </a:lnTo>
                <a:lnTo>
                  <a:pt x="124333" y="1479715"/>
                </a:lnTo>
                <a:lnTo>
                  <a:pt x="126492" y="1478280"/>
                </a:lnTo>
                <a:lnTo>
                  <a:pt x="126492" y="1471930"/>
                </a:lnTo>
                <a:lnTo>
                  <a:pt x="111823" y="1276604"/>
                </a:lnTo>
                <a:lnTo>
                  <a:pt x="111569" y="1273238"/>
                </a:lnTo>
                <a:lnTo>
                  <a:pt x="112268" y="1272540"/>
                </a:lnTo>
                <a:lnTo>
                  <a:pt x="111290" y="1269644"/>
                </a:lnTo>
                <a:lnTo>
                  <a:pt x="111252" y="1268984"/>
                </a:lnTo>
                <a:lnTo>
                  <a:pt x="111163" y="1269238"/>
                </a:lnTo>
                <a:lnTo>
                  <a:pt x="110998" y="1268730"/>
                </a:lnTo>
                <a:lnTo>
                  <a:pt x="107607" y="1223721"/>
                </a:lnTo>
                <a:lnTo>
                  <a:pt x="107607" y="1276350"/>
                </a:lnTo>
                <a:lnTo>
                  <a:pt x="107442" y="1276604"/>
                </a:lnTo>
                <a:lnTo>
                  <a:pt x="104000" y="1276604"/>
                </a:lnTo>
                <a:lnTo>
                  <a:pt x="104775" y="1276350"/>
                </a:lnTo>
                <a:lnTo>
                  <a:pt x="107607" y="1276350"/>
                </a:lnTo>
                <a:lnTo>
                  <a:pt x="107607" y="1223721"/>
                </a:lnTo>
                <a:lnTo>
                  <a:pt x="62801" y="628916"/>
                </a:lnTo>
                <a:lnTo>
                  <a:pt x="62484" y="624687"/>
                </a:lnTo>
                <a:lnTo>
                  <a:pt x="62484" y="622808"/>
                </a:lnTo>
                <a:lnTo>
                  <a:pt x="15240" y="17780"/>
                </a:lnTo>
                <a:lnTo>
                  <a:pt x="15240" y="11430"/>
                </a:lnTo>
                <a:lnTo>
                  <a:pt x="13970" y="7620"/>
                </a:lnTo>
                <a:lnTo>
                  <a:pt x="13970" y="3810"/>
                </a:lnTo>
                <a:lnTo>
                  <a:pt x="10160" y="0"/>
                </a:lnTo>
                <a:lnTo>
                  <a:pt x="6350" y="1270"/>
                </a:lnTo>
                <a:lnTo>
                  <a:pt x="5080" y="1270"/>
                </a:lnTo>
                <a:lnTo>
                  <a:pt x="3810" y="2540"/>
                </a:lnTo>
                <a:lnTo>
                  <a:pt x="1270" y="2540"/>
                </a:lnTo>
                <a:lnTo>
                  <a:pt x="1270" y="5080"/>
                </a:lnTo>
                <a:lnTo>
                  <a:pt x="0" y="5080"/>
                </a:lnTo>
                <a:lnTo>
                  <a:pt x="0" y="8890"/>
                </a:lnTo>
                <a:lnTo>
                  <a:pt x="47244" y="618998"/>
                </a:lnTo>
                <a:lnTo>
                  <a:pt x="47244" y="622554"/>
                </a:lnTo>
                <a:lnTo>
                  <a:pt x="47244" y="626364"/>
                </a:lnTo>
                <a:lnTo>
                  <a:pt x="47244" y="626618"/>
                </a:lnTo>
                <a:lnTo>
                  <a:pt x="47688" y="627075"/>
                </a:lnTo>
                <a:lnTo>
                  <a:pt x="48514" y="635254"/>
                </a:lnTo>
                <a:lnTo>
                  <a:pt x="96012" y="1258570"/>
                </a:lnTo>
                <a:lnTo>
                  <a:pt x="97282" y="1270000"/>
                </a:lnTo>
                <a:lnTo>
                  <a:pt x="97282" y="1273810"/>
                </a:lnTo>
                <a:lnTo>
                  <a:pt x="99961" y="1276604"/>
                </a:lnTo>
                <a:lnTo>
                  <a:pt x="99809" y="1276604"/>
                </a:lnTo>
                <a:lnTo>
                  <a:pt x="96012" y="1274064"/>
                </a:lnTo>
                <a:lnTo>
                  <a:pt x="96100" y="1276604"/>
                </a:lnTo>
                <a:lnTo>
                  <a:pt x="109982" y="1461770"/>
                </a:lnTo>
                <a:lnTo>
                  <a:pt x="111252" y="1473200"/>
                </a:lnTo>
                <a:lnTo>
                  <a:pt x="111252" y="1477010"/>
                </a:lnTo>
                <a:lnTo>
                  <a:pt x="112776" y="1479296"/>
                </a:lnTo>
                <a:lnTo>
                  <a:pt x="111252" y="1478280"/>
                </a:lnTo>
                <a:lnTo>
                  <a:pt x="111340" y="1480820"/>
                </a:lnTo>
                <a:lnTo>
                  <a:pt x="120002" y="1595513"/>
                </a:lnTo>
                <a:lnTo>
                  <a:pt x="120002" y="1603006"/>
                </a:lnTo>
                <a:lnTo>
                  <a:pt x="123825" y="1606804"/>
                </a:lnTo>
                <a:lnTo>
                  <a:pt x="127622" y="1605534"/>
                </a:lnTo>
                <a:lnTo>
                  <a:pt x="131318" y="1605534"/>
                </a:lnTo>
                <a:lnTo>
                  <a:pt x="135128" y="160172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11" name="Google Shape;211;p12"/>
          <p:cNvSpPr/>
          <p:nvPr/>
        </p:nvSpPr>
        <p:spPr>
          <a:xfrm>
            <a:off x="1504188" y="1359916"/>
            <a:ext cx="175260" cy="2202180"/>
          </a:xfrm>
          <a:custGeom>
            <a:rect b="b" l="l" r="r" t="t"/>
            <a:pathLst>
              <a:path extrusionOk="0" h="2202179" w="175260">
                <a:moveTo>
                  <a:pt x="10159" y="0"/>
                </a:moveTo>
                <a:lnTo>
                  <a:pt x="6350" y="1270"/>
                </a:lnTo>
                <a:lnTo>
                  <a:pt x="5080" y="1270"/>
                </a:lnTo>
                <a:lnTo>
                  <a:pt x="3809" y="2539"/>
                </a:lnTo>
                <a:lnTo>
                  <a:pt x="1270" y="2539"/>
                </a:lnTo>
                <a:lnTo>
                  <a:pt x="1270" y="3810"/>
                </a:lnTo>
                <a:lnTo>
                  <a:pt x="0" y="5080"/>
                </a:lnTo>
                <a:lnTo>
                  <a:pt x="0" y="8889"/>
                </a:lnTo>
                <a:lnTo>
                  <a:pt x="1270" y="20320"/>
                </a:lnTo>
                <a:lnTo>
                  <a:pt x="160019" y="2188972"/>
                </a:lnTo>
                <a:lnTo>
                  <a:pt x="160019" y="2197862"/>
                </a:lnTo>
                <a:lnTo>
                  <a:pt x="163830" y="2201672"/>
                </a:lnTo>
                <a:lnTo>
                  <a:pt x="168910" y="2201672"/>
                </a:lnTo>
                <a:lnTo>
                  <a:pt x="170180" y="2200402"/>
                </a:lnTo>
                <a:lnTo>
                  <a:pt x="171450" y="2200402"/>
                </a:lnTo>
                <a:lnTo>
                  <a:pt x="172719" y="2199132"/>
                </a:lnTo>
                <a:lnTo>
                  <a:pt x="173989" y="2196592"/>
                </a:lnTo>
                <a:lnTo>
                  <a:pt x="173989" y="2194052"/>
                </a:lnTo>
                <a:lnTo>
                  <a:pt x="175260" y="2194052"/>
                </a:lnTo>
                <a:lnTo>
                  <a:pt x="175260" y="2191512"/>
                </a:lnTo>
                <a:lnTo>
                  <a:pt x="173989" y="2178812"/>
                </a:lnTo>
                <a:lnTo>
                  <a:pt x="13970" y="12700"/>
                </a:lnTo>
                <a:lnTo>
                  <a:pt x="13970" y="3810"/>
                </a:lnTo>
                <a:lnTo>
                  <a:pt x="1015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12" name="Google Shape;212;p12"/>
          <p:cNvSpPr/>
          <p:nvPr/>
        </p:nvSpPr>
        <p:spPr>
          <a:xfrm>
            <a:off x="1000239" y="4256532"/>
            <a:ext cx="102870" cy="43180"/>
          </a:xfrm>
          <a:custGeom>
            <a:rect b="b" l="l" r="r" t="t"/>
            <a:pathLst>
              <a:path extrusionOk="0" h="43179" w="102869">
                <a:moveTo>
                  <a:pt x="10248" y="0"/>
                </a:moveTo>
                <a:lnTo>
                  <a:pt x="3848" y="0"/>
                </a:lnTo>
                <a:lnTo>
                  <a:pt x="0" y="3810"/>
                </a:lnTo>
                <a:lnTo>
                  <a:pt x="1282" y="7493"/>
                </a:lnTo>
                <a:lnTo>
                  <a:pt x="1282" y="10033"/>
                </a:lnTo>
                <a:lnTo>
                  <a:pt x="3848" y="12573"/>
                </a:lnTo>
                <a:lnTo>
                  <a:pt x="6413" y="13843"/>
                </a:lnTo>
                <a:lnTo>
                  <a:pt x="87172" y="38862"/>
                </a:lnTo>
                <a:lnTo>
                  <a:pt x="92303" y="40132"/>
                </a:lnTo>
                <a:lnTo>
                  <a:pt x="96151" y="42672"/>
                </a:lnTo>
                <a:lnTo>
                  <a:pt x="99999" y="40132"/>
                </a:lnTo>
                <a:lnTo>
                  <a:pt x="101282" y="35179"/>
                </a:lnTo>
                <a:lnTo>
                  <a:pt x="102565" y="31369"/>
                </a:lnTo>
                <a:lnTo>
                  <a:pt x="99999" y="27559"/>
                </a:lnTo>
                <a:lnTo>
                  <a:pt x="96151" y="26416"/>
                </a:lnTo>
                <a:lnTo>
                  <a:pt x="1024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13" name="Google Shape;213;p12"/>
          <p:cNvSpPr/>
          <p:nvPr/>
        </p:nvSpPr>
        <p:spPr>
          <a:xfrm>
            <a:off x="739863" y="1262633"/>
            <a:ext cx="362585" cy="195580"/>
          </a:xfrm>
          <a:custGeom>
            <a:rect b="b" l="l" r="r" t="t"/>
            <a:pathLst>
              <a:path extrusionOk="0" h="195580" w="362584">
                <a:moveTo>
                  <a:pt x="354368" y="0"/>
                </a:moveTo>
                <a:lnTo>
                  <a:pt x="350558" y="1269"/>
                </a:lnTo>
                <a:lnTo>
                  <a:pt x="346748" y="3810"/>
                </a:lnTo>
                <a:lnTo>
                  <a:pt x="7632" y="179958"/>
                </a:lnTo>
                <a:lnTo>
                  <a:pt x="5092" y="181101"/>
                </a:lnTo>
                <a:lnTo>
                  <a:pt x="1270" y="181101"/>
                </a:lnTo>
                <a:lnTo>
                  <a:pt x="0" y="186181"/>
                </a:lnTo>
                <a:lnTo>
                  <a:pt x="2552" y="193801"/>
                </a:lnTo>
                <a:lnTo>
                  <a:pt x="7632" y="195071"/>
                </a:lnTo>
                <a:lnTo>
                  <a:pt x="11442" y="193801"/>
                </a:lnTo>
                <a:lnTo>
                  <a:pt x="356908" y="13969"/>
                </a:lnTo>
                <a:lnTo>
                  <a:pt x="358178" y="13969"/>
                </a:lnTo>
                <a:lnTo>
                  <a:pt x="358178" y="12700"/>
                </a:lnTo>
                <a:lnTo>
                  <a:pt x="359448" y="12700"/>
                </a:lnTo>
                <a:lnTo>
                  <a:pt x="360718" y="11429"/>
                </a:lnTo>
                <a:lnTo>
                  <a:pt x="361988" y="8889"/>
                </a:lnTo>
                <a:lnTo>
                  <a:pt x="361988" y="6350"/>
                </a:lnTo>
                <a:lnTo>
                  <a:pt x="360718" y="5079"/>
                </a:lnTo>
                <a:lnTo>
                  <a:pt x="358178" y="1269"/>
                </a:lnTo>
                <a:lnTo>
                  <a:pt x="35436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14" name="Google Shape;214;p12"/>
          <p:cNvSpPr/>
          <p:nvPr/>
        </p:nvSpPr>
        <p:spPr>
          <a:xfrm>
            <a:off x="1747011" y="6399276"/>
            <a:ext cx="22225" cy="73660"/>
          </a:xfrm>
          <a:custGeom>
            <a:rect b="b" l="l" r="r" t="t"/>
            <a:pathLst>
              <a:path extrusionOk="0" h="73660" w="22225">
                <a:moveTo>
                  <a:pt x="3682" y="46202"/>
                </a:moveTo>
                <a:lnTo>
                  <a:pt x="4825" y="55181"/>
                </a:lnTo>
                <a:lnTo>
                  <a:pt x="6095" y="66738"/>
                </a:lnTo>
                <a:lnTo>
                  <a:pt x="6095" y="70586"/>
                </a:lnTo>
                <a:lnTo>
                  <a:pt x="7238" y="70586"/>
                </a:lnTo>
                <a:lnTo>
                  <a:pt x="8508" y="71869"/>
                </a:lnTo>
                <a:lnTo>
                  <a:pt x="9651" y="71869"/>
                </a:lnTo>
                <a:lnTo>
                  <a:pt x="10921" y="73152"/>
                </a:lnTo>
                <a:lnTo>
                  <a:pt x="18161" y="73152"/>
                </a:lnTo>
                <a:lnTo>
                  <a:pt x="21843" y="69303"/>
                </a:lnTo>
                <a:lnTo>
                  <a:pt x="20574" y="65455"/>
                </a:lnTo>
                <a:lnTo>
                  <a:pt x="20574" y="60312"/>
                </a:lnTo>
                <a:lnTo>
                  <a:pt x="19793" y="48768"/>
                </a:lnTo>
                <a:lnTo>
                  <a:pt x="12192" y="48768"/>
                </a:lnTo>
                <a:lnTo>
                  <a:pt x="8508" y="47485"/>
                </a:lnTo>
                <a:lnTo>
                  <a:pt x="3682" y="46202"/>
                </a:lnTo>
                <a:close/>
              </a:path>
              <a:path extrusionOk="0" h="73660" w="22225">
                <a:moveTo>
                  <a:pt x="19103" y="38548"/>
                </a:moveTo>
                <a:lnTo>
                  <a:pt x="18161" y="42354"/>
                </a:lnTo>
                <a:lnTo>
                  <a:pt x="17018" y="46202"/>
                </a:lnTo>
                <a:lnTo>
                  <a:pt x="12192" y="48768"/>
                </a:lnTo>
                <a:lnTo>
                  <a:pt x="19793" y="48768"/>
                </a:lnTo>
                <a:lnTo>
                  <a:pt x="19103" y="38548"/>
                </a:lnTo>
                <a:close/>
              </a:path>
              <a:path extrusionOk="0" h="73660" w="22225">
                <a:moveTo>
                  <a:pt x="18962" y="36474"/>
                </a:moveTo>
                <a:lnTo>
                  <a:pt x="19103" y="38548"/>
                </a:lnTo>
                <a:lnTo>
                  <a:pt x="19431" y="37223"/>
                </a:lnTo>
                <a:lnTo>
                  <a:pt x="18962" y="36474"/>
                </a:lnTo>
                <a:close/>
              </a:path>
              <a:path extrusionOk="0" h="73660" w="22225">
                <a:moveTo>
                  <a:pt x="10921" y="0"/>
                </a:moveTo>
                <a:lnTo>
                  <a:pt x="3682" y="0"/>
                </a:lnTo>
                <a:lnTo>
                  <a:pt x="0" y="3848"/>
                </a:lnTo>
                <a:lnTo>
                  <a:pt x="1269" y="7696"/>
                </a:lnTo>
                <a:lnTo>
                  <a:pt x="2412" y="21818"/>
                </a:lnTo>
                <a:lnTo>
                  <a:pt x="2412" y="28232"/>
                </a:lnTo>
                <a:lnTo>
                  <a:pt x="17018" y="33362"/>
                </a:lnTo>
                <a:lnTo>
                  <a:pt x="18962" y="36474"/>
                </a:lnTo>
                <a:lnTo>
                  <a:pt x="17018" y="7696"/>
                </a:lnTo>
                <a:lnTo>
                  <a:pt x="13335" y="3848"/>
                </a:lnTo>
                <a:lnTo>
                  <a:pt x="1092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15" name="Google Shape;215;p12"/>
          <p:cNvSpPr/>
          <p:nvPr/>
        </p:nvSpPr>
        <p:spPr>
          <a:xfrm>
            <a:off x="3057779" y="2660904"/>
            <a:ext cx="116205" cy="42545"/>
          </a:xfrm>
          <a:custGeom>
            <a:rect b="b" l="l" r="r" t="t"/>
            <a:pathLst>
              <a:path extrusionOk="0" h="42544" w="116205">
                <a:moveTo>
                  <a:pt x="10159" y="0"/>
                </a:moveTo>
                <a:lnTo>
                  <a:pt x="6350" y="0"/>
                </a:lnTo>
                <a:lnTo>
                  <a:pt x="2539" y="3810"/>
                </a:lnTo>
                <a:lnTo>
                  <a:pt x="1269" y="6350"/>
                </a:lnTo>
                <a:lnTo>
                  <a:pt x="0" y="10160"/>
                </a:lnTo>
                <a:lnTo>
                  <a:pt x="2539" y="13970"/>
                </a:lnTo>
                <a:lnTo>
                  <a:pt x="6350" y="15367"/>
                </a:lnTo>
                <a:lnTo>
                  <a:pt x="8889" y="16637"/>
                </a:lnTo>
                <a:lnTo>
                  <a:pt x="105918" y="40767"/>
                </a:lnTo>
                <a:lnTo>
                  <a:pt x="109727" y="42037"/>
                </a:lnTo>
                <a:lnTo>
                  <a:pt x="113537" y="39497"/>
                </a:lnTo>
                <a:lnTo>
                  <a:pt x="116077" y="31876"/>
                </a:lnTo>
                <a:lnTo>
                  <a:pt x="113537" y="28067"/>
                </a:lnTo>
                <a:lnTo>
                  <a:pt x="109727" y="26797"/>
                </a:lnTo>
                <a:lnTo>
                  <a:pt x="99568" y="24257"/>
                </a:lnTo>
                <a:lnTo>
                  <a:pt x="1015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16" name="Google Shape;216;p12"/>
          <p:cNvSpPr/>
          <p:nvPr/>
        </p:nvSpPr>
        <p:spPr>
          <a:xfrm>
            <a:off x="1718310" y="6419786"/>
            <a:ext cx="49530" cy="27940"/>
          </a:xfrm>
          <a:custGeom>
            <a:rect b="b" l="l" r="r" t="t"/>
            <a:pathLst>
              <a:path extrusionOk="0" h="27939" w="49530">
                <a:moveTo>
                  <a:pt x="7619" y="0"/>
                </a:moveTo>
                <a:lnTo>
                  <a:pt x="3809" y="1320"/>
                </a:lnTo>
                <a:lnTo>
                  <a:pt x="1269" y="5283"/>
                </a:lnTo>
                <a:lnTo>
                  <a:pt x="0" y="9232"/>
                </a:lnTo>
                <a:lnTo>
                  <a:pt x="1269" y="13195"/>
                </a:lnTo>
                <a:lnTo>
                  <a:pt x="6350" y="15836"/>
                </a:lnTo>
                <a:lnTo>
                  <a:pt x="18033" y="19799"/>
                </a:lnTo>
                <a:lnTo>
                  <a:pt x="32131" y="25069"/>
                </a:lnTo>
                <a:lnTo>
                  <a:pt x="37337" y="26390"/>
                </a:lnTo>
                <a:lnTo>
                  <a:pt x="41275" y="27711"/>
                </a:lnTo>
                <a:lnTo>
                  <a:pt x="45084" y="25069"/>
                </a:lnTo>
                <a:lnTo>
                  <a:pt x="47625" y="21107"/>
                </a:lnTo>
                <a:lnTo>
                  <a:pt x="49021" y="17157"/>
                </a:lnTo>
                <a:lnTo>
                  <a:pt x="46354" y="13195"/>
                </a:lnTo>
                <a:lnTo>
                  <a:pt x="42544" y="10553"/>
                </a:lnTo>
                <a:lnTo>
                  <a:pt x="30860" y="6603"/>
                </a:lnTo>
                <a:lnTo>
                  <a:pt x="24510" y="3962"/>
                </a:lnTo>
                <a:lnTo>
                  <a:pt x="11556" y="1320"/>
                </a:lnTo>
                <a:lnTo>
                  <a:pt x="761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17" name="Google Shape;217;p12"/>
          <p:cNvSpPr/>
          <p:nvPr/>
        </p:nvSpPr>
        <p:spPr>
          <a:xfrm>
            <a:off x="1399539" y="4360671"/>
            <a:ext cx="54610" cy="490220"/>
          </a:xfrm>
          <a:custGeom>
            <a:rect b="b" l="l" r="r" t="t"/>
            <a:pathLst>
              <a:path extrusionOk="0" h="490220" w="54609">
                <a:moveTo>
                  <a:pt x="11684" y="0"/>
                </a:moveTo>
                <a:lnTo>
                  <a:pt x="7746" y="1269"/>
                </a:lnTo>
                <a:lnTo>
                  <a:pt x="3809" y="1269"/>
                </a:lnTo>
                <a:lnTo>
                  <a:pt x="0" y="5079"/>
                </a:lnTo>
                <a:lnTo>
                  <a:pt x="1269" y="8889"/>
                </a:lnTo>
                <a:lnTo>
                  <a:pt x="2540" y="21589"/>
                </a:lnTo>
                <a:lnTo>
                  <a:pt x="40131" y="477519"/>
                </a:lnTo>
                <a:lnTo>
                  <a:pt x="40131" y="487679"/>
                </a:lnTo>
                <a:lnTo>
                  <a:pt x="42671" y="490219"/>
                </a:lnTo>
                <a:lnTo>
                  <a:pt x="51815" y="490219"/>
                </a:lnTo>
                <a:lnTo>
                  <a:pt x="54356" y="487679"/>
                </a:lnTo>
                <a:lnTo>
                  <a:pt x="54356" y="481329"/>
                </a:lnTo>
                <a:lnTo>
                  <a:pt x="53085" y="469900"/>
                </a:lnTo>
                <a:lnTo>
                  <a:pt x="15493" y="12700"/>
                </a:lnTo>
                <a:lnTo>
                  <a:pt x="15493" y="3809"/>
                </a:lnTo>
                <a:lnTo>
                  <a:pt x="1168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18" name="Google Shape;218;p12"/>
          <p:cNvSpPr/>
          <p:nvPr/>
        </p:nvSpPr>
        <p:spPr>
          <a:xfrm>
            <a:off x="6071616" y="4847843"/>
            <a:ext cx="353695" cy="711835"/>
          </a:xfrm>
          <a:custGeom>
            <a:rect b="b" l="l" r="r" t="t"/>
            <a:pathLst>
              <a:path extrusionOk="0" h="711835" w="353695">
                <a:moveTo>
                  <a:pt x="353568" y="0"/>
                </a:moveTo>
                <a:lnTo>
                  <a:pt x="10160" y="301878"/>
                </a:lnTo>
                <a:lnTo>
                  <a:pt x="0" y="598804"/>
                </a:lnTo>
                <a:lnTo>
                  <a:pt x="353568" y="711707"/>
                </a:lnTo>
                <a:lnTo>
                  <a:pt x="353568" y="0"/>
                </a:lnTo>
                <a:close/>
              </a:path>
            </a:pathLst>
          </a:custGeom>
          <a:solidFill>
            <a:srgbClr val="DF522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19" name="Google Shape;219;p12"/>
          <p:cNvSpPr/>
          <p:nvPr/>
        </p:nvSpPr>
        <p:spPr>
          <a:xfrm>
            <a:off x="6071616" y="4847843"/>
            <a:ext cx="353695" cy="711835"/>
          </a:xfrm>
          <a:custGeom>
            <a:rect b="b" l="l" r="r" t="t"/>
            <a:pathLst>
              <a:path extrusionOk="0" h="711835" w="353695">
                <a:moveTo>
                  <a:pt x="10160" y="301878"/>
                </a:moveTo>
                <a:lnTo>
                  <a:pt x="353568" y="0"/>
                </a:lnTo>
                <a:lnTo>
                  <a:pt x="353568" y="711707"/>
                </a:lnTo>
                <a:lnTo>
                  <a:pt x="0" y="598804"/>
                </a:lnTo>
                <a:lnTo>
                  <a:pt x="10160" y="301878"/>
                </a:lnTo>
                <a:close/>
              </a:path>
            </a:pathLst>
          </a:custGeom>
          <a:noFill/>
          <a:ln cap="flat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20" name="Google Shape;220;p12"/>
          <p:cNvSpPr txBox="1"/>
          <p:nvPr>
            <p:ph type="ctrTitle"/>
          </p:nvPr>
        </p:nvSpPr>
        <p:spPr>
          <a:xfrm>
            <a:off x="6517005" y="2249881"/>
            <a:ext cx="3812540" cy="1127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1" name="Google Shape;221;p12"/>
          <p:cNvSpPr txBox="1"/>
          <p:nvPr>
            <p:ph idx="1" type="subTitle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12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" name="Google Shape;223;p12"/>
          <p:cNvSpPr txBox="1"/>
          <p:nvPr>
            <p:ph idx="10" type="dt"/>
          </p:nvPr>
        </p:nvSpPr>
        <p:spPr>
          <a:xfrm>
            <a:off x="916939" y="6460432"/>
            <a:ext cx="658494" cy="1670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12"/>
          <p:cNvSpPr txBox="1"/>
          <p:nvPr>
            <p:ph idx="12" type="sldNum"/>
          </p:nvPr>
        </p:nvSpPr>
        <p:spPr>
          <a:xfrm>
            <a:off x="11084052" y="6460432"/>
            <a:ext cx="229489" cy="1670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107950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107950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07950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07950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07950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07950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107950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07950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07950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10795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3"/>
          <p:cNvSpPr txBox="1"/>
          <p:nvPr>
            <p:ph type="title"/>
          </p:nvPr>
        </p:nvSpPr>
        <p:spPr>
          <a:xfrm>
            <a:off x="1183030" y="682828"/>
            <a:ext cx="9825939" cy="6057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13"/>
          <p:cNvSpPr txBox="1"/>
          <p:nvPr>
            <p:ph idx="1" type="body"/>
          </p:nvPr>
        </p:nvSpPr>
        <p:spPr>
          <a:xfrm>
            <a:off x="627075" y="1362583"/>
            <a:ext cx="10671809" cy="45159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13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13"/>
          <p:cNvSpPr txBox="1"/>
          <p:nvPr>
            <p:ph idx="10" type="dt"/>
          </p:nvPr>
        </p:nvSpPr>
        <p:spPr>
          <a:xfrm>
            <a:off x="916939" y="6460432"/>
            <a:ext cx="658494" cy="1670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0" name="Google Shape;230;p13"/>
          <p:cNvSpPr txBox="1"/>
          <p:nvPr>
            <p:ph idx="12" type="sldNum"/>
          </p:nvPr>
        </p:nvSpPr>
        <p:spPr>
          <a:xfrm>
            <a:off x="11084052" y="6460432"/>
            <a:ext cx="229489" cy="1670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107950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107950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07950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07950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07950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07950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107950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07950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07950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10795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>
  <p:cSld name="Title Only">
    <p:bg>
      <p:bgPr>
        <a:solidFill>
          <a:schemeClr val="lt1"/>
        </a:solid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4"/>
          <p:cNvSpPr/>
          <p:nvPr/>
        </p:nvSpPr>
        <p:spPr>
          <a:xfrm>
            <a:off x="0" y="5943757"/>
            <a:ext cx="12192000" cy="914400"/>
          </a:xfrm>
          <a:custGeom>
            <a:rect b="b" l="l" r="r" t="t"/>
            <a:pathLst>
              <a:path extrusionOk="0" h="914400" w="12192000">
                <a:moveTo>
                  <a:pt x="0" y="0"/>
                </a:moveTo>
                <a:lnTo>
                  <a:pt x="0" y="914239"/>
                </a:lnTo>
                <a:lnTo>
                  <a:pt x="12192000" y="914239"/>
                </a:lnTo>
                <a:lnTo>
                  <a:pt x="12192000" y="420840"/>
                </a:lnTo>
                <a:lnTo>
                  <a:pt x="0" y="0"/>
                </a:lnTo>
                <a:close/>
              </a:path>
            </a:pathLst>
          </a:custGeom>
          <a:solidFill>
            <a:srgbClr val="F8AA1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33" name="Google Shape;233;p14"/>
          <p:cNvSpPr/>
          <p:nvPr/>
        </p:nvSpPr>
        <p:spPr>
          <a:xfrm>
            <a:off x="0" y="5944493"/>
            <a:ext cx="12192000" cy="421005"/>
          </a:xfrm>
          <a:custGeom>
            <a:rect b="b" l="l" r="r" t="t"/>
            <a:pathLst>
              <a:path extrusionOk="0" h="421004" w="12192000">
                <a:moveTo>
                  <a:pt x="0" y="0"/>
                </a:moveTo>
                <a:lnTo>
                  <a:pt x="12192000" y="420577"/>
                </a:lnTo>
              </a:path>
            </a:pathLst>
          </a:custGeom>
          <a:noFill/>
          <a:ln cap="flat" cmpd="sng" w="228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234" name="Google Shape;234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847087" y="1391411"/>
            <a:ext cx="8497823" cy="4555236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14"/>
          <p:cNvSpPr txBox="1"/>
          <p:nvPr>
            <p:ph type="title"/>
          </p:nvPr>
        </p:nvSpPr>
        <p:spPr>
          <a:xfrm>
            <a:off x="1183030" y="682828"/>
            <a:ext cx="9825939" cy="6057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6" name="Google Shape;236;p14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7" name="Google Shape;237;p14"/>
          <p:cNvSpPr txBox="1"/>
          <p:nvPr>
            <p:ph idx="10" type="dt"/>
          </p:nvPr>
        </p:nvSpPr>
        <p:spPr>
          <a:xfrm>
            <a:off x="916939" y="6460432"/>
            <a:ext cx="658494" cy="1670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8" name="Google Shape;238;p14"/>
          <p:cNvSpPr txBox="1"/>
          <p:nvPr>
            <p:ph idx="12" type="sldNum"/>
          </p:nvPr>
        </p:nvSpPr>
        <p:spPr>
          <a:xfrm>
            <a:off x="11084052" y="6460432"/>
            <a:ext cx="229489" cy="1670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107950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107950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07950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07950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07950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07950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107950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07950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07950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10795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5"/>
          <p:cNvSpPr txBox="1"/>
          <p:nvPr>
            <p:ph type="title"/>
          </p:nvPr>
        </p:nvSpPr>
        <p:spPr>
          <a:xfrm>
            <a:off x="1183030" y="682828"/>
            <a:ext cx="9825939" cy="6057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1" name="Google Shape;241;p15"/>
          <p:cNvSpPr txBox="1"/>
          <p:nvPr>
            <p:ph idx="1" type="body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2" name="Google Shape;242;p15"/>
          <p:cNvSpPr txBox="1"/>
          <p:nvPr>
            <p:ph idx="2" type="body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3" name="Google Shape;243;p15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4" name="Google Shape;244;p15"/>
          <p:cNvSpPr txBox="1"/>
          <p:nvPr>
            <p:ph idx="10" type="dt"/>
          </p:nvPr>
        </p:nvSpPr>
        <p:spPr>
          <a:xfrm>
            <a:off x="916939" y="6460432"/>
            <a:ext cx="658494" cy="1670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5" name="Google Shape;245;p15"/>
          <p:cNvSpPr txBox="1"/>
          <p:nvPr>
            <p:ph idx="12" type="sldNum"/>
          </p:nvPr>
        </p:nvSpPr>
        <p:spPr>
          <a:xfrm>
            <a:off x="11084052" y="6460432"/>
            <a:ext cx="229489" cy="1670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107950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107950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07950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07950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07950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07950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107950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07950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07950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10795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6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8" name="Google Shape;248;p16"/>
          <p:cNvSpPr txBox="1"/>
          <p:nvPr>
            <p:ph idx="10" type="dt"/>
          </p:nvPr>
        </p:nvSpPr>
        <p:spPr>
          <a:xfrm>
            <a:off x="916939" y="6460432"/>
            <a:ext cx="658494" cy="1670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9" name="Google Shape;249;p16"/>
          <p:cNvSpPr txBox="1"/>
          <p:nvPr>
            <p:ph idx="12" type="sldNum"/>
          </p:nvPr>
        </p:nvSpPr>
        <p:spPr>
          <a:xfrm>
            <a:off x="11084052" y="6460432"/>
            <a:ext cx="229489" cy="1670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107950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107950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07950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07950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07950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07950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107950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07950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07950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10795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/>
          <p:nvPr/>
        </p:nvSpPr>
        <p:spPr>
          <a:xfrm>
            <a:off x="0" y="5943757"/>
            <a:ext cx="12192000" cy="914400"/>
          </a:xfrm>
          <a:custGeom>
            <a:rect b="b" l="l" r="r" t="t"/>
            <a:pathLst>
              <a:path extrusionOk="0" h="914400" w="12192000">
                <a:moveTo>
                  <a:pt x="0" y="0"/>
                </a:moveTo>
                <a:lnTo>
                  <a:pt x="0" y="914239"/>
                </a:lnTo>
                <a:lnTo>
                  <a:pt x="12192000" y="914239"/>
                </a:lnTo>
                <a:lnTo>
                  <a:pt x="12192000" y="420840"/>
                </a:lnTo>
                <a:lnTo>
                  <a:pt x="0" y="0"/>
                </a:lnTo>
                <a:close/>
              </a:path>
            </a:pathLst>
          </a:custGeom>
          <a:solidFill>
            <a:srgbClr val="F8AA1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" name="Google Shape;7;p11"/>
          <p:cNvSpPr/>
          <p:nvPr/>
        </p:nvSpPr>
        <p:spPr>
          <a:xfrm>
            <a:off x="0" y="5944493"/>
            <a:ext cx="12192000" cy="421005"/>
          </a:xfrm>
          <a:custGeom>
            <a:rect b="b" l="l" r="r" t="t"/>
            <a:pathLst>
              <a:path extrusionOk="0" h="421004" w="12192000">
                <a:moveTo>
                  <a:pt x="0" y="0"/>
                </a:moveTo>
                <a:lnTo>
                  <a:pt x="12192000" y="420577"/>
                </a:lnTo>
              </a:path>
            </a:pathLst>
          </a:custGeom>
          <a:noFill/>
          <a:ln cap="flat" cmpd="sng" w="228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" name="Google Shape;8;p11"/>
          <p:cNvSpPr txBox="1"/>
          <p:nvPr>
            <p:ph type="title"/>
          </p:nvPr>
        </p:nvSpPr>
        <p:spPr>
          <a:xfrm>
            <a:off x="1183030" y="682828"/>
            <a:ext cx="9825939" cy="6057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" name="Google Shape;9;p11"/>
          <p:cNvSpPr txBox="1"/>
          <p:nvPr>
            <p:ph idx="1" type="body"/>
          </p:nvPr>
        </p:nvSpPr>
        <p:spPr>
          <a:xfrm>
            <a:off x="627075" y="1362583"/>
            <a:ext cx="10671809" cy="45159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1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1"/>
          <p:cNvSpPr txBox="1"/>
          <p:nvPr>
            <p:ph idx="10" type="dt"/>
          </p:nvPr>
        </p:nvSpPr>
        <p:spPr>
          <a:xfrm>
            <a:off x="916939" y="6460432"/>
            <a:ext cx="658494" cy="1670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11"/>
          <p:cNvSpPr txBox="1"/>
          <p:nvPr>
            <p:ph idx="12" type="sldNum"/>
          </p:nvPr>
        </p:nvSpPr>
        <p:spPr>
          <a:xfrm>
            <a:off x="11084052" y="6460432"/>
            <a:ext cx="229489" cy="1670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107950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107950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07950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07950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07950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07950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107950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07950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07950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10795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7.png"/><Relationship Id="rId4" Type="http://schemas.openxmlformats.org/officeDocument/2006/relationships/image" Target="../media/image2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0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8.png"/><Relationship Id="rId4" Type="http://schemas.openxmlformats.org/officeDocument/2006/relationships/image" Target="../media/image21.png"/><Relationship Id="rId5" Type="http://schemas.openxmlformats.org/officeDocument/2006/relationships/image" Target="../media/image24.png"/><Relationship Id="rId6" Type="http://schemas.openxmlformats.org/officeDocument/2006/relationships/image" Target="../media/image1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5.png"/><Relationship Id="rId4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"/>
          <p:cNvSpPr txBox="1"/>
          <p:nvPr>
            <p:ph type="ctrTitle"/>
          </p:nvPr>
        </p:nvSpPr>
        <p:spPr>
          <a:xfrm>
            <a:off x="6517005" y="2249881"/>
            <a:ext cx="3812540" cy="1127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8100">
            <a:spAutoFit/>
          </a:bodyPr>
          <a:lstStyle/>
          <a:p>
            <a:pPr indent="0" lvl="0" marL="12700" marR="5080" rtl="0" algn="l">
              <a:lnSpc>
                <a:spcPct val="1081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PROGRAMAÇÃO EM PYTHON</a:t>
            </a:r>
            <a:endParaRPr/>
          </a:p>
        </p:txBody>
      </p:sp>
      <p:pic>
        <p:nvPicPr>
          <p:cNvPr id="255" name="Google Shape;25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17792" y="4158996"/>
            <a:ext cx="2555748" cy="8625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553956" y="4096511"/>
            <a:ext cx="1568196" cy="661415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1"/>
          <p:cNvSpPr txBox="1"/>
          <p:nvPr/>
        </p:nvSpPr>
        <p:spPr>
          <a:xfrm>
            <a:off x="8075421" y="5179872"/>
            <a:ext cx="2122170" cy="11944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000">
                <a:latin typeface="Arial"/>
                <a:ea typeface="Arial"/>
                <a:cs typeface="Arial"/>
                <a:sym typeface="Arial"/>
              </a:rPr>
              <a:t>AULA 04</a:t>
            </a:r>
            <a:endParaRPr sz="4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2005"/>
              </a:spcBef>
              <a:spcAft>
                <a:spcPts val="0"/>
              </a:spcAft>
              <a:buNone/>
            </a:pPr>
            <a:r>
              <a:rPr b="1" lang="pt-BR" sz="2000">
                <a:latin typeface="Arial"/>
                <a:ea typeface="Arial"/>
                <a:cs typeface="Arial"/>
                <a:sym typeface="Arial"/>
              </a:rPr>
              <a:t>13/04/2022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0"/>
          <p:cNvSpPr txBox="1"/>
          <p:nvPr>
            <p:ph type="title"/>
          </p:nvPr>
        </p:nvSpPr>
        <p:spPr>
          <a:xfrm>
            <a:off x="1183030" y="682828"/>
            <a:ext cx="9825939" cy="6057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66877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OPÇÕES DO COMANDO FOR</a:t>
            </a:r>
            <a:endParaRPr/>
          </a:p>
        </p:txBody>
      </p:sp>
      <p:sp>
        <p:nvSpPr>
          <p:cNvPr id="367" name="Google Shape;367;p10"/>
          <p:cNvSpPr txBox="1"/>
          <p:nvPr/>
        </p:nvSpPr>
        <p:spPr>
          <a:xfrm>
            <a:off x="1563750" y="1599438"/>
            <a:ext cx="7517765" cy="39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Arial"/>
                <a:ea typeface="Arial"/>
                <a:cs typeface="Arial"/>
                <a:sym typeface="Arial"/>
              </a:rPr>
              <a:t>Para passar para a próxima iteração podemos utilizar o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10"/>
          <p:cNvSpPr txBox="1"/>
          <p:nvPr/>
        </p:nvSpPr>
        <p:spPr>
          <a:xfrm>
            <a:off x="9154921" y="1637664"/>
            <a:ext cx="1282700" cy="350520"/>
          </a:xfrm>
          <a:prstGeom prst="rect">
            <a:avLst/>
          </a:prstGeom>
          <a:solidFill>
            <a:srgbClr val="F8AA18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latin typeface="Arial"/>
                <a:ea typeface="Arial"/>
                <a:cs typeface="Arial"/>
                <a:sym typeface="Arial"/>
              </a:rPr>
              <a:t>continue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9" name="Google Shape;369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34055" y="2570135"/>
            <a:ext cx="7601578" cy="1872324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10"/>
          <p:cNvSpPr txBox="1"/>
          <p:nvPr>
            <p:ph idx="12" type="sldNum"/>
          </p:nvPr>
        </p:nvSpPr>
        <p:spPr>
          <a:xfrm>
            <a:off x="10668000" y="6553200"/>
            <a:ext cx="498120" cy="1538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07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26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66760" y="531876"/>
            <a:ext cx="3244596" cy="5477256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2"/>
          <p:cNvSpPr txBox="1"/>
          <p:nvPr>
            <p:ph type="title"/>
          </p:nvPr>
        </p:nvSpPr>
        <p:spPr>
          <a:xfrm>
            <a:off x="1183030" y="682828"/>
            <a:ext cx="9825939" cy="6057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ESTRUTURAS DE REPETIÇÃO</a:t>
            </a:r>
            <a:endParaRPr/>
          </a:p>
        </p:txBody>
      </p:sp>
      <p:sp>
        <p:nvSpPr>
          <p:cNvPr id="264" name="Google Shape;264;p2"/>
          <p:cNvSpPr/>
          <p:nvPr/>
        </p:nvSpPr>
        <p:spPr>
          <a:xfrm>
            <a:off x="4962144" y="3757295"/>
            <a:ext cx="763905" cy="350520"/>
          </a:xfrm>
          <a:custGeom>
            <a:rect b="b" l="l" r="r" t="t"/>
            <a:pathLst>
              <a:path extrusionOk="0" h="350520" w="763904">
                <a:moveTo>
                  <a:pt x="763524" y="0"/>
                </a:moveTo>
                <a:lnTo>
                  <a:pt x="0" y="0"/>
                </a:lnTo>
                <a:lnTo>
                  <a:pt x="0" y="350519"/>
                </a:lnTo>
                <a:lnTo>
                  <a:pt x="763524" y="350519"/>
                </a:lnTo>
                <a:lnTo>
                  <a:pt x="763524" y="0"/>
                </a:lnTo>
                <a:close/>
              </a:path>
            </a:pathLst>
          </a:custGeom>
          <a:solidFill>
            <a:srgbClr val="F8AA1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65" name="Google Shape;265;p2"/>
          <p:cNvSpPr txBox="1"/>
          <p:nvPr/>
        </p:nvSpPr>
        <p:spPr>
          <a:xfrm>
            <a:off x="1831594" y="1890521"/>
            <a:ext cx="5670550" cy="39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Arial"/>
                <a:ea typeface="Arial"/>
                <a:cs typeface="Arial"/>
                <a:sym typeface="Arial"/>
              </a:rPr>
              <a:t>A	estrutura	de	repetição	é	um	recurso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2"/>
          <p:cNvSpPr txBox="1"/>
          <p:nvPr>
            <p:ph idx="12" type="sldNum"/>
          </p:nvPr>
        </p:nvSpPr>
        <p:spPr>
          <a:xfrm>
            <a:off x="11084052" y="6460432"/>
            <a:ext cx="229489" cy="1670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07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67" name="Google Shape;267;p2"/>
          <p:cNvSpPr txBox="1"/>
          <p:nvPr/>
        </p:nvSpPr>
        <p:spPr>
          <a:xfrm>
            <a:off x="916939" y="2256282"/>
            <a:ext cx="6584315" cy="7575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Arial"/>
                <a:ea typeface="Arial"/>
                <a:cs typeface="Arial"/>
                <a:sym typeface="Arial"/>
              </a:rPr>
              <a:t>das	linguagens	de	programação	responsável por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2"/>
          <p:cNvSpPr txBox="1"/>
          <p:nvPr/>
        </p:nvSpPr>
        <p:spPr>
          <a:xfrm>
            <a:off x="1575561" y="2621737"/>
            <a:ext cx="4453255" cy="3917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Arial"/>
                <a:ea typeface="Arial"/>
                <a:cs typeface="Arial"/>
                <a:sym typeface="Arial"/>
              </a:rPr>
              <a:t>executar	um	bloco	de	código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2"/>
          <p:cNvSpPr txBox="1"/>
          <p:nvPr/>
        </p:nvSpPr>
        <p:spPr>
          <a:xfrm>
            <a:off x="6221348" y="2621737"/>
            <a:ext cx="1280795" cy="3917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Arial"/>
                <a:ea typeface="Arial"/>
                <a:cs typeface="Arial"/>
                <a:sym typeface="Arial"/>
              </a:rPr>
              <a:t>repetidas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2"/>
          <p:cNvSpPr txBox="1"/>
          <p:nvPr/>
        </p:nvSpPr>
        <p:spPr>
          <a:xfrm>
            <a:off x="916939" y="2988055"/>
            <a:ext cx="4492625" cy="39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Arial"/>
                <a:ea typeface="Arial"/>
                <a:cs typeface="Arial"/>
                <a:sym typeface="Arial"/>
              </a:rPr>
              <a:t>vezes	enquanto	determinada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2"/>
          <p:cNvSpPr txBox="1"/>
          <p:nvPr/>
        </p:nvSpPr>
        <p:spPr>
          <a:xfrm>
            <a:off x="5736716" y="2988055"/>
            <a:ext cx="1766570" cy="39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Arial"/>
                <a:ea typeface="Arial"/>
                <a:cs typeface="Arial"/>
                <a:sym typeface="Arial"/>
              </a:rPr>
              <a:t>condição	é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2"/>
          <p:cNvSpPr txBox="1"/>
          <p:nvPr/>
        </p:nvSpPr>
        <p:spPr>
          <a:xfrm>
            <a:off x="916939" y="3353816"/>
            <a:ext cx="6585584" cy="39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Arial"/>
                <a:ea typeface="Arial"/>
                <a:cs typeface="Arial"/>
                <a:sym typeface="Arial"/>
              </a:rPr>
              <a:t>atendida.	No	Python,	possuímos	dois	tipos	de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2"/>
          <p:cNvSpPr txBox="1"/>
          <p:nvPr/>
        </p:nvSpPr>
        <p:spPr>
          <a:xfrm>
            <a:off x="4216908" y="3757295"/>
            <a:ext cx="407034" cy="350520"/>
          </a:xfrm>
          <a:prstGeom prst="rect">
            <a:avLst/>
          </a:prstGeom>
          <a:solidFill>
            <a:srgbClr val="F8AA18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18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latin typeface="Arial"/>
                <a:ea typeface="Arial"/>
                <a:cs typeface="Arial"/>
                <a:sym typeface="Arial"/>
              </a:rPr>
              <a:t>for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2"/>
          <p:cNvSpPr txBox="1"/>
          <p:nvPr/>
        </p:nvSpPr>
        <p:spPr>
          <a:xfrm>
            <a:off x="916939" y="3719576"/>
            <a:ext cx="4907280" cy="39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Arial"/>
                <a:ea typeface="Arial"/>
                <a:cs typeface="Arial"/>
                <a:sym typeface="Arial"/>
              </a:rPr>
              <a:t>estruturas de repetição:	e </a:t>
            </a:r>
            <a:r>
              <a:rPr b="1" lang="pt-BR" sz="2400">
                <a:latin typeface="Arial"/>
                <a:ea typeface="Arial"/>
                <a:cs typeface="Arial"/>
                <a:sym typeface="Arial"/>
              </a:rPr>
              <a:t>while</a:t>
            </a:r>
            <a:r>
              <a:rPr lang="pt-BR" sz="2400">
                <a:latin typeface="Arial"/>
                <a:ea typeface="Arial"/>
                <a:cs typeface="Arial"/>
                <a:sym typeface="Arial"/>
              </a:rPr>
              <a:t>.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2"/>
          <p:cNvSpPr txBox="1"/>
          <p:nvPr/>
        </p:nvSpPr>
        <p:spPr>
          <a:xfrm>
            <a:off x="916939" y="4085590"/>
            <a:ext cx="6587490" cy="14890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914400" lvl="0" marL="127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Arial"/>
                <a:ea typeface="Arial"/>
                <a:cs typeface="Arial"/>
                <a:sym typeface="Arial"/>
              </a:rPr>
              <a:t>Usamos  estruturas  de  repetições  para que o sistema fique </a:t>
            </a:r>
            <a:r>
              <a:rPr b="1" lang="pt-BR" sz="2400">
                <a:latin typeface="Arial"/>
                <a:ea typeface="Arial"/>
                <a:cs typeface="Arial"/>
                <a:sym typeface="Arial"/>
              </a:rPr>
              <a:t>“preso” </a:t>
            </a:r>
            <a:r>
              <a:rPr lang="pt-BR" sz="2400">
                <a:latin typeface="Arial"/>
                <a:ea typeface="Arial"/>
                <a:cs typeface="Arial"/>
                <a:sym typeface="Arial"/>
              </a:rPr>
              <a:t>em um loop até que uma determinada condição de parada seja alcançada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"/>
          <p:cNvSpPr txBox="1"/>
          <p:nvPr>
            <p:ph type="title"/>
          </p:nvPr>
        </p:nvSpPr>
        <p:spPr>
          <a:xfrm>
            <a:off x="2690177" y="217988"/>
            <a:ext cx="6811645" cy="6277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/>
              <a:t>SINTAXE DO </a:t>
            </a:r>
            <a:r>
              <a:rPr lang="pt-BR"/>
              <a:t>COMANDO FOR </a:t>
            </a:r>
            <a:endParaRPr sz="4000"/>
          </a:p>
        </p:txBody>
      </p:sp>
      <p:sp>
        <p:nvSpPr>
          <p:cNvPr id="281" name="Google Shape;281;p3"/>
          <p:cNvSpPr txBox="1"/>
          <p:nvPr/>
        </p:nvSpPr>
        <p:spPr>
          <a:xfrm>
            <a:off x="627075" y="874764"/>
            <a:ext cx="10788650" cy="7643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Arial"/>
                <a:ea typeface="Arial"/>
                <a:cs typeface="Arial"/>
                <a:sym typeface="Arial"/>
              </a:rPr>
              <a:t>O comando FOR normalmente é utilizado quando você quer repetir um bloco de código um número fixo de vezes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3"/>
          <p:cNvSpPr txBox="1"/>
          <p:nvPr/>
        </p:nvSpPr>
        <p:spPr>
          <a:xfrm>
            <a:off x="752766" y="1478659"/>
            <a:ext cx="10686466" cy="12221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0950">
            <a:spAutoFit/>
          </a:bodyPr>
          <a:lstStyle/>
          <a:p>
            <a:pPr indent="-914400" lvl="0" marL="3430904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>
                <a:latin typeface="Arial"/>
                <a:ea typeface="Arial"/>
                <a:cs typeface="Arial"/>
                <a:sym typeface="Arial"/>
              </a:rPr>
              <a:t>for </a:t>
            </a:r>
            <a:r>
              <a:rPr lang="pt-BR" sz="2800">
                <a:solidFill>
                  <a:srgbClr val="4189B3"/>
                </a:solidFill>
                <a:latin typeface="Arial"/>
                <a:ea typeface="Arial"/>
                <a:cs typeface="Arial"/>
                <a:sym typeface="Arial"/>
              </a:rPr>
              <a:t>elemento </a:t>
            </a:r>
            <a:r>
              <a:rPr b="1" lang="pt-BR" sz="2800">
                <a:latin typeface="Arial"/>
                <a:ea typeface="Arial"/>
                <a:cs typeface="Arial"/>
                <a:sym typeface="Arial"/>
              </a:rPr>
              <a:t>in range </a:t>
            </a:r>
            <a:r>
              <a:rPr lang="pt-BR" sz="2800">
                <a:solidFill>
                  <a:srgbClr val="F69200"/>
                </a:solidFill>
                <a:latin typeface="Arial"/>
                <a:ea typeface="Arial"/>
                <a:cs typeface="Arial"/>
                <a:sym typeface="Arial"/>
              </a:rPr>
              <a:t>(inicio, fim, salto)</a:t>
            </a:r>
            <a:r>
              <a:rPr lang="pt-BR" sz="2800">
                <a:latin typeface="Arial"/>
                <a:ea typeface="Arial"/>
                <a:cs typeface="Arial"/>
                <a:sym typeface="Arial"/>
              </a:rPr>
              <a:t>: 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-914400" lvl="0" marL="3430904" marR="5080" rtl="0" algn="l">
              <a:lnSpc>
                <a:spcPct val="100000"/>
              </a:lnSpc>
              <a:spcBef>
                <a:spcPts val="1675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	bloco de código</a:t>
            </a: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3" name="Google Shape;283;p3"/>
          <p:cNvGrpSpPr/>
          <p:nvPr/>
        </p:nvGrpSpPr>
        <p:grpSpPr>
          <a:xfrm>
            <a:off x="440181" y="2831774"/>
            <a:ext cx="5006340" cy="3041686"/>
            <a:chOff x="549401" y="3858005"/>
            <a:chExt cx="5006340" cy="1976755"/>
          </a:xfrm>
        </p:grpSpPr>
        <p:sp>
          <p:nvSpPr>
            <p:cNvPr id="284" name="Google Shape;284;p3"/>
            <p:cNvSpPr/>
            <p:nvPr/>
          </p:nvSpPr>
          <p:spPr>
            <a:xfrm>
              <a:off x="549401" y="3858005"/>
              <a:ext cx="5006340" cy="1976755"/>
            </a:xfrm>
            <a:custGeom>
              <a:rect b="b" l="l" r="r" t="t"/>
              <a:pathLst>
                <a:path extrusionOk="0" h="1976754" w="5006340">
                  <a:moveTo>
                    <a:pt x="4676902" y="0"/>
                  </a:moveTo>
                  <a:lnTo>
                    <a:pt x="329438" y="0"/>
                  </a:lnTo>
                  <a:lnTo>
                    <a:pt x="280756" y="3570"/>
                  </a:lnTo>
                  <a:lnTo>
                    <a:pt x="234293" y="13944"/>
                  </a:lnTo>
                  <a:lnTo>
                    <a:pt x="190556" y="30611"/>
                  </a:lnTo>
                  <a:lnTo>
                    <a:pt x="150057" y="53062"/>
                  </a:lnTo>
                  <a:lnTo>
                    <a:pt x="113303" y="80789"/>
                  </a:lnTo>
                  <a:lnTo>
                    <a:pt x="80806" y="113283"/>
                  </a:lnTo>
                  <a:lnTo>
                    <a:pt x="53075" y="150034"/>
                  </a:lnTo>
                  <a:lnTo>
                    <a:pt x="30619" y="190534"/>
                  </a:lnTo>
                  <a:lnTo>
                    <a:pt x="13948" y="234274"/>
                  </a:lnTo>
                  <a:lnTo>
                    <a:pt x="3572" y="280745"/>
                  </a:lnTo>
                  <a:lnTo>
                    <a:pt x="0" y="329438"/>
                  </a:lnTo>
                  <a:lnTo>
                    <a:pt x="0" y="1647190"/>
                  </a:lnTo>
                  <a:lnTo>
                    <a:pt x="3572" y="1695871"/>
                  </a:lnTo>
                  <a:lnTo>
                    <a:pt x="13948" y="1742334"/>
                  </a:lnTo>
                  <a:lnTo>
                    <a:pt x="30619" y="1786071"/>
                  </a:lnTo>
                  <a:lnTo>
                    <a:pt x="53075" y="1826570"/>
                  </a:lnTo>
                  <a:lnTo>
                    <a:pt x="80806" y="1863324"/>
                  </a:lnTo>
                  <a:lnTo>
                    <a:pt x="113303" y="1895821"/>
                  </a:lnTo>
                  <a:lnTo>
                    <a:pt x="150057" y="1923552"/>
                  </a:lnTo>
                  <a:lnTo>
                    <a:pt x="190556" y="1946008"/>
                  </a:lnTo>
                  <a:lnTo>
                    <a:pt x="234293" y="1962679"/>
                  </a:lnTo>
                  <a:lnTo>
                    <a:pt x="280756" y="1973055"/>
                  </a:lnTo>
                  <a:lnTo>
                    <a:pt x="329438" y="1976628"/>
                  </a:lnTo>
                  <a:lnTo>
                    <a:pt x="4676902" y="1976628"/>
                  </a:lnTo>
                  <a:lnTo>
                    <a:pt x="4725594" y="1973055"/>
                  </a:lnTo>
                  <a:lnTo>
                    <a:pt x="4772065" y="1962679"/>
                  </a:lnTo>
                  <a:lnTo>
                    <a:pt x="4815805" y="1946008"/>
                  </a:lnTo>
                  <a:lnTo>
                    <a:pt x="4856305" y="1923552"/>
                  </a:lnTo>
                  <a:lnTo>
                    <a:pt x="4893056" y="1895821"/>
                  </a:lnTo>
                  <a:lnTo>
                    <a:pt x="4925550" y="1863324"/>
                  </a:lnTo>
                  <a:lnTo>
                    <a:pt x="4953277" y="1826570"/>
                  </a:lnTo>
                  <a:lnTo>
                    <a:pt x="4975728" y="1786071"/>
                  </a:lnTo>
                  <a:lnTo>
                    <a:pt x="4992395" y="1742334"/>
                  </a:lnTo>
                  <a:lnTo>
                    <a:pt x="5002769" y="1695871"/>
                  </a:lnTo>
                  <a:lnTo>
                    <a:pt x="5006340" y="1647190"/>
                  </a:lnTo>
                  <a:lnTo>
                    <a:pt x="5006340" y="329438"/>
                  </a:lnTo>
                  <a:lnTo>
                    <a:pt x="5002769" y="280745"/>
                  </a:lnTo>
                  <a:lnTo>
                    <a:pt x="4992395" y="234274"/>
                  </a:lnTo>
                  <a:lnTo>
                    <a:pt x="4975728" y="190534"/>
                  </a:lnTo>
                  <a:lnTo>
                    <a:pt x="4953277" y="150034"/>
                  </a:lnTo>
                  <a:lnTo>
                    <a:pt x="4925550" y="113283"/>
                  </a:lnTo>
                  <a:lnTo>
                    <a:pt x="4893056" y="80789"/>
                  </a:lnTo>
                  <a:lnTo>
                    <a:pt x="4856305" y="53062"/>
                  </a:lnTo>
                  <a:lnTo>
                    <a:pt x="4815805" y="30611"/>
                  </a:lnTo>
                  <a:lnTo>
                    <a:pt x="4772065" y="13944"/>
                  </a:lnTo>
                  <a:lnTo>
                    <a:pt x="4725594" y="3570"/>
                  </a:lnTo>
                  <a:lnTo>
                    <a:pt x="4676902" y="0"/>
                  </a:lnTo>
                  <a:close/>
                </a:path>
              </a:pathLst>
            </a:custGeom>
            <a:solidFill>
              <a:srgbClr val="4189B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85" name="Google Shape;285;p3"/>
            <p:cNvSpPr/>
            <p:nvPr/>
          </p:nvSpPr>
          <p:spPr>
            <a:xfrm>
              <a:off x="549401" y="3858005"/>
              <a:ext cx="5006340" cy="1976755"/>
            </a:xfrm>
            <a:custGeom>
              <a:rect b="b" l="l" r="r" t="t"/>
              <a:pathLst>
                <a:path extrusionOk="0" h="1976754" w="5006340">
                  <a:moveTo>
                    <a:pt x="0" y="329438"/>
                  </a:moveTo>
                  <a:lnTo>
                    <a:pt x="3572" y="280745"/>
                  </a:lnTo>
                  <a:lnTo>
                    <a:pt x="13948" y="234274"/>
                  </a:lnTo>
                  <a:lnTo>
                    <a:pt x="30619" y="190534"/>
                  </a:lnTo>
                  <a:lnTo>
                    <a:pt x="53075" y="150034"/>
                  </a:lnTo>
                  <a:lnTo>
                    <a:pt x="80806" y="113283"/>
                  </a:lnTo>
                  <a:lnTo>
                    <a:pt x="113303" y="80789"/>
                  </a:lnTo>
                  <a:lnTo>
                    <a:pt x="150057" y="53062"/>
                  </a:lnTo>
                  <a:lnTo>
                    <a:pt x="190556" y="30611"/>
                  </a:lnTo>
                  <a:lnTo>
                    <a:pt x="234293" y="13944"/>
                  </a:lnTo>
                  <a:lnTo>
                    <a:pt x="280756" y="3570"/>
                  </a:lnTo>
                  <a:lnTo>
                    <a:pt x="329438" y="0"/>
                  </a:lnTo>
                  <a:lnTo>
                    <a:pt x="4676902" y="0"/>
                  </a:lnTo>
                  <a:lnTo>
                    <a:pt x="4725594" y="3570"/>
                  </a:lnTo>
                  <a:lnTo>
                    <a:pt x="4772065" y="13944"/>
                  </a:lnTo>
                  <a:lnTo>
                    <a:pt x="4815805" y="30611"/>
                  </a:lnTo>
                  <a:lnTo>
                    <a:pt x="4856305" y="53062"/>
                  </a:lnTo>
                  <a:lnTo>
                    <a:pt x="4893056" y="80789"/>
                  </a:lnTo>
                  <a:lnTo>
                    <a:pt x="4925550" y="113283"/>
                  </a:lnTo>
                  <a:lnTo>
                    <a:pt x="4953277" y="150034"/>
                  </a:lnTo>
                  <a:lnTo>
                    <a:pt x="4975728" y="190534"/>
                  </a:lnTo>
                  <a:lnTo>
                    <a:pt x="4992395" y="234274"/>
                  </a:lnTo>
                  <a:lnTo>
                    <a:pt x="5002769" y="280745"/>
                  </a:lnTo>
                  <a:lnTo>
                    <a:pt x="5006340" y="329438"/>
                  </a:lnTo>
                  <a:lnTo>
                    <a:pt x="5006340" y="1647190"/>
                  </a:lnTo>
                  <a:lnTo>
                    <a:pt x="5002769" y="1695871"/>
                  </a:lnTo>
                  <a:lnTo>
                    <a:pt x="4992395" y="1742334"/>
                  </a:lnTo>
                  <a:lnTo>
                    <a:pt x="4975728" y="1786071"/>
                  </a:lnTo>
                  <a:lnTo>
                    <a:pt x="4953277" y="1826570"/>
                  </a:lnTo>
                  <a:lnTo>
                    <a:pt x="4925550" y="1863324"/>
                  </a:lnTo>
                  <a:lnTo>
                    <a:pt x="4893056" y="1895821"/>
                  </a:lnTo>
                  <a:lnTo>
                    <a:pt x="4856305" y="1923552"/>
                  </a:lnTo>
                  <a:lnTo>
                    <a:pt x="4815805" y="1946008"/>
                  </a:lnTo>
                  <a:lnTo>
                    <a:pt x="4772065" y="1962679"/>
                  </a:lnTo>
                  <a:lnTo>
                    <a:pt x="4725594" y="1973055"/>
                  </a:lnTo>
                  <a:lnTo>
                    <a:pt x="4676902" y="1976628"/>
                  </a:lnTo>
                  <a:lnTo>
                    <a:pt x="329438" y="1976628"/>
                  </a:lnTo>
                  <a:lnTo>
                    <a:pt x="280756" y="1973055"/>
                  </a:lnTo>
                  <a:lnTo>
                    <a:pt x="234293" y="1962679"/>
                  </a:lnTo>
                  <a:lnTo>
                    <a:pt x="190556" y="1946008"/>
                  </a:lnTo>
                  <a:lnTo>
                    <a:pt x="150057" y="1923552"/>
                  </a:lnTo>
                  <a:lnTo>
                    <a:pt x="113303" y="1895821"/>
                  </a:lnTo>
                  <a:lnTo>
                    <a:pt x="80806" y="1863324"/>
                  </a:lnTo>
                  <a:lnTo>
                    <a:pt x="53075" y="1826570"/>
                  </a:lnTo>
                  <a:lnTo>
                    <a:pt x="30619" y="1786071"/>
                  </a:lnTo>
                  <a:lnTo>
                    <a:pt x="13948" y="1742334"/>
                  </a:lnTo>
                  <a:lnTo>
                    <a:pt x="3572" y="1695871"/>
                  </a:lnTo>
                  <a:lnTo>
                    <a:pt x="0" y="1647190"/>
                  </a:lnTo>
                  <a:lnTo>
                    <a:pt x="0" y="329438"/>
                  </a:lnTo>
                  <a:close/>
                </a:path>
              </a:pathLst>
            </a:custGeom>
            <a:noFill/>
            <a:ln cap="flat" cmpd="sng" w="38100">
              <a:solidFill>
                <a:srgbClr val="006FC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286" name="Google Shape;286;p3"/>
          <p:cNvSpPr txBox="1"/>
          <p:nvPr/>
        </p:nvSpPr>
        <p:spPr>
          <a:xfrm>
            <a:off x="660368" y="2936576"/>
            <a:ext cx="4439920" cy="29661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5080" rtl="0" algn="just">
              <a:lnSpc>
                <a:spcPct val="1002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Elemento é a variável que vai receber um valor da sequência a cada iteração. A cada iteração ela aponta para um valor da sequência.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7" name="Google Shape;287;p3"/>
          <p:cNvGrpSpPr/>
          <p:nvPr/>
        </p:nvGrpSpPr>
        <p:grpSpPr>
          <a:xfrm>
            <a:off x="5787389" y="2853554"/>
            <a:ext cx="5710555" cy="2973777"/>
            <a:chOff x="5787389" y="3858006"/>
            <a:chExt cx="5710555" cy="1976755"/>
          </a:xfrm>
        </p:grpSpPr>
        <p:sp>
          <p:nvSpPr>
            <p:cNvPr id="288" name="Google Shape;288;p3"/>
            <p:cNvSpPr/>
            <p:nvPr/>
          </p:nvSpPr>
          <p:spPr>
            <a:xfrm>
              <a:off x="5787389" y="3858006"/>
              <a:ext cx="5710555" cy="1976755"/>
            </a:xfrm>
            <a:custGeom>
              <a:rect b="b" l="l" r="r" t="t"/>
              <a:pathLst>
                <a:path extrusionOk="0" h="1976754" w="5710555">
                  <a:moveTo>
                    <a:pt x="5380990" y="0"/>
                  </a:moveTo>
                  <a:lnTo>
                    <a:pt x="329438" y="0"/>
                  </a:lnTo>
                  <a:lnTo>
                    <a:pt x="280745" y="3570"/>
                  </a:lnTo>
                  <a:lnTo>
                    <a:pt x="234274" y="13944"/>
                  </a:lnTo>
                  <a:lnTo>
                    <a:pt x="190534" y="30611"/>
                  </a:lnTo>
                  <a:lnTo>
                    <a:pt x="150034" y="53062"/>
                  </a:lnTo>
                  <a:lnTo>
                    <a:pt x="113283" y="80789"/>
                  </a:lnTo>
                  <a:lnTo>
                    <a:pt x="80789" y="113283"/>
                  </a:lnTo>
                  <a:lnTo>
                    <a:pt x="53062" y="150034"/>
                  </a:lnTo>
                  <a:lnTo>
                    <a:pt x="30611" y="190534"/>
                  </a:lnTo>
                  <a:lnTo>
                    <a:pt x="13944" y="234274"/>
                  </a:lnTo>
                  <a:lnTo>
                    <a:pt x="3570" y="280745"/>
                  </a:lnTo>
                  <a:lnTo>
                    <a:pt x="0" y="329438"/>
                  </a:lnTo>
                  <a:lnTo>
                    <a:pt x="0" y="1647190"/>
                  </a:lnTo>
                  <a:lnTo>
                    <a:pt x="3570" y="1695871"/>
                  </a:lnTo>
                  <a:lnTo>
                    <a:pt x="13944" y="1742334"/>
                  </a:lnTo>
                  <a:lnTo>
                    <a:pt x="30611" y="1786071"/>
                  </a:lnTo>
                  <a:lnTo>
                    <a:pt x="53062" y="1826570"/>
                  </a:lnTo>
                  <a:lnTo>
                    <a:pt x="80789" y="1863324"/>
                  </a:lnTo>
                  <a:lnTo>
                    <a:pt x="113283" y="1895821"/>
                  </a:lnTo>
                  <a:lnTo>
                    <a:pt x="150034" y="1923552"/>
                  </a:lnTo>
                  <a:lnTo>
                    <a:pt x="190534" y="1946008"/>
                  </a:lnTo>
                  <a:lnTo>
                    <a:pt x="234274" y="1962679"/>
                  </a:lnTo>
                  <a:lnTo>
                    <a:pt x="280745" y="1973055"/>
                  </a:lnTo>
                  <a:lnTo>
                    <a:pt x="329438" y="1976628"/>
                  </a:lnTo>
                  <a:lnTo>
                    <a:pt x="5380990" y="1976628"/>
                  </a:lnTo>
                  <a:lnTo>
                    <a:pt x="5429682" y="1973055"/>
                  </a:lnTo>
                  <a:lnTo>
                    <a:pt x="5476153" y="1962679"/>
                  </a:lnTo>
                  <a:lnTo>
                    <a:pt x="5519893" y="1946008"/>
                  </a:lnTo>
                  <a:lnTo>
                    <a:pt x="5560393" y="1923552"/>
                  </a:lnTo>
                  <a:lnTo>
                    <a:pt x="5597144" y="1895821"/>
                  </a:lnTo>
                  <a:lnTo>
                    <a:pt x="5629638" y="1863324"/>
                  </a:lnTo>
                  <a:lnTo>
                    <a:pt x="5657365" y="1826570"/>
                  </a:lnTo>
                  <a:lnTo>
                    <a:pt x="5679816" y="1786071"/>
                  </a:lnTo>
                  <a:lnTo>
                    <a:pt x="5696483" y="1742334"/>
                  </a:lnTo>
                  <a:lnTo>
                    <a:pt x="5706857" y="1695871"/>
                  </a:lnTo>
                  <a:lnTo>
                    <a:pt x="5710428" y="1647190"/>
                  </a:lnTo>
                  <a:lnTo>
                    <a:pt x="5710428" y="329438"/>
                  </a:lnTo>
                  <a:lnTo>
                    <a:pt x="5706857" y="280745"/>
                  </a:lnTo>
                  <a:lnTo>
                    <a:pt x="5696483" y="234274"/>
                  </a:lnTo>
                  <a:lnTo>
                    <a:pt x="5679816" y="190534"/>
                  </a:lnTo>
                  <a:lnTo>
                    <a:pt x="5657365" y="150034"/>
                  </a:lnTo>
                  <a:lnTo>
                    <a:pt x="5629638" y="113283"/>
                  </a:lnTo>
                  <a:lnTo>
                    <a:pt x="5597144" y="80789"/>
                  </a:lnTo>
                  <a:lnTo>
                    <a:pt x="5560393" y="53062"/>
                  </a:lnTo>
                  <a:lnTo>
                    <a:pt x="5519893" y="30611"/>
                  </a:lnTo>
                  <a:lnTo>
                    <a:pt x="5476153" y="13944"/>
                  </a:lnTo>
                  <a:lnTo>
                    <a:pt x="5429682" y="3570"/>
                  </a:lnTo>
                  <a:lnTo>
                    <a:pt x="5380990" y="0"/>
                  </a:lnTo>
                  <a:close/>
                </a:path>
              </a:pathLst>
            </a:custGeom>
            <a:solidFill>
              <a:srgbClr val="F692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89" name="Google Shape;289;p3"/>
            <p:cNvSpPr/>
            <p:nvPr/>
          </p:nvSpPr>
          <p:spPr>
            <a:xfrm>
              <a:off x="5787389" y="3858006"/>
              <a:ext cx="5710555" cy="1976755"/>
            </a:xfrm>
            <a:custGeom>
              <a:rect b="b" l="l" r="r" t="t"/>
              <a:pathLst>
                <a:path extrusionOk="0" h="1976754" w="5710555">
                  <a:moveTo>
                    <a:pt x="0" y="329438"/>
                  </a:moveTo>
                  <a:lnTo>
                    <a:pt x="3570" y="280745"/>
                  </a:lnTo>
                  <a:lnTo>
                    <a:pt x="13944" y="234274"/>
                  </a:lnTo>
                  <a:lnTo>
                    <a:pt x="30611" y="190534"/>
                  </a:lnTo>
                  <a:lnTo>
                    <a:pt x="53062" y="150034"/>
                  </a:lnTo>
                  <a:lnTo>
                    <a:pt x="80789" y="113283"/>
                  </a:lnTo>
                  <a:lnTo>
                    <a:pt x="113283" y="80789"/>
                  </a:lnTo>
                  <a:lnTo>
                    <a:pt x="150034" y="53062"/>
                  </a:lnTo>
                  <a:lnTo>
                    <a:pt x="190534" y="30611"/>
                  </a:lnTo>
                  <a:lnTo>
                    <a:pt x="234274" y="13944"/>
                  </a:lnTo>
                  <a:lnTo>
                    <a:pt x="280745" y="3570"/>
                  </a:lnTo>
                  <a:lnTo>
                    <a:pt x="329438" y="0"/>
                  </a:lnTo>
                  <a:lnTo>
                    <a:pt x="5380990" y="0"/>
                  </a:lnTo>
                  <a:lnTo>
                    <a:pt x="5429682" y="3570"/>
                  </a:lnTo>
                  <a:lnTo>
                    <a:pt x="5476153" y="13944"/>
                  </a:lnTo>
                  <a:lnTo>
                    <a:pt x="5519893" y="30611"/>
                  </a:lnTo>
                  <a:lnTo>
                    <a:pt x="5560393" y="53062"/>
                  </a:lnTo>
                  <a:lnTo>
                    <a:pt x="5597144" y="80789"/>
                  </a:lnTo>
                  <a:lnTo>
                    <a:pt x="5629638" y="113283"/>
                  </a:lnTo>
                  <a:lnTo>
                    <a:pt x="5657365" y="150034"/>
                  </a:lnTo>
                  <a:lnTo>
                    <a:pt x="5679816" y="190534"/>
                  </a:lnTo>
                  <a:lnTo>
                    <a:pt x="5696483" y="234274"/>
                  </a:lnTo>
                  <a:lnTo>
                    <a:pt x="5706857" y="280745"/>
                  </a:lnTo>
                  <a:lnTo>
                    <a:pt x="5710428" y="329438"/>
                  </a:lnTo>
                  <a:lnTo>
                    <a:pt x="5710428" y="1647190"/>
                  </a:lnTo>
                  <a:lnTo>
                    <a:pt x="5706857" y="1695871"/>
                  </a:lnTo>
                  <a:lnTo>
                    <a:pt x="5696483" y="1742334"/>
                  </a:lnTo>
                  <a:lnTo>
                    <a:pt x="5679816" y="1786071"/>
                  </a:lnTo>
                  <a:lnTo>
                    <a:pt x="5657365" y="1826570"/>
                  </a:lnTo>
                  <a:lnTo>
                    <a:pt x="5629638" y="1863324"/>
                  </a:lnTo>
                  <a:lnTo>
                    <a:pt x="5597144" y="1895821"/>
                  </a:lnTo>
                  <a:lnTo>
                    <a:pt x="5560393" y="1923552"/>
                  </a:lnTo>
                  <a:lnTo>
                    <a:pt x="5519893" y="1946008"/>
                  </a:lnTo>
                  <a:lnTo>
                    <a:pt x="5476153" y="1962679"/>
                  </a:lnTo>
                  <a:lnTo>
                    <a:pt x="5429682" y="1973055"/>
                  </a:lnTo>
                  <a:lnTo>
                    <a:pt x="5380990" y="1976628"/>
                  </a:lnTo>
                  <a:lnTo>
                    <a:pt x="329438" y="1976628"/>
                  </a:lnTo>
                  <a:lnTo>
                    <a:pt x="280745" y="1973055"/>
                  </a:lnTo>
                  <a:lnTo>
                    <a:pt x="234274" y="1962679"/>
                  </a:lnTo>
                  <a:lnTo>
                    <a:pt x="190534" y="1946008"/>
                  </a:lnTo>
                  <a:lnTo>
                    <a:pt x="150034" y="1923552"/>
                  </a:lnTo>
                  <a:lnTo>
                    <a:pt x="113283" y="1895821"/>
                  </a:lnTo>
                  <a:lnTo>
                    <a:pt x="80789" y="1863324"/>
                  </a:lnTo>
                  <a:lnTo>
                    <a:pt x="53062" y="1826570"/>
                  </a:lnTo>
                  <a:lnTo>
                    <a:pt x="30611" y="1786071"/>
                  </a:lnTo>
                  <a:lnTo>
                    <a:pt x="13944" y="1742334"/>
                  </a:lnTo>
                  <a:lnTo>
                    <a:pt x="3570" y="1695871"/>
                  </a:lnTo>
                  <a:lnTo>
                    <a:pt x="0" y="1647190"/>
                  </a:lnTo>
                  <a:lnTo>
                    <a:pt x="0" y="329438"/>
                  </a:lnTo>
                  <a:close/>
                </a:path>
              </a:pathLst>
            </a:custGeom>
            <a:noFill/>
            <a:ln cap="flat" cmpd="sng" w="28950">
              <a:solidFill>
                <a:srgbClr val="DF522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290" name="Google Shape;290;p3"/>
          <p:cNvSpPr txBox="1"/>
          <p:nvPr/>
        </p:nvSpPr>
        <p:spPr>
          <a:xfrm>
            <a:off x="6095999" y="2858582"/>
            <a:ext cx="5140960" cy="30264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273685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50">
                <a:latin typeface="Calibri"/>
                <a:ea typeface="Calibri"/>
                <a:cs typeface="Calibri"/>
                <a:sym typeface="Calibri"/>
              </a:rPr>
              <a:t>Inicio: É o valor inicial da sequência. O loop começará a iterar a partir desse valor.</a:t>
            </a:r>
            <a:endParaRPr/>
          </a:p>
          <a:p>
            <a:pPr indent="0" lvl="0" marL="12700" marR="273685" rtl="0" algn="just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1750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273685" rtl="0" algn="just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pt-BR" sz="1750">
                <a:latin typeface="Calibri"/>
                <a:ea typeface="Calibri"/>
                <a:cs typeface="Calibri"/>
                <a:sym typeface="Calibri"/>
              </a:rPr>
              <a:t>Fim: É o valor final da sequência. O loop continuará iterando até alcançar esse valor, mas não incluirá esse valor na iteração.</a:t>
            </a:r>
            <a:endParaRPr/>
          </a:p>
          <a:p>
            <a:pPr indent="0" lvl="0" marL="12700" marR="273685" rtl="0" algn="just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1750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273685" rtl="0" algn="just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pt-BR" sz="1750">
                <a:latin typeface="Calibri"/>
                <a:ea typeface="Calibri"/>
                <a:cs typeface="Calibri"/>
                <a:sym typeface="Calibri"/>
              </a:rPr>
              <a:t>Salto: É o incremento ou decremento entre os valores da sequência. Esse valor determina a diferença entre os elementos consecutivos na sequência. </a:t>
            </a:r>
            <a:endParaRPr sz="175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3"/>
          <p:cNvSpPr txBox="1"/>
          <p:nvPr>
            <p:ph idx="12" type="sldNum"/>
          </p:nvPr>
        </p:nvSpPr>
        <p:spPr>
          <a:xfrm>
            <a:off x="11084052" y="6460432"/>
            <a:ext cx="229489" cy="1670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07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"/>
          <p:cNvSpPr txBox="1"/>
          <p:nvPr>
            <p:ph type="title"/>
          </p:nvPr>
        </p:nvSpPr>
        <p:spPr>
          <a:xfrm>
            <a:off x="1183030" y="244887"/>
            <a:ext cx="9825939" cy="6057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27406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COMANDO RANGE</a:t>
            </a:r>
            <a:endParaRPr/>
          </a:p>
        </p:txBody>
      </p:sp>
      <p:sp>
        <p:nvSpPr>
          <p:cNvPr id="297" name="Google Shape;297;p4"/>
          <p:cNvSpPr txBox="1"/>
          <p:nvPr/>
        </p:nvSpPr>
        <p:spPr>
          <a:xfrm>
            <a:off x="607822" y="973915"/>
            <a:ext cx="10976353" cy="11208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Arial"/>
                <a:ea typeface="Arial"/>
                <a:cs typeface="Arial"/>
                <a:sym typeface="Arial"/>
              </a:rPr>
              <a:t>O comando in range em Python é utilizado para criar uma sequência de números em um intervalo específico. A função range é comumente usada em loops, como o for, para iterar sobre uma série de valores.</a:t>
            </a:r>
            <a:endParaRPr sz="2400" u="sng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4"/>
          <p:cNvSpPr txBox="1"/>
          <p:nvPr>
            <p:ph idx="12" type="sldNum"/>
          </p:nvPr>
        </p:nvSpPr>
        <p:spPr>
          <a:xfrm>
            <a:off x="11084052" y="6460432"/>
            <a:ext cx="229489" cy="1670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07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99" name="Google Shape;29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2573127"/>
            <a:ext cx="5296172" cy="920797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50034" y="2573127"/>
            <a:ext cx="5134141" cy="920797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4"/>
          <p:cNvSpPr txBox="1"/>
          <p:nvPr/>
        </p:nvSpPr>
        <p:spPr>
          <a:xfrm>
            <a:off x="607822" y="3667443"/>
            <a:ext cx="97975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/>
              <a:t>SAÍDA:</a:t>
            </a:r>
            <a:endParaRPr/>
          </a:p>
        </p:txBody>
      </p:sp>
      <p:pic>
        <p:nvPicPr>
          <p:cNvPr id="302" name="Google Shape;302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848600" y="3664790"/>
            <a:ext cx="697353" cy="2123757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4"/>
          <p:cNvSpPr txBox="1"/>
          <p:nvPr/>
        </p:nvSpPr>
        <p:spPr>
          <a:xfrm>
            <a:off x="6450034" y="3664790"/>
            <a:ext cx="97975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/>
              <a:t>SAÍDA:</a:t>
            </a:r>
            <a:endParaRPr/>
          </a:p>
        </p:txBody>
      </p:sp>
      <p:pic>
        <p:nvPicPr>
          <p:cNvPr id="304" name="Google Shape;304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209800" y="3664790"/>
            <a:ext cx="951381" cy="15930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5"/>
          <p:cNvSpPr txBox="1"/>
          <p:nvPr>
            <p:ph type="title"/>
          </p:nvPr>
        </p:nvSpPr>
        <p:spPr>
          <a:xfrm>
            <a:off x="1183030" y="682828"/>
            <a:ext cx="9825939" cy="6057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381063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</a:t>
            </a:r>
            <a:endParaRPr/>
          </a:p>
        </p:txBody>
      </p:sp>
      <p:sp>
        <p:nvSpPr>
          <p:cNvPr id="310" name="Google Shape;310;p5"/>
          <p:cNvSpPr txBox="1"/>
          <p:nvPr>
            <p:ph idx="12" type="sldNum"/>
          </p:nvPr>
        </p:nvSpPr>
        <p:spPr>
          <a:xfrm>
            <a:off x="11084052" y="6460432"/>
            <a:ext cx="229489" cy="1670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07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6"/>
          <p:cNvSpPr txBox="1"/>
          <p:nvPr/>
        </p:nvSpPr>
        <p:spPr>
          <a:xfrm>
            <a:off x="381000" y="324286"/>
            <a:ext cx="11582400" cy="11830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800">
                <a:latin typeface="Arial"/>
                <a:ea typeface="Arial"/>
                <a:cs typeface="Arial"/>
                <a:sym typeface="Arial"/>
              </a:rPr>
              <a:t>EXEMPLOS DE BLOCOS DE CÓDIGOS FOR EM STRINGS</a:t>
            </a:r>
            <a:endParaRPr sz="3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6"/>
          <p:cNvSpPr txBox="1"/>
          <p:nvPr>
            <p:ph idx="12" type="sldNum"/>
          </p:nvPr>
        </p:nvSpPr>
        <p:spPr>
          <a:xfrm>
            <a:off x="11084052" y="6460432"/>
            <a:ext cx="229489" cy="1670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07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17" name="Google Shape;317;p6"/>
          <p:cNvSpPr txBox="1"/>
          <p:nvPr/>
        </p:nvSpPr>
        <p:spPr>
          <a:xfrm>
            <a:off x="916939" y="3276600"/>
            <a:ext cx="4950461" cy="11214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latin typeface="Calibri"/>
                <a:ea typeface="Calibri"/>
                <a:cs typeface="Calibri"/>
                <a:sym typeface="Calibri"/>
              </a:rPr>
              <a:t>for </a:t>
            </a:r>
            <a:r>
              <a:rPr b="1" lang="pt-BR" sz="36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caractere</a:t>
            </a:r>
            <a:r>
              <a:rPr lang="pt-BR" sz="3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pt-BR" sz="3600">
                <a:latin typeface="Calibri"/>
                <a:ea typeface="Calibri"/>
                <a:cs typeface="Calibri"/>
                <a:sym typeface="Calibri"/>
              </a:rPr>
              <a:t>in </a:t>
            </a:r>
            <a:r>
              <a:rPr b="1" lang="pt-BR" sz="360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“Python”</a:t>
            </a:r>
            <a:r>
              <a:rPr lang="pt-BR" sz="3600">
                <a:latin typeface="Calibri"/>
                <a:ea typeface="Calibri"/>
                <a:cs typeface="Calibri"/>
                <a:sym typeface="Calibri"/>
              </a:rPr>
              <a:t>: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indent="0" lvl="0" marL="927100" rtl="0" algn="l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print(</a:t>
            </a:r>
            <a:r>
              <a:rPr b="1" lang="pt-BR" sz="36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caractere</a:t>
            </a:r>
            <a:r>
              <a:rPr lang="pt-BR" sz="360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3600">
              <a:solidFill>
                <a:srgbClr val="0C0C0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6"/>
          <p:cNvSpPr/>
          <p:nvPr/>
        </p:nvSpPr>
        <p:spPr>
          <a:xfrm>
            <a:off x="613610" y="1517500"/>
            <a:ext cx="10964779" cy="15696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rgbClr val="374151"/>
                </a:solidFill>
                <a:latin typeface="Calibri"/>
                <a:ea typeface="Calibri"/>
                <a:cs typeface="Calibri"/>
                <a:sym typeface="Calibri"/>
              </a:rPr>
              <a:t>O comando for em Python também pode ser usado para iterar sobre os caracteres de uma string. A sintaxe é semelhante à utilizada em listas. Aqui está um exemplo simples:</a:t>
            </a:r>
            <a:endParaRPr/>
          </a:p>
        </p:txBody>
      </p:sp>
      <p:sp>
        <p:nvSpPr>
          <p:cNvPr id="319" name="Google Shape;319;p6"/>
          <p:cNvSpPr txBox="1"/>
          <p:nvPr/>
        </p:nvSpPr>
        <p:spPr>
          <a:xfrm>
            <a:off x="8305800" y="3276600"/>
            <a:ext cx="423514" cy="2677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>
                <a:solidFill>
                  <a:srgbClr val="E36C09"/>
                </a:solidFill>
              </a:rPr>
              <a:t>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>
                <a:solidFill>
                  <a:srgbClr val="E36C09"/>
                </a:solidFill>
              </a:rPr>
              <a:t>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>
                <a:solidFill>
                  <a:srgbClr val="E36C09"/>
                </a:solidFill>
              </a:rPr>
              <a:t>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>
                <a:solidFill>
                  <a:srgbClr val="E36C09"/>
                </a:solidFill>
              </a:rPr>
              <a:t>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>
                <a:solidFill>
                  <a:srgbClr val="E36C09"/>
                </a:solidFill>
              </a:rPr>
              <a:t>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>
                <a:solidFill>
                  <a:srgbClr val="E36C09"/>
                </a:solidFill>
              </a:rPr>
              <a:t>n</a:t>
            </a:r>
            <a:endParaRPr/>
          </a:p>
        </p:txBody>
      </p:sp>
      <p:sp>
        <p:nvSpPr>
          <p:cNvPr id="320" name="Google Shape;320;p6"/>
          <p:cNvSpPr txBox="1"/>
          <p:nvPr/>
        </p:nvSpPr>
        <p:spPr>
          <a:xfrm flipH="1">
            <a:off x="6667500" y="3276600"/>
            <a:ext cx="17526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/>
              <a:t>Saída: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7"/>
          <p:cNvSpPr txBox="1"/>
          <p:nvPr/>
        </p:nvSpPr>
        <p:spPr>
          <a:xfrm>
            <a:off x="381000" y="324286"/>
            <a:ext cx="11582400" cy="11830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800">
                <a:latin typeface="Arial"/>
                <a:ea typeface="Arial"/>
                <a:cs typeface="Arial"/>
                <a:sym typeface="Arial"/>
              </a:rPr>
              <a:t>EXEMPLOS DE BLOCOS DE CÓDIGOS FOR EM LISTAS</a:t>
            </a:r>
            <a:endParaRPr sz="3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7"/>
          <p:cNvSpPr txBox="1"/>
          <p:nvPr>
            <p:ph idx="12" type="sldNum"/>
          </p:nvPr>
        </p:nvSpPr>
        <p:spPr>
          <a:xfrm>
            <a:off x="11084052" y="6460432"/>
            <a:ext cx="229489" cy="1670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07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27" name="Google Shape;327;p7"/>
          <p:cNvSpPr txBox="1"/>
          <p:nvPr>
            <p:ph type="title"/>
          </p:nvPr>
        </p:nvSpPr>
        <p:spPr>
          <a:xfrm>
            <a:off x="640672" y="3340873"/>
            <a:ext cx="5335604" cy="11214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latin typeface="Calibri"/>
                <a:ea typeface="Calibri"/>
                <a:cs typeface="Calibri"/>
                <a:sym typeface="Calibri"/>
              </a:rPr>
              <a:t>for </a:t>
            </a:r>
            <a:r>
              <a:rPr b="0" lang="pt-BR" sz="36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elemento</a:t>
            </a:r>
            <a:r>
              <a:rPr b="0" lang="pt-BR" sz="3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3600">
                <a:latin typeface="Calibri"/>
                <a:ea typeface="Calibri"/>
                <a:cs typeface="Calibri"/>
                <a:sym typeface="Calibri"/>
              </a:rPr>
              <a:t>in </a:t>
            </a:r>
            <a:r>
              <a:rPr b="0" lang="pt-BR" sz="360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lista</a:t>
            </a:r>
            <a:endParaRPr sz="3600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27100" rtl="0" algn="l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None/>
            </a:pPr>
            <a:r>
              <a:rPr b="0" lang="pt-BR" sz="3600">
                <a:latin typeface="Calibri"/>
                <a:ea typeface="Calibri"/>
                <a:cs typeface="Calibri"/>
                <a:sym typeface="Calibri"/>
              </a:rPr>
              <a:t>print(</a:t>
            </a:r>
            <a:r>
              <a:rPr b="0" lang="pt-BR" sz="36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elemento</a:t>
            </a:r>
            <a:r>
              <a:rPr b="0" lang="pt-BR" sz="3600">
                <a:latin typeface="Calibri"/>
                <a:ea typeface="Calibri"/>
                <a:cs typeface="Calibri"/>
                <a:sym typeface="Calibri"/>
              </a:rPr>
              <a:t>)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7"/>
          <p:cNvSpPr txBox="1"/>
          <p:nvPr/>
        </p:nvSpPr>
        <p:spPr>
          <a:xfrm>
            <a:off x="6095999" y="3429000"/>
            <a:ext cx="4241733" cy="16754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seq</a:t>
            </a:r>
            <a:r>
              <a:rPr b="1" lang="pt-BR" sz="3600">
                <a:solidFill>
                  <a:srgbClr val="4189B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pt-BR" sz="3600">
                <a:latin typeface="Calibri"/>
                <a:ea typeface="Calibri"/>
                <a:cs typeface="Calibri"/>
                <a:sym typeface="Calibri"/>
              </a:rPr>
              <a:t>= </a:t>
            </a:r>
            <a:r>
              <a:rPr lang="pt-BR" sz="360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[3, 57, 67, 22, 8]</a:t>
            </a:r>
            <a:endParaRPr sz="3600">
              <a:solidFill>
                <a:srgbClr val="0C0C0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latin typeface="Calibri"/>
                <a:ea typeface="Calibri"/>
                <a:cs typeface="Calibri"/>
                <a:sym typeface="Calibri"/>
              </a:rPr>
              <a:t>for </a:t>
            </a:r>
            <a:r>
              <a:rPr lang="pt-BR" sz="36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n2</a:t>
            </a:r>
            <a:r>
              <a:rPr lang="pt-BR" sz="3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pt-BR" sz="3600">
                <a:latin typeface="Calibri"/>
                <a:ea typeface="Calibri"/>
                <a:cs typeface="Calibri"/>
                <a:sym typeface="Calibri"/>
              </a:rPr>
              <a:t>in </a:t>
            </a:r>
            <a:r>
              <a:rPr lang="pt-BR" sz="360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seq</a:t>
            </a:r>
            <a:r>
              <a:rPr lang="pt-BR" sz="3600">
                <a:latin typeface="Calibri"/>
                <a:ea typeface="Calibri"/>
                <a:cs typeface="Calibri"/>
                <a:sym typeface="Calibri"/>
              </a:rPr>
              <a:t>: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indent="0" lvl="0" marL="927100" rtl="0" algn="l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print(</a:t>
            </a:r>
            <a:r>
              <a:rPr lang="pt-BR" sz="36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n2</a:t>
            </a:r>
            <a:r>
              <a:rPr lang="pt-BR" sz="360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3600">
              <a:solidFill>
                <a:srgbClr val="0C0C0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7"/>
          <p:cNvSpPr/>
          <p:nvPr/>
        </p:nvSpPr>
        <p:spPr>
          <a:xfrm>
            <a:off x="613610" y="1517500"/>
            <a:ext cx="10964779" cy="15696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3200"/>
              <a:buFont typeface="Calibri"/>
              <a:buNone/>
            </a:pPr>
            <a:r>
              <a:rPr b="0" i="0" lang="pt-BR" sz="3200" u="none" cap="none" strike="noStrike">
                <a:solidFill>
                  <a:srgbClr val="374151"/>
                </a:solidFill>
                <a:latin typeface="Calibri"/>
                <a:ea typeface="Calibri"/>
                <a:cs typeface="Calibri"/>
                <a:sym typeface="Calibri"/>
              </a:rPr>
              <a:t>O comando </a:t>
            </a:r>
            <a:r>
              <a:rPr b="1" i="0" lang="pt-B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b="0" i="0" lang="pt-BR" sz="3200" u="none" cap="none" strike="noStrike">
                <a:solidFill>
                  <a:srgbClr val="374151"/>
                </a:solidFill>
                <a:latin typeface="Calibri"/>
                <a:ea typeface="Calibri"/>
                <a:cs typeface="Calibri"/>
                <a:sym typeface="Calibri"/>
              </a:rPr>
              <a:t> em Python é usado para iterar sobre uma sequência (como uma lista) ou outros objetos iteráveis. A sintaxe básica do comando </a:t>
            </a:r>
            <a:r>
              <a:rPr b="1" i="0" lang="pt-B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b="0" i="0" lang="pt-BR" sz="3200" u="none" cap="none" strike="noStrike">
                <a:solidFill>
                  <a:srgbClr val="374151"/>
                </a:solidFill>
                <a:latin typeface="Calibri"/>
                <a:ea typeface="Calibri"/>
                <a:cs typeface="Calibri"/>
                <a:sym typeface="Calibri"/>
              </a:rPr>
              <a:t> em listas é a seguinte:</a:t>
            </a:r>
            <a:r>
              <a:rPr b="0" i="0" lang="pt-B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4" name="Google Shape;334;p8"/>
          <p:cNvGrpSpPr/>
          <p:nvPr/>
        </p:nvGrpSpPr>
        <p:grpSpPr>
          <a:xfrm>
            <a:off x="0" y="4131746"/>
            <a:ext cx="12192000" cy="2726832"/>
            <a:chOff x="0" y="4131746"/>
            <a:chExt cx="12192000" cy="2726832"/>
          </a:xfrm>
        </p:grpSpPr>
        <p:sp>
          <p:nvSpPr>
            <p:cNvPr id="335" name="Google Shape;335;p8"/>
            <p:cNvSpPr/>
            <p:nvPr/>
          </p:nvSpPr>
          <p:spPr>
            <a:xfrm>
              <a:off x="0" y="5944178"/>
              <a:ext cx="12192000" cy="914400"/>
            </a:xfrm>
            <a:custGeom>
              <a:rect b="b" l="l" r="r" t="t"/>
              <a:pathLst>
                <a:path extrusionOk="0" h="914400" w="12192000">
                  <a:moveTo>
                    <a:pt x="12191999" y="0"/>
                  </a:moveTo>
                  <a:lnTo>
                    <a:pt x="0" y="420840"/>
                  </a:lnTo>
                  <a:lnTo>
                    <a:pt x="0" y="875079"/>
                  </a:lnTo>
                  <a:lnTo>
                    <a:pt x="390" y="913819"/>
                  </a:lnTo>
                  <a:lnTo>
                    <a:pt x="12192000" y="913819"/>
                  </a:lnTo>
                  <a:lnTo>
                    <a:pt x="12191999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36" name="Google Shape;336;p8"/>
            <p:cNvSpPr/>
            <p:nvPr/>
          </p:nvSpPr>
          <p:spPr>
            <a:xfrm>
              <a:off x="0" y="5944178"/>
              <a:ext cx="12192000" cy="914400"/>
            </a:xfrm>
            <a:custGeom>
              <a:rect b="b" l="l" r="r" t="t"/>
              <a:pathLst>
                <a:path extrusionOk="0" h="914400" w="12192000">
                  <a:moveTo>
                    <a:pt x="0" y="420840"/>
                  </a:moveTo>
                  <a:lnTo>
                    <a:pt x="12191999" y="0"/>
                  </a:lnTo>
                </a:path>
                <a:path extrusionOk="0" h="914400" w="12192000">
                  <a:moveTo>
                    <a:pt x="390" y="913819"/>
                  </a:moveTo>
                  <a:lnTo>
                    <a:pt x="114" y="886484"/>
                  </a:lnTo>
                  <a:lnTo>
                    <a:pt x="0" y="875079"/>
                  </a:lnTo>
                </a:path>
              </a:pathLst>
            </a:custGeom>
            <a:noFill/>
            <a:ln cap="flat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37" name="Google Shape;337;p8"/>
            <p:cNvSpPr/>
            <p:nvPr/>
          </p:nvSpPr>
          <p:spPr>
            <a:xfrm>
              <a:off x="0" y="5944975"/>
              <a:ext cx="12192000" cy="421005"/>
            </a:xfrm>
            <a:custGeom>
              <a:rect b="b" l="l" r="r" t="t"/>
              <a:pathLst>
                <a:path extrusionOk="0" h="421004" w="12192000">
                  <a:moveTo>
                    <a:pt x="12191999" y="0"/>
                  </a:moveTo>
                  <a:lnTo>
                    <a:pt x="0" y="420577"/>
                  </a:lnTo>
                </a:path>
              </a:pathLst>
            </a:custGeom>
            <a:noFill/>
            <a:ln cap="flat" cmpd="sng" w="228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338" name="Google Shape;338;p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846831" y="4131746"/>
              <a:ext cx="6306528" cy="188348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39" name="Google Shape;339;p8"/>
          <p:cNvSpPr txBox="1"/>
          <p:nvPr>
            <p:ph type="title"/>
          </p:nvPr>
        </p:nvSpPr>
        <p:spPr>
          <a:xfrm>
            <a:off x="1183030" y="682828"/>
            <a:ext cx="9825939" cy="6057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66877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OPÇÕES DO COMANDO FOR</a:t>
            </a:r>
            <a:endParaRPr/>
          </a:p>
        </p:txBody>
      </p:sp>
      <p:sp>
        <p:nvSpPr>
          <p:cNvPr id="340" name="Google Shape;340;p8"/>
          <p:cNvSpPr txBox="1"/>
          <p:nvPr/>
        </p:nvSpPr>
        <p:spPr>
          <a:xfrm>
            <a:off x="3232539" y="1301525"/>
            <a:ext cx="605700" cy="369300"/>
          </a:xfrm>
          <a:prstGeom prst="rect">
            <a:avLst/>
          </a:prstGeom>
          <a:solidFill>
            <a:srgbClr val="F8AA18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latin typeface="Arial"/>
                <a:ea typeface="Arial"/>
                <a:cs typeface="Arial"/>
                <a:sym typeface="Arial"/>
              </a:rPr>
              <a:t>else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8"/>
          <p:cNvSpPr txBox="1"/>
          <p:nvPr/>
        </p:nvSpPr>
        <p:spPr>
          <a:xfrm>
            <a:off x="817825" y="1288625"/>
            <a:ext cx="102579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Arial"/>
                <a:ea typeface="Arial"/>
                <a:cs typeface="Arial"/>
                <a:sym typeface="Arial"/>
              </a:rPr>
              <a:t>Podemos usar o       	para executar algum código após o término do loop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2" name="Google Shape;342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17648" y="1953876"/>
            <a:ext cx="6720840" cy="1475123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8"/>
          <p:cNvSpPr txBox="1"/>
          <p:nvPr/>
        </p:nvSpPr>
        <p:spPr>
          <a:xfrm>
            <a:off x="762101" y="3622040"/>
            <a:ext cx="6043930" cy="39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Arial"/>
                <a:ea typeface="Arial"/>
                <a:cs typeface="Arial"/>
                <a:sym typeface="Arial"/>
              </a:rPr>
              <a:t>Para interromper um loop podemos utilizar o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8"/>
          <p:cNvSpPr txBox="1"/>
          <p:nvPr>
            <p:ph idx="12" type="sldNum"/>
          </p:nvPr>
        </p:nvSpPr>
        <p:spPr>
          <a:xfrm>
            <a:off x="11084052" y="6460432"/>
            <a:ext cx="229489" cy="1670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07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45" name="Google Shape;345;p8"/>
          <p:cNvSpPr txBox="1"/>
          <p:nvPr/>
        </p:nvSpPr>
        <p:spPr>
          <a:xfrm>
            <a:off x="6878446" y="3659632"/>
            <a:ext cx="825500" cy="350520"/>
          </a:xfrm>
          <a:prstGeom prst="rect">
            <a:avLst/>
          </a:prstGeom>
          <a:solidFill>
            <a:srgbClr val="F8AA18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635" rtl="0" algn="l">
              <a:lnSpc>
                <a:spcPct val="1118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latin typeface="Arial"/>
                <a:ea typeface="Arial"/>
                <a:cs typeface="Arial"/>
                <a:sym typeface="Arial"/>
              </a:rPr>
              <a:t>break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8"/>
          <p:cNvSpPr txBox="1"/>
          <p:nvPr/>
        </p:nvSpPr>
        <p:spPr>
          <a:xfrm>
            <a:off x="7765795" y="3622040"/>
            <a:ext cx="2197735" cy="39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Arial"/>
                <a:ea typeface="Arial"/>
                <a:cs typeface="Arial"/>
                <a:sym typeface="Arial"/>
              </a:rPr>
              <a:t>(quebrar o loop)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1" name="Google Shape;351;p9"/>
          <p:cNvGrpSpPr/>
          <p:nvPr/>
        </p:nvGrpSpPr>
        <p:grpSpPr>
          <a:xfrm>
            <a:off x="0" y="5944178"/>
            <a:ext cx="12192000" cy="914400"/>
            <a:chOff x="0" y="5944178"/>
            <a:chExt cx="12192000" cy="914400"/>
          </a:xfrm>
        </p:grpSpPr>
        <p:sp>
          <p:nvSpPr>
            <p:cNvPr id="352" name="Google Shape;352;p9"/>
            <p:cNvSpPr/>
            <p:nvPr/>
          </p:nvSpPr>
          <p:spPr>
            <a:xfrm>
              <a:off x="0" y="5944178"/>
              <a:ext cx="12192000" cy="914400"/>
            </a:xfrm>
            <a:custGeom>
              <a:rect b="b" l="l" r="r" t="t"/>
              <a:pathLst>
                <a:path extrusionOk="0" h="914400" w="12192000">
                  <a:moveTo>
                    <a:pt x="12191999" y="0"/>
                  </a:moveTo>
                  <a:lnTo>
                    <a:pt x="0" y="420840"/>
                  </a:lnTo>
                  <a:lnTo>
                    <a:pt x="0" y="875079"/>
                  </a:lnTo>
                  <a:lnTo>
                    <a:pt x="390" y="913819"/>
                  </a:lnTo>
                  <a:lnTo>
                    <a:pt x="12192000" y="913819"/>
                  </a:lnTo>
                  <a:lnTo>
                    <a:pt x="12191999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53" name="Google Shape;353;p9"/>
            <p:cNvSpPr/>
            <p:nvPr/>
          </p:nvSpPr>
          <p:spPr>
            <a:xfrm>
              <a:off x="0" y="5944178"/>
              <a:ext cx="12192000" cy="914400"/>
            </a:xfrm>
            <a:custGeom>
              <a:rect b="b" l="l" r="r" t="t"/>
              <a:pathLst>
                <a:path extrusionOk="0" h="914400" w="12192000">
                  <a:moveTo>
                    <a:pt x="0" y="420840"/>
                  </a:moveTo>
                  <a:lnTo>
                    <a:pt x="12191999" y="0"/>
                  </a:lnTo>
                </a:path>
                <a:path extrusionOk="0" h="914400" w="12192000">
                  <a:moveTo>
                    <a:pt x="390" y="913819"/>
                  </a:moveTo>
                  <a:lnTo>
                    <a:pt x="114" y="886484"/>
                  </a:lnTo>
                  <a:lnTo>
                    <a:pt x="0" y="875079"/>
                  </a:lnTo>
                </a:path>
              </a:pathLst>
            </a:custGeom>
            <a:noFill/>
            <a:ln cap="flat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54" name="Google Shape;354;p9"/>
            <p:cNvSpPr/>
            <p:nvPr/>
          </p:nvSpPr>
          <p:spPr>
            <a:xfrm>
              <a:off x="0" y="5944975"/>
              <a:ext cx="12192000" cy="421005"/>
            </a:xfrm>
            <a:custGeom>
              <a:rect b="b" l="l" r="r" t="t"/>
              <a:pathLst>
                <a:path extrusionOk="0" h="421004" w="12192000">
                  <a:moveTo>
                    <a:pt x="12191999" y="0"/>
                  </a:moveTo>
                  <a:lnTo>
                    <a:pt x="0" y="420577"/>
                  </a:lnTo>
                </a:path>
              </a:pathLst>
            </a:custGeom>
            <a:noFill/>
            <a:ln cap="flat" cmpd="sng" w="228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355" name="Google Shape;355;p9"/>
          <p:cNvSpPr txBox="1"/>
          <p:nvPr>
            <p:ph type="title"/>
          </p:nvPr>
        </p:nvSpPr>
        <p:spPr>
          <a:xfrm>
            <a:off x="1183030" y="682828"/>
            <a:ext cx="9825939" cy="6057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66877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OPÇÕES DO COMANDO FOR</a:t>
            </a:r>
            <a:endParaRPr/>
          </a:p>
        </p:txBody>
      </p:sp>
      <p:sp>
        <p:nvSpPr>
          <p:cNvPr id="356" name="Google Shape;356;p9"/>
          <p:cNvSpPr txBox="1"/>
          <p:nvPr/>
        </p:nvSpPr>
        <p:spPr>
          <a:xfrm>
            <a:off x="4224008" y="1459611"/>
            <a:ext cx="825600" cy="369300"/>
          </a:xfrm>
          <a:prstGeom prst="rect">
            <a:avLst/>
          </a:prstGeom>
          <a:solidFill>
            <a:srgbClr val="F8AA18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latin typeface="Arial"/>
                <a:ea typeface="Arial"/>
                <a:cs typeface="Arial"/>
                <a:sym typeface="Arial"/>
              </a:rPr>
              <a:t>break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9"/>
          <p:cNvSpPr txBox="1"/>
          <p:nvPr/>
        </p:nvSpPr>
        <p:spPr>
          <a:xfrm>
            <a:off x="1409076" y="1425863"/>
            <a:ext cx="57687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Arial"/>
                <a:ea typeface="Arial"/>
                <a:cs typeface="Arial"/>
                <a:sym typeface="Arial"/>
              </a:rPr>
              <a:t>Quando é usado o			o conteúdo do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9"/>
          <p:cNvSpPr txBox="1"/>
          <p:nvPr/>
        </p:nvSpPr>
        <p:spPr>
          <a:xfrm>
            <a:off x="7308468" y="1459611"/>
            <a:ext cx="605790" cy="350520"/>
          </a:xfrm>
          <a:prstGeom prst="rect">
            <a:avLst/>
          </a:prstGeom>
          <a:solidFill>
            <a:srgbClr val="F8AA18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635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latin typeface="Arial"/>
                <a:ea typeface="Arial"/>
                <a:cs typeface="Arial"/>
                <a:sym typeface="Arial"/>
              </a:rPr>
              <a:t>else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9"/>
          <p:cNvSpPr txBox="1"/>
          <p:nvPr/>
        </p:nvSpPr>
        <p:spPr>
          <a:xfrm>
            <a:off x="7973694" y="1421384"/>
            <a:ext cx="2278380" cy="39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Arial"/>
                <a:ea typeface="Arial"/>
                <a:cs typeface="Arial"/>
                <a:sym typeface="Arial"/>
              </a:rPr>
              <a:t>não é executado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0" name="Google Shape;36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43200" y="2100207"/>
            <a:ext cx="6850229" cy="3460868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9"/>
          <p:cNvSpPr txBox="1"/>
          <p:nvPr>
            <p:ph idx="12" type="sldNum"/>
          </p:nvPr>
        </p:nvSpPr>
        <p:spPr>
          <a:xfrm>
            <a:off x="11084052" y="6460432"/>
            <a:ext cx="229489" cy="1670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07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2023-12-01T17:41:24Z</dcterms:created>
  <dc:creator>Fernando Figueiredo Dos Santos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2023-08-19T00:00:00Z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2023-12-01T00:00:00Z</vt:filetime>
  </property>
  <property fmtid="{D5CDD505-2E9C-101B-9397-08002B2CF9AE}" pid="5" name="Producer">
    <vt:lpwstr>Microsoft® PowerPoint® 2019</vt:lpwstr>
  </property>
</Properties>
</file>