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5E97-90F6-4E48-A1A9-AB09E1BC5132}" type="datetimeFigureOut">
              <a:rPr lang="en-CA" smtClean="0"/>
              <a:t>30/11/2016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75A3-0B78-4823-B9D9-9F8923E0D7E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66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5E97-90F6-4E48-A1A9-AB09E1BC5132}" type="datetimeFigureOut">
              <a:rPr lang="en-CA" smtClean="0"/>
              <a:t>30/11/2016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75A3-0B78-4823-B9D9-9F8923E0D7E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3606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5E97-90F6-4E48-A1A9-AB09E1BC5132}" type="datetimeFigureOut">
              <a:rPr lang="en-CA" smtClean="0"/>
              <a:t>30/11/2016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75A3-0B78-4823-B9D9-9F8923E0D7E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804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5E97-90F6-4E48-A1A9-AB09E1BC5132}" type="datetimeFigureOut">
              <a:rPr lang="en-CA" smtClean="0"/>
              <a:t>30/11/2016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75A3-0B78-4823-B9D9-9F8923E0D7E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1744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5E97-90F6-4E48-A1A9-AB09E1BC5132}" type="datetimeFigureOut">
              <a:rPr lang="en-CA" smtClean="0"/>
              <a:t>30/11/2016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75A3-0B78-4823-B9D9-9F8923E0D7E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1206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5E97-90F6-4E48-A1A9-AB09E1BC5132}" type="datetimeFigureOut">
              <a:rPr lang="en-CA" smtClean="0"/>
              <a:t>30/11/2016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75A3-0B78-4823-B9D9-9F8923E0D7E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8987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5E97-90F6-4E48-A1A9-AB09E1BC5132}" type="datetimeFigureOut">
              <a:rPr lang="en-CA" smtClean="0"/>
              <a:t>30/11/2016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75A3-0B78-4823-B9D9-9F8923E0D7E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3585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5E97-90F6-4E48-A1A9-AB09E1BC5132}" type="datetimeFigureOut">
              <a:rPr lang="en-CA" smtClean="0"/>
              <a:t>30/11/2016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75A3-0B78-4823-B9D9-9F8923E0D7E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8613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5E97-90F6-4E48-A1A9-AB09E1BC5132}" type="datetimeFigureOut">
              <a:rPr lang="en-CA" smtClean="0"/>
              <a:t>30/11/2016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75A3-0B78-4823-B9D9-9F8923E0D7E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6677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5E97-90F6-4E48-A1A9-AB09E1BC5132}" type="datetimeFigureOut">
              <a:rPr lang="en-CA" smtClean="0"/>
              <a:t>30/11/2016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75A3-0B78-4823-B9D9-9F8923E0D7E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2789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5E97-90F6-4E48-A1A9-AB09E1BC5132}" type="datetimeFigureOut">
              <a:rPr lang="en-CA" smtClean="0"/>
              <a:t>30/11/2016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75A3-0B78-4823-B9D9-9F8923E0D7E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3207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55E97-90F6-4E48-A1A9-AB09E1BC5132}" type="datetimeFigureOut">
              <a:rPr lang="en-CA" smtClean="0"/>
              <a:t>30/11/2016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875A3-0B78-4823-B9D9-9F8923E0D7E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8360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iZ_OyXw-SG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One Tap Shots 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By:</a:t>
            </a:r>
          </a:p>
          <a:p>
            <a:r>
              <a:rPr lang="en-CA" dirty="0" smtClean="0"/>
              <a:t>Jan </a:t>
            </a:r>
            <a:r>
              <a:rPr lang="en-CA" dirty="0" err="1" smtClean="0"/>
              <a:t>Fontanosa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50211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Introduction - Proposal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Drinking dispenser that enable user to mixed drinks based on the user’s liking.</a:t>
            </a:r>
          </a:p>
          <a:p>
            <a:r>
              <a:rPr lang="en-CA" dirty="0" smtClean="0"/>
              <a:t>Originally proposed as alcoholic dispenser that dispense shots on a shot glass</a:t>
            </a:r>
          </a:p>
          <a:p>
            <a:r>
              <a:rPr lang="en-CA" dirty="0" smtClean="0"/>
              <a:t>It uses an LCD screen to display different outputs(drinks) for user’s options.</a:t>
            </a:r>
          </a:p>
          <a:p>
            <a:pPr marL="0" indent="0">
              <a:buNone/>
            </a:pPr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02487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Budget</a:t>
            </a:r>
            <a:endParaRPr lang="en-C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4133678"/>
              </p:ext>
            </p:extLst>
          </p:nvPr>
        </p:nvGraphicFramePr>
        <p:xfrm>
          <a:off x="838200" y="1825625"/>
          <a:ext cx="10515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Parts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Cost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Shipping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Total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Raspberry</a:t>
                      </a:r>
                      <a:r>
                        <a:rPr lang="en-CA" baseline="0" dirty="0" smtClean="0"/>
                        <a:t> PI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$50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NA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Micro SD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$19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NA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Touch</a:t>
                      </a:r>
                      <a:r>
                        <a:rPr lang="en-CA" baseline="0" dirty="0" smtClean="0"/>
                        <a:t> Sensor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$7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NA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Water Sensor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$8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NA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LCD Screen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$75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NA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Water Pump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$25 x2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NA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5v</a:t>
                      </a:r>
                      <a:r>
                        <a:rPr lang="en-CA" baseline="0" dirty="0" smtClean="0"/>
                        <a:t> Adapter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$13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NA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$222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7858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Budget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Sub-Total = $222</a:t>
            </a:r>
          </a:p>
          <a:p>
            <a:r>
              <a:rPr lang="en-CA" dirty="0" smtClean="0"/>
              <a:t>Shipping Fee = $30-40</a:t>
            </a:r>
          </a:p>
          <a:p>
            <a:r>
              <a:rPr lang="en-CA" dirty="0" smtClean="0"/>
              <a:t>Tax = $30</a:t>
            </a:r>
          </a:p>
          <a:p>
            <a:endParaRPr lang="en-CA" dirty="0"/>
          </a:p>
          <a:p>
            <a:r>
              <a:rPr lang="en-CA" dirty="0" smtClean="0"/>
              <a:t>Over Budget $80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64982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Schedule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Schedule was not optimize behind roughly by 2 weeks from the start.</a:t>
            </a:r>
          </a:p>
          <a:p>
            <a:endParaRPr lang="en-CA" dirty="0"/>
          </a:p>
          <a:p>
            <a:r>
              <a:rPr lang="en-CA" dirty="0" smtClean="0"/>
              <a:t>Reasons:</a:t>
            </a:r>
          </a:p>
          <a:p>
            <a:r>
              <a:rPr lang="en-CA" dirty="0" smtClean="0"/>
              <a:t>Hardware parts was delayed on delivery</a:t>
            </a:r>
          </a:p>
          <a:p>
            <a:r>
              <a:rPr lang="en-CA" dirty="0" smtClean="0"/>
              <a:t>Missing hardware – parts that got delivered where incomplete (</a:t>
            </a:r>
            <a:r>
              <a:rPr lang="en-CA" dirty="0" err="1" smtClean="0"/>
              <a:t>ie</a:t>
            </a:r>
            <a:r>
              <a:rPr lang="en-CA" dirty="0" smtClean="0"/>
              <a:t>. Raspberry Pi, Power Adapter, etc.)</a:t>
            </a:r>
          </a:p>
          <a:p>
            <a:r>
              <a:rPr lang="en-CA" dirty="0" smtClean="0"/>
              <a:t>Incompatibility work hours for hardware project due work</a:t>
            </a:r>
          </a:p>
          <a:p>
            <a:r>
              <a:rPr lang="en-CA" dirty="0" smtClean="0"/>
              <a:t>Prototype lab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08679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200" dirty="0" smtClean="0"/>
              <a:t>Build Video</a:t>
            </a:r>
            <a:endParaRPr lang="en-CA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Link: </a:t>
            </a:r>
          </a:p>
          <a:p>
            <a:pPr marL="0" indent="0">
              <a:buNone/>
            </a:pPr>
            <a:r>
              <a:rPr lang="en-CA" dirty="0" smtClean="0">
                <a:hlinkClick r:id="rId2"/>
              </a:rPr>
              <a:t>https</a:t>
            </a:r>
            <a:r>
              <a:rPr lang="en-CA" dirty="0">
                <a:hlinkClick r:id="rId2"/>
              </a:rPr>
              <a:t>://</a:t>
            </a:r>
            <a:r>
              <a:rPr lang="en-CA" dirty="0" smtClean="0">
                <a:hlinkClick r:id="rId2"/>
              </a:rPr>
              <a:t>youtu.be/iZ_OyXw-SGs</a:t>
            </a:r>
            <a:endParaRPr lang="en-CA" dirty="0" smtClean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75586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200" dirty="0" smtClean="0"/>
              <a:t>Course knowledge utilized from previous course</a:t>
            </a:r>
            <a:endParaRPr lang="en-CA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Basic Java Coding</a:t>
            </a:r>
          </a:p>
          <a:p>
            <a:r>
              <a:rPr lang="en-CA" dirty="0" smtClean="0"/>
              <a:t>Software </a:t>
            </a:r>
            <a:r>
              <a:rPr lang="en-CA" dirty="0" smtClean="0"/>
              <a:t>Engineering </a:t>
            </a:r>
            <a:endParaRPr lang="en-CA" dirty="0"/>
          </a:p>
          <a:p>
            <a:r>
              <a:rPr lang="en-CA" dirty="0" smtClean="0"/>
              <a:t>Electric Circuit</a:t>
            </a:r>
          </a:p>
          <a:p>
            <a:r>
              <a:rPr lang="en-CA" dirty="0" smtClean="0"/>
              <a:t>Embedded System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79380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185</Words>
  <Application>Microsoft Office PowerPoint</Application>
  <PresentationFormat>Widescreen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One Tap Shots </vt:lpstr>
      <vt:lpstr>Introduction - Proposal</vt:lpstr>
      <vt:lpstr>Budget</vt:lpstr>
      <vt:lpstr>Budget</vt:lpstr>
      <vt:lpstr>Schedule</vt:lpstr>
      <vt:lpstr>Build Video</vt:lpstr>
      <vt:lpstr>Course knowledge utilized from previous course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Tap Shots</dc:title>
  <dc:creator>Jan Fontanosa</dc:creator>
  <cp:lastModifiedBy>Jan Vincent Fontanosa</cp:lastModifiedBy>
  <cp:revision>10</cp:revision>
  <dcterms:created xsi:type="dcterms:W3CDTF">2016-11-30T17:15:48Z</dcterms:created>
  <dcterms:modified xsi:type="dcterms:W3CDTF">2016-12-01T00:04:39Z</dcterms:modified>
</cp:coreProperties>
</file>