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59" r:id="rId5"/>
    <p:sldId id="260" r:id="rId6"/>
    <p:sldId id="258" r:id="rId7"/>
    <p:sldId id="267" r:id="rId8"/>
    <p:sldId id="268" r:id="rId9"/>
    <p:sldId id="269" r:id="rId10"/>
    <p:sldId id="261" r:id="rId11"/>
    <p:sldId id="266" r:id="rId12"/>
    <p:sldId id="264" r:id="rId13"/>
    <p:sldId id="265" r:id="rId14"/>
    <p:sldId id="262" r:id="rId15"/>
    <p:sldId id="263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72.27.10.180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hrome.google.com/webstore/detail/fnt-kaffeekannenverwaltun/iondigdoncdlbdmcandbpocpkffdnnod/rela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E6EBF-C3D2-467D-9E52-9A5D9E51BB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Kaffeeverwaltung- Kurzanleitung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30D1A1-CA9C-47DD-9EC3-F0DB1A586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Wie richte ich das Plug-in ein und was kann es</a:t>
            </a:r>
          </a:p>
        </p:txBody>
      </p:sp>
    </p:spTree>
    <p:extLst>
      <p:ext uri="{BB962C8B-B14F-4D97-AF65-F5344CB8AC3E}">
        <p14:creationId xmlns:p14="http://schemas.microsoft.com/office/powerpoint/2010/main" val="87834533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59" name="Rectangle 5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1" name="Picture 6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3" name="Straight Connector 6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71" name="Picture 7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3" name="Straight Connector 7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010DCBA0-A014-42E8-BA62-DB8141D05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040" t="1015" r="2561" b="1491"/>
          <a:stretch/>
        </p:blipFill>
        <p:spPr>
          <a:xfrm>
            <a:off x="7270506" y="852854"/>
            <a:ext cx="2524126" cy="4544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F469AA-7299-4123-8AB2-F12731E10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Plug-In Funktionen</a:t>
            </a:r>
          </a:p>
        </p:txBody>
      </p:sp>
    </p:spTree>
    <p:extLst>
      <p:ext uri="{BB962C8B-B14F-4D97-AF65-F5344CB8AC3E}">
        <p14:creationId xmlns:p14="http://schemas.microsoft.com/office/powerpoint/2010/main" val="296797255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DEA0C-1056-44F6-8DC1-77025714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AnmeldeVorgang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19C8AAD-EB43-4F62-A883-CEAB6563EB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0037" y="2162068"/>
            <a:ext cx="5187372" cy="3614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672197-F43B-4330-A0B1-416711A21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Optische   Verbindungskontrolle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8A339D-7422-4DD0-909B-C3794190514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Ob eine Verbindung zum Server besteht, erkennt man daran, dass sich entweder der Hintergrund des Plug-Ins ändert oder das Icon des Plug-Ins angepasst wird (siehe Bild unten)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AB17410-602C-4C8C-9164-00A43C092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41475" y="5064370"/>
            <a:ext cx="619947" cy="523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8E547CC-D5C2-4A76-A93A-D6B3A04026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130" t="1" r="18183" b="-1849"/>
          <a:stretch/>
        </p:blipFill>
        <p:spPr>
          <a:xfrm>
            <a:off x="8198607" y="5064370"/>
            <a:ext cx="562708" cy="523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Grafik 3" descr="Pfeil mit einer Linie: Leichte Kurve">
            <a:extLst>
              <a:ext uri="{FF2B5EF4-FFF2-40B4-BE49-F238E27FC236}">
                <a16:creationId xmlns:a16="http://schemas.microsoft.com/office/drawing/2014/main" id="{B752A18E-3E98-4AFC-A953-0CF22AA47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1422" y="50016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06823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C5281418-0542-49C9-B403-438E5C1744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34" r="2681" b="8518"/>
          <a:stretch/>
        </p:blipFill>
        <p:spPr>
          <a:xfrm>
            <a:off x="2250832" y="3103708"/>
            <a:ext cx="4010569" cy="1061594"/>
          </a:xfrm>
          <a:prstGeom prst="rect">
            <a:avLst/>
          </a:prstGeom>
        </p:spPr>
      </p:pic>
      <p:pic>
        <p:nvPicPr>
          <p:cNvPr id="12" name="Inhaltsplatzhalter 4"/>
          <p:cNvPicPr>
            <a:picLocks noChangeAspect="1"/>
          </p:cNvPicPr>
          <p:nvPr/>
        </p:nvPicPr>
        <p:blipFill rotWithShape="1">
          <a:blip r:embed="rId3"/>
          <a:srcRect l="2251" t="4271" r="2478" b="17859"/>
          <a:stretch/>
        </p:blipFill>
        <p:spPr>
          <a:xfrm>
            <a:off x="298940" y="2122566"/>
            <a:ext cx="3903784" cy="78911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A72C81A-445C-46F6-9E2B-61E98B5C0A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63" t="-1" r="3285" b="3561"/>
          <a:stretch/>
        </p:blipFill>
        <p:spPr>
          <a:xfrm>
            <a:off x="369278" y="4295788"/>
            <a:ext cx="3371060" cy="159506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CC5653-D1BC-43C3-9F49-0FEA77B3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de-DE" dirty="0"/>
              <a:t>Benachrichtigungen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444762" y="2015734"/>
            <a:ext cx="5747237" cy="41212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Das Plug-In zeigt eine Vielzahl an Benachrichtigungen an, um den Benutzer auf dem Laufenden zu halten!</a:t>
            </a:r>
          </a:p>
          <a:p>
            <a:pPr marL="0" indent="0">
              <a:buNone/>
            </a:pPr>
            <a:r>
              <a:rPr lang="en-US" dirty="0"/>
              <a:t>Die wichtigsten Benachrichtigungen im Überblick: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Kaffeekanne wird befüllt (Bild 1)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Kaffeekanne ist fertig zubereitet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Status des Brauvorgangs (Bild 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Kaffeekanne kann abgeholt warden (Bild 3)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Kaffeekanne wird von Benutzer &lt;xy&gt; abgeholt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Kaffeekanne wird bereits abgeholt</a:t>
            </a:r>
          </a:p>
        </p:txBody>
      </p:sp>
    </p:spTree>
    <p:extLst>
      <p:ext uri="{BB962C8B-B14F-4D97-AF65-F5344CB8AC3E}">
        <p14:creationId xmlns:p14="http://schemas.microsoft.com/office/powerpoint/2010/main" val="731828806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429D6-5FB2-4B48-8A66-3706E068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Animationen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E915CE2-13C2-4D40-A5B5-6BAA73CCC0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93755" y="2157947"/>
            <a:ext cx="3259245" cy="3048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0621A5-481D-4769-9797-92A9F0A908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de-DE" dirty="0"/>
              <a:t>Beim Auffüllen der Kaffeekanne ändert sich das Icon des Plug-Ins oben rechts. Diese Funktionalität steht immer zur Verfügung. Somit kann die Benachrichtigung für die Statusbar ausgeblendet werden. Der Status der Kaffeekanne ist dadurch trotzdem einsehbar!</a:t>
            </a:r>
          </a:p>
        </p:txBody>
      </p:sp>
    </p:spTree>
    <p:extLst>
      <p:ext uri="{BB962C8B-B14F-4D97-AF65-F5344CB8AC3E}">
        <p14:creationId xmlns:p14="http://schemas.microsoft.com/office/powerpoint/2010/main" val="317981557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18" name="Picture 1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Inhaltsplatzhalter 4"/>
          <p:cNvPicPr>
            <a:picLocks noChangeAspect="1"/>
          </p:cNvPicPr>
          <p:nvPr/>
        </p:nvPicPr>
        <p:blipFill rotWithShape="1">
          <a:blip r:embed="rId3"/>
          <a:srcRect b="24911"/>
          <a:stretch/>
        </p:blipFill>
        <p:spPr>
          <a:xfrm>
            <a:off x="5997747" y="616690"/>
            <a:ext cx="5870765" cy="43421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6DFFAC-D905-43E0-9220-A5F09591F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de-DE" dirty="0"/>
              <a:t>Optionsmenü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46185" y="2015732"/>
            <a:ext cx="5377608" cy="39718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 Optionmenü lassen sich Informationen zum Plug-In sammeln und Einstellungen treffen. Folgende Einstellungen können geändert werden:</a:t>
            </a:r>
          </a:p>
          <a:p>
            <a:pPr marL="457200" indent="-457200">
              <a:buAutoNum type="arabicParenR"/>
            </a:pPr>
            <a:r>
              <a:rPr lang="en-US" dirty="0"/>
              <a:t>Benachrichtigungen empfangen (J/N)</a:t>
            </a:r>
          </a:p>
          <a:p>
            <a:pPr marL="457200" indent="-457200">
              <a:buAutoNum type="arabicParenR"/>
            </a:pPr>
            <a:r>
              <a:rPr lang="en-US" dirty="0"/>
              <a:t>Statusanzeige einblenden (J/N)</a:t>
            </a:r>
          </a:p>
          <a:p>
            <a:pPr marL="457200" indent="-457200">
              <a:buAutoNum type="arabicParenR"/>
            </a:pPr>
            <a:r>
              <a:rPr lang="en-US" dirty="0"/>
              <a:t>Anzeigedauer Bestätigung (</a:t>
            </a:r>
            <a:r>
              <a:rPr lang="de-DE" b="1" dirty="0"/>
              <a:t>∞/</a:t>
            </a:r>
            <a:r>
              <a:rPr lang="de-DE" dirty="0"/>
              <a:t>7/12/17)</a:t>
            </a:r>
          </a:p>
          <a:p>
            <a:pPr marL="457200" indent="-457200">
              <a:buAutoNum type="arabicParenR"/>
            </a:pPr>
            <a:endParaRPr lang="de-DE" dirty="0"/>
          </a:p>
          <a:p>
            <a:pPr marL="0" indent="0">
              <a:buNone/>
            </a:pPr>
            <a:r>
              <a:rPr lang="de-DE" dirty="0"/>
              <a:t>Die getroffenen Einstellungen mit dem Knopf „Speichern“ bestätigen oder alte Einstellunden durch den Knopf „Laden“ anzeigen lassen.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42060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18" name="Picture 1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Inhaltsplatzhalt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933057"/>
            <a:ext cx="4960442" cy="24058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3187CDE-90F5-416F-AEA7-677F98AF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de-DE" dirty="0"/>
              <a:t>Website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14294" y="2018413"/>
            <a:ext cx="5385668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Durch den Knopf  “Website” beim Plug-In oder durch die URL: </a:t>
            </a:r>
            <a:r>
              <a:rPr lang="en-US" dirty="0">
                <a:hlinkClick r:id="rId4"/>
              </a:rPr>
              <a:t>http://172.27.10.180</a:t>
            </a:r>
            <a:r>
              <a:rPr lang="en-US" dirty="0"/>
              <a:t> lässt sich die Website zum Projekt aufrufen. Diese dient als Info-Monitoring und zeigt spannende Statistiken, den Kaffeeverbrauch, den Kaffeekannenstatus und vieles mehr an! Am besten </a:t>
            </a:r>
            <a:r>
              <a:rPr lang="en-US" dirty="0" err="1"/>
              <a:t>gleich</a:t>
            </a:r>
            <a:r>
              <a:rPr lang="en-US" dirty="0"/>
              <a:t> </a:t>
            </a:r>
            <a:r>
              <a:rPr lang="en-US" dirty="0" err="1"/>
              <a:t>selber</a:t>
            </a:r>
            <a:r>
              <a:rPr lang="en-US" dirty="0"/>
              <a:t> </a:t>
            </a:r>
            <a:r>
              <a:rPr lang="en-US" dirty="0" err="1"/>
              <a:t>entdecken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4343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8" name="Picture 2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1C6BC8B6-3B58-4038-BDEA-8FFC2B3B5C5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4808" r="4808"/>
          <a:stretch>
            <a:fillRect/>
          </a:stretch>
        </p:blipFill>
        <p:spPr>
          <a:xfrm>
            <a:off x="7375155" y="736132"/>
            <a:ext cx="3359534" cy="46607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EB59337D-BC33-4E34-A31F-4A97A59B4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700" dirty="0" err="1"/>
              <a:t>Vielen</a:t>
            </a:r>
            <a:r>
              <a:rPr lang="en-US" sz="2700" dirty="0"/>
              <a:t> Dank </a:t>
            </a:r>
            <a:r>
              <a:rPr lang="en-US" sz="2700" dirty="0" err="1"/>
              <a:t>für</a:t>
            </a:r>
            <a:r>
              <a:rPr lang="en-US" sz="2700" dirty="0"/>
              <a:t> </a:t>
            </a:r>
            <a:r>
              <a:rPr lang="en-US" sz="2700" dirty="0" err="1"/>
              <a:t>Ihre</a:t>
            </a:r>
            <a:r>
              <a:rPr lang="en-US" sz="2700" dirty="0"/>
              <a:t> </a:t>
            </a:r>
            <a:r>
              <a:rPr lang="en-US" sz="2700" dirty="0" err="1"/>
              <a:t>Aufmerksamkeit</a:t>
            </a:r>
            <a:endParaRPr lang="en-US" sz="2700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8BBFB72-DE8C-49AE-AE25-296AF879B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1" y="2015732"/>
            <a:ext cx="4172212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Und </a:t>
            </a:r>
            <a:r>
              <a:rPr lang="en-US" dirty="0" err="1"/>
              <a:t>viel</a:t>
            </a:r>
            <a:r>
              <a:rPr lang="en-US" dirty="0"/>
              <a:t> </a:t>
            </a:r>
            <a:r>
              <a:rPr lang="en-US" dirty="0" err="1"/>
              <a:t>Spaß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der </a:t>
            </a:r>
            <a:r>
              <a:rPr lang="en-US" dirty="0" err="1"/>
              <a:t>Anwendung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8706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7EE7E-FCF4-46AB-A244-03453516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0A5EA3-8ABB-4DD8-BDD1-1E6BA4A6B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de-DE" dirty="0"/>
              <a:t>Wie installiere ich das Plug-In für Chrome?</a:t>
            </a:r>
          </a:p>
          <a:p>
            <a:pPr marL="457200" indent="-457200">
              <a:buFont typeface="+mj-lt"/>
              <a:buAutoNum type="arabicParenR"/>
            </a:pPr>
            <a:r>
              <a:rPr lang="de-DE" dirty="0"/>
              <a:t>Wie installiere ich das Plug-In für Firefox?</a:t>
            </a:r>
          </a:p>
          <a:p>
            <a:pPr marL="457200" indent="-457200">
              <a:buFont typeface="+mj-lt"/>
              <a:buAutoNum type="arabicParenR"/>
            </a:pPr>
            <a:r>
              <a:rPr lang="de-DE" dirty="0"/>
              <a:t>Welche Funktionen stellt das Plug-In bereit?</a:t>
            </a:r>
          </a:p>
        </p:txBody>
      </p:sp>
    </p:spTree>
    <p:extLst>
      <p:ext uri="{BB962C8B-B14F-4D97-AF65-F5344CB8AC3E}">
        <p14:creationId xmlns:p14="http://schemas.microsoft.com/office/powerpoint/2010/main" val="115141268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24" name="Picture 2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03293D6-8C9A-4267-9612-9F509A885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B7219E-0A0C-4E88-BD54-A76DEE9B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Chrome Plug-in installieren</a:t>
            </a:r>
          </a:p>
        </p:txBody>
      </p:sp>
    </p:spTree>
    <p:extLst>
      <p:ext uri="{BB962C8B-B14F-4D97-AF65-F5344CB8AC3E}">
        <p14:creationId xmlns:p14="http://schemas.microsoft.com/office/powerpoint/2010/main" val="184943446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46F7A-B275-4EB3-A538-F99ACD93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Chrome Plug-In installieren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348D07-644B-4105-8457-AD771A83F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25" y="2130032"/>
            <a:ext cx="9603275" cy="3450613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de-DE" dirty="0"/>
              <a:t>Plug-In im Chrome Store aufrufen: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457200" indent="-457200">
              <a:buFont typeface="+mj-lt"/>
              <a:buAutoNum type="arabicParenR"/>
            </a:pPr>
            <a:r>
              <a:rPr lang="de-DE" dirty="0"/>
              <a:t>Plug-In durch drücken auf „Hinzufügen“</a:t>
            </a:r>
          </a:p>
          <a:p>
            <a:pPr marL="0" indent="0">
              <a:buNone/>
            </a:pPr>
            <a:r>
              <a:rPr lang="de-DE" dirty="0"/>
              <a:t>      oben rechts hinzufügen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D7FADDB-D3D5-400B-9F71-E97790B734E7}"/>
              </a:ext>
            </a:extLst>
          </p:cNvPr>
          <p:cNvSpPr/>
          <p:nvPr/>
        </p:nvSpPr>
        <p:spPr>
          <a:xfrm>
            <a:off x="542192" y="2712358"/>
            <a:ext cx="66323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2"/>
              </a:rPr>
              <a:t>https://chrome.google.com/webstore/detail/fnt-kaffeekannenverwaltun/iondigdoncdlbdmcandb</a:t>
            </a:r>
          </a:p>
          <a:p>
            <a:r>
              <a:rPr lang="de-DE" dirty="0">
                <a:hlinkClick r:id="rId2"/>
              </a:rPr>
              <a:t>pocpkffdnnod/related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DFB2DB9-2555-486A-A554-7D25C0F54F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1019" t="9312" r="12594"/>
          <a:stretch/>
        </p:blipFill>
        <p:spPr>
          <a:xfrm>
            <a:off x="5523454" y="2130032"/>
            <a:ext cx="6196692" cy="3671506"/>
          </a:xfrm>
          <a:prstGeom prst="rect">
            <a:avLst/>
          </a:prstGeom>
        </p:spPr>
      </p:pic>
      <p:pic>
        <p:nvPicPr>
          <p:cNvPr id="10" name="Grafik 9" descr="Pfeil: Leichte Kurve">
            <a:extLst>
              <a:ext uri="{FF2B5EF4-FFF2-40B4-BE49-F238E27FC236}">
                <a16:creationId xmlns:a16="http://schemas.microsoft.com/office/drawing/2014/main" id="{E5906CFF-9003-463D-B7E3-0F57BE75EC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926874">
            <a:off x="9586997" y="1672831"/>
            <a:ext cx="914400" cy="914400"/>
          </a:xfrm>
          <a:prstGeom prst="rect">
            <a:avLst/>
          </a:prstGeom>
        </p:spPr>
      </p:pic>
      <p:pic>
        <p:nvPicPr>
          <p:cNvPr id="11" name="Grafik 10" descr="Pfeil: Leichte Kurve">
            <a:extLst>
              <a:ext uri="{FF2B5EF4-FFF2-40B4-BE49-F238E27FC236}">
                <a16:creationId xmlns:a16="http://schemas.microsoft.com/office/drawing/2014/main" id="{EF2F5996-5143-4AAA-BA27-05D71D5FB3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9712738">
            <a:off x="11520146" y="16728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7259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46F7A-B275-4EB3-A538-F99ACD930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de-DE" dirty="0"/>
              <a:t>Chrome Plug-In installieren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348D07-644B-4105-8457-AD771A83F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24" y="2130032"/>
            <a:ext cx="7085753" cy="3963037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de-DE" dirty="0"/>
              <a:t>Es öffnet sich ein kleines Fenster. Dieses mit „Erweiterung hinzufügen“ bestätigen!</a:t>
            </a:r>
          </a:p>
          <a:p>
            <a:pPr marL="457200" indent="-457200">
              <a:buFont typeface="+mj-lt"/>
              <a:buAutoNum type="arabicParenR"/>
            </a:pPr>
            <a:r>
              <a:rPr lang="de-DE" dirty="0"/>
              <a:t>Äußerst rechts außen am oberen Rand des Browser ist nun das Plug-In verfügbar</a:t>
            </a:r>
          </a:p>
          <a:p>
            <a:pPr marL="457200" indent="-457200">
              <a:buFont typeface="+mj-lt"/>
              <a:buAutoNum type="arabicParenR"/>
            </a:pPr>
            <a:r>
              <a:rPr lang="de-DE" dirty="0"/>
              <a:t>Folgende Daten sind in das Plug-In einzutragen:</a:t>
            </a:r>
          </a:p>
          <a:p>
            <a:pPr marL="0" indent="0">
              <a:buNone/>
            </a:pPr>
            <a:r>
              <a:rPr lang="de-DE" dirty="0"/>
              <a:t>	IP-Adresse: 172.27.10.180</a:t>
            </a:r>
          </a:p>
          <a:p>
            <a:pPr marL="0" indent="0">
              <a:buNone/>
            </a:pPr>
            <a:r>
              <a:rPr lang="de-DE" dirty="0"/>
              <a:t>	Port: 9050</a:t>
            </a:r>
          </a:p>
          <a:p>
            <a:pPr marL="0" indent="0">
              <a:buNone/>
            </a:pPr>
            <a:r>
              <a:rPr lang="de-DE" dirty="0"/>
              <a:t>	- Gebäude, Stockwerk und Benutzername individuell wählen</a:t>
            </a:r>
          </a:p>
          <a:p>
            <a:pPr marL="0" indent="0">
              <a:buNone/>
            </a:pPr>
            <a:r>
              <a:rPr lang="de-DE" dirty="0"/>
              <a:t>    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4488A54-3756-4235-BC6D-69985160E1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2" t="1891" b="3609"/>
          <a:stretch/>
        </p:blipFill>
        <p:spPr>
          <a:xfrm>
            <a:off x="6409234" y="3313422"/>
            <a:ext cx="2736304" cy="159625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CB55492-987C-4EEF-A5F1-65FA7DC07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5786" y="1436611"/>
            <a:ext cx="2381250" cy="4505325"/>
          </a:xfrm>
          <a:prstGeom prst="rect">
            <a:avLst/>
          </a:prstGeom>
        </p:spPr>
      </p:pic>
      <p:pic>
        <p:nvPicPr>
          <p:cNvPr id="14" name="Grafik 13" descr="Pfeil: Leichte Kurve">
            <a:extLst>
              <a:ext uri="{FF2B5EF4-FFF2-40B4-BE49-F238E27FC236}">
                <a16:creationId xmlns:a16="http://schemas.microsoft.com/office/drawing/2014/main" id="{CA0B81C3-F359-4319-B2F5-7A71D9879A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26874">
            <a:off x="6072272" y="40255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4781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27" name="Picture 2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Grafik 3">
            <a:extLst>
              <a:ext uri="{FF2B5EF4-FFF2-40B4-BE49-F238E27FC236}">
                <a16:creationId xmlns:a16="http://schemas.microsoft.com/office/drawing/2014/main" id="{DA6DDD76-8AAC-4D04-A17C-F7258191B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0860" y="805583"/>
            <a:ext cx="4718780" cy="466076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B7219E-0A0C-4E88-BD54-A76DEE9B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Firefox Plug-in installieren</a:t>
            </a:r>
          </a:p>
        </p:txBody>
      </p:sp>
    </p:spTree>
    <p:extLst>
      <p:ext uri="{BB962C8B-B14F-4D97-AF65-F5344CB8AC3E}">
        <p14:creationId xmlns:p14="http://schemas.microsoft.com/office/powerpoint/2010/main" val="243137437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FED88-239F-4990-95B5-12FBA951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Firefox </a:t>
            </a:r>
            <a:r>
              <a:rPr lang="de-DE" dirty="0" err="1"/>
              <a:t>plug-in</a:t>
            </a:r>
            <a:r>
              <a:rPr lang="de-DE" dirty="0"/>
              <a:t> installieren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3CA6EE5-6724-48BC-BEFE-BEB2C3E2E4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689371"/>
            <a:ext cx="4645025" cy="2092034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20C8561-FEC0-40CE-8B28-BBB80FC95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Die beiliegende .</a:t>
            </a:r>
            <a:r>
              <a:rPr lang="de-DE" b="1" i="1" dirty="0" err="1"/>
              <a:t>xpi</a:t>
            </a:r>
            <a:r>
              <a:rPr lang="de-DE" dirty="0"/>
              <a:t> – Datei einfach per Drag-and-Drop Verfahren in den ein </a:t>
            </a:r>
            <a:r>
              <a:rPr lang="de-DE" dirty="0" err="1"/>
              <a:t>FireFox</a:t>
            </a:r>
            <a:r>
              <a:rPr lang="de-DE" dirty="0"/>
              <a:t> Fenster ziehen</a:t>
            </a:r>
          </a:p>
          <a:p>
            <a:r>
              <a:rPr lang="de-DE" dirty="0"/>
              <a:t>Es öffnet sich ein kleines Fenster (siehe Bild). Hier muss die Installation durch drücken auf „Installieren“ bestätigen.</a:t>
            </a:r>
          </a:p>
          <a:p>
            <a:r>
              <a:rPr lang="de-DE" dirty="0"/>
              <a:t>Danach ist die Installation fertiggestellt und das Plug-In ist oben rechts zu sehen</a:t>
            </a:r>
          </a:p>
        </p:txBody>
      </p:sp>
    </p:spTree>
    <p:extLst>
      <p:ext uri="{BB962C8B-B14F-4D97-AF65-F5344CB8AC3E}">
        <p14:creationId xmlns:p14="http://schemas.microsoft.com/office/powerpoint/2010/main" val="22365528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DFD129E6-55FC-4AC4-A8CB-B685485C7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375" y="2015733"/>
            <a:ext cx="2311988" cy="1643010"/>
          </a:xfrm>
          <a:prstGeom prst="rect">
            <a:avLst/>
          </a:prstGeom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6C3058F-C943-495A-9B17-63F822950A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l="83530" t="23976" r="6222" b="55564"/>
          <a:stretch/>
        </p:blipFill>
        <p:spPr>
          <a:xfrm>
            <a:off x="1847688" y="3823334"/>
            <a:ext cx="2385363" cy="164301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7D0B1E9-65C8-43FF-B032-E26A11088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Alternative </a:t>
            </a:r>
            <a:r>
              <a:rPr lang="en-US" dirty="0" err="1"/>
              <a:t>Installtion</a:t>
            </a:r>
            <a:r>
              <a:rPr lang="en-US" dirty="0"/>
              <a:t> des Firefox plug-ins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DF5FB6-39B6-4A52-92AC-281F61EA0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8448" y="2015732"/>
            <a:ext cx="5936406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Anternativ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das Plug-In </a:t>
            </a:r>
            <a:r>
              <a:rPr lang="en-US" dirty="0" err="1"/>
              <a:t>duch</a:t>
            </a:r>
            <a:r>
              <a:rPr lang="en-US" dirty="0"/>
              <a:t> </a:t>
            </a:r>
            <a:r>
              <a:rPr lang="en-US" dirty="0" err="1"/>
              <a:t>aufrufen</a:t>
            </a:r>
            <a:r>
              <a:rPr lang="en-US" dirty="0"/>
              <a:t> der URL: </a:t>
            </a:r>
            <a:r>
              <a:rPr lang="en-US" dirty="0" err="1"/>
              <a:t>about:addons</a:t>
            </a:r>
            <a:r>
              <a:rPr lang="en-US" dirty="0"/>
              <a:t> </a:t>
            </a:r>
            <a:r>
              <a:rPr lang="en-US" dirty="0" err="1"/>
              <a:t>unter</a:t>
            </a:r>
            <a:r>
              <a:rPr lang="en-US" dirty="0"/>
              <a:t> Firefox </a:t>
            </a:r>
            <a:r>
              <a:rPr lang="en-US" dirty="0" err="1"/>
              <a:t>installiert</a:t>
            </a:r>
            <a:r>
              <a:rPr lang="en-US" dirty="0"/>
              <a:t> warden</a:t>
            </a:r>
          </a:p>
          <a:p>
            <a:r>
              <a:rPr lang="en-US" dirty="0" err="1"/>
              <a:t>Unter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</a:t>
            </a:r>
            <a:r>
              <a:rPr lang="en-US" dirty="0" err="1"/>
              <a:t>Menüpunkt</a:t>
            </a:r>
            <a:r>
              <a:rPr lang="en-US" dirty="0"/>
              <a:t> “</a:t>
            </a:r>
            <a:r>
              <a:rPr lang="en-US" dirty="0" err="1"/>
              <a:t>Erweiterungen</a:t>
            </a:r>
            <a:r>
              <a:rPr lang="en-US" dirty="0"/>
              <a:t>” muss </a:t>
            </a:r>
            <a:r>
              <a:rPr lang="en-US" dirty="0" err="1"/>
              <a:t>anschließend</a:t>
            </a:r>
            <a:r>
              <a:rPr lang="en-US" dirty="0"/>
              <a:t> </a:t>
            </a:r>
            <a:r>
              <a:rPr lang="en-US" dirty="0" err="1"/>
              <a:t>rechts</a:t>
            </a:r>
            <a:r>
              <a:rPr lang="en-US" dirty="0"/>
              <a:t> </a:t>
            </a:r>
            <a:r>
              <a:rPr lang="en-US" dirty="0" err="1"/>
              <a:t>oben</a:t>
            </a:r>
            <a:r>
              <a:rPr lang="en-US" dirty="0"/>
              <a:t> auf das </a:t>
            </a:r>
            <a:r>
              <a:rPr lang="en-US" dirty="0" err="1"/>
              <a:t>Zahnrädchen</a:t>
            </a:r>
            <a:r>
              <a:rPr lang="en-US" dirty="0"/>
              <a:t> </a:t>
            </a:r>
            <a:r>
              <a:rPr lang="en-US" dirty="0" err="1"/>
              <a:t>geklickt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und </a:t>
            </a:r>
            <a:r>
              <a:rPr lang="en-US" dirty="0" err="1"/>
              <a:t>dort</a:t>
            </a:r>
            <a:r>
              <a:rPr lang="en-US" dirty="0"/>
              <a:t> der </a:t>
            </a:r>
            <a:r>
              <a:rPr lang="en-US" dirty="0" err="1"/>
              <a:t>Punkt</a:t>
            </a:r>
            <a:r>
              <a:rPr lang="en-US" dirty="0"/>
              <a:t> “Add-on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Datei</a:t>
            </a:r>
            <a:r>
              <a:rPr lang="en-US" dirty="0"/>
              <a:t> </a:t>
            </a:r>
            <a:r>
              <a:rPr lang="en-US" dirty="0" err="1"/>
              <a:t>installieren</a:t>
            </a:r>
            <a:r>
              <a:rPr lang="en-US" dirty="0"/>
              <a:t>” </a:t>
            </a:r>
            <a:r>
              <a:rPr lang="en-US" dirty="0" err="1"/>
              <a:t>ausgewählt</a:t>
            </a:r>
            <a:r>
              <a:rPr lang="en-US" dirty="0"/>
              <a:t> warden</a:t>
            </a:r>
          </a:p>
          <a:p>
            <a:r>
              <a:rPr lang="en-US" dirty="0" err="1"/>
              <a:t>Anschließend</a:t>
            </a:r>
            <a:r>
              <a:rPr lang="en-US" dirty="0"/>
              <a:t> muss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die .</a:t>
            </a:r>
            <a:r>
              <a:rPr lang="en-US" dirty="0" err="1"/>
              <a:t>xpi</a:t>
            </a:r>
            <a:r>
              <a:rPr lang="en-US" dirty="0"/>
              <a:t> – </a:t>
            </a:r>
            <a:r>
              <a:rPr lang="en-US" dirty="0" err="1"/>
              <a:t>Datei</a:t>
            </a:r>
            <a:r>
              <a:rPr lang="en-US" dirty="0"/>
              <a:t> </a:t>
            </a:r>
            <a:r>
              <a:rPr lang="en-US" dirty="0" err="1"/>
              <a:t>ausgewählt</a:t>
            </a:r>
            <a:r>
              <a:rPr lang="en-US" dirty="0"/>
              <a:t> warden. </a:t>
            </a:r>
            <a:r>
              <a:rPr lang="en-US" dirty="0" err="1"/>
              <a:t>Fertig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2315820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97B6B-F5CD-4B3B-81BE-11BC981A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Intallation</a:t>
            </a:r>
            <a:r>
              <a:rPr lang="de-DE" dirty="0"/>
              <a:t> des </a:t>
            </a:r>
            <a:r>
              <a:rPr lang="de-DE" dirty="0" err="1"/>
              <a:t>FireFox</a:t>
            </a:r>
            <a:r>
              <a:rPr lang="de-DE" dirty="0"/>
              <a:t> Plug-In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182A3B9-CA75-4F1F-BB84-5770FA659E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612" t="7357" r="6696" b="3597"/>
          <a:stretch/>
        </p:blipFill>
        <p:spPr>
          <a:xfrm>
            <a:off x="1759609" y="2017343"/>
            <a:ext cx="2684754" cy="38086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D6486C-CDB0-4274-8037-4729BF6A8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4754" y="2017343"/>
            <a:ext cx="4645152" cy="2269431"/>
          </a:xfrm>
        </p:spPr>
        <p:txBody>
          <a:bodyPr>
            <a:normAutofit lnSpcReduction="10000"/>
          </a:bodyPr>
          <a:lstStyle/>
          <a:p>
            <a:r>
              <a:rPr lang="de-DE" dirty="0"/>
              <a:t>Identisch zum Chrome Plug-In müssen folgende Einstellungen getroffen werden:</a:t>
            </a:r>
          </a:p>
          <a:p>
            <a:pPr lvl="1"/>
            <a:r>
              <a:rPr lang="de-DE" dirty="0"/>
              <a:t>IP-Adresse: 172.27.10.180</a:t>
            </a:r>
          </a:p>
          <a:p>
            <a:pPr lvl="1"/>
            <a:r>
              <a:rPr lang="de-DE" dirty="0"/>
              <a:t>Port: 9050</a:t>
            </a:r>
          </a:p>
          <a:p>
            <a:pPr lvl="1"/>
            <a:r>
              <a:rPr lang="de-DE" dirty="0"/>
              <a:t>Gebäude, Stockwerk und Benutzername individuell wählen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8D3E91FB-278B-4E63-B391-548230F9CA4F}"/>
              </a:ext>
            </a:extLst>
          </p:cNvPr>
          <p:cNvSpPr txBox="1">
            <a:spLocks/>
          </p:cNvSpPr>
          <p:nvPr/>
        </p:nvSpPr>
        <p:spPr>
          <a:xfrm>
            <a:off x="5156821" y="4166322"/>
            <a:ext cx="6109594" cy="2269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Ein Unterschied zum Chrome Plug-In ist die unterschiedliche Benutzeroberfläche, diese ist darin begründet, dass die von Chrome bereitgestellt API in Firefox nicht läuft und die Firefox eigene API einen begrenzteren Umfang enthält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360476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558</Words>
  <Application>Microsoft Office PowerPoint</Application>
  <PresentationFormat>Breitbild</PresentationFormat>
  <Paragraphs>64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Wingdings</vt:lpstr>
      <vt:lpstr>Galerie</vt:lpstr>
      <vt:lpstr>Kaffeeverwaltung- Kurzanleitung</vt:lpstr>
      <vt:lpstr>Agenda</vt:lpstr>
      <vt:lpstr>Chrome Plug-in installieren</vt:lpstr>
      <vt:lpstr>Chrome Plug-In installieren</vt:lpstr>
      <vt:lpstr>Chrome Plug-In installieren</vt:lpstr>
      <vt:lpstr>Firefox Plug-in installieren</vt:lpstr>
      <vt:lpstr>Firefox plug-in installieren</vt:lpstr>
      <vt:lpstr>Alternative Installtion des Firefox plug-ins</vt:lpstr>
      <vt:lpstr>Intallation des FireFox Plug-In</vt:lpstr>
      <vt:lpstr>Plug-In Funktionen</vt:lpstr>
      <vt:lpstr>AnmeldeVorgang</vt:lpstr>
      <vt:lpstr>Benachrichtigungen</vt:lpstr>
      <vt:lpstr>Animationen</vt:lpstr>
      <vt:lpstr>Optionsmenü</vt:lpstr>
      <vt:lpstr>Website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Kaffeeverwaltung- Kurzanleitung</dc:title>
  <dc:creator>Maik Scherr</dc:creator>
  <cp:lastModifiedBy>Maik Scherr</cp:lastModifiedBy>
  <cp:revision>14</cp:revision>
  <dcterms:created xsi:type="dcterms:W3CDTF">2017-08-08T13:58:26Z</dcterms:created>
  <dcterms:modified xsi:type="dcterms:W3CDTF">2017-08-11T09:35:02Z</dcterms:modified>
</cp:coreProperties>
</file>