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4"/>
  </p:normalViewPr>
  <p:slideViewPr>
    <p:cSldViewPr snapToGrid="0">
      <p:cViewPr varScale="1">
        <p:scale>
          <a:sx n="120" d="100"/>
          <a:sy n="120" d="100"/>
        </p:scale>
        <p:origin x="20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16A5-2797-E943-B264-13745D62EDB7}" type="datetimeFigureOut">
              <a:rPr lang="en-DE" smtClean="0"/>
              <a:t>28.05.24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3B88-A2A1-AC4D-9EF2-FBD6EEC21B2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7273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16A5-2797-E943-B264-13745D62EDB7}" type="datetimeFigureOut">
              <a:rPr lang="en-DE" smtClean="0"/>
              <a:t>28.05.24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3B88-A2A1-AC4D-9EF2-FBD6EEC21B2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2397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16A5-2797-E943-B264-13745D62EDB7}" type="datetimeFigureOut">
              <a:rPr lang="en-DE" smtClean="0"/>
              <a:t>28.05.24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3B88-A2A1-AC4D-9EF2-FBD6EEC21B2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1663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16A5-2797-E943-B264-13745D62EDB7}" type="datetimeFigureOut">
              <a:rPr lang="en-DE" smtClean="0"/>
              <a:t>28.05.24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3B88-A2A1-AC4D-9EF2-FBD6EEC21B2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971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16A5-2797-E943-B264-13745D62EDB7}" type="datetimeFigureOut">
              <a:rPr lang="en-DE" smtClean="0"/>
              <a:t>28.05.24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3B88-A2A1-AC4D-9EF2-FBD6EEC21B2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116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16A5-2797-E943-B264-13745D62EDB7}" type="datetimeFigureOut">
              <a:rPr lang="en-DE" smtClean="0"/>
              <a:t>28.05.24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3B88-A2A1-AC4D-9EF2-FBD6EEC21B2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3984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16A5-2797-E943-B264-13745D62EDB7}" type="datetimeFigureOut">
              <a:rPr lang="en-DE" smtClean="0"/>
              <a:t>28.05.24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3B88-A2A1-AC4D-9EF2-FBD6EEC21B2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523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16A5-2797-E943-B264-13745D62EDB7}" type="datetimeFigureOut">
              <a:rPr lang="en-DE" smtClean="0"/>
              <a:t>28.05.24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3B88-A2A1-AC4D-9EF2-FBD6EEC21B2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5566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16A5-2797-E943-B264-13745D62EDB7}" type="datetimeFigureOut">
              <a:rPr lang="en-DE" smtClean="0"/>
              <a:t>28.05.24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3B88-A2A1-AC4D-9EF2-FBD6EEC21B2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289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16A5-2797-E943-B264-13745D62EDB7}" type="datetimeFigureOut">
              <a:rPr lang="en-DE" smtClean="0"/>
              <a:t>28.05.24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3B88-A2A1-AC4D-9EF2-FBD6EEC21B2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09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16A5-2797-E943-B264-13745D62EDB7}" type="datetimeFigureOut">
              <a:rPr lang="en-DE" smtClean="0"/>
              <a:t>28.05.24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3B88-A2A1-AC4D-9EF2-FBD6EEC21B2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218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AD16A5-2797-E943-B264-13745D62EDB7}" type="datetimeFigureOut">
              <a:rPr lang="en-DE" smtClean="0"/>
              <a:t>28.05.24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743B88-A2A1-AC4D-9EF2-FBD6EEC21B2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8178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bunch of colorful wires&#10;&#10;Description automatically generated">
            <a:extLst>
              <a:ext uri="{FF2B5EF4-FFF2-40B4-BE49-F238E27FC236}">
                <a16:creationId xmlns:a16="http://schemas.microsoft.com/office/drawing/2014/main" id="{62788548-9ECE-90FA-8639-758B46162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530" y="1728575"/>
            <a:ext cx="2131456" cy="23219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5703E30-1BBE-C183-165B-41309CE56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4" y="2146129"/>
            <a:ext cx="2986994" cy="14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78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0</Words>
  <Application>Microsoft Macintosh PowerPoint</Application>
  <PresentationFormat>On-screen Show (16:10)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Feliks Nüske</dc:creator>
  <cp:lastModifiedBy>Feliks Nüske</cp:lastModifiedBy>
  <cp:revision>13</cp:revision>
  <dcterms:created xsi:type="dcterms:W3CDTF">2024-05-23T02:44:23Z</dcterms:created>
  <dcterms:modified xsi:type="dcterms:W3CDTF">2024-05-28T20:56:01Z</dcterms:modified>
</cp:coreProperties>
</file>