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2316" y="-1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2E30B-249D-4013-BF2B-853870546925}" type="datetimeFigureOut">
              <a:rPr kumimoji="1" lang="en-US" altLang="ja-JP"/>
              <a:t>8/23/2014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DC000-508E-436E-9962-31B5BD4ACB7F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86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DC000-508E-436E-9962-31B5BD4ACB7F}" type="slidenum">
              <a:rPr kumimoji="1"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53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DC000-508E-436E-9962-31B5BD4ACB7F}" type="slidenum">
              <a:rPr kumimoji="1"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8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DC000-508E-436E-9962-31B5BD4ACB7F}" type="slidenum">
              <a:rPr kumimoji="1"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929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DC000-508E-436E-9962-31B5BD4ACB7F}" type="slidenum">
              <a:rPr kumimoji="1"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60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DC000-508E-436E-9962-31B5BD4ACB7F}" type="slidenum">
              <a:rPr kumimoji="1"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176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DC000-508E-436E-9962-31B5BD4ACB7F}" type="slidenum">
              <a:rPr kumimoji="1"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7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34B-6A57-41D6-83F9-E2C6D07AE20C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11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FD77-7B8C-4E5E-A5BC-B74A1DDA9DD3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55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686-8C09-41A9-B1A4-723CB6129366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77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8AD3-319B-4EF0-AEEC-9F5150ACEF53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9A46-1007-41B6-BFCD-6B7573ABCD53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56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021E-A69B-4317-AE45-124D325F99A7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55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22E3-D27B-4C12-8BDF-F7D9AB0B46EB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87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D866-A605-4EEB-9C20-70C8FC9BBB1F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81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F272-68DD-418F-93A2-2B89C128C3A6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36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D584-4739-40FF-9F32-FF4E05AB79C5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77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DF5A-CB69-46C2-BF98-CE7819F85E7F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09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EAC8-17AD-4310-8D31-36DB7D4E4CE5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2C21-6FC5-4440-BD07-0C7795B57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21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86334" y="838200"/>
            <a:ext cx="6085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FORCIA </a:t>
            </a:r>
            <a:r>
              <a:rPr lang="en-US" altLang="ja-JP" sz="24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2015</a:t>
            </a:r>
            <a:r>
              <a:rPr lang="ja-JP" altLang="en-US" sz="24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年</a:t>
            </a:r>
            <a:r>
              <a:rPr lang="ja-JP" altLang="en-US" sz="24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新卒入社内定者 親睦夏</a:t>
            </a:r>
            <a:r>
              <a:rPr lang="ja-JP" altLang="en-US" sz="24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旅行</a:t>
            </a:r>
            <a:endParaRPr lang="en-US" altLang="ja-JP" sz="2400" b="1" i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9" y="1676400"/>
            <a:ext cx="3519487" cy="26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27231"/>
            <a:ext cx="3981450" cy="297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53000" y="6008928"/>
            <a:ext cx="655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/>
                <a:ea typeface="ＭＳ Ｐゴシック"/>
              </a:rPr>
              <a:t>▼</a:t>
            </a:r>
            <a:r>
              <a:rPr kumimoji="1" lang="ja-JP" altLang="en-US" dirty="0"/>
              <a:t>行先：箱根湯本周辺、大涌谷</a:t>
            </a:r>
            <a:endParaRPr kumimoji="1" lang="en-US" altLang="ja-JP" dirty="0"/>
          </a:p>
          <a:p>
            <a:r>
              <a:rPr lang="ja-JP" altLang="en-US" dirty="0">
                <a:latin typeface="ＭＳ Ｐゴシック"/>
                <a:ea typeface="ＭＳ Ｐゴシック"/>
              </a:rPr>
              <a:t>▼</a:t>
            </a:r>
            <a:r>
              <a:rPr lang="ja-JP" altLang="en-US" dirty="0"/>
              <a:t>日程：</a:t>
            </a:r>
            <a:r>
              <a:rPr lang="en-US" altLang="ja-JP" dirty="0"/>
              <a:t> 2014/8/30</a:t>
            </a:r>
            <a:r>
              <a:rPr lang="ja-JP" altLang="en-US" dirty="0"/>
              <a:t>（土</a:t>
            </a:r>
            <a:r>
              <a:rPr lang="ja-JP" altLang="en-US" dirty="0" smtClean="0"/>
              <a:t>）</a:t>
            </a:r>
            <a:r>
              <a:rPr lang="ja-JP" altLang="en-US" dirty="0"/>
              <a:t>－</a:t>
            </a:r>
            <a:r>
              <a:rPr lang="en-US" altLang="ja-JP" dirty="0" smtClean="0"/>
              <a:t>2014/8/31</a:t>
            </a:r>
            <a:r>
              <a:rPr lang="ja-JP" altLang="en-US" dirty="0"/>
              <a:t>（日）</a:t>
            </a:r>
            <a:endParaRPr lang="en-US" altLang="ja-JP" dirty="0"/>
          </a:p>
          <a:p>
            <a:r>
              <a:rPr kumimoji="1" lang="ja-JP" altLang="en-US" dirty="0">
                <a:latin typeface="ＭＳ Ｐゴシック"/>
                <a:ea typeface="ＭＳ Ｐゴシック"/>
              </a:rPr>
              <a:t>▼</a:t>
            </a:r>
            <a:r>
              <a:rPr kumimoji="1" lang="ja-JP" altLang="en-US" dirty="0"/>
              <a:t>集合：</a:t>
            </a:r>
          </a:p>
          <a:p>
            <a:pPr lvl="1"/>
            <a:r>
              <a:rPr kumimoji="1" lang="ja-JP" altLang="en-US" dirty="0">
                <a:latin typeface="ＭＳ Ｐゴシック"/>
                <a:ea typeface="ＭＳ Ｐゴシック"/>
              </a:rPr>
              <a:t>・</a:t>
            </a:r>
            <a:r>
              <a:rPr kumimoji="1" lang="ja-JP" altLang="en-US" dirty="0"/>
              <a:t>新宿箱根湯本ロマンスカー組</a:t>
            </a:r>
            <a:r>
              <a:rPr kumimoji="1" lang="ja-JP" altLang="en-US" sz="1400" dirty="0"/>
              <a:t>（加藤、</a:t>
            </a:r>
            <a:r>
              <a:rPr kumimoji="1" lang="ja-JP" altLang="en-US" sz="1400" dirty="0" smtClean="0"/>
              <a:t>西澤、</a:t>
            </a:r>
            <a:r>
              <a:rPr kumimoji="1" lang="ja-JP" altLang="en-US" sz="1400" dirty="0"/>
              <a:t>内山、浦本、三浦、伊藤）</a:t>
            </a:r>
          </a:p>
          <a:p>
            <a:pPr lvl="1"/>
            <a:r>
              <a:rPr kumimoji="1" lang="ja-JP" altLang="en-US" dirty="0">
                <a:latin typeface="Calibri"/>
              </a:rPr>
              <a:t>　</a:t>
            </a:r>
            <a:r>
              <a:rPr kumimoji="1" lang="en-US" altLang="ja-JP" dirty="0"/>
              <a:t>8/30</a:t>
            </a:r>
            <a:r>
              <a:rPr kumimoji="1" lang="ja-JP" altLang="en-US" dirty="0"/>
              <a:t>（土）</a:t>
            </a:r>
            <a:r>
              <a:rPr kumimoji="1" lang="en-US" altLang="ja-JP" dirty="0">
                <a:latin typeface="ＭＳ Ｐゴシック"/>
                <a:ea typeface="ＭＳ Ｐゴシック"/>
              </a:rPr>
              <a:t>10</a:t>
            </a:r>
            <a:r>
              <a:rPr kumimoji="1" lang="ja-JP" altLang="en-US" dirty="0">
                <a:latin typeface="ＭＳ Ｐゴシック"/>
                <a:ea typeface="ＭＳ Ｐゴシック"/>
              </a:rPr>
              <a:t>：</a:t>
            </a:r>
            <a:r>
              <a:rPr kumimoji="1" lang="en-US" altLang="ja-JP" dirty="0">
                <a:latin typeface="Calibri"/>
                <a:ea typeface="ＭＳ Ｐゴシック"/>
              </a:rPr>
              <a:t>2</a:t>
            </a:r>
            <a:r>
              <a:rPr kumimoji="1" lang="en-US" altLang="ja-JP" dirty="0"/>
              <a:t>0</a:t>
            </a:r>
            <a:r>
              <a:rPr kumimoji="1" lang="ja-JP" altLang="en-US" dirty="0"/>
              <a:t>　小田急線</a:t>
            </a:r>
            <a:r>
              <a:rPr kumimoji="1" lang="ja-JP" altLang="en-US" dirty="0">
                <a:solidFill>
                  <a:srgbClr val="FF0000"/>
                </a:solidFill>
              </a:rPr>
              <a:t>新宿駅南改札</a:t>
            </a:r>
            <a:r>
              <a:rPr kumimoji="1" lang="ja-JP" altLang="en-US" dirty="0">
                <a:solidFill>
                  <a:srgbClr val="000000"/>
                </a:solidFill>
              </a:rPr>
              <a:t>　</a:t>
            </a:r>
            <a:endParaRPr kumimoji="1" lang="ja-JP" altLang="en-US" dirty="0"/>
          </a:p>
          <a:p>
            <a:pPr lvl="1"/>
            <a:r>
              <a:rPr kumimoji="1" lang="ja-JP" altLang="en-US" dirty="0">
                <a:latin typeface="ＭＳ Ｐゴシック"/>
                <a:ea typeface="ＭＳ Ｐゴシック"/>
              </a:rPr>
              <a:t>・現地集合組　</a:t>
            </a:r>
            <a:r>
              <a:rPr kumimoji="1" lang="ja-JP" altLang="en-US" sz="1400" dirty="0">
                <a:latin typeface="ＭＳ Ｐゴシック"/>
                <a:ea typeface="ＭＳ Ｐゴシック"/>
              </a:rPr>
              <a:t>（百田、土井、白井、西山）</a:t>
            </a:r>
          </a:p>
          <a:p>
            <a:pPr lvl="1"/>
            <a:r>
              <a:rPr kumimoji="1" lang="ja-JP" altLang="en-US" dirty="0">
                <a:latin typeface="Calibri"/>
                <a:ea typeface="MS PGothic" charset="0"/>
              </a:rPr>
              <a:t>　</a:t>
            </a:r>
            <a:r>
              <a:rPr kumimoji="1" lang="en-US" altLang="ja-JP" dirty="0">
                <a:latin typeface="Calibri" charset="0"/>
                <a:ea typeface="MS PGothic" charset="0"/>
              </a:rPr>
              <a:t>8/30</a:t>
            </a:r>
            <a:r>
              <a:rPr kumimoji="1" lang="ja-JP" altLang="en-US" dirty="0">
                <a:latin typeface="MS PGothic" charset="0"/>
                <a:ea typeface="MS PGothic" charset="0"/>
              </a:rPr>
              <a:t>（土）</a:t>
            </a:r>
            <a:r>
              <a:rPr kumimoji="1" lang="en-US" altLang="ja-JP" dirty="0">
                <a:latin typeface="Calibri" charset="0"/>
                <a:ea typeface="MS PGothic" charset="0"/>
              </a:rPr>
              <a:t>12</a:t>
            </a:r>
            <a:r>
              <a:rPr kumimoji="1" lang="ja-JP" altLang="en-US" dirty="0">
                <a:latin typeface="MS PGothic" charset="0"/>
                <a:ea typeface="MS PGothic" charset="0"/>
              </a:rPr>
              <a:t>：</a:t>
            </a:r>
            <a:r>
              <a:rPr kumimoji="1" lang="en-US" altLang="ja-JP" dirty="0">
                <a:latin typeface="MS PGothic" charset="0"/>
                <a:ea typeface="MS PGothic" charset="0"/>
              </a:rPr>
              <a:t>3</a:t>
            </a:r>
            <a:r>
              <a:rPr kumimoji="1" lang="en-US" altLang="ja-JP" dirty="0">
                <a:latin typeface="Calibri" charset="0"/>
                <a:ea typeface="MS PGothic" charset="0"/>
              </a:rPr>
              <a:t>0</a:t>
            </a:r>
            <a:r>
              <a:rPr kumimoji="1" lang="ja-JP" altLang="en-US" dirty="0">
                <a:latin typeface="MS PGothic" charset="0"/>
                <a:ea typeface="MS PGothic" charset="0"/>
              </a:rPr>
              <a:t>　箱根湯本駅　南温泉街口</a:t>
            </a:r>
            <a:endParaRPr kumimoji="1" lang="en-US" altLang="ja-JP" sz="1400" dirty="0">
              <a:latin typeface="MS PGothic" charset="0"/>
              <a:ea typeface="MS PGothic" charset="0"/>
            </a:endParaRPr>
          </a:p>
          <a:p>
            <a:r>
              <a:rPr kumimoji="1" lang="ja-JP" altLang="en-US" dirty="0">
                <a:latin typeface="ＭＳ Ｐゴシック"/>
                <a:ea typeface="ＭＳ Ｐゴシック"/>
              </a:rPr>
              <a:t>▼</a:t>
            </a:r>
            <a:r>
              <a:rPr kumimoji="1" lang="ja-JP" altLang="en-US" dirty="0"/>
              <a:t>宿泊先：弥次喜多の湯　神奈川県足柄郡箱根町湯本</a:t>
            </a:r>
            <a:r>
              <a:rPr kumimoji="1" lang="en-US" altLang="ja-JP" dirty="0"/>
              <a:t>694</a:t>
            </a:r>
          </a:p>
          <a:p>
            <a:r>
              <a:rPr lang="ja-JP" altLang="en-US" dirty="0"/>
              <a:t>　　　　　　</a:t>
            </a:r>
            <a:r>
              <a:rPr lang="en-US" altLang="ja-JP" dirty="0"/>
              <a:t>0460-85-6666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ja-JP" altLang="en-US" dirty="0">
                <a:latin typeface="ＭＳ Ｐゴシック"/>
                <a:ea typeface="ＭＳ Ｐゴシック"/>
              </a:rPr>
              <a:t>▼</a:t>
            </a:r>
            <a:r>
              <a:rPr lang="ja-JP" altLang="en-US" dirty="0"/>
              <a:t>諸注意：</a:t>
            </a:r>
            <a:endParaRPr lang="en-US" altLang="ja-JP" dirty="0"/>
          </a:p>
          <a:p>
            <a:pPr lvl="1"/>
            <a:r>
              <a:rPr lang="ja-JP" altLang="en-US" dirty="0"/>
              <a:t>①必ず領収書を貰ってください。宛名は「フォルシア株式会社」</a:t>
            </a:r>
            <a:endParaRPr lang="en-US" altLang="ja-JP" dirty="0"/>
          </a:p>
          <a:p>
            <a:pPr lvl="1"/>
            <a:r>
              <a:rPr kumimoji="1" lang="ja-JP" altLang="en-US" dirty="0"/>
              <a:t>②節度ある行動で！</a:t>
            </a:r>
            <a:r>
              <a:rPr lang="ja-JP" altLang="en-US" dirty="0"/>
              <a:t>言うまでもないですが。笑</a:t>
            </a:r>
            <a:endParaRPr lang="en-US" altLang="ja-JP" dirty="0"/>
          </a:p>
          <a:p>
            <a:pPr lvl="1"/>
            <a:r>
              <a:rPr kumimoji="1" lang="ja-JP" altLang="en-US" dirty="0"/>
              <a:t>（領収書切る→会社関係者だとつつぬけ）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3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76201"/>
            <a:ext cx="4152900" cy="99059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スケジュール </a:t>
            </a:r>
            <a:r>
              <a:rPr kumimoji="1" lang="en-US" altLang="ja-JP" dirty="0" smtClean="0"/>
              <a:t>day1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6" y="1143000"/>
            <a:ext cx="6555568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-49800" y="6705600"/>
            <a:ext cx="698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補足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新幹線は学割使用、自由席で領収書発行してください。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フォレストアドベンチャー箱根でアスレチックやるので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動きやすい服装で！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（一応場内にレンタルシューズと更衣室はあるみたいです。）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/>
              <a:t>BBQ</a:t>
            </a:r>
            <a:r>
              <a:rPr kumimoji="1" lang="ja-JP" altLang="en-US" dirty="0" smtClean="0"/>
              <a:t>は食材も道具も全て用意不要です。施設側で準備有。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BBQ</a:t>
            </a:r>
            <a:r>
              <a:rPr lang="ja-JP" altLang="en-US" dirty="0" smtClean="0"/>
              <a:t>後に箱根湯本駅近辺で買い出しします。お酒とおつまみ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/>
              <a:t>宿</a:t>
            </a:r>
            <a:r>
              <a:rPr lang="ja-JP" altLang="en-US" b="1" dirty="0" smtClean="0"/>
              <a:t>にアメニティは無い</a:t>
            </a:r>
            <a:r>
              <a:rPr lang="ja-JP" altLang="en-US" dirty="0" smtClean="0"/>
              <a:t>のでご注意ください。タオルやパジャマとか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全ての会計で領収書発行忘れずに！宛名は「フォルシア株式会社」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9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342900" y="76201"/>
            <a:ext cx="4686300" cy="99059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000" dirty="0" smtClean="0"/>
              <a:t>スケジュール </a:t>
            </a:r>
            <a:r>
              <a:rPr kumimoji="1" lang="en-US" altLang="ja-JP" sz="4000" dirty="0" smtClean="0"/>
              <a:t>day2</a:t>
            </a:r>
            <a:endParaRPr kumimoji="1" lang="ja-JP" altLang="en-US" sz="40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4" y="1143000"/>
            <a:ext cx="6691313" cy="530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-63000" y="6883399"/>
            <a:ext cx="698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補足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チェックアウト後、駅のロッカーに大きい荷物は預けます。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荷</a:t>
            </a:r>
            <a:r>
              <a:rPr lang="ja-JP" altLang="en-US" dirty="0" smtClean="0"/>
              <a:t>物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つに</a:t>
            </a:r>
            <a:r>
              <a:rPr lang="ja-JP" altLang="en-US" dirty="0" smtClean="0"/>
              <a:t>分けておくといいかも。（大きいのと小さいの）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箱根</a:t>
            </a:r>
            <a:r>
              <a:rPr lang="ja-JP" altLang="en-US" dirty="0" smtClean="0"/>
              <a:t>湯本→強羅→早雲山の切符は現地調達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新幹線</a:t>
            </a:r>
            <a:r>
              <a:rPr lang="ja-JP" altLang="en-US" dirty="0"/>
              <a:t>は学割使用、自由席で領収書発行してください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全ての会計で領収書発行忘れずに！宛名は「フォルシア株式会社」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8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342900" y="76201"/>
            <a:ext cx="4991100" cy="99059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集合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480781" y="1198609"/>
          <a:ext cx="5943600" cy="184939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455341951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1313903494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1348986097"/>
                    </a:ext>
                  </a:extLst>
                </a:gridCol>
              </a:tblGrid>
              <a:tr h="623737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集合場所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集合時間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3069275"/>
                  </a:ext>
                </a:extLst>
              </a:tr>
              <a:tr h="5855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ロマンスカー</a:t>
                      </a:r>
                      <a:endParaRPr kumimoji="1" lang="en-US" altLang="ja-JP" sz="1800" dirty="0" smtClean="0"/>
                    </a:p>
                    <a:p>
                      <a:pPr algn="ctr"/>
                      <a:r>
                        <a:rPr kumimoji="1" lang="ja-JP" altLang="en-US" sz="1800" dirty="0" smtClean="0"/>
                        <a:t>新宿組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小田急線新宿駅</a:t>
                      </a:r>
                      <a:endParaRPr kumimoji="1" lang="en-US" altLang="ja-JP" sz="1800" dirty="0" smtClean="0"/>
                    </a:p>
                    <a:p>
                      <a:pPr algn="ctr"/>
                      <a:r>
                        <a:rPr kumimoji="1" lang="ja-JP" altLang="en-US" sz="1800" dirty="0" smtClean="0"/>
                        <a:t>南改札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10:20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05505104"/>
                  </a:ext>
                </a:extLst>
              </a:tr>
              <a:tr h="5855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箱根湯本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温泉街口（南）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12:30</a:t>
                      </a:r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96347142"/>
                  </a:ext>
                </a:extLst>
              </a:tr>
            </a:tbl>
          </a:graphicData>
        </a:graphic>
      </p:graphicFrame>
      <p:grpSp>
        <p:nvGrpSpPr>
          <p:cNvPr id="6" name="グループ化 5"/>
          <p:cNvGrpSpPr/>
          <p:nvPr/>
        </p:nvGrpSpPr>
        <p:grpSpPr>
          <a:xfrm>
            <a:off x="228600" y="3657600"/>
            <a:ext cx="6324600" cy="4677231"/>
            <a:chOff x="152400" y="1026101"/>
            <a:chExt cx="6324600" cy="4677231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3"/>
            <a:srcRect l="23989" t="29458" r="7008" b="15156"/>
            <a:stretch/>
          </p:blipFill>
          <p:spPr>
            <a:xfrm>
              <a:off x="408346" y="1400174"/>
              <a:ext cx="6068654" cy="3896846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152400" y="1026101"/>
              <a:ext cx="1874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箱根湯本駅</a:t>
              </a:r>
              <a:endParaRPr kumimoji="1" lang="ja-JP" altLang="en-US" dirty="0"/>
            </a:p>
          </p:txBody>
        </p:sp>
        <p:sp>
          <p:nvSpPr>
            <p:cNvPr id="11" name="上矢印 10"/>
            <p:cNvSpPr/>
            <p:nvPr/>
          </p:nvSpPr>
          <p:spPr>
            <a:xfrm>
              <a:off x="1295400" y="4419600"/>
              <a:ext cx="381000" cy="940406"/>
            </a:xfrm>
            <a:prstGeom prst="upArrow">
              <a:avLst/>
            </a:prstGeom>
            <a:solidFill>
              <a:srgbClr val="00006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929729" y="5334000"/>
              <a:ext cx="1112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集合場所</a:t>
              </a:r>
              <a:endParaRPr kumimoji="1" lang="ja-JP" alt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4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342900" y="76201"/>
            <a:ext cx="4991100" cy="990599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ロマンスカー</a:t>
            </a:r>
            <a:endParaRPr kumimoji="1" lang="ja-JP" altLang="en-US" dirty="0"/>
          </a:p>
        </p:txBody>
      </p:sp>
      <p:pic>
        <p:nvPicPr>
          <p:cNvPr id="8" name="図 7"/>
          <p:cNvPicPr>
            <a:picLocks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2" t="36445" r="27642" b="13222"/>
          <a:stretch/>
        </p:blipFill>
        <p:spPr>
          <a:xfrm>
            <a:off x="3449627" y="883800"/>
            <a:ext cx="3332173" cy="2240400"/>
          </a:xfrm>
          <a:prstGeom prst="rect">
            <a:avLst/>
          </a:prstGeom>
        </p:spPr>
      </p:pic>
      <p:pic>
        <p:nvPicPr>
          <p:cNvPr id="9" name="図 8"/>
          <p:cNvPicPr>
            <a:picLocks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3" t="32747" r="27193" b="12682"/>
          <a:stretch/>
        </p:blipFill>
        <p:spPr>
          <a:xfrm>
            <a:off x="-68328" y="838200"/>
            <a:ext cx="3421128" cy="23124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5"/>
          <a:srcRect l="7500" t="9375" r="14375" b="26563"/>
          <a:stretch/>
        </p:blipFill>
        <p:spPr>
          <a:xfrm>
            <a:off x="419100" y="6018886"/>
            <a:ext cx="5867400" cy="3849014"/>
          </a:xfrm>
          <a:prstGeom prst="rect">
            <a:avLst/>
          </a:prstGeom>
        </p:spPr>
      </p:pic>
      <p:sp>
        <p:nvSpPr>
          <p:cNvPr id="6" name="上矢印 5"/>
          <p:cNvSpPr/>
          <p:nvPr/>
        </p:nvSpPr>
        <p:spPr>
          <a:xfrm flipV="1">
            <a:off x="1493772" y="6037936"/>
            <a:ext cx="314876" cy="558777"/>
          </a:xfrm>
          <a:prstGeom prst="upArrow">
            <a:avLst/>
          </a:prstGeom>
          <a:solidFill>
            <a:srgbClr val="00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8366" y="5562600"/>
            <a:ext cx="65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集合場</a:t>
            </a:r>
            <a:r>
              <a:rPr kumimoji="1" lang="ja-JP" altLang="en-US" dirty="0" smtClean="0"/>
              <a:t>所</a:t>
            </a:r>
            <a:r>
              <a:rPr lang="ja-JP" altLang="en-US" dirty="0" smtClean="0"/>
              <a:t>：小田急新宿駅南口（</a:t>
            </a:r>
            <a:r>
              <a:rPr lang="en-US" altLang="ja-JP" dirty="0" smtClean="0"/>
              <a:t>JR</a:t>
            </a:r>
            <a:r>
              <a:rPr lang="ja-JP" altLang="en-US" dirty="0" smtClean="0"/>
              <a:t>新宿駅南口の隣）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7" y="3217958"/>
            <a:ext cx="2967738" cy="222580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619501" y="3733800"/>
            <a:ext cx="1483869" cy="59706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06" y="3217958"/>
            <a:ext cx="3136360" cy="2225804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159788">
            <a:off x="4270438" y="4832869"/>
            <a:ext cx="610805" cy="55340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7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52400" y="4419600"/>
            <a:ext cx="4686300" cy="99059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施設情報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892075"/>
            <a:ext cx="622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ja-JP" altLang="en-US" dirty="0" smtClean="0"/>
              <a:t>アスレチックの用意</a:t>
            </a:r>
            <a:endParaRPr lang="en-US" altLang="ja-JP" dirty="0" smtClean="0"/>
          </a:p>
          <a:p>
            <a:pPr marL="742950" lvl="1" indent="-285750">
              <a:buFont typeface="Wingdings" pitchFamily="2" charset="2"/>
              <a:buChar char="p"/>
            </a:pPr>
            <a:r>
              <a:rPr lang="ja-JP" altLang="en-US" dirty="0" smtClean="0"/>
              <a:t>動きやすい服装</a:t>
            </a:r>
            <a:endParaRPr lang="en-US" altLang="ja-JP" dirty="0" smtClean="0"/>
          </a:p>
          <a:p>
            <a:pPr marL="742950" lvl="1" indent="-285750">
              <a:buFont typeface="Wingdings" pitchFamily="2" charset="2"/>
              <a:buChar char="p"/>
            </a:pPr>
            <a:r>
              <a:rPr lang="ja-JP" altLang="en-US" dirty="0"/>
              <a:t>運動</a:t>
            </a:r>
            <a:r>
              <a:rPr lang="ja-JP" altLang="en-US" dirty="0" smtClean="0"/>
              <a:t>靴（レンタル可、サンダル不可）</a:t>
            </a:r>
            <a:endParaRPr lang="en-US" altLang="ja-JP" dirty="0" smtClean="0"/>
          </a:p>
          <a:p>
            <a:pPr marL="742950" lvl="1" indent="-285750">
              <a:buFont typeface="Wingdings" pitchFamily="2" charset="2"/>
              <a:buChar char="p"/>
            </a:pPr>
            <a:r>
              <a:rPr lang="ja-JP" altLang="en-US" dirty="0" smtClean="0"/>
              <a:t>参加誓約書</a:t>
            </a:r>
            <a:r>
              <a:rPr lang="ja-JP" altLang="en-US" sz="1400" dirty="0" smtClean="0"/>
              <a:t>（</a:t>
            </a:r>
            <a:r>
              <a:rPr lang="en-US" altLang="ja-JP" sz="1400" dirty="0" err="1" smtClean="0"/>
              <a:t>onedrive</a:t>
            </a:r>
            <a:r>
              <a:rPr lang="ja-JP" altLang="en-US" sz="1400" dirty="0" smtClean="0"/>
              <a:t>からダウンロード・印刷して書いて来て下さい）</a:t>
            </a:r>
            <a:endParaRPr lang="en-US" altLang="ja-JP" sz="1400" dirty="0" smtClean="0"/>
          </a:p>
          <a:p>
            <a:pPr marL="742950" lvl="1" indent="-285750">
              <a:buFont typeface="Wingdings" pitchFamily="2" charset="2"/>
              <a:buChar char="p"/>
            </a:pPr>
            <a:r>
              <a:rPr lang="ja-JP" altLang="en-US" dirty="0" smtClean="0"/>
              <a:t>（帽子、日焼け止め、その他暑さ対策等）</a:t>
            </a:r>
            <a:endParaRPr lang="en-US" altLang="ja-JP" dirty="0" smtClean="0"/>
          </a:p>
          <a:p>
            <a:pPr marL="285750" indent="-285750">
              <a:buFont typeface="Wingdings" pitchFamily="2" charset="2"/>
              <a:buChar char="p"/>
            </a:pPr>
            <a:r>
              <a:rPr lang="ja-JP" altLang="en-US" dirty="0" smtClean="0"/>
              <a:t>歯ブラシ</a:t>
            </a:r>
            <a:endParaRPr lang="en-US" altLang="ja-JP" dirty="0" smtClean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dirty="0" smtClean="0"/>
              <a:t>タオル</a:t>
            </a:r>
            <a:endParaRPr kumimoji="1" lang="en-US" altLang="ja-JP" dirty="0" smtClean="0"/>
          </a:p>
          <a:p>
            <a:pPr marL="285750" indent="-285750">
              <a:buFont typeface="Wingdings" pitchFamily="2" charset="2"/>
              <a:buChar char="p"/>
            </a:pPr>
            <a:r>
              <a:rPr lang="ja-JP" altLang="en-US" dirty="0" smtClean="0"/>
              <a:t>パジャマ</a:t>
            </a:r>
            <a:endParaRPr lang="en-US" altLang="ja-JP" dirty="0" smtClean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ja-JP" altLang="en-US" dirty="0" smtClean="0"/>
              <a:t>バスタオル</a:t>
            </a:r>
            <a:endParaRPr kumimoji="1" lang="en-US" altLang="ja-JP" dirty="0" smtClean="0"/>
          </a:p>
          <a:p>
            <a:pPr marL="285750" indent="-285750">
              <a:buFont typeface="Wingdings" pitchFamily="2" charset="2"/>
              <a:buChar char="p"/>
            </a:pPr>
            <a:r>
              <a:rPr lang="ja-JP" altLang="en-US" dirty="0" smtClean="0"/>
              <a:t>充電器</a:t>
            </a:r>
            <a:endParaRPr lang="en-US" altLang="ja-JP" dirty="0" smtClean="0"/>
          </a:p>
          <a:p>
            <a:pPr marL="285750" indent="-285750">
              <a:buFont typeface="Wingdings" pitchFamily="2" charset="2"/>
              <a:buChar char="p"/>
            </a:pPr>
            <a:r>
              <a:rPr lang="ja-JP" altLang="en-US" dirty="0" smtClean="0"/>
              <a:t>現金（各自の箱根までの交通費＋</a:t>
            </a:r>
            <a:r>
              <a:rPr lang="en-US" altLang="ja-JP" dirty="0" smtClean="0"/>
              <a:t>2</a:t>
            </a:r>
            <a:r>
              <a:rPr lang="ja-JP" altLang="en-US" dirty="0"/>
              <a:t>万</a:t>
            </a:r>
            <a:r>
              <a:rPr lang="ja-JP" altLang="en-US" dirty="0" smtClean="0"/>
              <a:t>円程度）</a:t>
            </a:r>
            <a:endParaRPr lang="en-US" altLang="ja-JP" dirty="0" smtClean="0"/>
          </a:p>
          <a:p>
            <a:pPr marL="285750" indent="-285750">
              <a:buFont typeface="Wingdings" pitchFamily="2" charset="2"/>
              <a:buChar char="p"/>
            </a:pPr>
            <a:r>
              <a:rPr lang="ja-JP" altLang="en-US" dirty="0" smtClean="0"/>
              <a:t>各々がいつも旅行に持っていくもの。</a:t>
            </a:r>
            <a:endParaRPr lang="en-US" altLang="ja-JP" dirty="0"/>
          </a:p>
          <a:p>
            <a:pPr lvl="1"/>
            <a:r>
              <a:rPr lang="ja-JP" altLang="en-US" dirty="0" smtClean="0"/>
              <a:t>コンタクト、メガネ、</a:t>
            </a:r>
            <a:r>
              <a:rPr lang="ja-JP" altLang="en-US" dirty="0"/>
              <a:t>カメラ</a:t>
            </a:r>
            <a:r>
              <a:rPr lang="en-US" altLang="ja-JP" dirty="0" err="1" smtClean="0"/>
              <a:t>etc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52400" y="0"/>
            <a:ext cx="46863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dirty="0" smtClean="0"/>
              <a:t>持ち物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2000" y="5305485"/>
            <a:ext cx="571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 err="1" smtClean="0"/>
              <a:t>はつ</a:t>
            </a:r>
            <a:r>
              <a:rPr kumimoji="1" lang="ja-JP" altLang="en-US" dirty="0" smtClean="0"/>
              <a:t>花　そば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【</a:t>
            </a:r>
            <a:r>
              <a:rPr lang="ja-JP" altLang="en-US" dirty="0" smtClean="0"/>
              <a:t>住所</a:t>
            </a:r>
            <a:r>
              <a:rPr lang="en-US" altLang="ja-JP" dirty="0" smtClean="0"/>
              <a:t>】</a:t>
            </a: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神奈川県足柄下郡</a:t>
            </a:r>
            <a:r>
              <a:rPr lang="zh-TW" altLang="en-US" dirty="0" smtClean="0">
                <a:latin typeface="ＭＳ Ｐゴシック" pitchFamily="50" charset="-128"/>
                <a:ea typeface="ＭＳ Ｐゴシック" pitchFamily="50" charset="-128"/>
              </a:rPr>
              <a:t>箱根町湯本</a:t>
            </a:r>
            <a:r>
              <a:rPr lang="en-US" altLang="zh-TW" dirty="0">
                <a:latin typeface="ＭＳ Ｐゴシック" pitchFamily="50" charset="-128"/>
                <a:ea typeface="ＭＳ Ｐゴシック" pitchFamily="50" charset="-128"/>
              </a:rPr>
              <a:t>635 (</a:t>
            </a: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湯本橋際</a:t>
            </a:r>
            <a:r>
              <a:rPr lang="en-US" altLang="zh-TW" dirty="0"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  <a:t/>
            </a:r>
            <a:b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</a:br>
            <a:r>
              <a:rPr lang="en-US" altLang="ja-JP" dirty="0" smtClean="0"/>
              <a:t>【</a:t>
            </a:r>
            <a:r>
              <a:rPr lang="ja-JP" altLang="en-US" dirty="0" smtClean="0"/>
              <a:t>電話番号</a:t>
            </a:r>
            <a:r>
              <a:rPr lang="en-US" altLang="ja-JP" dirty="0" smtClean="0"/>
              <a:t>】</a:t>
            </a:r>
            <a:r>
              <a:rPr lang="en-US" altLang="ja-JP" dirty="0"/>
              <a:t>0460-85-8287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フォレストアドベンチャー箱根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【</a:t>
            </a:r>
            <a:r>
              <a:rPr lang="ja-JP" altLang="en-US" dirty="0" smtClean="0"/>
              <a:t>住所</a:t>
            </a:r>
            <a:r>
              <a:rPr lang="en-US" altLang="ja-JP" dirty="0" smtClean="0"/>
              <a:t>】</a:t>
            </a:r>
            <a:r>
              <a:rPr lang="ja-JP" altLang="en-US" dirty="0"/>
              <a:t>神奈川県足柄下郡 箱根町湯本字茶の花</a:t>
            </a:r>
            <a:r>
              <a:rPr lang="en-US" altLang="ja-JP" dirty="0"/>
              <a:t>749-1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【</a:t>
            </a:r>
            <a:r>
              <a:rPr lang="ja-JP" altLang="en-US" dirty="0" smtClean="0"/>
              <a:t>電話番号</a:t>
            </a:r>
            <a:r>
              <a:rPr lang="en-US" altLang="ja-JP" dirty="0" smtClean="0"/>
              <a:t>】</a:t>
            </a:r>
            <a:r>
              <a:rPr lang="en-US" altLang="ja-JP" dirty="0"/>
              <a:t>080-4219-2206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箱根</a:t>
            </a:r>
            <a:r>
              <a:rPr lang="en-US" altLang="ja-JP" dirty="0" smtClean="0"/>
              <a:t>BBQ</a:t>
            </a:r>
            <a:r>
              <a:rPr lang="ja-JP" altLang="en-US" dirty="0" smtClean="0"/>
              <a:t>テラス</a:t>
            </a:r>
            <a:r>
              <a:rPr lang="en-US" altLang="ja-JP" dirty="0" smtClean="0"/>
              <a:t>Wimpy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【</a:t>
            </a:r>
            <a:r>
              <a:rPr lang="ja-JP" altLang="en-US" dirty="0" smtClean="0"/>
              <a:t>住所</a:t>
            </a:r>
            <a:r>
              <a:rPr lang="en-US" altLang="ja-JP" dirty="0" smtClean="0"/>
              <a:t>】</a:t>
            </a:r>
            <a:r>
              <a:rPr lang="zh-TW" altLang="en-US" dirty="0">
                <a:latin typeface="ＭＳ Ｐゴシック" pitchFamily="50" charset="-128"/>
                <a:ea typeface="ＭＳ Ｐゴシック" pitchFamily="50" charset="-128"/>
              </a:rPr>
              <a:t>神奈川県足柄下郡箱根町湯本</a:t>
            </a:r>
            <a:r>
              <a:rPr lang="en-US" altLang="zh-TW" dirty="0">
                <a:latin typeface="ＭＳ Ｐゴシック" pitchFamily="50" charset="-128"/>
                <a:ea typeface="ＭＳ Ｐゴシック" pitchFamily="50" charset="-128"/>
              </a:rPr>
              <a:t>740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【</a:t>
            </a:r>
            <a:r>
              <a:rPr lang="ja-JP" altLang="en-US" dirty="0" smtClean="0"/>
              <a:t>電話番号</a:t>
            </a:r>
            <a:r>
              <a:rPr lang="en-US" altLang="ja-JP" dirty="0" smtClean="0"/>
              <a:t>】0460-85-5135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弥次喜多の湯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【</a:t>
            </a:r>
            <a:r>
              <a:rPr lang="ja-JP" altLang="en-US" dirty="0" smtClean="0"/>
              <a:t>住所</a:t>
            </a:r>
            <a:r>
              <a:rPr lang="en-US" altLang="ja-JP" dirty="0" smtClean="0"/>
              <a:t>】</a:t>
            </a:r>
            <a:r>
              <a:rPr lang="ja-JP" altLang="en-US" dirty="0"/>
              <a:t>神奈川県足柄郡箱根町湯本</a:t>
            </a:r>
            <a:r>
              <a:rPr lang="en-US" altLang="ja-JP" dirty="0" smtClean="0"/>
              <a:t>694</a:t>
            </a:r>
            <a:br>
              <a:rPr lang="en-US" altLang="ja-JP" dirty="0" smtClean="0"/>
            </a:br>
            <a:r>
              <a:rPr lang="en-US" altLang="ja-JP" dirty="0" smtClean="0"/>
              <a:t>【</a:t>
            </a:r>
            <a:r>
              <a:rPr lang="ja-JP" altLang="en-US" dirty="0" smtClean="0"/>
              <a:t>電話番号</a:t>
            </a:r>
            <a:r>
              <a:rPr lang="en-US" altLang="ja-JP" dirty="0" smtClean="0"/>
              <a:t>】0460-85-6666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早雲寺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【</a:t>
            </a:r>
            <a:r>
              <a:rPr lang="ja-JP" altLang="en-US" dirty="0" smtClean="0"/>
              <a:t>住所</a:t>
            </a:r>
            <a:r>
              <a:rPr lang="en-US" altLang="ja-JP" dirty="0" smtClean="0"/>
              <a:t>】</a:t>
            </a:r>
            <a:r>
              <a:rPr lang="zh-TW" altLang="en-US" dirty="0" smtClean="0">
                <a:latin typeface="ＭＳ Ｐゴシック" pitchFamily="50" charset="-128"/>
                <a:ea typeface="ＭＳ Ｐゴシック" pitchFamily="50" charset="-128"/>
              </a:rPr>
              <a:t>神奈川県足柄下郡箱根町湯本</a:t>
            </a:r>
            <a:r>
              <a:rPr lang="en-US" altLang="zh-TW" dirty="0" smtClean="0">
                <a:latin typeface="ＭＳ Ｐゴシック" pitchFamily="50" charset="-128"/>
                <a:ea typeface="ＭＳ Ｐゴシック" pitchFamily="50" charset="-128"/>
              </a:rPr>
              <a:t>405</a:t>
            </a:r>
            <a:br>
              <a:rPr lang="en-US" altLang="zh-TW" dirty="0" smtClean="0">
                <a:latin typeface="ＭＳ Ｐゴシック" pitchFamily="50" charset="-128"/>
                <a:ea typeface="ＭＳ Ｐゴシック" pitchFamily="50" charset="-128"/>
              </a:rPr>
            </a:br>
            <a: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  <a:t>【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電話番号</a:t>
            </a:r>
            <a: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  <a:t>】</a:t>
            </a:r>
            <a:r>
              <a:rPr lang="en-US" altLang="ja-JP" dirty="0"/>
              <a:t>0460-5-5133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2C21-6FC5-4440-BD07-0C7795B5789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2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427</Words>
  <Application>Microsoft Office PowerPoint</Application>
  <PresentationFormat>A4 Paper (210x297 mm)</PresentationFormat>
  <Paragraphs>75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​​テーマ</vt:lpstr>
      <vt:lpstr>PowerPoint Presentation</vt:lpstr>
      <vt:lpstr>スケジュール day1</vt:lpstr>
      <vt:lpstr>スケジュール day2</vt:lpstr>
      <vt:lpstr>集合</vt:lpstr>
      <vt:lpstr>ロマンスカー</vt:lpstr>
      <vt:lpstr>施設情報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ryohei</dc:creator>
  <cp:lastModifiedBy>Keitaro Momoda</cp:lastModifiedBy>
  <cp:revision>49</cp:revision>
  <dcterms:created xsi:type="dcterms:W3CDTF">2014-08-12T11:45:48Z</dcterms:created>
  <dcterms:modified xsi:type="dcterms:W3CDTF">2014-08-22T23:30:52Z</dcterms:modified>
</cp:coreProperties>
</file>